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7"/>
  </p:notesMasterIdLst>
  <p:sldIdLst>
    <p:sldId id="256" r:id="rId2"/>
    <p:sldId id="262" r:id="rId3"/>
    <p:sldId id="259" r:id="rId4"/>
    <p:sldId id="272" r:id="rId5"/>
    <p:sldId id="284" r:id="rId6"/>
    <p:sldId id="314" r:id="rId7"/>
    <p:sldId id="266" r:id="rId8"/>
    <p:sldId id="315" r:id="rId9"/>
    <p:sldId id="261" r:id="rId10"/>
    <p:sldId id="316" r:id="rId11"/>
    <p:sldId id="258" r:id="rId12"/>
    <p:sldId id="317" r:id="rId13"/>
    <p:sldId id="257" r:id="rId14"/>
    <p:sldId id="322" r:id="rId15"/>
    <p:sldId id="263" r:id="rId16"/>
    <p:sldId id="319" r:id="rId17"/>
    <p:sldId id="320" r:id="rId18"/>
    <p:sldId id="321" r:id="rId19"/>
    <p:sldId id="323" r:id="rId20"/>
    <p:sldId id="265" r:id="rId21"/>
    <p:sldId id="324" r:id="rId22"/>
    <p:sldId id="269" r:id="rId23"/>
    <p:sldId id="325" r:id="rId24"/>
    <p:sldId id="264" r:id="rId25"/>
    <p:sldId id="290" r:id="rId26"/>
  </p:sldIdLst>
  <p:sldSz cx="9144000" cy="5143500" type="screen16x9"/>
  <p:notesSz cx="6858000" cy="9144000"/>
  <p:embeddedFontLs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Nunito" panose="020B0604020202020204" charset="0"/>
      <p:regular r:id="rId36"/>
      <p:bold r:id="rId37"/>
      <p:italic r:id="rId38"/>
      <p:boldItalic r:id="rId39"/>
    </p:embeddedFont>
    <p:embeddedFont>
      <p:font typeface="Poppins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E58B32-654E-4C2B-8AAF-88E85BD0D6A2}">
  <a:tblStyle styleId="{53E58B32-654E-4C2B-8AAF-88E85BD0D6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fdb49d4fd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fdb49d4fd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277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fdb49d4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fdb49d4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758fcdf9b_0_9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758fcdf9b_0_9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531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a7387b1a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a7387b1a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fdb49d4fd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fdb49d4fd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451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a7387b1acf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a7387b1acf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a7387b1a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a7387b1a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545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a7387b1a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a7387b1a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002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a7387b1a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a7387b1a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364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758fcdf9b_0_9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758fcdf9b_0_9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63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fdb49d4fd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fdb49d4fd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a7387b1acf_0_5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a7387b1acf_0_5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fdb49d4fd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fdb49d4fd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120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a8ca5cf0d3_3_2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a8ca5cf0d3_3_2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758fcdf9b_0_9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758fcdf9b_0_9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676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a7387b1acf_0_4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a7387b1acf_0_4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a758fcdf9b_0_4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a758fcdf9b_0_4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a7387b1acf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a7387b1acf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758fcdf9b_0_9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758fcdf9b_0_9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a758fcdf9b_0_6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a758fcdf9b_0_6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fdb49d4fd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fdb49d4fd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01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7387b1acf_0_6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7387b1acf_0_6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758fcdf9b_0_9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758fcdf9b_0_9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844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a7387b1acf_0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a7387b1acf_0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slack-redir.net/link?url=https%3A%2F%2Fwww.freepik.com%2F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385175" y="-1640950"/>
            <a:ext cx="7263300" cy="726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3000" y="1016666"/>
            <a:ext cx="404520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3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3000" y="3046891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218850" y="-2201550"/>
            <a:ext cx="3375000" cy="33750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_1_2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7629475" y="3756275"/>
            <a:ext cx="2509800" cy="250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-834425" y="-865275"/>
            <a:ext cx="2159700" cy="2159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-994125" y="4149775"/>
            <a:ext cx="1944300" cy="19443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7783125" y="1812075"/>
            <a:ext cx="2622900" cy="26229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7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4572000" y="790275"/>
            <a:ext cx="38268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1"/>
          </p:nvPr>
        </p:nvSpPr>
        <p:spPr>
          <a:xfrm>
            <a:off x="646750" y="3779675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2"/>
          </p:nvPr>
        </p:nvSpPr>
        <p:spPr>
          <a:xfrm>
            <a:off x="646750" y="1951650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3"/>
          </p:nvPr>
        </p:nvSpPr>
        <p:spPr>
          <a:xfrm>
            <a:off x="646750" y="3014750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4"/>
          </p:nvPr>
        </p:nvSpPr>
        <p:spPr>
          <a:xfrm>
            <a:off x="646750" y="1177850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5"/>
          </p:nvPr>
        </p:nvSpPr>
        <p:spPr>
          <a:xfrm>
            <a:off x="5496700" y="3779675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6"/>
          </p:nvPr>
        </p:nvSpPr>
        <p:spPr>
          <a:xfrm>
            <a:off x="5496700" y="3014750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3297450" y="4249800"/>
            <a:ext cx="2549100" cy="254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4184850" y="-3496425"/>
            <a:ext cx="6024900" cy="602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SECTION_TITLE_AND_DESCRIPTION_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4430350" y="1700450"/>
            <a:ext cx="3414300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/>
          <p:nvPr/>
        </p:nvSpPr>
        <p:spPr>
          <a:xfrm flipH="1">
            <a:off x="-414699" y="-619150"/>
            <a:ext cx="1771500" cy="177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/>
          <p:nvPr/>
        </p:nvSpPr>
        <p:spPr>
          <a:xfrm flipH="1">
            <a:off x="8008526" y="4259050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ONE_COLUMN_TEXT_1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1604375" y="1540650"/>
            <a:ext cx="5935200" cy="23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-429400" y="-1000150"/>
            <a:ext cx="1645200" cy="1645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7355304" y="2997550"/>
            <a:ext cx="3732300" cy="37323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/>
          <p:nvPr/>
        </p:nvSpPr>
        <p:spPr>
          <a:xfrm>
            <a:off x="-1130426" y="3727500"/>
            <a:ext cx="2734800" cy="273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 flipH="1">
            <a:off x="3940185" y="-1385800"/>
            <a:ext cx="8122200" cy="812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title" hasCustomPrompt="1"/>
          </p:nvPr>
        </p:nvSpPr>
        <p:spPr>
          <a:xfrm>
            <a:off x="6096225" y="836874"/>
            <a:ext cx="1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198" name="Google Shape;198;p30"/>
          <p:cNvSpPr txBox="1">
            <a:spLocks noGrp="1"/>
          </p:cNvSpPr>
          <p:nvPr>
            <p:ph type="title" idx="2"/>
          </p:nvPr>
        </p:nvSpPr>
        <p:spPr>
          <a:xfrm>
            <a:off x="4050125" y="1959225"/>
            <a:ext cx="38055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4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1"/>
          </p:nvPr>
        </p:nvSpPr>
        <p:spPr>
          <a:xfrm>
            <a:off x="5093225" y="3567975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30"/>
          <p:cNvSpPr/>
          <p:nvPr/>
        </p:nvSpPr>
        <p:spPr>
          <a:xfrm flipH="1">
            <a:off x="2609506" y="-2402950"/>
            <a:ext cx="3379800" cy="3379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0"/>
          <p:cNvSpPr/>
          <p:nvPr/>
        </p:nvSpPr>
        <p:spPr>
          <a:xfrm flipH="1">
            <a:off x="-1184741" y="4117100"/>
            <a:ext cx="2248500" cy="22485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14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subTitle" idx="1"/>
          </p:nvPr>
        </p:nvSpPr>
        <p:spPr>
          <a:xfrm>
            <a:off x="1548275" y="2818525"/>
            <a:ext cx="1568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2"/>
          </p:nvPr>
        </p:nvSpPr>
        <p:spPr>
          <a:xfrm>
            <a:off x="3765000" y="2818525"/>
            <a:ext cx="1568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ubTitle" idx="3"/>
          </p:nvPr>
        </p:nvSpPr>
        <p:spPr>
          <a:xfrm>
            <a:off x="6084625" y="2818525"/>
            <a:ext cx="14082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4"/>
          </p:nvPr>
        </p:nvSpPr>
        <p:spPr>
          <a:xfrm>
            <a:off x="1343825" y="3310114"/>
            <a:ext cx="19770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5"/>
          </p:nvPr>
        </p:nvSpPr>
        <p:spPr>
          <a:xfrm>
            <a:off x="3568500" y="3310114"/>
            <a:ext cx="19611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ubTitle" idx="6"/>
          </p:nvPr>
        </p:nvSpPr>
        <p:spPr>
          <a:xfrm>
            <a:off x="5777275" y="3310114"/>
            <a:ext cx="20229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/>
          <p:nvPr/>
        </p:nvSpPr>
        <p:spPr>
          <a:xfrm flipH="1">
            <a:off x="-414699" y="-619150"/>
            <a:ext cx="1771500" cy="177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2"/>
          <p:cNvSpPr/>
          <p:nvPr/>
        </p:nvSpPr>
        <p:spPr>
          <a:xfrm flipH="1">
            <a:off x="8008526" y="4259050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1797696" y="901975"/>
            <a:ext cx="55485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4" name="Google Shape;244;p37"/>
          <p:cNvSpPr txBox="1"/>
          <p:nvPr/>
        </p:nvSpPr>
        <p:spPr>
          <a:xfrm>
            <a:off x="1684975" y="3508775"/>
            <a:ext cx="5774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illustrations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5" name="Google Shape;245;p37"/>
          <p:cNvSpPr txBox="1">
            <a:spLocks noGrp="1"/>
          </p:cNvSpPr>
          <p:nvPr>
            <p:ph type="subTitle" idx="1"/>
          </p:nvPr>
        </p:nvSpPr>
        <p:spPr>
          <a:xfrm>
            <a:off x="840025" y="1881475"/>
            <a:ext cx="74640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7"/>
          <p:cNvSpPr/>
          <p:nvPr/>
        </p:nvSpPr>
        <p:spPr>
          <a:xfrm flipH="1">
            <a:off x="7856126" y="4259050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7"/>
          <p:cNvSpPr/>
          <p:nvPr/>
        </p:nvSpPr>
        <p:spPr>
          <a:xfrm flipH="1">
            <a:off x="-567099" y="-619150"/>
            <a:ext cx="1771500" cy="177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30_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/>
          <p:nvPr/>
        </p:nvSpPr>
        <p:spPr>
          <a:xfrm flipH="1">
            <a:off x="-3490515" y="-1385800"/>
            <a:ext cx="8122200" cy="812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/>
          <p:cNvSpPr/>
          <p:nvPr/>
        </p:nvSpPr>
        <p:spPr>
          <a:xfrm flipH="1">
            <a:off x="2609506" y="-2402950"/>
            <a:ext cx="3379800" cy="3379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/>
          <p:cNvSpPr/>
          <p:nvPr/>
        </p:nvSpPr>
        <p:spPr>
          <a:xfrm flipH="1">
            <a:off x="7732059" y="4117100"/>
            <a:ext cx="2248500" cy="22485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0_1_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/>
          <p:nvPr/>
        </p:nvSpPr>
        <p:spPr>
          <a:xfrm>
            <a:off x="-678200" y="4249800"/>
            <a:ext cx="2549100" cy="254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0"/>
          <p:cNvSpPr/>
          <p:nvPr/>
        </p:nvSpPr>
        <p:spPr>
          <a:xfrm>
            <a:off x="4184850" y="-3250300"/>
            <a:ext cx="6024900" cy="602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_1_1_2">
    <p:bg>
      <p:bgPr>
        <a:solidFill>
          <a:schemeClr val="dk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864700" y="-1385800"/>
            <a:ext cx="8122200" cy="812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606002" y="651273"/>
            <a:ext cx="1580100" cy="11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6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605993" y="1883025"/>
            <a:ext cx="38055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05993" y="2803675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3205754" y="3770175"/>
            <a:ext cx="3379800" cy="3379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622300" y="-1245750"/>
            <a:ext cx="2149800" cy="21498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785499" y="4117100"/>
            <a:ext cx="2248500" cy="22485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0_1_1_1_1">
    <p:bg>
      <p:bgPr>
        <a:solidFill>
          <a:schemeClr val="dk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15225" y="1152475"/>
            <a:ext cx="771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7948076" y="-1000150"/>
            <a:ext cx="1645200" cy="1645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429400" y="4407975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-954249" y="4277975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8093701" y="-893650"/>
            <a:ext cx="1771500" cy="177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440950" y="1491475"/>
            <a:ext cx="4262100" cy="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440950" y="2368000"/>
            <a:ext cx="4262100" cy="1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-1663675" y="-1676275"/>
            <a:ext cx="3310800" cy="33108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7594375" y="-2600075"/>
            <a:ext cx="6024900" cy="602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7661900" y="2596300"/>
            <a:ext cx="3310800" cy="33108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-4377775" y="2689175"/>
            <a:ext cx="6024900" cy="602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0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699716" y="1620125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2"/>
          </p:nvPr>
        </p:nvSpPr>
        <p:spPr>
          <a:xfrm>
            <a:off x="1252916" y="208923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6119575" y="1620113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4"/>
          </p:nvPr>
        </p:nvSpPr>
        <p:spPr>
          <a:xfrm>
            <a:off x="6119575" y="208923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5"/>
          </p:nvPr>
        </p:nvSpPr>
        <p:spPr>
          <a:xfrm>
            <a:off x="699716" y="3210675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6"/>
          </p:nvPr>
        </p:nvSpPr>
        <p:spPr>
          <a:xfrm>
            <a:off x="1252916" y="367978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hasCustomPrompt="1"/>
          </p:nvPr>
        </p:nvSpPr>
        <p:spPr>
          <a:xfrm>
            <a:off x="3219813" y="1838722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7" hasCustomPrompt="1"/>
          </p:nvPr>
        </p:nvSpPr>
        <p:spPr>
          <a:xfrm>
            <a:off x="4757113" y="1838768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8" hasCustomPrompt="1"/>
          </p:nvPr>
        </p:nvSpPr>
        <p:spPr>
          <a:xfrm>
            <a:off x="3219863" y="3429272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/>
          <p:nvPr/>
        </p:nvSpPr>
        <p:spPr>
          <a:xfrm>
            <a:off x="-429400" y="-1000150"/>
            <a:ext cx="1645200" cy="1645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7821776" y="4407975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9"/>
          </p:nvPr>
        </p:nvSpPr>
        <p:spPr>
          <a:xfrm>
            <a:off x="6119575" y="3194700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3"/>
          </p:nvPr>
        </p:nvSpPr>
        <p:spPr>
          <a:xfrm>
            <a:off x="6119575" y="3663825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7113" y="3429268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5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1279431" y="1860650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2"/>
          </p:nvPr>
        </p:nvSpPr>
        <p:spPr>
          <a:xfrm>
            <a:off x="3711291" y="1860650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3"/>
          </p:nvPr>
        </p:nvSpPr>
        <p:spPr>
          <a:xfrm>
            <a:off x="6143175" y="1860657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4"/>
          </p:nvPr>
        </p:nvSpPr>
        <p:spPr>
          <a:xfrm>
            <a:off x="1279425" y="3542105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5"/>
          </p:nvPr>
        </p:nvSpPr>
        <p:spPr>
          <a:xfrm>
            <a:off x="3711300" y="3542105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6"/>
          </p:nvPr>
        </p:nvSpPr>
        <p:spPr>
          <a:xfrm>
            <a:off x="6143175" y="3542104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7"/>
          </p:nvPr>
        </p:nvSpPr>
        <p:spPr>
          <a:xfrm>
            <a:off x="1279438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8"/>
          </p:nvPr>
        </p:nvSpPr>
        <p:spPr>
          <a:xfrm>
            <a:off x="3711300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9"/>
          </p:nvPr>
        </p:nvSpPr>
        <p:spPr>
          <a:xfrm>
            <a:off x="6143175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3"/>
          </p:nvPr>
        </p:nvSpPr>
        <p:spPr>
          <a:xfrm>
            <a:off x="1279431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4"/>
          </p:nvPr>
        </p:nvSpPr>
        <p:spPr>
          <a:xfrm>
            <a:off x="3711300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15"/>
          </p:nvPr>
        </p:nvSpPr>
        <p:spPr>
          <a:xfrm>
            <a:off x="6143175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-589424" y="4136125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8136075" y="-630750"/>
            <a:ext cx="1645200" cy="1645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BLANK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1084225" y="3071850"/>
            <a:ext cx="18270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2"/>
          </p:nvPr>
        </p:nvSpPr>
        <p:spPr>
          <a:xfrm>
            <a:off x="3658500" y="3071850"/>
            <a:ext cx="18270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3"/>
          </p:nvPr>
        </p:nvSpPr>
        <p:spPr>
          <a:xfrm>
            <a:off x="6246875" y="3050400"/>
            <a:ext cx="18270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4"/>
          </p:nvPr>
        </p:nvSpPr>
        <p:spPr>
          <a:xfrm>
            <a:off x="1084225" y="3489982"/>
            <a:ext cx="1827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5"/>
          </p:nvPr>
        </p:nvSpPr>
        <p:spPr>
          <a:xfrm>
            <a:off x="3658500" y="3489982"/>
            <a:ext cx="1827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6"/>
          </p:nvPr>
        </p:nvSpPr>
        <p:spPr>
          <a:xfrm>
            <a:off x="6246875" y="3489982"/>
            <a:ext cx="1827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-429400" y="-1000150"/>
            <a:ext cx="1645200" cy="1645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7821776" y="4407975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8495775" y="2704625"/>
            <a:ext cx="3310800" cy="33108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 hasCustomPrompt="1"/>
          </p:nvPr>
        </p:nvSpPr>
        <p:spPr>
          <a:xfrm>
            <a:off x="3798450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43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 idx="7" hasCustomPrompt="1"/>
          </p:nvPr>
        </p:nvSpPr>
        <p:spPr>
          <a:xfrm>
            <a:off x="6379775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43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5" name="Google Shape;125;p17"/>
          <p:cNvSpPr txBox="1">
            <a:spLocks noGrp="1"/>
          </p:cNvSpPr>
          <p:nvPr>
            <p:ph type="title" idx="8" hasCustomPrompt="1"/>
          </p:nvPr>
        </p:nvSpPr>
        <p:spPr>
          <a:xfrm>
            <a:off x="1217125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43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 idx="9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sz="2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75" r:id="rId13"/>
    <p:sldLayoutId id="2147483676" r:id="rId14"/>
    <p:sldLayoutId id="2147483678" r:id="rId15"/>
    <p:sldLayoutId id="2147483683" r:id="rId16"/>
    <p:sldLayoutId id="2147483685" r:id="rId17"/>
    <p:sldLayoutId id="2147483686" r:id="rId18"/>
    <p:sldLayoutId id="2147483687" r:id="rId19"/>
    <p:sldLayoutId id="214748368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odokter.com/demam" TargetMode="External"/><Relationship Id="rId3" Type="http://schemas.openxmlformats.org/officeDocument/2006/relationships/hyperlink" Target="https://www.alodokter.com/nyeri-panggul" TargetMode="External"/><Relationship Id="rId7" Type="http://schemas.openxmlformats.org/officeDocument/2006/relationships/hyperlink" Target="https://www.alodokter.com/munta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lodokter.com/menorrhagia" TargetMode="External"/><Relationship Id="rId5" Type="http://schemas.openxmlformats.org/officeDocument/2006/relationships/hyperlink" Target="https://www.alodokter.com/sakit-saat-berhubungan-intim-bisa-dirasakan-wanita-dan-pria" TargetMode="External"/><Relationship Id="rId10" Type="http://schemas.openxmlformats.org/officeDocument/2006/relationships/hyperlink" Target="https://www.alodokter.com/keputihan" TargetMode="External"/><Relationship Id="rId4" Type="http://schemas.openxmlformats.org/officeDocument/2006/relationships/hyperlink" Target="https://www.alodokter.com/sakit-saat-kencing-waspadai-berbagai-kondisi-ini" TargetMode="External"/><Relationship Id="rId9" Type="http://schemas.openxmlformats.org/officeDocument/2006/relationships/hyperlink" Target="https://www.alodokter.com/sekedar-lelah-atau-sedang-saki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843151/pdf/nihms523477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ctrTitle"/>
          </p:nvPr>
        </p:nvSpPr>
        <p:spPr>
          <a:xfrm>
            <a:off x="293851" y="987382"/>
            <a:ext cx="4246147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Pelvic Inflammatory</a:t>
            </a:r>
            <a:br>
              <a:rPr lang="en-US" sz="4400" dirty="0"/>
            </a:br>
            <a:r>
              <a:rPr lang="en-US" sz="4400" dirty="0"/>
              <a:t>Disease</a:t>
            </a:r>
            <a:endParaRPr sz="4400" dirty="0"/>
          </a:p>
        </p:txBody>
      </p:sp>
      <p:sp>
        <p:nvSpPr>
          <p:cNvPr id="278" name="Google Shape;278;p45"/>
          <p:cNvSpPr txBox="1">
            <a:spLocks noGrp="1"/>
          </p:cNvSpPr>
          <p:nvPr>
            <p:ph type="subTitle" idx="1"/>
          </p:nvPr>
        </p:nvSpPr>
        <p:spPr>
          <a:xfrm>
            <a:off x="273404" y="2970940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/>
              <a:t>Ardhya Wahyuningtyas Putri 1810211110</a:t>
            </a:r>
            <a:endParaRPr sz="1050" dirty="0"/>
          </a:p>
        </p:txBody>
      </p:sp>
      <p:sp>
        <p:nvSpPr>
          <p:cNvPr id="279" name="Google Shape;279;p45"/>
          <p:cNvSpPr/>
          <p:nvPr/>
        </p:nvSpPr>
        <p:spPr>
          <a:xfrm>
            <a:off x="2424050" y="3544000"/>
            <a:ext cx="3169200" cy="31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5"/>
          <p:cNvSpPr/>
          <p:nvPr/>
        </p:nvSpPr>
        <p:spPr>
          <a:xfrm>
            <a:off x="1725597" y="4447800"/>
            <a:ext cx="1587000" cy="15870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45"/>
          <p:cNvGrpSpPr/>
          <p:nvPr/>
        </p:nvGrpSpPr>
        <p:grpSpPr>
          <a:xfrm>
            <a:off x="5226836" y="808179"/>
            <a:ext cx="3727293" cy="3417114"/>
            <a:chOff x="5226836" y="808179"/>
            <a:chExt cx="3727293" cy="3417114"/>
          </a:xfrm>
        </p:grpSpPr>
        <p:sp>
          <p:nvSpPr>
            <p:cNvPr id="282" name="Google Shape;282;p45"/>
            <p:cNvSpPr/>
            <p:nvPr/>
          </p:nvSpPr>
          <p:spPr>
            <a:xfrm>
              <a:off x="5467210" y="1102833"/>
              <a:ext cx="2832400" cy="3046794"/>
            </a:xfrm>
            <a:custGeom>
              <a:avLst/>
              <a:gdLst/>
              <a:ahLst/>
              <a:cxnLst/>
              <a:rect l="l" t="t" r="r" b="b"/>
              <a:pathLst>
                <a:path w="118399" h="127361" extrusionOk="0">
                  <a:moveTo>
                    <a:pt x="31663" y="0"/>
                  </a:moveTo>
                  <a:lnTo>
                    <a:pt x="30163" y="40"/>
                  </a:lnTo>
                  <a:lnTo>
                    <a:pt x="28702" y="119"/>
                  </a:lnTo>
                  <a:lnTo>
                    <a:pt x="27202" y="237"/>
                  </a:lnTo>
                  <a:lnTo>
                    <a:pt x="25741" y="395"/>
                  </a:lnTo>
                  <a:lnTo>
                    <a:pt x="24320" y="632"/>
                  </a:lnTo>
                  <a:lnTo>
                    <a:pt x="22859" y="909"/>
                  </a:lnTo>
                  <a:lnTo>
                    <a:pt x="21438" y="1264"/>
                  </a:lnTo>
                  <a:lnTo>
                    <a:pt x="20056" y="1659"/>
                  </a:lnTo>
                  <a:lnTo>
                    <a:pt x="18674" y="2093"/>
                  </a:lnTo>
                  <a:lnTo>
                    <a:pt x="17293" y="2567"/>
                  </a:lnTo>
                  <a:lnTo>
                    <a:pt x="15990" y="3119"/>
                  </a:lnTo>
                  <a:lnTo>
                    <a:pt x="14687" y="3751"/>
                  </a:lnTo>
                  <a:lnTo>
                    <a:pt x="13424" y="4422"/>
                  </a:lnTo>
                  <a:lnTo>
                    <a:pt x="12200" y="5133"/>
                  </a:lnTo>
                  <a:lnTo>
                    <a:pt x="11015" y="5922"/>
                  </a:lnTo>
                  <a:lnTo>
                    <a:pt x="9870" y="6751"/>
                  </a:lnTo>
                  <a:lnTo>
                    <a:pt x="8765" y="7659"/>
                  </a:lnTo>
                  <a:lnTo>
                    <a:pt x="7699" y="8607"/>
                  </a:lnTo>
                  <a:lnTo>
                    <a:pt x="6712" y="9594"/>
                  </a:lnTo>
                  <a:lnTo>
                    <a:pt x="5725" y="10699"/>
                  </a:lnTo>
                  <a:lnTo>
                    <a:pt x="4857" y="11805"/>
                  </a:lnTo>
                  <a:lnTo>
                    <a:pt x="3988" y="13029"/>
                  </a:lnTo>
                  <a:lnTo>
                    <a:pt x="3198" y="14292"/>
                  </a:lnTo>
                  <a:lnTo>
                    <a:pt x="2764" y="15042"/>
                  </a:lnTo>
                  <a:lnTo>
                    <a:pt x="2369" y="15832"/>
                  </a:lnTo>
                  <a:lnTo>
                    <a:pt x="1975" y="16621"/>
                  </a:lnTo>
                  <a:lnTo>
                    <a:pt x="1659" y="17371"/>
                  </a:lnTo>
                  <a:lnTo>
                    <a:pt x="1343" y="18121"/>
                  </a:lnTo>
                  <a:lnTo>
                    <a:pt x="1067" y="18872"/>
                  </a:lnTo>
                  <a:lnTo>
                    <a:pt x="830" y="19622"/>
                  </a:lnTo>
                  <a:lnTo>
                    <a:pt x="632" y="20332"/>
                  </a:lnTo>
                  <a:lnTo>
                    <a:pt x="474" y="21082"/>
                  </a:lnTo>
                  <a:lnTo>
                    <a:pt x="316" y="21793"/>
                  </a:lnTo>
                  <a:lnTo>
                    <a:pt x="198" y="22504"/>
                  </a:lnTo>
                  <a:lnTo>
                    <a:pt x="119" y="23214"/>
                  </a:lnTo>
                  <a:lnTo>
                    <a:pt x="40" y="23925"/>
                  </a:lnTo>
                  <a:lnTo>
                    <a:pt x="1" y="24596"/>
                  </a:lnTo>
                  <a:lnTo>
                    <a:pt x="1" y="25307"/>
                  </a:lnTo>
                  <a:lnTo>
                    <a:pt x="1" y="25978"/>
                  </a:lnTo>
                  <a:lnTo>
                    <a:pt x="80" y="26649"/>
                  </a:lnTo>
                  <a:lnTo>
                    <a:pt x="119" y="27320"/>
                  </a:lnTo>
                  <a:lnTo>
                    <a:pt x="238" y="27991"/>
                  </a:lnTo>
                  <a:lnTo>
                    <a:pt x="316" y="28662"/>
                  </a:lnTo>
                  <a:lnTo>
                    <a:pt x="632" y="29965"/>
                  </a:lnTo>
                  <a:lnTo>
                    <a:pt x="1027" y="31268"/>
                  </a:lnTo>
                  <a:lnTo>
                    <a:pt x="1461" y="32531"/>
                  </a:lnTo>
                  <a:lnTo>
                    <a:pt x="2014" y="33755"/>
                  </a:lnTo>
                  <a:lnTo>
                    <a:pt x="2606" y="34979"/>
                  </a:lnTo>
                  <a:lnTo>
                    <a:pt x="3277" y="36203"/>
                  </a:lnTo>
                  <a:lnTo>
                    <a:pt x="3988" y="37427"/>
                  </a:lnTo>
                  <a:lnTo>
                    <a:pt x="4778" y="38611"/>
                  </a:lnTo>
                  <a:lnTo>
                    <a:pt x="5607" y="39756"/>
                  </a:lnTo>
                  <a:lnTo>
                    <a:pt x="6475" y="40940"/>
                  </a:lnTo>
                  <a:lnTo>
                    <a:pt x="7383" y="42085"/>
                  </a:lnTo>
                  <a:lnTo>
                    <a:pt x="8291" y="43230"/>
                  </a:lnTo>
                  <a:lnTo>
                    <a:pt x="10226" y="45480"/>
                  </a:lnTo>
                  <a:lnTo>
                    <a:pt x="12200" y="47691"/>
                  </a:lnTo>
                  <a:lnTo>
                    <a:pt x="14213" y="49863"/>
                  </a:lnTo>
                  <a:lnTo>
                    <a:pt x="16187" y="52034"/>
                  </a:lnTo>
                  <a:lnTo>
                    <a:pt x="18082" y="54205"/>
                  </a:lnTo>
                  <a:lnTo>
                    <a:pt x="19227" y="55548"/>
                  </a:lnTo>
                  <a:lnTo>
                    <a:pt x="20253" y="56890"/>
                  </a:lnTo>
                  <a:lnTo>
                    <a:pt x="21240" y="58232"/>
                  </a:lnTo>
                  <a:lnTo>
                    <a:pt x="22188" y="59575"/>
                  </a:lnTo>
                  <a:lnTo>
                    <a:pt x="23017" y="60917"/>
                  </a:lnTo>
                  <a:lnTo>
                    <a:pt x="23846" y="62259"/>
                  </a:lnTo>
                  <a:lnTo>
                    <a:pt x="24596" y="63601"/>
                  </a:lnTo>
                  <a:lnTo>
                    <a:pt x="25307" y="64944"/>
                  </a:lnTo>
                  <a:lnTo>
                    <a:pt x="25938" y="66286"/>
                  </a:lnTo>
                  <a:lnTo>
                    <a:pt x="26570" y="67668"/>
                  </a:lnTo>
                  <a:lnTo>
                    <a:pt x="27123" y="69010"/>
                  </a:lnTo>
                  <a:lnTo>
                    <a:pt x="27636" y="70352"/>
                  </a:lnTo>
                  <a:lnTo>
                    <a:pt x="28110" y="71734"/>
                  </a:lnTo>
                  <a:lnTo>
                    <a:pt x="28584" y="73116"/>
                  </a:lnTo>
                  <a:lnTo>
                    <a:pt x="28978" y="74498"/>
                  </a:lnTo>
                  <a:lnTo>
                    <a:pt x="29373" y="75879"/>
                  </a:lnTo>
                  <a:lnTo>
                    <a:pt x="29728" y="77261"/>
                  </a:lnTo>
                  <a:lnTo>
                    <a:pt x="30044" y="78682"/>
                  </a:lnTo>
                  <a:lnTo>
                    <a:pt x="30676" y="81525"/>
                  </a:lnTo>
                  <a:lnTo>
                    <a:pt x="31189" y="84446"/>
                  </a:lnTo>
                  <a:lnTo>
                    <a:pt x="31702" y="87407"/>
                  </a:lnTo>
                  <a:lnTo>
                    <a:pt x="32610" y="93527"/>
                  </a:lnTo>
                  <a:lnTo>
                    <a:pt x="33084" y="96685"/>
                  </a:lnTo>
                  <a:lnTo>
                    <a:pt x="33637" y="99962"/>
                  </a:lnTo>
                  <a:lnTo>
                    <a:pt x="33874" y="101304"/>
                  </a:lnTo>
                  <a:lnTo>
                    <a:pt x="34150" y="102686"/>
                  </a:lnTo>
                  <a:lnTo>
                    <a:pt x="34466" y="104107"/>
                  </a:lnTo>
                  <a:lnTo>
                    <a:pt x="34821" y="105568"/>
                  </a:lnTo>
                  <a:lnTo>
                    <a:pt x="35256" y="106989"/>
                  </a:lnTo>
                  <a:lnTo>
                    <a:pt x="35690" y="108450"/>
                  </a:lnTo>
                  <a:lnTo>
                    <a:pt x="36203" y="109910"/>
                  </a:lnTo>
                  <a:lnTo>
                    <a:pt x="36756" y="111332"/>
                  </a:lnTo>
                  <a:lnTo>
                    <a:pt x="37348" y="112753"/>
                  </a:lnTo>
                  <a:lnTo>
                    <a:pt x="38019" y="114174"/>
                  </a:lnTo>
                  <a:lnTo>
                    <a:pt x="38690" y="115516"/>
                  </a:lnTo>
                  <a:lnTo>
                    <a:pt x="39440" y="116859"/>
                  </a:lnTo>
                  <a:lnTo>
                    <a:pt x="40269" y="118162"/>
                  </a:lnTo>
                  <a:lnTo>
                    <a:pt x="41138" y="119385"/>
                  </a:lnTo>
                  <a:lnTo>
                    <a:pt x="42046" y="120530"/>
                  </a:lnTo>
                  <a:lnTo>
                    <a:pt x="43033" y="121636"/>
                  </a:lnTo>
                  <a:lnTo>
                    <a:pt x="43546" y="122188"/>
                  </a:lnTo>
                  <a:lnTo>
                    <a:pt x="44059" y="122662"/>
                  </a:lnTo>
                  <a:lnTo>
                    <a:pt x="44612" y="123175"/>
                  </a:lnTo>
                  <a:lnTo>
                    <a:pt x="45165" y="123610"/>
                  </a:lnTo>
                  <a:lnTo>
                    <a:pt x="45718" y="124083"/>
                  </a:lnTo>
                  <a:lnTo>
                    <a:pt x="46310" y="124478"/>
                  </a:lnTo>
                  <a:lnTo>
                    <a:pt x="46902" y="124873"/>
                  </a:lnTo>
                  <a:lnTo>
                    <a:pt x="47534" y="125228"/>
                  </a:lnTo>
                  <a:lnTo>
                    <a:pt x="48165" y="125584"/>
                  </a:lnTo>
                  <a:lnTo>
                    <a:pt x="48836" y="125899"/>
                  </a:lnTo>
                  <a:lnTo>
                    <a:pt x="49507" y="126176"/>
                  </a:lnTo>
                  <a:lnTo>
                    <a:pt x="50179" y="126452"/>
                  </a:lnTo>
                  <a:lnTo>
                    <a:pt x="50889" y="126689"/>
                  </a:lnTo>
                  <a:lnTo>
                    <a:pt x="51600" y="126886"/>
                  </a:lnTo>
                  <a:lnTo>
                    <a:pt x="52350" y="127044"/>
                  </a:lnTo>
                  <a:lnTo>
                    <a:pt x="53100" y="127163"/>
                  </a:lnTo>
                  <a:lnTo>
                    <a:pt x="53850" y="127281"/>
                  </a:lnTo>
                  <a:lnTo>
                    <a:pt x="54640" y="127321"/>
                  </a:lnTo>
                  <a:lnTo>
                    <a:pt x="55469" y="127360"/>
                  </a:lnTo>
                  <a:lnTo>
                    <a:pt x="56258" y="127360"/>
                  </a:lnTo>
                  <a:lnTo>
                    <a:pt x="57127" y="127321"/>
                  </a:lnTo>
                  <a:lnTo>
                    <a:pt x="57956" y="127242"/>
                  </a:lnTo>
                  <a:lnTo>
                    <a:pt x="58864" y="127123"/>
                  </a:lnTo>
                  <a:lnTo>
                    <a:pt x="59733" y="126965"/>
                  </a:lnTo>
                  <a:lnTo>
                    <a:pt x="60680" y="126768"/>
                  </a:lnTo>
                  <a:lnTo>
                    <a:pt x="61588" y="126492"/>
                  </a:lnTo>
                  <a:lnTo>
                    <a:pt x="62536" y="126215"/>
                  </a:lnTo>
                  <a:lnTo>
                    <a:pt x="63523" y="125899"/>
                  </a:lnTo>
                  <a:lnTo>
                    <a:pt x="64510" y="125544"/>
                  </a:lnTo>
                  <a:lnTo>
                    <a:pt x="65536" y="125110"/>
                  </a:lnTo>
                  <a:lnTo>
                    <a:pt x="66562" y="124636"/>
                  </a:lnTo>
                  <a:lnTo>
                    <a:pt x="67628" y="124123"/>
                  </a:lnTo>
                  <a:lnTo>
                    <a:pt x="68971" y="123412"/>
                  </a:lnTo>
                  <a:lnTo>
                    <a:pt x="70274" y="122583"/>
                  </a:lnTo>
                  <a:lnTo>
                    <a:pt x="71497" y="121754"/>
                  </a:lnTo>
                  <a:lnTo>
                    <a:pt x="72682" y="120807"/>
                  </a:lnTo>
                  <a:lnTo>
                    <a:pt x="73827" y="119859"/>
                  </a:lnTo>
                  <a:lnTo>
                    <a:pt x="74893" y="118833"/>
                  </a:lnTo>
                  <a:lnTo>
                    <a:pt x="75919" y="117767"/>
                  </a:lnTo>
                  <a:lnTo>
                    <a:pt x="76906" y="116661"/>
                  </a:lnTo>
                  <a:lnTo>
                    <a:pt x="77854" y="115477"/>
                  </a:lnTo>
                  <a:lnTo>
                    <a:pt x="78762" y="114293"/>
                  </a:lnTo>
                  <a:lnTo>
                    <a:pt x="79630" y="113069"/>
                  </a:lnTo>
                  <a:lnTo>
                    <a:pt x="80459" y="111845"/>
                  </a:lnTo>
                  <a:lnTo>
                    <a:pt x="81288" y="110542"/>
                  </a:lnTo>
                  <a:lnTo>
                    <a:pt x="82078" y="109239"/>
                  </a:lnTo>
                  <a:lnTo>
                    <a:pt x="82828" y="107936"/>
                  </a:lnTo>
                  <a:lnTo>
                    <a:pt x="83578" y="106594"/>
                  </a:lnTo>
                  <a:lnTo>
                    <a:pt x="84999" y="103870"/>
                  </a:lnTo>
                  <a:lnTo>
                    <a:pt x="86381" y="101146"/>
                  </a:lnTo>
                  <a:lnTo>
                    <a:pt x="87723" y="98422"/>
                  </a:lnTo>
                  <a:lnTo>
                    <a:pt x="89066" y="95698"/>
                  </a:lnTo>
                  <a:lnTo>
                    <a:pt x="90447" y="93092"/>
                  </a:lnTo>
                  <a:lnTo>
                    <a:pt x="91158" y="91789"/>
                  </a:lnTo>
                  <a:lnTo>
                    <a:pt x="91869" y="90526"/>
                  </a:lnTo>
                  <a:lnTo>
                    <a:pt x="92579" y="89302"/>
                  </a:lnTo>
                  <a:lnTo>
                    <a:pt x="93329" y="88118"/>
                  </a:lnTo>
                  <a:lnTo>
                    <a:pt x="94119" y="86934"/>
                  </a:lnTo>
                  <a:lnTo>
                    <a:pt x="94909" y="85828"/>
                  </a:lnTo>
                  <a:lnTo>
                    <a:pt x="95777" y="84683"/>
                  </a:lnTo>
                  <a:lnTo>
                    <a:pt x="96646" y="83578"/>
                  </a:lnTo>
                  <a:lnTo>
                    <a:pt x="97554" y="82472"/>
                  </a:lnTo>
                  <a:lnTo>
                    <a:pt x="98501" y="81367"/>
                  </a:lnTo>
                  <a:lnTo>
                    <a:pt x="100396" y="79235"/>
                  </a:lnTo>
                  <a:lnTo>
                    <a:pt x="102331" y="77064"/>
                  </a:lnTo>
                  <a:lnTo>
                    <a:pt x="106239" y="72839"/>
                  </a:lnTo>
                  <a:lnTo>
                    <a:pt x="108134" y="70708"/>
                  </a:lnTo>
                  <a:lnTo>
                    <a:pt x="109950" y="68576"/>
                  </a:lnTo>
                  <a:lnTo>
                    <a:pt x="110819" y="67470"/>
                  </a:lnTo>
                  <a:lnTo>
                    <a:pt x="111648" y="66365"/>
                  </a:lnTo>
                  <a:lnTo>
                    <a:pt x="112477" y="65260"/>
                  </a:lnTo>
                  <a:lnTo>
                    <a:pt x="113227" y="64115"/>
                  </a:lnTo>
                  <a:lnTo>
                    <a:pt x="113977" y="62970"/>
                  </a:lnTo>
                  <a:lnTo>
                    <a:pt x="114648" y="61825"/>
                  </a:lnTo>
                  <a:lnTo>
                    <a:pt x="115319" y="60640"/>
                  </a:lnTo>
                  <a:lnTo>
                    <a:pt x="115911" y="59456"/>
                  </a:lnTo>
                  <a:lnTo>
                    <a:pt x="116425" y="58232"/>
                  </a:lnTo>
                  <a:lnTo>
                    <a:pt x="116898" y="57008"/>
                  </a:lnTo>
                  <a:lnTo>
                    <a:pt x="117333" y="55745"/>
                  </a:lnTo>
                  <a:lnTo>
                    <a:pt x="117688" y="54442"/>
                  </a:lnTo>
                  <a:lnTo>
                    <a:pt x="117964" y="53139"/>
                  </a:lnTo>
                  <a:lnTo>
                    <a:pt x="118201" y="51797"/>
                  </a:lnTo>
                  <a:lnTo>
                    <a:pt x="118320" y="50415"/>
                  </a:lnTo>
                  <a:lnTo>
                    <a:pt x="118399" y="49034"/>
                  </a:lnTo>
                  <a:lnTo>
                    <a:pt x="118399" y="48205"/>
                  </a:lnTo>
                  <a:lnTo>
                    <a:pt x="118359" y="47375"/>
                  </a:lnTo>
                  <a:lnTo>
                    <a:pt x="118320" y="46586"/>
                  </a:lnTo>
                  <a:lnTo>
                    <a:pt x="118241" y="45757"/>
                  </a:lnTo>
                  <a:lnTo>
                    <a:pt x="118122" y="44967"/>
                  </a:lnTo>
                  <a:lnTo>
                    <a:pt x="118004" y="44138"/>
                  </a:lnTo>
                  <a:lnTo>
                    <a:pt x="117846" y="43349"/>
                  </a:lnTo>
                  <a:lnTo>
                    <a:pt x="117688" y="42559"/>
                  </a:lnTo>
                  <a:lnTo>
                    <a:pt x="117491" y="41809"/>
                  </a:lnTo>
                  <a:lnTo>
                    <a:pt x="117254" y="41019"/>
                  </a:lnTo>
                  <a:lnTo>
                    <a:pt x="116977" y="40269"/>
                  </a:lnTo>
                  <a:lnTo>
                    <a:pt x="116701" y="39519"/>
                  </a:lnTo>
                  <a:lnTo>
                    <a:pt x="116385" y="38769"/>
                  </a:lnTo>
                  <a:lnTo>
                    <a:pt x="116069" y="38019"/>
                  </a:lnTo>
                  <a:lnTo>
                    <a:pt x="115714" y="37308"/>
                  </a:lnTo>
                  <a:lnTo>
                    <a:pt x="115319" y="36598"/>
                  </a:lnTo>
                  <a:lnTo>
                    <a:pt x="114924" y="35927"/>
                  </a:lnTo>
                  <a:lnTo>
                    <a:pt x="114490" y="35255"/>
                  </a:lnTo>
                  <a:lnTo>
                    <a:pt x="114016" y="34584"/>
                  </a:lnTo>
                  <a:lnTo>
                    <a:pt x="113543" y="33913"/>
                  </a:lnTo>
                  <a:lnTo>
                    <a:pt x="113029" y="33321"/>
                  </a:lnTo>
                  <a:lnTo>
                    <a:pt x="112477" y="32689"/>
                  </a:lnTo>
                  <a:lnTo>
                    <a:pt x="111924" y="32097"/>
                  </a:lnTo>
                  <a:lnTo>
                    <a:pt x="111332" y="31505"/>
                  </a:lnTo>
                  <a:lnTo>
                    <a:pt x="110740" y="30952"/>
                  </a:lnTo>
                  <a:lnTo>
                    <a:pt x="110068" y="30439"/>
                  </a:lnTo>
                  <a:lnTo>
                    <a:pt x="109397" y="29926"/>
                  </a:lnTo>
                  <a:lnTo>
                    <a:pt x="108726" y="29412"/>
                  </a:lnTo>
                  <a:lnTo>
                    <a:pt x="107976" y="28939"/>
                  </a:lnTo>
                  <a:lnTo>
                    <a:pt x="107265" y="28504"/>
                  </a:lnTo>
                  <a:lnTo>
                    <a:pt x="106476" y="28070"/>
                  </a:lnTo>
                  <a:lnTo>
                    <a:pt x="105686" y="27675"/>
                  </a:lnTo>
                  <a:lnTo>
                    <a:pt x="104147" y="27004"/>
                  </a:lnTo>
                  <a:lnTo>
                    <a:pt x="102607" y="26373"/>
                  </a:lnTo>
                  <a:lnTo>
                    <a:pt x="101028" y="25820"/>
                  </a:lnTo>
                  <a:lnTo>
                    <a:pt x="99409" y="25307"/>
                  </a:lnTo>
                  <a:lnTo>
                    <a:pt x="97790" y="24833"/>
                  </a:lnTo>
                  <a:lnTo>
                    <a:pt x="96132" y="24399"/>
                  </a:lnTo>
                  <a:lnTo>
                    <a:pt x="94474" y="23964"/>
                  </a:lnTo>
                  <a:lnTo>
                    <a:pt x="92816" y="23570"/>
                  </a:lnTo>
                  <a:lnTo>
                    <a:pt x="89460" y="22859"/>
                  </a:lnTo>
                  <a:lnTo>
                    <a:pt x="86105" y="22148"/>
                  </a:lnTo>
                  <a:lnTo>
                    <a:pt x="82749" y="21398"/>
                  </a:lnTo>
                  <a:lnTo>
                    <a:pt x="81091" y="21003"/>
                  </a:lnTo>
                  <a:lnTo>
                    <a:pt x="79433" y="20569"/>
                  </a:lnTo>
                  <a:lnTo>
                    <a:pt x="78169" y="20214"/>
                  </a:lnTo>
                  <a:lnTo>
                    <a:pt x="76945" y="19780"/>
                  </a:lnTo>
                  <a:lnTo>
                    <a:pt x="75761" y="19345"/>
                  </a:lnTo>
                  <a:lnTo>
                    <a:pt x="74577" y="18872"/>
                  </a:lnTo>
                  <a:lnTo>
                    <a:pt x="73432" y="18358"/>
                  </a:lnTo>
                  <a:lnTo>
                    <a:pt x="72326" y="17845"/>
                  </a:lnTo>
                  <a:lnTo>
                    <a:pt x="71221" y="17253"/>
                  </a:lnTo>
                  <a:lnTo>
                    <a:pt x="70116" y="16661"/>
                  </a:lnTo>
                  <a:lnTo>
                    <a:pt x="69050" y="16069"/>
                  </a:lnTo>
                  <a:lnTo>
                    <a:pt x="68023" y="15437"/>
                  </a:lnTo>
                  <a:lnTo>
                    <a:pt x="65970" y="14134"/>
                  </a:lnTo>
                  <a:lnTo>
                    <a:pt x="63917" y="12792"/>
                  </a:lnTo>
                  <a:lnTo>
                    <a:pt x="61943" y="11410"/>
                  </a:lnTo>
                  <a:lnTo>
                    <a:pt x="59930" y="10028"/>
                  </a:lnTo>
                  <a:lnTo>
                    <a:pt x="57917" y="8646"/>
                  </a:lnTo>
                  <a:lnTo>
                    <a:pt x="55864" y="7344"/>
                  </a:lnTo>
                  <a:lnTo>
                    <a:pt x="53811" y="6041"/>
                  </a:lnTo>
                  <a:lnTo>
                    <a:pt x="52745" y="5449"/>
                  </a:lnTo>
                  <a:lnTo>
                    <a:pt x="51679" y="4856"/>
                  </a:lnTo>
                  <a:lnTo>
                    <a:pt x="50573" y="4304"/>
                  </a:lnTo>
                  <a:lnTo>
                    <a:pt x="49468" y="3790"/>
                  </a:lnTo>
                  <a:lnTo>
                    <a:pt x="48323" y="3277"/>
                  </a:lnTo>
                  <a:lnTo>
                    <a:pt x="47139" y="2804"/>
                  </a:lnTo>
                  <a:lnTo>
                    <a:pt x="45954" y="2369"/>
                  </a:lnTo>
                  <a:lnTo>
                    <a:pt x="44731" y="1974"/>
                  </a:lnTo>
                  <a:lnTo>
                    <a:pt x="43349" y="1540"/>
                  </a:lnTo>
                  <a:lnTo>
                    <a:pt x="41927" y="1185"/>
                  </a:lnTo>
                  <a:lnTo>
                    <a:pt x="40506" y="869"/>
                  </a:lnTo>
                  <a:lnTo>
                    <a:pt x="39046" y="632"/>
                  </a:lnTo>
                  <a:lnTo>
                    <a:pt x="37585" y="395"/>
                  </a:lnTo>
                  <a:lnTo>
                    <a:pt x="36085" y="237"/>
                  </a:lnTo>
                  <a:lnTo>
                    <a:pt x="34624" y="119"/>
                  </a:lnTo>
                  <a:lnTo>
                    <a:pt x="33124" y="40"/>
                  </a:lnTo>
                  <a:lnTo>
                    <a:pt x="316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3" name="Google Shape;283;p45"/>
            <p:cNvGrpSpPr/>
            <p:nvPr/>
          </p:nvGrpSpPr>
          <p:grpSpPr>
            <a:xfrm>
              <a:off x="5226836" y="808179"/>
              <a:ext cx="3727293" cy="3417114"/>
              <a:chOff x="1943100" y="894400"/>
              <a:chExt cx="3895175" cy="3571025"/>
            </a:xfrm>
          </p:grpSpPr>
          <p:sp>
            <p:nvSpPr>
              <p:cNvPr id="284" name="Google Shape;284;p45"/>
              <p:cNvSpPr/>
              <p:nvPr/>
            </p:nvSpPr>
            <p:spPr>
              <a:xfrm>
                <a:off x="1943100" y="4257150"/>
                <a:ext cx="3567950" cy="208275"/>
              </a:xfrm>
              <a:custGeom>
                <a:avLst/>
                <a:gdLst/>
                <a:ahLst/>
                <a:cxnLst/>
                <a:rect l="l" t="t" r="r" b="b"/>
                <a:pathLst>
                  <a:path w="142718" h="8331" extrusionOk="0">
                    <a:moveTo>
                      <a:pt x="71378" y="1"/>
                    </a:moveTo>
                    <a:lnTo>
                      <a:pt x="64075" y="40"/>
                    </a:lnTo>
                    <a:lnTo>
                      <a:pt x="57008" y="80"/>
                    </a:lnTo>
                    <a:lnTo>
                      <a:pt x="50139" y="198"/>
                    </a:lnTo>
                    <a:lnTo>
                      <a:pt x="43585" y="317"/>
                    </a:lnTo>
                    <a:lnTo>
                      <a:pt x="37347" y="514"/>
                    </a:lnTo>
                    <a:lnTo>
                      <a:pt x="31465" y="712"/>
                    </a:lnTo>
                    <a:lnTo>
                      <a:pt x="25977" y="948"/>
                    </a:lnTo>
                    <a:lnTo>
                      <a:pt x="20924" y="1225"/>
                    </a:lnTo>
                    <a:lnTo>
                      <a:pt x="16305" y="1541"/>
                    </a:lnTo>
                    <a:lnTo>
                      <a:pt x="12199" y="1856"/>
                    </a:lnTo>
                    <a:lnTo>
                      <a:pt x="8646" y="2172"/>
                    </a:lnTo>
                    <a:lnTo>
                      <a:pt x="5606" y="2567"/>
                    </a:lnTo>
                    <a:lnTo>
                      <a:pt x="4343" y="2725"/>
                    </a:lnTo>
                    <a:lnTo>
                      <a:pt x="3237" y="2922"/>
                    </a:lnTo>
                    <a:lnTo>
                      <a:pt x="2250" y="3120"/>
                    </a:lnTo>
                    <a:lnTo>
                      <a:pt x="1461" y="3317"/>
                    </a:lnTo>
                    <a:lnTo>
                      <a:pt x="829" y="3554"/>
                    </a:lnTo>
                    <a:lnTo>
                      <a:pt x="395" y="3751"/>
                    </a:lnTo>
                    <a:lnTo>
                      <a:pt x="237" y="3870"/>
                    </a:lnTo>
                    <a:lnTo>
                      <a:pt x="119" y="3949"/>
                    </a:lnTo>
                    <a:lnTo>
                      <a:pt x="40" y="4067"/>
                    </a:lnTo>
                    <a:lnTo>
                      <a:pt x="0" y="4186"/>
                    </a:lnTo>
                    <a:lnTo>
                      <a:pt x="40" y="4265"/>
                    </a:lnTo>
                    <a:lnTo>
                      <a:pt x="119" y="4383"/>
                    </a:lnTo>
                    <a:lnTo>
                      <a:pt x="237" y="4502"/>
                    </a:lnTo>
                    <a:lnTo>
                      <a:pt x="395" y="4620"/>
                    </a:lnTo>
                    <a:lnTo>
                      <a:pt x="829" y="4817"/>
                    </a:lnTo>
                    <a:lnTo>
                      <a:pt x="1461" y="5015"/>
                    </a:lnTo>
                    <a:lnTo>
                      <a:pt x="2250" y="5212"/>
                    </a:lnTo>
                    <a:lnTo>
                      <a:pt x="3237" y="5410"/>
                    </a:lnTo>
                    <a:lnTo>
                      <a:pt x="4343" y="5607"/>
                    </a:lnTo>
                    <a:lnTo>
                      <a:pt x="5606" y="5804"/>
                    </a:lnTo>
                    <a:lnTo>
                      <a:pt x="8646" y="6160"/>
                    </a:lnTo>
                    <a:lnTo>
                      <a:pt x="12199" y="6515"/>
                    </a:lnTo>
                    <a:lnTo>
                      <a:pt x="16305" y="6831"/>
                    </a:lnTo>
                    <a:lnTo>
                      <a:pt x="20924" y="7107"/>
                    </a:lnTo>
                    <a:lnTo>
                      <a:pt x="25977" y="7384"/>
                    </a:lnTo>
                    <a:lnTo>
                      <a:pt x="31465" y="7620"/>
                    </a:lnTo>
                    <a:lnTo>
                      <a:pt x="37347" y="7857"/>
                    </a:lnTo>
                    <a:lnTo>
                      <a:pt x="43585" y="8015"/>
                    </a:lnTo>
                    <a:lnTo>
                      <a:pt x="50139" y="8134"/>
                    </a:lnTo>
                    <a:lnTo>
                      <a:pt x="57008" y="8252"/>
                    </a:lnTo>
                    <a:lnTo>
                      <a:pt x="64075" y="8331"/>
                    </a:lnTo>
                    <a:lnTo>
                      <a:pt x="78682" y="8331"/>
                    </a:lnTo>
                    <a:lnTo>
                      <a:pt x="85749" y="8252"/>
                    </a:lnTo>
                    <a:lnTo>
                      <a:pt x="92579" y="8134"/>
                    </a:lnTo>
                    <a:lnTo>
                      <a:pt x="99132" y="8015"/>
                    </a:lnTo>
                    <a:lnTo>
                      <a:pt x="105370" y="7857"/>
                    </a:lnTo>
                    <a:lnTo>
                      <a:pt x="111252" y="7620"/>
                    </a:lnTo>
                    <a:lnTo>
                      <a:pt x="116779" y="7384"/>
                    </a:lnTo>
                    <a:lnTo>
                      <a:pt x="121833" y="7107"/>
                    </a:lnTo>
                    <a:lnTo>
                      <a:pt x="126452" y="6831"/>
                    </a:lnTo>
                    <a:lnTo>
                      <a:pt x="130558" y="6515"/>
                    </a:lnTo>
                    <a:lnTo>
                      <a:pt x="134111" y="6160"/>
                    </a:lnTo>
                    <a:lnTo>
                      <a:pt x="137111" y="5804"/>
                    </a:lnTo>
                    <a:lnTo>
                      <a:pt x="138414" y="5607"/>
                    </a:lnTo>
                    <a:lnTo>
                      <a:pt x="139519" y="5410"/>
                    </a:lnTo>
                    <a:lnTo>
                      <a:pt x="140467" y="5212"/>
                    </a:lnTo>
                    <a:lnTo>
                      <a:pt x="141296" y="5015"/>
                    </a:lnTo>
                    <a:lnTo>
                      <a:pt x="141888" y="4817"/>
                    </a:lnTo>
                    <a:lnTo>
                      <a:pt x="142362" y="4620"/>
                    </a:lnTo>
                    <a:lnTo>
                      <a:pt x="142520" y="4502"/>
                    </a:lnTo>
                    <a:lnTo>
                      <a:pt x="142638" y="4383"/>
                    </a:lnTo>
                    <a:lnTo>
                      <a:pt x="142717" y="4265"/>
                    </a:lnTo>
                    <a:lnTo>
                      <a:pt x="142717" y="4186"/>
                    </a:lnTo>
                    <a:lnTo>
                      <a:pt x="142717" y="4067"/>
                    </a:lnTo>
                    <a:lnTo>
                      <a:pt x="142638" y="3949"/>
                    </a:lnTo>
                    <a:lnTo>
                      <a:pt x="142520" y="3870"/>
                    </a:lnTo>
                    <a:lnTo>
                      <a:pt x="142362" y="3751"/>
                    </a:lnTo>
                    <a:lnTo>
                      <a:pt x="141888" y="3554"/>
                    </a:lnTo>
                    <a:lnTo>
                      <a:pt x="141296" y="3317"/>
                    </a:lnTo>
                    <a:lnTo>
                      <a:pt x="140467" y="3120"/>
                    </a:lnTo>
                    <a:lnTo>
                      <a:pt x="139519" y="2922"/>
                    </a:lnTo>
                    <a:lnTo>
                      <a:pt x="138414" y="2725"/>
                    </a:lnTo>
                    <a:lnTo>
                      <a:pt x="137111" y="2567"/>
                    </a:lnTo>
                    <a:lnTo>
                      <a:pt x="134111" y="2172"/>
                    </a:lnTo>
                    <a:lnTo>
                      <a:pt x="130558" y="1856"/>
                    </a:lnTo>
                    <a:lnTo>
                      <a:pt x="126452" y="1541"/>
                    </a:lnTo>
                    <a:lnTo>
                      <a:pt x="121833" y="1225"/>
                    </a:lnTo>
                    <a:lnTo>
                      <a:pt x="116779" y="948"/>
                    </a:lnTo>
                    <a:lnTo>
                      <a:pt x="111252" y="712"/>
                    </a:lnTo>
                    <a:lnTo>
                      <a:pt x="105370" y="514"/>
                    </a:lnTo>
                    <a:lnTo>
                      <a:pt x="99132" y="317"/>
                    </a:lnTo>
                    <a:lnTo>
                      <a:pt x="92579" y="198"/>
                    </a:lnTo>
                    <a:lnTo>
                      <a:pt x="85749" y="80"/>
                    </a:lnTo>
                    <a:lnTo>
                      <a:pt x="78682" y="40"/>
                    </a:lnTo>
                    <a:lnTo>
                      <a:pt x="71378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5" name="Google Shape;285;p45"/>
              <p:cNvGrpSpPr/>
              <p:nvPr/>
            </p:nvGrpSpPr>
            <p:grpSpPr>
              <a:xfrm>
                <a:off x="3146125" y="2859450"/>
                <a:ext cx="930750" cy="1469650"/>
                <a:chOff x="1607050" y="2859450"/>
                <a:chExt cx="930750" cy="1469650"/>
              </a:xfrm>
            </p:grpSpPr>
            <p:sp>
              <p:nvSpPr>
                <p:cNvPr id="286" name="Google Shape;286;p45"/>
                <p:cNvSpPr/>
                <p:nvPr/>
              </p:nvSpPr>
              <p:spPr>
                <a:xfrm>
                  <a:off x="1812350" y="3106200"/>
                  <a:ext cx="36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46231" extrusionOk="0">
                      <a:moveTo>
                        <a:pt x="0" y="1"/>
                      </a:moveTo>
                      <a:lnTo>
                        <a:pt x="0" y="46231"/>
                      </a:lnTo>
                      <a:lnTo>
                        <a:pt x="1461" y="46231"/>
                      </a:lnTo>
                      <a:lnTo>
                        <a:pt x="1461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45"/>
                <p:cNvSpPr/>
                <p:nvPr/>
              </p:nvSpPr>
              <p:spPr>
                <a:xfrm>
                  <a:off x="1812350" y="3106200"/>
                  <a:ext cx="36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46231" fill="none" extrusionOk="0">
                      <a:moveTo>
                        <a:pt x="0" y="1"/>
                      </a:moveTo>
                      <a:lnTo>
                        <a:pt x="1461" y="1"/>
                      </a:lnTo>
                      <a:lnTo>
                        <a:pt x="1461" y="46231"/>
                      </a:lnTo>
                      <a:lnTo>
                        <a:pt x="0" y="4623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45"/>
                <p:cNvSpPr/>
                <p:nvPr/>
              </p:nvSpPr>
              <p:spPr>
                <a:xfrm>
                  <a:off x="1812350" y="3106200"/>
                  <a:ext cx="36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46231" extrusionOk="0">
                      <a:moveTo>
                        <a:pt x="0" y="1"/>
                      </a:moveTo>
                      <a:lnTo>
                        <a:pt x="0" y="40"/>
                      </a:lnTo>
                      <a:lnTo>
                        <a:pt x="0" y="46231"/>
                      </a:lnTo>
                      <a:lnTo>
                        <a:pt x="1461" y="46231"/>
                      </a:lnTo>
                      <a:lnTo>
                        <a:pt x="1461" y="22228"/>
                      </a:lnTo>
                      <a:lnTo>
                        <a:pt x="750" y="22228"/>
                      </a:lnTo>
                      <a:lnTo>
                        <a:pt x="750" y="20135"/>
                      </a:lnTo>
                      <a:lnTo>
                        <a:pt x="1461" y="20135"/>
                      </a:lnTo>
                      <a:lnTo>
                        <a:pt x="1461" y="1"/>
                      </a:lnTo>
                      <a:close/>
                    </a:path>
                  </a:pathLst>
                </a:custGeom>
                <a:solidFill>
                  <a:srgbClr val="E9F1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45"/>
                <p:cNvSpPr/>
                <p:nvPr/>
              </p:nvSpPr>
              <p:spPr>
                <a:xfrm>
                  <a:off x="1812350" y="3106200"/>
                  <a:ext cx="36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46231" fill="none" extrusionOk="0">
                      <a:moveTo>
                        <a:pt x="1461" y="1"/>
                      </a:moveTo>
                      <a:lnTo>
                        <a:pt x="0" y="1"/>
                      </a:lnTo>
                      <a:lnTo>
                        <a:pt x="0" y="40"/>
                      </a:lnTo>
                      <a:lnTo>
                        <a:pt x="0" y="46231"/>
                      </a:lnTo>
                      <a:lnTo>
                        <a:pt x="1461" y="46231"/>
                      </a:lnTo>
                      <a:lnTo>
                        <a:pt x="1461" y="22228"/>
                      </a:lnTo>
                      <a:lnTo>
                        <a:pt x="750" y="22228"/>
                      </a:lnTo>
                      <a:lnTo>
                        <a:pt x="750" y="20135"/>
                      </a:lnTo>
                      <a:lnTo>
                        <a:pt x="1461" y="20135"/>
                      </a:lnTo>
                      <a:lnTo>
                        <a:pt x="146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45"/>
                <p:cNvSpPr/>
                <p:nvPr/>
              </p:nvSpPr>
              <p:spPr>
                <a:xfrm>
                  <a:off x="1774850" y="3107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extrusionOk="0">
                      <a:moveTo>
                        <a:pt x="0" y="0"/>
                      </a:moveTo>
                      <a:lnTo>
                        <a:pt x="0" y="46230"/>
                      </a:lnTo>
                      <a:lnTo>
                        <a:pt x="1500" y="46230"/>
                      </a:lnTo>
                      <a:lnTo>
                        <a:pt x="1500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45"/>
                <p:cNvSpPr/>
                <p:nvPr/>
              </p:nvSpPr>
              <p:spPr>
                <a:xfrm>
                  <a:off x="1774850" y="3107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fill="none" extrusionOk="0">
                      <a:moveTo>
                        <a:pt x="1500" y="46230"/>
                      </a:moveTo>
                      <a:lnTo>
                        <a:pt x="0" y="46230"/>
                      </a:lnTo>
                      <a:lnTo>
                        <a:pt x="0" y="0"/>
                      </a:lnTo>
                      <a:lnTo>
                        <a:pt x="1500" y="0"/>
                      </a:lnTo>
                      <a:lnTo>
                        <a:pt x="1500" y="4623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45"/>
                <p:cNvSpPr/>
                <p:nvPr/>
              </p:nvSpPr>
              <p:spPr>
                <a:xfrm>
                  <a:off x="1774850" y="3107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extrusionOk="0">
                      <a:moveTo>
                        <a:pt x="0" y="0"/>
                      </a:moveTo>
                      <a:lnTo>
                        <a:pt x="0" y="20095"/>
                      </a:lnTo>
                      <a:lnTo>
                        <a:pt x="948" y="20095"/>
                      </a:lnTo>
                      <a:lnTo>
                        <a:pt x="948" y="22188"/>
                      </a:lnTo>
                      <a:lnTo>
                        <a:pt x="0" y="22188"/>
                      </a:lnTo>
                      <a:lnTo>
                        <a:pt x="0" y="46230"/>
                      </a:lnTo>
                      <a:lnTo>
                        <a:pt x="1500" y="46230"/>
                      </a:lnTo>
                      <a:lnTo>
                        <a:pt x="1500" y="46191"/>
                      </a:lnTo>
                      <a:lnTo>
                        <a:pt x="1500" y="0"/>
                      </a:lnTo>
                      <a:close/>
                    </a:path>
                  </a:pathLst>
                </a:custGeom>
                <a:solidFill>
                  <a:srgbClr val="DEEA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45"/>
                <p:cNvSpPr/>
                <p:nvPr/>
              </p:nvSpPr>
              <p:spPr>
                <a:xfrm>
                  <a:off x="1774850" y="3107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fill="none" extrusionOk="0">
                      <a:moveTo>
                        <a:pt x="1500" y="0"/>
                      </a:moveTo>
                      <a:lnTo>
                        <a:pt x="1500" y="0"/>
                      </a:lnTo>
                      <a:lnTo>
                        <a:pt x="0" y="0"/>
                      </a:lnTo>
                      <a:lnTo>
                        <a:pt x="0" y="20095"/>
                      </a:lnTo>
                      <a:lnTo>
                        <a:pt x="948" y="20095"/>
                      </a:lnTo>
                      <a:lnTo>
                        <a:pt x="948" y="22188"/>
                      </a:lnTo>
                      <a:lnTo>
                        <a:pt x="0" y="22188"/>
                      </a:lnTo>
                      <a:lnTo>
                        <a:pt x="0" y="46230"/>
                      </a:lnTo>
                      <a:lnTo>
                        <a:pt x="1500" y="46230"/>
                      </a:lnTo>
                      <a:lnTo>
                        <a:pt x="1500" y="46191"/>
                      </a:lnTo>
                      <a:lnTo>
                        <a:pt x="150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45"/>
                <p:cNvSpPr/>
                <p:nvPr/>
              </p:nvSpPr>
              <p:spPr>
                <a:xfrm>
                  <a:off x="1782725" y="4270850"/>
                  <a:ext cx="58275" cy="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1" h="2290" extrusionOk="0">
                      <a:moveTo>
                        <a:pt x="948" y="0"/>
                      </a:moveTo>
                      <a:lnTo>
                        <a:pt x="711" y="79"/>
                      </a:lnTo>
                      <a:lnTo>
                        <a:pt x="514" y="198"/>
                      </a:lnTo>
                      <a:lnTo>
                        <a:pt x="356" y="316"/>
                      </a:lnTo>
                      <a:lnTo>
                        <a:pt x="198" y="513"/>
                      </a:lnTo>
                      <a:lnTo>
                        <a:pt x="119" y="711"/>
                      </a:lnTo>
                      <a:lnTo>
                        <a:pt x="40" y="908"/>
                      </a:lnTo>
                      <a:lnTo>
                        <a:pt x="1" y="1145"/>
                      </a:lnTo>
                      <a:lnTo>
                        <a:pt x="40" y="1382"/>
                      </a:lnTo>
                      <a:lnTo>
                        <a:pt x="119" y="1579"/>
                      </a:lnTo>
                      <a:lnTo>
                        <a:pt x="198" y="1777"/>
                      </a:lnTo>
                      <a:lnTo>
                        <a:pt x="356" y="1974"/>
                      </a:lnTo>
                      <a:lnTo>
                        <a:pt x="514" y="2093"/>
                      </a:lnTo>
                      <a:lnTo>
                        <a:pt x="711" y="2211"/>
                      </a:lnTo>
                      <a:lnTo>
                        <a:pt x="948" y="2290"/>
                      </a:lnTo>
                      <a:lnTo>
                        <a:pt x="1422" y="2290"/>
                      </a:lnTo>
                      <a:lnTo>
                        <a:pt x="1619" y="2211"/>
                      </a:lnTo>
                      <a:lnTo>
                        <a:pt x="1817" y="2093"/>
                      </a:lnTo>
                      <a:lnTo>
                        <a:pt x="1975" y="1974"/>
                      </a:lnTo>
                      <a:lnTo>
                        <a:pt x="2133" y="1777"/>
                      </a:lnTo>
                      <a:lnTo>
                        <a:pt x="2251" y="1579"/>
                      </a:lnTo>
                      <a:lnTo>
                        <a:pt x="2291" y="1382"/>
                      </a:lnTo>
                      <a:lnTo>
                        <a:pt x="2330" y="1145"/>
                      </a:lnTo>
                      <a:lnTo>
                        <a:pt x="2291" y="908"/>
                      </a:lnTo>
                      <a:lnTo>
                        <a:pt x="2251" y="711"/>
                      </a:lnTo>
                      <a:lnTo>
                        <a:pt x="2133" y="513"/>
                      </a:lnTo>
                      <a:lnTo>
                        <a:pt x="1975" y="316"/>
                      </a:lnTo>
                      <a:lnTo>
                        <a:pt x="1817" y="198"/>
                      </a:lnTo>
                      <a:lnTo>
                        <a:pt x="1619" y="79"/>
                      </a:lnTo>
                      <a:lnTo>
                        <a:pt x="1422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45"/>
                <p:cNvSpPr/>
                <p:nvPr/>
              </p:nvSpPr>
              <p:spPr>
                <a:xfrm>
                  <a:off x="1779775" y="4262950"/>
                  <a:ext cx="6517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7" h="475" extrusionOk="0">
                      <a:moveTo>
                        <a:pt x="0" y="0"/>
                      </a:moveTo>
                      <a:lnTo>
                        <a:pt x="0" y="474"/>
                      </a:lnTo>
                      <a:lnTo>
                        <a:pt x="2606" y="474"/>
                      </a:lnTo>
                      <a:lnTo>
                        <a:pt x="260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45"/>
                <p:cNvSpPr/>
                <p:nvPr/>
              </p:nvSpPr>
              <p:spPr>
                <a:xfrm>
                  <a:off x="1824175" y="3019350"/>
                  <a:ext cx="713625" cy="8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5" h="3475" extrusionOk="0">
                      <a:moveTo>
                        <a:pt x="1" y="1"/>
                      </a:moveTo>
                      <a:lnTo>
                        <a:pt x="1" y="3475"/>
                      </a:lnTo>
                      <a:lnTo>
                        <a:pt x="28544" y="3475"/>
                      </a:lnTo>
                      <a:lnTo>
                        <a:pt x="28544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45"/>
                <p:cNvSpPr/>
                <p:nvPr/>
              </p:nvSpPr>
              <p:spPr>
                <a:xfrm>
                  <a:off x="1824175" y="3019350"/>
                  <a:ext cx="713625" cy="8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5" h="3475" fill="none" extrusionOk="0">
                      <a:moveTo>
                        <a:pt x="28544" y="1"/>
                      </a:moveTo>
                      <a:lnTo>
                        <a:pt x="28544" y="3475"/>
                      </a:lnTo>
                      <a:lnTo>
                        <a:pt x="1" y="3475"/>
                      </a:lnTo>
                      <a:lnTo>
                        <a:pt x="1" y="1"/>
                      </a:lnTo>
                      <a:lnTo>
                        <a:pt x="2854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45"/>
                <p:cNvSpPr/>
                <p:nvPr/>
              </p:nvSpPr>
              <p:spPr>
                <a:xfrm>
                  <a:off x="1824175" y="3019350"/>
                  <a:ext cx="713625" cy="8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5" h="3475" extrusionOk="0">
                      <a:moveTo>
                        <a:pt x="1" y="1"/>
                      </a:moveTo>
                      <a:lnTo>
                        <a:pt x="1" y="3475"/>
                      </a:lnTo>
                      <a:lnTo>
                        <a:pt x="28544" y="3475"/>
                      </a:lnTo>
                      <a:lnTo>
                        <a:pt x="28544" y="1"/>
                      </a:lnTo>
                      <a:close/>
                    </a:path>
                  </a:pathLst>
                </a:custGeom>
                <a:solidFill>
                  <a:srgbClr val="E9F1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45"/>
                <p:cNvSpPr/>
                <p:nvPr/>
              </p:nvSpPr>
              <p:spPr>
                <a:xfrm>
                  <a:off x="1824175" y="3019350"/>
                  <a:ext cx="713625" cy="8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5" h="3475" fill="none" extrusionOk="0">
                      <a:moveTo>
                        <a:pt x="28544" y="1"/>
                      </a:moveTo>
                      <a:lnTo>
                        <a:pt x="1" y="1"/>
                      </a:lnTo>
                      <a:lnTo>
                        <a:pt x="1" y="3475"/>
                      </a:lnTo>
                      <a:lnTo>
                        <a:pt x="20254" y="3475"/>
                      </a:lnTo>
                      <a:lnTo>
                        <a:pt x="21715" y="3475"/>
                      </a:lnTo>
                      <a:lnTo>
                        <a:pt x="26215" y="3475"/>
                      </a:lnTo>
                      <a:lnTo>
                        <a:pt x="27715" y="3475"/>
                      </a:lnTo>
                      <a:lnTo>
                        <a:pt x="28544" y="3475"/>
                      </a:lnTo>
                      <a:lnTo>
                        <a:pt x="2854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45"/>
                <p:cNvSpPr/>
                <p:nvPr/>
              </p:nvSpPr>
              <p:spPr>
                <a:xfrm>
                  <a:off x="1607050" y="3019350"/>
                  <a:ext cx="217150" cy="8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3475" extrusionOk="0">
                      <a:moveTo>
                        <a:pt x="1" y="1"/>
                      </a:moveTo>
                      <a:lnTo>
                        <a:pt x="1" y="3475"/>
                      </a:lnTo>
                      <a:lnTo>
                        <a:pt x="8686" y="3475"/>
                      </a:lnTo>
                      <a:lnTo>
                        <a:pt x="8686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45"/>
                <p:cNvSpPr/>
                <p:nvPr/>
              </p:nvSpPr>
              <p:spPr>
                <a:xfrm>
                  <a:off x="1607050" y="3019350"/>
                  <a:ext cx="217150" cy="8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3475" fill="none" extrusionOk="0">
                      <a:moveTo>
                        <a:pt x="8686" y="1"/>
                      </a:moveTo>
                      <a:lnTo>
                        <a:pt x="8686" y="3475"/>
                      </a:lnTo>
                      <a:lnTo>
                        <a:pt x="1" y="3475"/>
                      </a:lnTo>
                      <a:lnTo>
                        <a:pt x="1" y="1"/>
                      </a:lnTo>
                      <a:lnTo>
                        <a:pt x="868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45"/>
                <p:cNvSpPr/>
                <p:nvPr/>
              </p:nvSpPr>
              <p:spPr>
                <a:xfrm>
                  <a:off x="1607050" y="3019350"/>
                  <a:ext cx="217150" cy="8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3475" extrusionOk="0">
                      <a:moveTo>
                        <a:pt x="1" y="1"/>
                      </a:moveTo>
                      <a:lnTo>
                        <a:pt x="1" y="3475"/>
                      </a:lnTo>
                      <a:lnTo>
                        <a:pt x="8686" y="3475"/>
                      </a:lnTo>
                      <a:lnTo>
                        <a:pt x="8686" y="1"/>
                      </a:lnTo>
                      <a:close/>
                    </a:path>
                  </a:pathLst>
                </a:custGeom>
                <a:solidFill>
                  <a:srgbClr val="DEEA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45"/>
                <p:cNvSpPr/>
                <p:nvPr/>
              </p:nvSpPr>
              <p:spPr>
                <a:xfrm>
                  <a:off x="1607050" y="3019350"/>
                  <a:ext cx="217150" cy="8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3475" fill="none" extrusionOk="0">
                      <a:moveTo>
                        <a:pt x="8686" y="1"/>
                      </a:moveTo>
                      <a:lnTo>
                        <a:pt x="1" y="1"/>
                      </a:lnTo>
                      <a:lnTo>
                        <a:pt x="1" y="3475"/>
                      </a:lnTo>
                      <a:lnTo>
                        <a:pt x="2211" y="3475"/>
                      </a:lnTo>
                      <a:lnTo>
                        <a:pt x="3712" y="3475"/>
                      </a:lnTo>
                      <a:lnTo>
                        <a:pt x="8686" y="3475"/>
                      </a:lnTo>
                      <a:lnTo>
                        <a:pt x="868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45"/>
                <p:cNvSpPr/>
                <p:nvPr/>
              </p:nvSpPr>
              <p:spPr>
                <a:xfrm>
                  <a:off x="1662325" y="3106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extrusionOk="0">
                      <a:moveTo>
                        <a:pt x="0" y="1"/>
                      </a:moveTo>
                      <a:lnTo>
                        <a:pt x="0" y="46231"/>
                      </a:lnTo>
                      <a:lnTo>
                        <a:pt x="1501" y="46231"/>
                      </a:lnTo>
                      <a:lnTo>
                        <a:pt x="1501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45"/>
                <p:cNvSpPr/>
                <p:nvPr/>
              </p:nvSpPr>
              <p:spPr>
                <a:xfrm>
                  <a:off x="1662325" y="3106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fill="none" extrusionOk="0">
                      <a:moveTo>
                        <a:pt x="0" y="1"/>
                      </a:moveTo>
                      <a:lnTo>
                        <a:pt x="1501" y="1"/>
                      </a:lnTo>
                      <a:lnTo>
                        <a:pt x="1501" y="46231"/>
                      </a:lnTo>
                      <a:lnTo>
                        <a:pt x="0" y="4623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45"/>
                <p:cNvSpPr/>
                <p:nvPr/>
              </p:nvSpPr>
              <p:spPr>
                <a:xfrm>
                  <a:off x="1662325" y="3106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extrusionOk="0">
                      <a:moveTo>
                        <a:pt x="0" y="1"/>
                      </a:moveTo>
                      <a:lnTo>
                        <a:pt x="0" y="20135"/>
                      </a:lnTo>
                      <a:lnTo>
                        <a:pt x="1501" y="20135"/>
                      </a:lnTo>
                      <a:lnTo>
                        <a:pt x="1501" y="1"/>
                      </a:lnTo>
                      <a:close/>
                      <a:moveTo>
                        <a:pt x="0" y="22228"/>
                      </a:moveTo>
                      <a:lnTo>
                        <a:pt x="0" y="46231"/>
                      </a:lnTo>
                      <a:lnTo>
                        <a:pt x="1501" y="46231"/>
                      </a:lnTo>
                      <a:lnTo>
                        <a:pt x="1501" y="22228"/>
                      </a:lnTo>
                      <a:close/>
                    </a:path>
                  </a:pathLst>
                </a:custGeom>
                <a:solidFill>
                  <a:srgbClr val="E9F1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45"/>
                <p:cNvSpPr/>
                <p:nvPr/>
              </p:nvSpPr>
              <p:spPr>
                <a:xfrm>
                  <a:off x="1662325" y="3661875"/>
                  <a:ext cx="37525" cy="6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24004" fill="none" extrusionOk="0">
                      <a:moveTo>
                        <a:pt x="1501" y="1"/>
                      </a:moveTo>
                      <a:lnTo>
                        <a:pt x="0" y="1"/>
                      </a:lnTo>
                      <a:lnTo>
                        <a:pt x="0" y="24004"/>
                      </a:lnTo>
                      <a:lnTo>
                        <a:pt x="1501" y="24004"/>
                      </a:lnTo>
                      <a:lnTo>
                        <a:pt x="150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45"/>
                <p:cNvSpPr/>
                <p:nvPr/>
              </p:nvSpPr>
              <p:spPr>
                <a:xfrm>
                  <a:off x="1662325" y="3106200"/>
                  <a:ext cx="37525" cy="5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20136" fill="none" extrusionOk="0">
                      <a:moveTo>
                        <a:pt x="1501" y="1"/>
                      </a:moveTo>
                      <a:lnTo>
                        <a:pt x="0" y="1"/>
                      </a:lnTo>
                      <a:lnTo>
                        <a:pt x="0" y="20135"/>
                      </a:lnTo>
                      <a:lnTo>
                        <a:pt x="1501" y="20135"/>
                      </a:lnTo>
                      <a:lnTo>
                        <a:pt x="150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45"/>
                <p:cNvSpPr/>
                <p:nvPr/>
              </p:nvSpPr>
              <p:spPr>
                <a:xfrm>
                  <a:off x="1625800" y="3107200"/>
                  <a:ext cx="36550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46231" extrusionOk="0">
                      <a:moveTo>
                        <a:pt x="1" y="0"/>
                      </a:moveTo>
                      <a:lnTo>
                        <a:pt x="1" y="46230"/>
                      </a:lnTo>
                      <a:lnTo>
                        <a:pt x="1461" y="46230"/>
                      </a:lnTo>
                      <a:lnTo>
                        <a:pt x="1461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45"/>
                <p:cNvSpPr/>
                <p:nvPr/>
              </p:nvSpPr>
              <p:spPr>
                <a:xfrm>
                  <a:off x="1625800" y="3107200"/>
                  <a:ext cx="36550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46231" fill="none" extrusionOk="0">
                      <a:moveTo>
                        <a:pt x="1461" y="46230"/>
                      </a:moveTo>
                      <a:lnTo>
                        <a:pt x="1" y="46230"/>
                      </a:lnTo>
                      <a:lnTo>
                        <a:pt x="1" y="0"/>
                      </a:lnTo>
                      <a:lnTo>
                        <a:pt x="1461" y="0"/>
                      </a:lnTo>
                      <a:lnTo>
                        <a:pt x="1461" y="4623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45"/>
                <p:cNvSpPr/>
                <p:nvPr/>
              </p:nvSpPr>
              <p:spPr>
                <a:xfrm>
                  <a:off x="1625800" y="3107200"/>
                  <a:ext cx="36550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46231" extrusionOk="0">
                      <a:moveTo>
                        <a:pt x="1" y="0"/>
                      </a:moveTo>
                      <a:lnTo>
                        <a:pt x="1" y="46230"/>
                      </a:lnTo>
                      <a:lnTo>
                        <a:pt x="1461" y="46230"/>
                      </a:lnTo>
                      <a:lnTo>
                        <a:pt x="1461" y="22188"/>
                      </a:lnTo>
                      <a:lnTo>
                        <a:pt x="317" y="22188"/>
                      </a:lnTo>
                      <a:lnTo>
                        <a:pt x="317" y="20095"/>
                      </a:lnTo>
                      <a:lnTo>
                        <a:pt x="1461" y="20095"/>
                      </a:lnTo>
                      <a:lnTo>
                        <a:pt x="1461" y="0"/>
                      </a:lnTo>
                      <a:close/>
                    </a:path>
                  </a:pathLst>
                </a:custGeom>
                <a:solidFill>
                  <a:srgbClr val="DEEA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45"/>
                <p:cNvSpPr/>
                <p:nvPr/>
              </p:nvSpPr>
              <p:spPr>
                <a:xfrm>
                  <a:off x="1625800" y="3107200"/>
                  <a:ext cx="36550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46231" fill="none" extrusionOk="0">
                      <a:moveTo>
                        <a:pt x="1461" y="0"/>
                      </a:moveTo>
                      <a:lnTo>
                        <a:pt x="1" y="0"/>
                      </a:lnTo>
                      <a:lnTo>
                        <a:pt x="1" y="46230"/>
                      </a:lnTo>
                      <a:lnTo>
                        <a:pt x="1461" y="46230"/>
                      </a:lnTo>
                      <a:lnTo>
                        <a:pt x="1461" y="22188"/>
                      </a:lnTo>
                      <a:lnTo>
                        <a:pt x="317" y="22188"/>
                      </a:lnTo>
                      <a:lnTo>
                        <a:pt x="317" y="20095"/>
                      </a:lnTo>
                      <a:lnTo>
                        <a:pt x="1461" y="20095"/>
                      </a:lnTo>
                      <a:lnTo>
                        <a:pt x="146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45"/>
                <p:cNvSpPr/>
                <p:nvPr/>
              </p:nvSpPr>
              <p:spPr>
                <a:xfrm>
                  <a:off x="1633700" y="4270850"/>
                  <a:ext cx="58250" cy="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2290" extrusionOk="0">
                      <a:moveTo>
                        <a:pt x="909" y="0"/>
                      </a:moveTo>
                      <a:lnTo>
                        <a:pt x="711" y="79"/>
                      </a:lnTo>
                      <a:lnTo>
                        <a:pt x="514" y="198"/>
                      </a:lnTo>
                      <a:lnTo>
                        <a:pt x="356" y="316"/>
                      </a:lnTo>
                      <a:lnTo>
                        <a:pt x="198" y="513"/>
                      </a:lnTo>
                      <a:lnTo>
                        <a:pt x="79" y="711"/>
                      </a:lnTo>
                      <a:lnTo>
                        <a:pt x="40" y="908"/>
                      </a:lnTo>
                      <a:lnTo>
                        <a:pt x="1" y="1145"/>
                      </a:lnTo>
                      <a:lnTo>
                        <a:pt x="40" y="1382"/>
                      </a:lnTo>
                      <a:lnTo>
                        <a:pt x="79" y="1579"/>
                      </a:lnTo>
                      <a:lnTo>
                        <a:pt x="198" y="1777"/>
                      </a:lnTo>
                      <a:lnTo>
                        <a:pt x="356" y="1974"/>
                      </a:lnTo>
                      <a:lnTo>
                        <a:pt x="514" y="2093"/>
                      </a:lnTo>
                      <a:lnTo>
                        <a:pt x="711" y="2211"/>
                      </a:lnTo>
                      <a:lnTo>
                        <a:pt x="909" y="2290"/>
                      </a:lnTo>
                      <a:lnTo>
                        <a:pt x="1382" y="2290"/>
                      </a:lnTo>
                      <a:lnTo>
                        <a:pt x="1619" y="2211"/>
                      </a:lnTo>
                      <a:lnTo>
                        <a:pt x="1817" y="2093"/>
                      </a:lnTo>
                      <a:lnTo>
                        <a:pt x="1974" y="1974"/>
                      </a:lnTo>
                      <a:lnTo>
                        <a:pt x="2132" y="1777"/>
                      </a:lnTo>
                      <a:lnTo>
                        <a:pt x="2211" y="1579"/>
                      </a:lnTo>
                      <a:lnTo>
                        <a:pt x="2290" y="1382"/>
                      </a:lnTo>
                      <a:lnTo>
                        <a:pt x="2330" y="1145"/>
                      </a:lnTo>
                      <a:lnTo>
                        <a:pt x="2290" y="908"/>
                      </a:lnTo>
                      <a:lnTo>
                        <a:pt x="2211" y="711"/>
                      </a:lnTo>
                      <a:lnTo>
                        <a:pt x="2132" y="513"/>
                      </a:lnTo>
                      <a:lnTo>
                        <a:pt x="1974" y="316"/>
                      </a:lnTo>
                      <a:lnTo>
                        <a:pt x="1817" y="198"/>
                      </a:lnTo>
                      <a:lnTo>
                        <a:pt x="1619" y="79"/>
                      </a:lnTo>
                      <a:lnTo>
                        <a:pt x="1382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45"/>
                <p:cNvSpPr/>
                <p:nvPr/>
              </p:nvSpPr>
              <p:spPr>
                <a:xfrm>
                  <a:off x="1629750" y="4262950"/>
                  <a:ext cx="6517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7" h="475" extrusionOk="0">
                      <a:moveTo>
                        <a:pt x="1" y="0"/>
                      </a:moveTo>
                      <a:lnTo>
                        <a:pt x="1" y="474"/>
                      </a:lnTo>
                      <a:lnTo>
                        <a:pt x="2606" y="474"/>
                      </a:lnTo>
                      <a:lnTo>
                        <a:pt x="260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45"/>
                <p:cNvSpPr/>
                <p:nvPr/>
              </p:nvSpPr>
              <p:spPr>
                <a:xfrm>
                  <a:off x="2479550" y="3106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extrusionOk="0">
                      <a:moveTo>
                        <a:pt x="0" y="1"/>
                      </a:moveTo>
                      <a:lnTo>
                        <a:pt x="0" y="46231"/>
                      </a:lnTo>
                      <a:lnTo>
                        <a:pt x="1500" y="46231"/>
                      </a:lnTo>
                      <a:lnTo>
                        <a:pt x="1500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45"/>
                <p:cNvSpPr/>
                <p:nvPr/>
              </p:nvSpPr>
              <p:spPr>
                <a:xfrm>
                  <a:off x="2479550" y="3106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fill="none" extrusionOk="0">
                      <a:moveTo>
                        <a:pt x="0" y="1"/>
                      </a:moveTo>
                      <a:lnTo>
                        <a:pt x="1500" y="1"/>
                      </a:lnTo>
                      <a:lnTo>
                        <a:pt x="1500" y="46231"/>
                      </a:lnTo>
                      <a:lnTo>
                        <a:pt x="0" y="4623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45"/>
                <p:cNvSpPr/>
                <p:nvPr/>
              </p:nvSpPr>
              <p:spPr>
                <a:xfrm>
                  <a:off x="2479550" y="3106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extrusionOk="0">
                      <a:moveTo>
                        <a:pt x="0" y="1"/>
                      </a:moveTo>
                      <a:lnTo>
                        <a:pt x="0" y="40"/>
                      </a:lnTo>
                      <a:lnTo>
                        <a:pt x="0" y="20135"/>
                      </a:lnTo>
                      <a:lnTo>
                        <a:pt x="1027" y="20135"/>
                      </a:lnTo>
                      <a:lnTo>
                        <a:pt x="1027" y="22228"/>
                      </a:lnTo>
                      <a:lnTo>
                        <a:pt x="0" y="22228"/>
                      </a:lnTo>
                      <a:lnTo>
                        <a:pt x="0" y="46231"/>
                      </a:lnTo>
                      <a:lnTo>
                        <a:pt x="1500" y="46231"/>
                      </a:lnTo>
                      <a:lnTo>
                        <a:pt x="1500" y="1"/>
                      </a:lnTo>
                      <a:close/>
                    </a:path>
                  </a:pathLst>
                </a:custGeom>
                <a:solidFill>
                  <a:srgbClr val="E9F1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45"/>
                <p:cNvSpPr/>
                <p:nvPr/>
              </p:nvSpPr>
              <p:spPr>
                <a:xfrm>
                  <a:off x="2479550" y="3106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fill="none" extrusionOk="0">
                      <a:moveTo>
                        <a:pt x="1500" y="1"/>
                      </a:moveTo>
                      <a:lnTo>
                        <a:pt x="0" y="1"/>
                      </a:lnTo>
                      <a:lnTo>
                        <a:pt x="0" y="40"/>
                      </a:lnTo>
                      <a:lnTo>
                        <a:pt x="0" y="20135"/>
                      </a:lnTo>
                      <a:lnTo>
                        <a:pt x="1027" y="20135"/>
                      </a:lnTo>
                      <a:lnTo>
                        <a:pt x="1027" y="22228"/>
                      </a:lnTo>
                      <a:lnTo>
                        <a:pt x="0" y="22228"/>
                      </a:lnTo>
                      <a:lnTo>
                        <a:pt x="0" y="46231"/>
                      </a:lnTo>
                      <a:lnTo>
                        <a:pt x="1500" y="46231"/>
                      </a:lnTo>
                      <a:lnTo>
                        <a:pt x="150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45"/>
                <p:cNvSpPr/>
                <p:nvPr/>
              </p:nvSpPr>
              <p:spPr>
                <a:xfrm>
                  <a:off x="2442025" y="3107200"/>
                  <a:ext cx="37550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46231" extrusionOk="0">
                      <a:moveTo>
                        <a:pt x="1" y="0"/>
                      </a:moveTo>
                      <a:lnTo>
                        <a:pt x="1" y="46230"/>
                      </a:lnTo>
                      <a:lnTo>
                        <a:pt x="1501" y="46230"/>
                      </a:lnTo>
                      <a:lnTo>
                        <a:pt x="1501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45"/>
                <p:cNvSpPr/>
                <p:nvPr/>
              </p:nvSpPr>
              <p:spPr>
                <a:xfrm>
                  <a:off x="2442025" y="3107200"/>
                  <a:ext cx="37550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46231" fill="none" extrusionOk="0">
                      <a:moveTo>
                        <a:pt x="1501" y="46230"/>
                      </a:moveTo>
                      <a:lnTo>
                        <a:pt x="1" y="46230"/>
                      </a:lnTo>
                      <a:lnTo>
                        <a:pt x="1" y="0"/>
                      </a:lnTo>
                      <a:lnTo>
                        <a:pt x="1501" y="0"/>
                      </a:lnTo>
                      <a:lnTo>
                        <a:pt x="1501" y="4623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45"/>
                <p:cNvSpPr/>
                <p:nvPr/>
              </p:nvSpPr>
              <p:spPr>
                <a:xfrm>
                  <a:off x="2442025" y="3107200"/>
                  <a:ext cx="37550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46231" extrusionOk="0">
                      <a:moveTo>
                        <a:pt x="1" y="0"/>
                      </a:moveTo>
                      <a:lnTo>
                        <a:pt x="1" y="20095"/>
                      </a:lnTo>
                      <a:lnTo>
                        <a:pt x="1501" y="20095"/>
                      </a:lnTo>
                      <a:lnTo>
                        <a:pt x="1501" y="0"/>
                      </a:lnTo>
                      <a:close/>
                      <a:moveTo>
                        <a:pt x="1" y="22188"/>
                      </a:moveTo>
                      <a:lnTo>
                        <a:pt x="1" y="46230"/>
                      </a:lnTo>
                      <a:lnTo>
                        <a:pt x="1501" y="46230"/>
                      </a:lnTo>
                      <a:lnTo>
                        <a:pt x="1501" y="22188"/>
                      </a:lnTo>
                      <a:close/>
                    </a:path>
                  </a:pathLst>
                </a:custGeom>
                <a:solidFill>
                  <a:srgbClr val="DEEA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45"/>
                <p:cNvSpPr/>
                <p:nvPr/>
              </p:nvSpPr>
              <p:spPr>
                <a:xfrm>
                  <a:off x="2442025" y="3661875"/>
                  <a:ext cx="37550" cy="6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4044" fill="none" extrusionOk="0">
                      <a:moveTo>
                        <a:pt x="1501" y="1"/>
                      </a:moveTo>
                      <a:lnTo>
                        <a:pt x="1" y="1"/>
                      </a:lnTo>
                      <a:lnTo>
                        <a:pt x="1" y="24043"/>
                      </a:lnTo>
                      <a:lnTo>
                        <a:pt x="1501" y="24043"/>
                      </a:lnTo>
                      <a:lnTo>
                        <a:pt x="150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45"/>
                <p:cNvSpPr/>
                <p:nvPr/>
              </p:nvSpPr>
              <p:spPr>
                <a:xfrm>
                  <a:off x="2442025" y="3107200"/>
                  <a:ext cx="37550" cy="5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0096" fill="none" extrusionOk="0">
                      <a:moveTo>
                        <a:pt x="1501" y="0"/>
                      </a:moveTo>
                      <a:lnTo>
                        <a:pt x="1501" y="0"/>
                      </a:lnTo>
                      <a:lnTo>
                        <a:pt x="1" y="0"/>
                      </a:lnTo>
                      <a:lnTo>
                        <a:pt x="1" y="20095"/>
                      </a:lnTo>
                      <a:lnTo>
                        <a:pt x="1501" y="20095"/>
                      </a:lnTo>
                      <a:lnTo>
                        <a:pt x="150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45"/>
                <p:cNvSpPr/>
                <p:nvPr/>
              </p:nvSpPr>
              <p:spPr>
                <a:xfrm>
                  <a:off x="2450925" y="4270850"/>
                  <a:ext cx="57275" cy="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1" h="2290" extrusionOk="0">
                      <a:moveTo>
                        <a:pt x="908" y="0"/>
                      </a:moveTo>
                      <a:lnTo>
                        <a:pt x="671" y="79"/>
                      </a:lnTo>
                      <a:lnTo>
                        <a:pt x="474" y="198"/>
                      </a:lnTo>
                      <a:lnTo>
                        <a:pt x="316" y="316"/>
                      </a:lnTo>
                      <a:lnTo>
                        <a:pt x="198" y="513"/>
                      </a:lnTo>
                      <a:lnTo>
                        <a:pt x="79" y="711"/>
                      </a:lnTo>
                      <a:lnTo>
                        <a:pt x="0" y="908"/>
                      </a:lnTo>
                      <a:lnTo>
                        <a:pt x="0" y="1145"/>
                      </a:lnTo>
                      <a:lnTo>
                        <a:pt x="0" y="1382"/>
                      </a:lnTo>
                      <a:lnTo>
                        <a:pt x="79" y="1579"/>
                      </a:lnTo>
                      <a:lnTo>
                        <a:pt x="198" y="1777"/>
                      </a:lnTo>
                      <a:lnTo>
                        <a:pt x="316" y="1974"/>
                      </a:lnTo>
                      <a:lnTo>
                        <a:pt x="474" y="2093"/>
                      </a:lnTo>
                      <a:lnTo>
                        <a:pt x="671" y="2211"/>
                      </a:lnTo>
                      <a:lnTo>
                        <a:pt x="908" y="2290"/>
                      </a:lnTo>
                      <a:lnTo>
                        <a:pt x="1382" y="2290"/>
                      </a:lnTo>
                      <a:lnTo>
                        <a:pt x="1579" y="2211"/>
                      </a:lnTo>
                      <a:lnTo>
                        <a:pt x="1777" y="2093"/>
                      </a:lnTo>
                      <a:lnTo>
                        <a:pt x="1974" y="1974"/>
                      </a:lnTo>
                      <a:lnTo>
                        <a:pt x="2093" y="1777"/>
                      </a:lnTo>
                      <a:lnTo>
                        <a:pt x="2211" y="1579"/>
                      </a:lnTo>
                      <a:lnTo>
                        <a:pt x="2290" y="1382"/>
                      </a:lnTo>
                      <a:lnTo>
                        <a:pt x="2290" y="1145"/>
                      </a:lnTo>
                      <a:lnTo>
                        <a:pt x="2290" y="908"/>
                      </a:lnTo>
                      <a:lnTo>
                        <a:pt x="2211" y="711"/>
                      </a:lnTo>
                      <a:lnTo>
                        <a:pt x="2093" y="513"/>
                      </a:lnTo>
                      <a:lnTo>
                        <a:pt x="1974" y="316"/>
                      </a:lnTo>
                      <a:lnTo>
                        <a:pt x="1777" y="198"/>
                      </a:lnTo>
                      <a:lnTo>
                        <a:pt x="1579" y="79"/>
                      </a:lnTo>
                      <a:lnTo>
                        <a:pt x="1382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45"/>
                <p:cNvSpPr/>
                <p:nvPr/>
              </p:nvSpPr>
              <p:spPr>
                <a:xfrm>
                  <a:off x="2446975" y="4262950"/>
                  <a:ext cx="65150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" h="475" extrusionOk="0">
                      <a:moveTo>
                        <a:pt x="0" y="0"/>
                      </a:moveTo>
                      <a:lnTo>
                        <a:pt x="0" y="474"/>
                      </a:lnTo>
                      <a:lnTo>
                        <a:pt x="2606" y="474"/>
                      </a:lnTo>
                      <a:lnTo>
                        <a:pt x="260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45"/>
                <p:cNvSpPr/>
                <p:nvPr/>
              </p:nvSpPr>
              <p:spPr>
                <a:xfrm>
                  <a:off x="2330500" y="3106200"/>
                  <a:ext cx="36550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46231" extrusionOk="0">
                      <a:moveTo>
                        <a:pt x="1" y="1"/>
                      </a:moveTo>
                      <a:lnTo>
                        <a:pt x="1" y="46231"/>
                      </a:lnTo>
                      <a:lnTo>
                        <a:pt x="1462" y="46231"/>
                      </a:lnTo>
                      <a:lnTo>
                        <a:pt x="1462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45"/>
                <p:cNvSpPr/>
                <p:nvPr/>
              </p:nvSpPr>
              <p:spPr>
                <a:xfrm>
                  <a:off x="2330500" y="3106200"/>
                  <a:ext cx="36550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46231" fill="none" extrusionOk="0">
                      <a:moveTo>
                        <a:pt x="1" y="1"/>
                      </a:moveTo>
                      <a:lnTo>
                        <a:pt x="1462" y="1"/>
                      </a:lnTo>
                      <a:lnTo>
                        <a:pt x="1462" y="46231"/>
                      </a:lnTo>
                      <a:lnTo>
                        <a:pt x="1" y="4623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45"/>
                <p:cNvSpPr/>
                <p:nvPr/>
              </p:nvSpPr>
              <p:spPr>
                <a:xfrm>
                  <a:off x="2330500" y="3106200"/>
                  <a:ext cx="36550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46231" extrusionOk="0">
                      <a:moveTo>
                        <a:pt x="1" y="1"/>
                      </a:moveTo>
                      <a:lnTo>
                        <a:pt x="1" y="40"/>
                      </a:lnTo>
                      <a:lnTo>
                        <a:pt x="1" y="20135"/>
                      </a:lnTo>
                      <a:lnTo>
                        <a:pt x="1462" y="20135"/>
                      </a:lnTo>
                      <a:lnTo>
                        <a:pt x="1462" y="1"/>
                      </a:lnTo>
                      <a:close/>
                      <a:moveTo>
                        <a:pt x="1" y="22228"/>
                      </a:moveTo>
                      <a:lnTo>
                        <a:pt x="1" y="46231"/>
                      </a:lnTo>
                      <a:lnTo>
                        <a:pt x="1462" y="46231"/>
                      </a:lnTo>
                      <a:lnTo>
                        <a:pt x="1462" y="22228"/>
                      </a:lnTo>
                      <a:close/>
                    </a:path>
                  </a:pathLst>
                </a:custGeom>
                <a:solidFill>
                  <a:srgbClr val="E9F1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45"/>
                <p:cNvSpPr/>
                <p:nvPr/>
              </p:nvSpPr>
              <p:spPr>
                <a:xfrm>
                  <a:off x="2330500" y="3661875"/>
                  <a:ext cx="36550" cy="6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24004" fill="none" extrusionOk="0">
                      <a:moveTo>
                        <a:pt x="1462" y="1"/>
                      </a:moveTo>
                      <a:lnTo>
                        <a:pt x="1" y="1"/>
                      </a:lnTo>
                      <a:lnTo>
                        <a:pt x="1" y="24004"/>
                      </a:lnTo>
                      <a:lnTo>
                        <a:pt x="1462" y="24004"/>
                      </a:lnTo>
                      <a:lnTo>
                        <a:pt x="146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45"/>
                <p:cNvSpPr/>
                <p:nvPr/>
              </p:nvSpPr>
              <p:spPr>
                <a:xfrm>
                  <a:off x="2330500" y="3106200"/>
                  <a:ext cx="36550" cy="5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20136" fill="none" extrusionOk="0">
                      <a:moveTo>
                        <a:pt x="1462" y="1"/>
                      </a:moveTo>
                      <a:lnTo>
                        <a:pt x="1" y="1"/>
                      </a:lnTo>
                      <a:lnTo>
                        <a:pt x="1" y="40"/>
                      </a:lnTo>
                      <a:lnTo>
                        <a:pt x="1" y="20135"/>
                      </a:lnTo>
                      <a:lnTo>
                        <a:pt x="1462" y="20135"/>
                      </a:lnTo>
                      <a:lnTo>
                        <a:pt x="146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45"/>
                <p:cNvSpPr/>
                <p:nvPr/>
              </p:nvSpPr>
              <p:spPr>
                <a:xfrm>
                  <a:off x="2293000" y="3107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extrusionOk="0">
                      <a:moveTo>
                        <a:pt x="1" y="0"/>
                      </a:moveTo>
                      <a:lnTo>
                        <a:pt x="1" y="46230"/>
                      </a:lnTo>
                      <a:lnTo>
                        <a:pt x="1501" y="46230"/>
                      </a:lnTo>
                      <a:lnTo>
                        <a:pt x="1501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45"/>
                <p:cNvSpPr/>
                <p:nvPr/>
              </p:nvSpPr>
              <p:spPr>
                <a:xfrm>
                  <a:off x="2293000" y="3107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fill="none" extrusionOk="0">
                      <a:moveTo>
                        <a:pt x="1501" y="46230"/>
                      </a:moveTo>
                      <a:lnTo>
                        <a:pt x="1" y="46230"/>
                      </a:lnTo>
                      <a:lnTo>
                        <a:pt x="1" y="0"/>
                      </a:lnTo>
                      <a:lnTo>
                        <a:pt x="1501" y="0"/>
                      </a:lnTo>
                      <a:lnTo>
                        <a:pt x="1501" y="4623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45"/>
                <p:cNvSpPr/>
                <p:nvPr/>
              </p:nvSpPr>
              <p:spPr>
                <a:xfrm>
                  <a:off x="2293000" y="3107200"/>
                  <a:ext cx="37525" cy="11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46231" extrusionOk="0">
                      <a:moveTo>
                        <a:pt x="1" y="0"/>
                      </a:moveTo>
                      <a:lnTo>
                        <a:pt x="1" y="20095"/>
                      </a:lnTo>
                      <a:lnTo>
                        <a:pt x="1501" y="20095"/>
                      </a:lnTo>
                      <a:lnTo>
                        <a:pt x="1501" y="0"/>
                      </a:lnTo>
                      <a:close/>
                      <a:moveTo>
                        <a:pt x="1" y="22188"/>
                      </a:moveTo>
                      <a:lnTo>
                        <a:pt x="1" y="46230"/>
                      </a:lnTo>
                      <a:lnTo>
                        <a:pt x="1501" y="46230"/>
                      </a:lnTo>
                      <a:lnTo>
                        <a:pt x="1501" y="22188"/>
                      </a:lnTo>
                      <a:close/>
                    </a:path>
                  </a:pathLst>
                </a:custGeom>
                <a:solidFill>
                  <a:srgbClr val="DEEA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45"/>
                <p:cNvSpPr/>
                <p:nvPr/>
              </p:nvSpPr>
              <p:spPr>
                <a:xfrm>
                  <a:off x="2293000" y="3661875"/>
                  <a:ext cx="37525" cy="6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24044" fill="none" extrusionOk="0">
                      <a:moveTo>
                        <a:pt x="1501" y="1"/>
                      </a:moveTo>
                      <a:lnTo>
                        <a:pt x="1" y="1"/>
                      </a:lnTo>
                      <a:lnTo>
                        <a:pt x="1" y="24043"/>
                      </a:lnTo>
                      <a:lnTo>
                        <a:pt x="1501" y="24043"/>
                      </a:lnTo>
                      <a:lnTo>
                        <a:pt x="150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45"/>
                <p:cNvSpPr/>
                <p:nvPr/>
              </p:nvSpPr>
              <p:spPr>
                <a:xfrm>
                  <a:off x="2293000" y="3107200"/>
                  <a:ext cx="37525" cy="5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20096" fill="none" extrusionOk="0">
                      <a:moveTo>
                        <a:pt x="1501" y="0"/>
                      </a:moveTo>
                      <a:lnTo>
                        <a:pt x="1501" y="0"/>
                      </a:lnTo>
                      <a:lnTo>
                        <a:pt x="1" y="0"/>
                      </a:lnTo>
                      <a:lnTo>
                        <a:pt x="1" y="20095"/>
                      </a:lnTo>
                      <a:lnTo>
                        <a:pt x="1501" y="20095"/>
                      </a:lnTo>
                      <a:lnTo>
                        <a:pt x="150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45"/>
                <p:cNvSpPr/>
                <p:nvPr/>
              </p:nvSpPr>
              <p:spPr>
                <a:xfrm>
                  <a:off x="2300900" y="4270850"/>
                  <a:ext cx="58250" cy="5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2330" extrusionOk="0">
                      <a:moveTo>
                        <a:pt x="908" y="0"/>
                      </a:moveTo>
                      <a:lnTo>
                        <a:pt x="711" y="79"/>
                      </a:lnTo>
                      <a:lnTo>
                        <a:pt x="514" y="198"/>
                      </a:lnTo>
                      <a:lnTo>
                        <a:pt x="356" y="316"/>
                      </a:lnTo>
                      <a:lnTo>
                        <a:pt x="198" y="513"/>
                      </a:lnTo>
                      <a:lnTo>
                        <a:pt x="79" y="711"/>
                      </a:lnTo>
                      <a:lnTo>
                        <a:pt x="40" y="908"/>
                      </a:lnTo>
                      <a:lnTo>
                        <a:pt x="0" y="1145"/>
                      </a:lnTo>
                      <a:lnTo>
                        <a:pt x="40" y="1382"/>
                      </a:lnTo>
                      <a:lnTo>
                        <a:pt x="79" y="1619"/>
                      </a:lnTo>
                      <a:lnTo>
                        <a:pt x="198" y="1816"/>
                      </a:lnTo>
                      <a:lnTo>
                        <a:pt x="356" y="1974"/>
                      </a:lnTo>
                      <a:lnTo>
                        <a:pt x="514" y="2132"/>
                      </a:lnTo>
                      <a:lnTo>
                        <a:pt x="711" y="2211"/>
                      </a:lnTo>
                      <a:lnTo>
                        <a:pt x="948" y="2290"/>
                      </a:lnTo>
                      <a:lnTo>
                        <a:pt x="1185" y="2329"/>
                      </a:lnTo>
                      <a:lnTo>
                        <a:pt x="1422" y="2290"/>
                      </a:lnTo>
                      <a:lnTo>
                        <a:pt x="1619" y="2211"/>
                      </a:lnTo>
                      <a:lnTo>
                        <a:pt x="1816" y="2093"/>
                      </a:lnTo>
                      <a:lnTo>
                        <a:pt x="1974" y="1974"/>
                      </a:lnTo>
                      <a:lnTo>
                        <a:pt x="2132" y="1777"/>
                      </a:lnTo>
                      <a:lnTo>
                        <a:pt x="2251" y="1579"/>
                      </a:lnTo>
                      <a:lnTo>
                        <a:pt x="2290" y="1382"/>
                      </a:lnTo>
                      <a:lnTo>
                        <a:pt x="2330" y="1145"/>
                      </a:lnTo>
                      <a:lnTo>
                        <a:pt x="2290" y="908"/>
                      </a:lnTo>
                      <a:lnTo>
                        <a:pt x="2251" y="711"/>
                      </a:lnTo>
                      <a:lnTo>
                        <a:pt x="2132" y="513"/>
                      </a:lnTo>
                      <a:lnTo>
                        <a:pt x="1974" y="316"/>
                      </a:lnTo>
                      <a:lnTo>
                        <a:pt x="1816" y="198"/>
                      </a:lnTo>
                      <a:lnTo>
                        <a:pt x="1619" y="79"/>
                      </a:lnTo>
                      <a:lnTo>
                        <a:pt x="1422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45"/>
                <p:cNvSpPr/>
                <p:nvPr/>
              </p:nvSpPr>
              <p:spPr>
                <a:xfrm>
                  <a:off x="2297925" y="4262950"/>
                  <a:ext cx="65175" cy="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7" h="475" extrusionOk="0">
                      <a:moveTo>
                        <a:pt x="1" y="0"/>
                      </a:moveTo>
                      <a:lnTo>
                        <a:pt x="1" y="474"/>
                      </a:lnTo>
                      <a:lnTo>
                        <a:pt x="2607" y="474"/>
                      </a:lnTo>
                      <a:lnTo>
                        <a:pt x="2607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45"/>
                <p:cNvSpPr/>
                <p:nvPr/>
              </p:nvSpPr>
              <p:spPr>
                <a:xfrm>
                  <a:off x="1633700" y="3609575"/>
                  <a:ext cx="1648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2093" extrusionOk="0">
                      <a:moveTo>
                        <a:pt x="1" y="0"/>
                      </a:moveTo>
                      <a:lnTo>
                        <a:pt x="1" y="2093"/>
                      </a:lnTo>
                      <a:lnTo>
                        <a:pt x="6594" y="2093"/>
                      </a:lnTo>
                      <a:lnTo>
                        <a:pt x="6594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45"/>
                <p:cNvSpPr/>
                <p:nvPr/>
              </p:nvSpPr>
              <p:spPr>
                <a:xfrm>
                  <a:off x="1633700" y="3609575"/>
                  <a:ext cx="1648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2093" fill="none" extrusionOk="0">
                      <a:moveTo>
                        <a:pt x="6594" y="0"/>
                      </a:moveTo>
                      <a:lnTo>
                        <a:pt x="6594" y="2093"/>
                      </a:lnTo>
                      <a:lnTo>
                        <a:pt x="1" y="2093"/>
                      </a:lnTo>
                      <a:lnTo>
                        <a:pt x="1" y="0"/>
                      </a:lnTo>
                      <a:lnTo>
                        <a:pt x="659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45"/>
                <p:cNvSpPr/>
                <p:nvPr/>
              </p:nvSpPr>
              <p:spPr>
                <a:xfrm>
                  <a:off x="1633700" y="3609575"/>
                  <a:ext cx="1648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2093" extrusionOk="0">
                      <a:moveTo>
                        <a:pt x="1" y="0"/>
                      </a:moveTo>
                      <a:lnTo>
                        <a:pt x="1" y="2093"/>
                      </a:lnTo>
                      <a:lnTo>
                        <a:pt x="6594" y="2093"/>
                      </a:lnTo>
                      <a:lnTo>
                        <a:pt x="6594" y="0"/>
                      </a:lnTo>
                      <a:close/>
                    </a:path>
                  </a:pathLst>
                </a:custGeom>
                <a:solidFill>
                  <a:srgbClr val="DEEA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45"/>
                <p:cNvSpPr/>
                <p:nvPr/>
              </p:nvSpPr>
              <p:spPr>
                <a:xfrm>
                  <a:off x="1633700" y="3609575"/>
                  <a:ext cx="1648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2093" fill="none" extrusionOk="0">
                      <a:moveTo>
                        <a:pt x="6594" y="0"/>
                      </a:moveTo>
                      <a:lnTo>
                        <a:pt x="2646" y="0"/>
                      </a:lnTo>
                      <a:lnTo>
                        <a:pt x="1145" y="0"/>
                      </a:lnTo>
                      <a:lnTo>
                        <a:pt x="1145" y="0"/>
                      </a:lnTo>
                      <a:lnTo>
                        <a:pt x="1" y="0"/>
                      </a:lnTo>
                      <a:lnTo>
                        <a:pt x="1" y="2093"/>
                      </a:lnTo>
                      <a:lnTo>
                        <a:pt x="6594" y="2093"/>
                      </a:lnTo>
                      <a:lnTo>
                        <a:pt x="659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45"/>
                <p:cNvSpPr/>
                <p:nvPr/>
              </p:nvSpPr>
              <p:spPr>
                <a:xfrm>
                  <a:off x="1831100" y="3609575"/>
                  <a:ext cx="674125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65" h="2093" extrusionOk="0">
                      <a:moveTo>
                        <a:pt x="0" y="0"/>
                      </a:moveTo>
                      <a:lnTo>
                        <a:pt x="0" y="2093"/>
                      </a:lnTo>
                      <a:lnTo>
                        <a:pt x="26965" y="2093"/>
                      </a:lnTo>
                      <a:lnTo>
                        <a:pt x="26965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45"/>
                <p:cNvSpPr/>
                <p:nvPr/>
              </p:nvSpPr>
              <p:spPr>
                <a:xfrm>
                  <a:off x="1831100" y="3609575"/>
                  <a:ext cx="674125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65" h="2093" fill="none" extrusionOk="0">
                      <a:moveTo>
                        <a:pt x="26965" y="0"/>
                      </a:moveTo>
                      <a:lnTo>
                        <a:pt x="26965" y="2093"/>
                      </a:lnTo>
                      <a:lnTo>
                        <a:pt x="0" y="2093"/>
                      </a:lnTo>
                      <a:lnTo>
                        <a:pt x="0" y="0"/>
                      </a:lnTo>
                      <a:lnTo>
                        <a:pt x="2696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45"/>
                <p:cNvSpPr/>
                <p:nvPr/>
              </p:nvSpPr>
              <p:spPr>
                <a:xfrm>
                  <a:off x="1831100" y="3609575"/>
                  <a:ext cx="674125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65" h="2093" extrusionOk="0">
                      <a:moveTo>
                        <a:pt x="0" y="0"/>
                      </a:moveTo>
                      <a:lnTo>
                        <a:pt x="0" y="2093"/>
                      </a:lnTo>
                      <a:lnTo>
                        <a:pt x="26965" y="2093"/>
                      </a:lnTo>
                      <a:lnTo>
                        <a:pt x="26965" y="0"/>
                      </a:lnTo>
                      <a:close/>
                    </a:path>
                  </a:pathLst>
                </a:custGeom>
                <a:solidFill>
                  <a:srgbClr val="E9F1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45"/>
                <p:cNvSpPr/>
                <p:nvPr/>
              </p:nvSpPr>
              <p:spPr>
                <a:xfrm>
                  <a:off x="1831100" y="3609575"/>
                  <a:ext cx="674125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65" h="2093" fill="none" extrusionOk="0">
                      <a:moveTo>
                        <a:pt x="26965" y="0"/>
                      </a:moveTo>
                      <a:lnTo>
                        <a:pt x="25938" y="0"/>
                      </a:lnTo>
                      <a:lnTo>
                        <a:pt x="24438" y="0"/>
                      </a:lnTo>
                      <a:lnTo>
                        <a:pt x="19977" y="0"/>
                      </a:lnTo>
                      <a:lnTo>
                        <a:pt x="18477" y="0"/>
                      </a:lnTo>
                      <a:lnTo>
                        <a:pt x="10462" y="0"/>
                      </a:lnTo>
                      <a:lnTo>
                        <a:pt x="10462" y="0"/>
                      </a:lnTo>
                      <a:lnTo>
                        <a:pt x="10383" y="0"/>
                      </a:lnTo>
                      <a:lnTo>
                        <a:pt x="7422" y="0"/>
                      </a:lnTo>
                      <a:lnTo>
                        <a:pt x="7422" y="0"/>
                      </a:lnTo>
                      <a:lnTo>
                        <a:pt x="7343" y="0"/>
                      </a:lnTo>
                      <a:lnTo>
                        <a:pt x="6514" y="0"/>
                      </a:lnTo>
                      <a:lnTo>
                        <a:pt x="6514" y="0"/>
                      </a:lnTo>
                      <a:lnTo>
                        <a:pt x="6435" y="0"/>
                      </a:lnTo>
                      <a:lnTo>
                        <a:pt x="3198" y="0"/>
                      </a:lnTo>
                      <a:lnTo>
                        <a:pt x="3198" y="0"/>
                      </a:lnTo>
                      <a:lnTo>
                        <a:pt x="3119" y="0"/>
                      </a:lnTo>
                      <a:lnTo>
                        <a:pt x="711" y="0"/>
                      </a:lnTo>
                      <a:lnTo>
                        <a:pt x="0" y="0"/>
                      </a:lnTo>
                      <a:lnTo>
                        <a:pt x="0" y="2093"/>
                      </a:lnTo>
                      <a:lnTo>
                        <a:pt x="26965" y="2093"/>
                      </a:lnTo>
                      <a:lnTo>
                        <a:pt x="2696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45"/>
                <p:cNvSpPr/>
                <p:nvPr/>
              </p:nvSpPr>
              <p:spPr>
                <a:xfrm>
                  <a:off x="1999875" y="3460525"/>
                  <a:ext cx="107600" cy="14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963" extrusionOk="0">
                      <a:moveTo>
                        <a:pt x="513" y="1"/>
                      </a:moveTo>
                      <a:lnTo>
                        <a:pt x="395" y="40"/>
                      </a:lnTo>
                      <a:lnTo>
                        <a:pt x="277" y="119"/>
                      </a:lnTo>
                      <a:lnTo>
                        <a:pt x="198" y="198"/>
                      </a:lnTo>
                      <a:lnTo>
                        <a:pt x="119" y="277"/>
                      </a:lnTo>
                      <a:lnTo>
                        <a:pt x="40" y="396"/>
                      </a:lnTo>
                      <a:lnTo>
                        <a:pt x="0" y="514"/>
                      </a:lnTo>
                      <a:lnTo>
                        <a:pt x="0" y="672"/>
                      </a:lnTo>
                      <a:lnTo>
                        <a:pt x="0" y="5291"/>
                      </a:lnTo>
                      <a:lnTo>
                        <a:pt x="0" y="5409"/>
                      </a:lnTo>
                      <a:lnTo>
                        <a:pt x="40" y="5567"/>
                      </a:lnTo>
                      <a:lnTo>
                        <a:pt x="119" y="5646"/>
                      </a:lnTo>
                      <a:lnTo>
                        <a:pt x="198" y="5765"/>
                      </a:lnTo>
                      <a:lnTo>
                        <a:pt x="277" y="5844"/>
                      </a:lnTo>
                      <a:lnTo>
                        <a:pt x="395" y="5883"/>
                      </a:lnTo>
                      <a:lnTo>
                        <a:pt x="513" y="5923"/>
                      </a:lnTo>
                      <a:lnTo>
                        <a:pt x="671" y="5962"/>
                      </a:lnTo>
                      <a:lnTo>
                        <a:pt x="3632" y="5962"/>
                      </a:lnTo>
                      <a:lnTo>
                        <a:pt x="3790" y="5923"/>
                      </a:lnTo>
                      <a:lnTo>
                        <a:pt x="3909" y="5883"/>
                      </a:lnTo>
                      <a:lnTo>
                        <a:pt x="3988" y="5844"/>
                      </a:lnTo>
                      <a:lnTo>
                        <a:pt x="4106" y="5765"/>
                      </a:lnTo>
                      <a:lnTo>
                        <a:pt x="4185" y="5646"/>
                      </a:lnTo>
                      <a:lnTo>
                        <a:pt x="4225" y="5567"/>
                      </a:lnTo>
                      <a:lnTo>
                        <a:pt x="4264" y="5409"/>
                      </a:lnTo>
                      <a:lnTo>
                        <a:pt x="4303" y="5291"/>
                      </a:lnTo>
                      <a:lnTo>
                        <a:pt x="4303" y="672"/>
                      </a:lnTo>
                      <a:lnTo>
                        <a:pt x="4264" y="514"/>
                      </a:lnTo>
                      <a:lnTo>
                        <a:pt x="4225" y="396"/>
                      </a:lnTo>
                      <a:lnTo>
                        <a:pt x="4185" y="277"/>
                      </a:lnTo>
                      <a:lnTo>
                        <a:pt x="4106" y="198"/>
                      </a:lnTo>
                      <a:lnTo>
                        <a:pt x="3988" y="119"/>
                      </a:lnTo>
                      <a:lnTo>
                        <a:pt x="3909" y="40"/>
                      </a:lnTo>
                      <a:lnTo>
                        <a:pt x="3790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45"/>
                <p:cNvSpPr/>
                <p:nvPr/>
              </p:nvSpPr>
              <p:spPr>
                <a:xfrm>
                  <a:off x="1999875" y="3460525"/>
                  <a:ext cx="107600" cy="14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963" fill="none" extrusionOk="0">
                      <a:moveTo>
                        <a:pt x="671" y="1"/>
                      </a:moveTo>
                      <a:lnTo>
                        <a:pt x="3632" y="1"/>
                      </a:lnTo>
                      <a:lnTo>
                        <a:pt x="3632" y="1"/>
                      </a:lnTo>
                      <a:lnTo>
                        <a:pt x="3790" y="1"/>
                      </a:lnTo>
                      <a:lnTo>
                        <a:pt x="3909" y="40"/>
                      </a:lnTo>
                      <a:lnTo>
                        <a:pt x="3988" y="119"/>
                      </a:lnTo>
                      <a:lnTo>
                        <a:pt x="4106" y="198"/>
                      </a:lnTo>
                      <a:lnTo>
                        <a:pt x="4185" y="277"/>
                      </a:lnTo>
                      <a:lnTo>
                        <a:pt x="4225" y="396"/>
                      </a:lnTo>
                      <a:lnTo>
                        <a:pt x="4264" y="514"/>
                      </a:lnTo>
                      <a:lnTo>
                        <a:pt x="4303" y="672"/>
                      </a:lnTo>
                      <a:lnTo>
                        <a:pt x="4303" y="5291"/>
                      </a:lnTo>
                      <a:lnTo>
                        <a:pt x="4303" y="5291"/>
                      </a:lnTo>
                      <a:lnTo>
                        <a:pt x="4264" y="5409"/>
                      </a:lnTo>
                      <a:lnTo>
                        <a:pt x="4225" y="5567"/>
                      </a:lnTo>
                      <a:lnTo>
                        <a:pt x="4185" y="5646"/>
                      </a:lnTo>
                      <a:lnTo>
                        <a:pt x="4106" y="5765"/>
                      </a:lnTo>
                      <a:lnTo>
                        <a:pt x="3988" y="5844"/>
                      </a:lnTo>
                      <a:lnTo>
                        <a:pt x="3909" y="5883"/>
                      </a:lnTo>
                      <a:lnTo>
                        <a:pt x="3790" y="5923"/>
                      </a:lnTo>
                      <a:lnTo>
                        <a:pt x="3632" y="5962"/>
                      </a:lnTo>
                      <a:lnTo>
                        <a:pt x="671" y="5962"/>
                      </a:lnTo>
                      <a:lnTo>
                        <a:pt x="671" y="5962"/>
                      </a:lnTo>
                      <a:lnTo>
                        <a:pt x="513" y="5923"/>
                      </a:lnTo>
                      <a:lnTo>
                        <a:pt x="395" y="5883"/>
                      </a:lnTo>
                      <a:lnTo>
                        <a:pt x="277" y="5844"/>
                      </a:lnTo>
                      <a:lnTo>
                        <a:pt x="198" y="5765"/>
                      </a:lnTo>
                      <a:lnTo>
                        <a:pt x="119" y="5646"/>
                      </a:lnTo>
                      <a:lnTo>
                        <a:pt x="40" y="5567"/>
                      </a:lnTo>
                      <a:lnTo>
                        <a:pt x="0" y="5409"/>
                      </a:lnTo>
                      <a:lnTo>
                        <a:pt x="0" y="5291"/>
                      </a:lnTo>
                      <a:lnTo>
                        <a:pt x="0" y="672"/>
                      </a:lnTo>
                      <a:lnTo>
                        <a:pt x="0" y="672"/>
                      </a:lnTo>
                      <a:lnTo>
                        <a:pt x="0" y="514"/>
                      </a:lnTo>
                      <a:lnTo>
                        <a:pt x="40" y="396"/>
                      </a:lnTo>
                      <a:lnTo>
                        <a:pt x="119" y="277"/>
                      </a:lnTo>
                      <a:lnTo>
                        <a:pt x="198" y="198"/>
                      </a:lnTo>
                      <a:lnTo>
                        <a:pt x="277" y="119"/>
                      </a:lnTo>
                      <a:lnTo>
                        <a:pt x="395" y="40"/>
                      </a:lnTo>
                      <a:lnTo>
                        <a:pt x="513" y="1"/>
                      </a:lnTo>
                      <a:lnTo>
                        <a:pt x="67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45"/>
                <p:cNvSpPr/>
                <p:nvPr/>
              </p:nvSpPr>
              <p:spPr>
                <a:xfrm>
                  <a:off x="2004800" y="3460525"/>
                  <a:ext cx="102675" cy="14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" h="5963" extrusionOk="0">
                      <a:moveTo>
                        <a:pt x="474" y="1"/>
                      </a:moveTo>
                      <a:lnTo>
                        <a:pt x="316" y="40"/>
                      </a:lnTo>
                      <a:lnTo>
                        <a:pt x="198" y="80"/>
                      </a:lnTo>
                      <a:lnTo>
                        <a:pt x="198" y="198"/>
                      </a:lnTo>
                      <a:lnTo>
                        <a:pt x="198" y="5251"/>
                      </a:lnTo>
                      <a:lnTo>
                        <a:pt x="159" y="5370"/>
                      </a:lnTo>
                      <a:lnTo>
                        <a:pt x="119" y="5528"/>
                      </a:lnTo>
                      <a:lnTo>
                        <a:pt x="80" y="5646"/>
                      </a:lnTo>
                      <a:lnTo>
                        <a:pt x="1" y="5725"/>
                      </a:lnTo>
                      <a:lnTo>
                        <a:pt x="80" y="5844"/>
                      </a:lnTo>
                      <a:lnTo>
                        <a:pt x="198" y="5883"/>
                      </a:lnTo>
                      <a:lnTo>
                        <a:pt x="316" y="5923"/>
                      </a:lnTo>
                      <a:lnTo>
                        <a:pt x="474" y="5962"/>
                      </a:lnTo>
                      <a:lnTo>
                        <a:pt x="3435" y="5962"/>
                      </a:lnTo>
                      <a:lnTo>
                        <a:pt x="3593" y="5923"/>
                      </a:lnTo>
                      <a:lnTo>
                        <a:pt x="3712" y="5883"/>
                      </a:lnTo>
                      <a:lnTo>
                        <a:pt x="3791" y="5844"/>
                      </a:lnTo>
                      <a:lnTo>
                        <a:pt x="3909" y="5765"/>
                      </a:lnTo>
                      <a:lnTo>
                        <a:pt x="3988" y="5646"/>
                      </a:lnTo>
                      <a:lnTo>
                        <a:pt x="4028" y="5567"/>
                      </a:lnTo>
                      <a:lnTo>
                        <a:pt x="4067" y="5409"/>
                      </a:lnTo>
                      <a:lnTo>
                        <a:pt x="4106" y="5291"/>
                      </a:lnTo>
                      <a:lnTo>
                        <a:pt x="4106" y="672"/>
                      </a:lnTo>
                      <a:lnTo>
                        <a:pt x="4067" y="514"/>
                      </a:lnTo>
                      <a:lnTo>
                        <a:pt x="4028" y="396"/>
                      </a:lnTo>
                      <a:lnTo>
                        <a:pt x="3988" y="277"/>
                      </a:lnTo>
                      <a:lnTo>
                        <a:pt x="3909" y="198"/>
                      </a:lnTo>
                      <a:lnTo>
                        <a:pt x="3791" y="119"/>
                      </a:lnTo>
                      <a:lnTo>
                        <a:pt x="3712" y="40"/>
                      </a:lnTo>
                      <a:lnTo>
                        <a:pt x="3593" y="1"/>
                      </a:lnTo>
                      <a:close/>
                    </a:path>
                  </a:pathLst>
                </a:custGeom>
                <a:solidFill>
                  <a:srgbClr val="B2CF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45"/>
                <p:cNvSpPr/>
                <p:nvPr/>
              </p:nvSpPr>
              <p:spPr>
                <a:xfrm>
                  <a:off x="2004800" y="3460525"/>
                  <a:ext cx="102675" cy="14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" h="5963" fill="none" extrusionOk="0">
                      <a:moveTo>
                        <a:pt x="3435" y="1"/>
                      </a:moveTo>
                      <a:lnTo>
                        <a:pt x="474" y="1"/>
                      </a:lnTo>
                      <a:lnTo>
                        <a:pt x="474" y="1"/>
                      </a:lnTo>
                      <a:lnTo>
                        <a:pt x="316" y="40"/>
                      </a:lnTo>
                      <a:lnTo>
                        <a:pt x="198" y="80"/>
                      </a:lnTo>
                      <a:lnTo>
                        <a:pt x="198" y="80"/>
                      </a:lnTo>
                      <a:lnTo>
                        <a:pt x="198" y="198"/>
                      </a:lnTo>
                      <a:lnTo>
                        <a:pt x="198" y="5251"/>
                      </a:lnTo>
                      <a:lnTo>
                        <a:pt x="198" y="5251"/>
                      </a:lnTo>
                      <a:lnTo>
                        <a:pt x="198" y="5251"/>
                      </a:lnTo>
                      <a:lnTo>
                        <a:pt x="159" y="5370"/>
                      </a:lnTo>
                      <a:lnTo>
                        <a:pt x="119" y="5528"/>
                      </a:lnTo>
                      <a:lnTo>
                        <a:pt x="80" y="5646"/>
                      </a:lnTo>
                      <a:lnTo>
                        <a:pt x="1" y="5725"/>
                      </a:lnTo>
                      <a:lnTo>
                        <a:pt x="1" y="5725"/>
                      </a:lnTo>
                      <a:lnTo>
                        <a:pt x="80" y="5844"/>
                      </a:lnTo>
                      <a:lnTo>
                        <a:pt x="198" y="5883"/>
                      </a:lnTo>
                      <a:lnTo>
                        <a:pt x="316" y="5923"/>
                      </a:lnTo>
                      <a:lnTo>
                        <a:pt x="474" y="5962"/>
                      </a:lnTo>
                      <a:lnTo>
                        <a:pt x="3435" y="5962"/>
                      </a:lnTo>
                      <a:lnTo>
                        <a:pt x="3435" y="5962"/>
                      </a:lnTo>
                      <a:lnTo>
                        <a:pt x="3593" y="5923"/>
                      </a:lnTo>
                      <a:lnTo>
                        <a:pt x="3712" y="5883"/>
                      </a:lnTo>
                      <a:lnTo>
                        <a:pt x="3791" y="5844"/>
                      </a:lnTo>
                      <a:lnTo>
                        <a:pt x="3909" y="5765"/>
                      </a:lnTo>
                      <a:lnTo>
                        <a:pt x="3988" y="5646"/>
                      </a:lnTo>
                      <a:lnTo>
                        <a:pt x="4028" y="5567"/>
                      </a:lnTo>
                      <a:lnTo>
                        <a:pt x="4067" y="5409"/>
                      </a:lnTo>
                      <a:lnTo>
                        <a:pt x="4106" y="5291"/>
                      </a:lnTo>
                      <a:lnTo>
                        <a:pt x="4106" y="672"/>
                      </a:lnTo>
                      <a:lnTo>
                        <a:pt x="4106" y="672"/>
                      </a:lnTo>
                      <a:lnTo>
                        <a:pt x="4067" y="514"/>
                      </a:lnTo>
                      <a:lnTo>
                        <a:pt x="4028" y="396"/>
                      </a:lnTo>
                      <a:lnTo>
                        <a:pt x="3988" y="277"/>
                      </a:lnTo>
                      <a:lnTo>
                        <a:pt x="3909" y="198"/>
                      </a:lnTo>
                      <a:lnTo>
                        <a:pt x="3791" y="119"/>
                      </a:lnTo>
                      <a:lnTo>
                        <a:pt x="3712" y="40"/>
                      </a:lnTo>
                      <a:lnTo>
                        <a:pt x="3593" y="1"/>
                      </a:lnTo>
                      <a:lnTo>
                        <a:pt x="343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45"/>
                <p:cNvSpPr/>
                <p:nvPr/>
              </p:nvSpPr>
              <p:spPr>
                <a:xfrm>
                  <a:off x="2069950" y="3502975"/>
                  <a:ext cx="37525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3001" extrusionOk="0">
                      <a:moveTo>
                        <a:pt x="0" y="0"/>
                      </a:moveTo>
                      <a:lnTo>
                        <a:pt x="0" y="3001"/>
                      </a:lnTo>
                      <a:lnTo>
                        <a:pt x="1500" y="3001"/>
                      </a:lnTo>
                      <a:lnTo>
                        <a:pt x="15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45"/>
                <p:cNvSpPr/>
                <p:nvPr/>
              </p:nvSpPr>
              <p:spPr>
                <a:xfrm>
                  <a:off x="2022575" y="3502975"/>
                  <a:ext cx="37525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3001" extrusionOk="0">
                      <a:moveTo>
                        <a:pt x="0" y="0"/>
                      </a:moveTo>
                      <a:lnTo>
                        <a:pt x="0" y="3001"/>
                      </a:lnTo>
                      <a:lnTo>
                        <a:pt x="1500" y="3001"/>
                      </a:lnTo>
                      <a:lnTo>
                        <a:pt x="15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45"/>
                <p:cNvSpPr/>
                <p:nvPr/>
              </p:nvSpPr>
              <p:spPr>
                <a:xfrm>
                  <a:off x="2014675" y="3440800"/>
                  <a:ext cx="78000" cy="1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790" extrusionOk="0">
                      <a:moveTo>
                        <a:pt x="119" y="0"/>
                      </a:moveTo>
                      <a:lnTo>
                        <a:pt x="40" y="40"/>
                      </a:lnTo>
                      <a:lnTo>
                        <a:pt x="0" y="119"/>
                      </a:lnTo>
                      <a:lnTo>
                        <a:pt x="0" y="198"/>
                      </a:lnTo>
                      <a:lnTo>
                        <a:pt x="0" y="592"/>
                      </a:lnTo>
                      <a:lnTo>
                        <a:pt x="0" y="671"/>
                      </a:lnTo>
                      <a:lnTo>
                        <a:pt x="40" y="750"/>
                      </a:lnTo>
                      <a:lnTo>
                        <a:pt x="119" y="790"/>
                      </a:lnTo>
                      <a:lnTo>
                        <a:pt x="3001" y="790"/>
                      </a:lnTo>
                      <a:lnTo>
                        <a:pt x="3080" y="750"/>
                      </a:lnTo>
                      <a:lnTo>
                        <a:pt x="3119" y="671"/>
                      </a:lnTo>
                      <a:lnTo>
                        <a:pt x="3119" y="592"/>
                      </a:lnTo>
                      <a:lnTo>
                        <a:pt x="3119" y="198"/>
                      </a:lnTo>
                      <a:lnTo>
                        <a:pt x="3119" y="119"/>
                      </a:lnTo>
                      <a:lnTo>
                        <a:pt x="3080" y="40"/>
                      </a:lnTo>
                      <a:lnTo>
                        <a:pt x="3001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45"/>
                <p:cNvSpPr/>
                <p:nvPr/>
              </p:nvSpPr>
              <p:spPr>
                <a:xfrm>
                  <a:off x="1893275" y="3447700"/>
                  <a:ext cx="116500" cy="16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0" h="6476" extrusionOk="0">
                      <a:moveTo>
                        <a:pt x="711" y="1"/>
                      </a:moveTo>
                      <a:lnTo>
                        <a:pt x="553" y="40"/>
                      </a:lnTo>
                      <a:lnTo>
                        <a:pt x="435" y="79"/>
                      </a:lnTo>
                      <a:lnTo>
                        <a:pt x="316" y="119"/>
                      </a:lnTo>
                      <a:lnTo>
                        <a:pt x="198" y="198"/>
                      </a:lnTo>
                      <a:lnTo>
                        <a:pt x="119" y="316"/>
                      </a:lnTo>
                      <a:lnTo>
                        <a:pt x="40" y="435"/>
                      </a:lnTo>
                      <a:lnTo>
                        <a:pt x="1" y="553"/>
                      </a:lnTo>
                      <a:lnTo>
                        <a:pt x="1" y="711"/>
                      </a:lnTo>
                      <a:lnTo>
                        <a:pt x="1" y="5764"/>
                      </a:lnTo>
                      <a:lnTo>
                        <a:pt x="1" y="5883"/>
                      </a:lnTo>
                      <a:lnTo>
                        <a:pt x="40" y="6041"/>
                      </a:lnTo>
                      <a:lnTo>
                        <a:pt x="119" y="6159"/>
                      </a:lnTo>
                      <a:lnTo>
                        <a:pt x="198" y="6238"/>
                      </a:lnTo>
                      <a:lnTo>
                        <a:pt x="316" y="6357"/>
                      </a:lnTo>
                      <a:lnTo>
                        <a:pt x="435" y="6396"/>
                      </a:lnTo>
                      <a:lnTo>
                        <a:pt x="553" y="6436"/>
                      </a:lnTo>
                      <a:lnTo>
                        <a:pt x="711" y="6475"/>
                      </a:lnTo>
                      <a:lnTo>
                        <a:pt x="3948" y="6475"/>
                      </a:lnTo>
                      <a:lnTo>
                        <a:pt x="4106" y="6436"/>
                      </a:lnTo>
                      <a:lnTo>
                        <a:pt x="4225" y="6396"/>
                      </a:lnTo>
                      <a:lnTo>
                        <a:pt x="4343" y="6357"/>
                      </a:lnTo>
                      <a:lnTo>
                        <a:pt x="4462" y="6238"/>
                      </a:lnTo>
                      <a:lnTo>
                        <a:pt x="4541" y="6159"/>
                      </a:lnTo>
                      <a:lnTo>
                        <a:pt x="4580" y="6041"/>
                      </a:lnTo>
                      <a:lnTo>
                        <a:pt x="4620" y="5883"/>
                      </a:lnTo>
                      <a:lnTo>
                        <a:pt x="4659" y="5764"/>
                      </a:lnTo>
                      <a:lnTo>
                        <a:pt x="4659" y="711"/>
                      </a:lnTo>
                      <a:lnTo>
                        <a:pt x="4620" y="553"/>
                      </a:lnTo>
                      <a:lnTo>
                        <a:pt x="4580" y="435"/>
                      </a:lnTo>
                      <a:lnTo>
                        <a:pt x="4541" y="316"/>
                      </a:lnTo>
                      <a:lnTo>
                        <a:pt x="4462" y="198"/>
                      </a:lnTo>
                      <a:lnTo>
                        <a:pt x="4343" y="119"/>
                      </a:lnTo>
                      <a:lnTo>
                        <a:pt x="4225" y="79"/>
                      </a:lnTo>
                      <a:lnTo>
                        <a:pt x="4106" y="40"/>
                      </a:lnTo>
                      <a:lnTo>
                        <a:pt x="3948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45"/>
                <p:cNvSpPr/>
                <p:nvPr/>
              </p:nvSpPr>
              <p:spPr>
                <a:xfrm>
                  <a:off x="1893275" y="3447700"/>
                  <a:ext cx="116500" cy="16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0" h="6476" fill="none" extrusionOk="0">
                      <a:moveTo>
                        <a:pt x="711" y="1"/>
                      </a:moveTo>
                      <a:lnTo>
                        <a:pt x="3948" y="1"/>
                      </a:lnTo>
                      <a:lnTo>
                        <a:pt x="3948" y="1"/>
                      </a:lnTo>
                      <a:lnTo>
                        <a:pt x="4106" y="40"/>
                      </a:lnTo>
                      <a:lnTo>
                        <a:pt x="4225" y="79"/>
                      </a:lnTo>
                      <a:lnTo>
                        <a:pt x="4343" y="119"/>
                      </a:lnTo>
                      <a:lnTo>
                        <a:pt x="4462" y="198"/>
                      </a:lnTo>
                      <a:lnTo>
                        <a:pt x="4541" y="316"/>
                      </a:lnTo>
                      <a:lnTo>
                        <a:pt x="4580" y="435"/>
                      </a:lnTo>
                      <a:lnTo>
                        <a:pt x="4620" y="553"/>
                      </a:lnTo>
                      <a:lnTo>
                        <a:pt x="4659" y="711"/>
                      </a:lnTo>
                      <a:lnTo>
                        <a:pt x="4659" y="5764"/>
                      </a:lnTo>
                      <a:lnTo>
                        <a:pt x="4659" y="5764"/>
                      </a:lnTo>
                      <a:lnTo>
                        <a:pt x="4620" y="5883"/>
                      </a:lnTo>
                      <a:lnTo>
                        <a:pt x="4580" y="6041"/>
                      </a:lnTo>
                      <a:lnTo>
                        <a:pt x="4541" y="6159"/>
                      </a:lnTo>
                      <a:lnTo>
                        <a:pt x="4462" y="6238"/>
                      </a:lnTo>
                      <a:lnTo>
                        <a:pt x="4343" y="6357"/>
                      </a:lnTo>
                      <a:lnTo>
                        <a:pt x="4225" y="6396"/>
                      </a:lnTo>
                      <a:lnTo>
                        <a:pt x="4106" y="6436"/>
                      </a:lnTo>
                      <a:lnTo>
                        <a:pt x="3948" y="6475"/>
                      </a:lnTo>
                      <a:lnTo>
                        <a:pt x="711" y="6475"/>
                      </a:lnTo>
                      <a:lnTo>
                        <a:pt x="711" y="6475"/>
                      </a:lnTo>
                      <a:lnTo>
                        <a:pt x="553" y="6436"/>
                      </a:lnTo>
                      <a:lnTo>
                        <a:pt x="435" y="6396"/>
                      </a:lnTo>
                      <a:lnTo>
                        <a:pt x="316" y="6357"/>
                      </a:lnTo>
                      <a:lnTo>
                        <a:pt x="198" y="6238"/>
                      </a:lnTo>
                      <a:lnTo>
                        <a:pt x="119" y="6159"/>
                      </a:lnTo>
                      <a:lnTo>
                        <a:pt x="40" y="6041"/>
                      </a:lnTo>
                      <a:lnTo>
                        <a:pt x="1" y="5883"/>
                      </a:lnTo>
                      <a:lnTo>
                        <a:pt x="1" y="5764"/>
                      </a:lnTo>
                      <a:lnTo>
                        <a:pt x="1" y="711"/>
                      </a:lnTo>
                      <a:lnTo>
                        <a:pt x="1" y="711"/>
                      </a:lnTo>
                      <a:lnTo>
                        <a:pt x="1" y="553"/>
                      </a:lnTo>
                      <a:lnTo>
                        <a:pt x="40" y="435"/>
                      </a:lnTo>
                      <a:lnTo>
                        <a:pt x="119" y="316"/>
                      </a:lnTo>
                      <a:lnTo>
                        <a:pt x="198" y="198"/>
                      </a:lnTo>
                      <a:lnTo>
                        <a:pt x="316" y="119"/>
                      </a:lnTo>
                      <a:lnTo>
                        <a:pt x="435" y="79"/>
                      </a:lnTo>
                      <a:lnTo>
                        <a:pt x="553" y="40"/>
                      </a:lnTo>
                      <a:lnTo>
                        <a:pt x="7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45"/>
                <p:cNvSpPr/>
                <p:nvPr/>
              </p:nvSpPr>
              <p:spPr>
                <a:xfrm>
                  <a:off x="1893275" y="3447700"/>
                  <a:ext cx="116500" cy="16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0" h="6476" extrusionOk="0">
                      <a:moveTo>
                        <a:pt x="711" y="1"/>
                      </a:moveTo>
                      <a:lnTo>
                        <a:pt x="553" y="40"/>
                      </a:lnTo>
                      <a:lnTo>
                        <a:pt x="435" y="79"/>
                      </a:lnTo>
                      <a:lnTo>
                        <a:pt x="316" y="119"/>
                      </a:lnTo>
                      <a:lnTo>
                        <a:pt x="198" y="198"/>
                      </a:lnTo>
                      <a:lnTo>
                        <a:pt x="119" y="316"/>
                      </a:lnTo>
                      <a:lnTo>
                        <a:pt x="40" y="435"/>
                      </a:lnTo>
                      <a:lnTo>
                        <a:pt x="1" y="553"/>
                      </a:lnTo>
                      <a:lnTo>
                        <a:pt x="1" y="711"/>
                      </a:lnTo>
                      <a:lnTo>
                        <a:pt x="1" y="5764"/>
                      </a:lnTo>
                      <a:lnTo>
                        <a:pt x="1" y="5883"/>
                      </a:lnTo>
                      <a:lnTo>
                        <a:pt x="40" y="6041"/>
                      </a:lnTo>
                      <a:lnTo>
                        <a:pt x="119" y="6159"/>
                      </a:lnTo>
                      <a:lnTo>
                        <a:pt x="198" y="6238"/>
                      </a:lnTo>
                      <a:lnTo>
                        <a:pt x="316" y="6357"/>
                      </a:lnTo>
                      <a:lnTo>
                        <a:pt x="435" y="6396"/>
                      </a:lnTo>
                      <a:lnTo>
                        <a:pt x="553" y="6436"/>
                      </a:lnTo>
                      <a:lnTo>
                        <a:pt x="711" y="6475"/>
                      </a:lnTo>
                      <a:lnTo>
                        <a:pt x="3948" y="6475"/>
                      </a:lnTo>
                      <a:lnTo>
                        <a:pt x="4106" y="6436"/>
                      </a:lnTo>
                      <a:lnTo>
                        <a:pt x="4225" y="6396"/>
                      </a:lnTo>
                      <a:lnTo>
                        <a:pt x="4343" y="6357"/>
                      </a:lnTo>
                      <a:lnTo>
                        <a:pt x="4462" y="6238"/>
                      </a:lnTo>
                      <a:lnTo>
                        <a:pt x="4541" y="6159"/>
                      </a:lnTo>
                      <a:lnTo>
                        <a:pt x="4580" y="6041"/>
                      </a:lnTo>
                      <a:lnTo>
                        <a:pt x="4620" y="5883"/>
                      </a:lnTo>
                      <a:lnTo>
                        <a:pt x="4659" y="5764"/>
                      </a:lnTo>
                      <a:lnTo>
                        <a:pt x="4659" y="711"/>
                      </a:lnTo>
                      <a:lnTo>
                        <a:pt x="4659" y="593"/>
                      </a:lnTo>
                      <a:lnTo>
                        <a:pt x="4541" y="356"/>
                      </a:lnTo>
                      <a:lnTo>
                        <a:pt x="4383" y="158"/>
                      </a:lnTo>
                      <a:lnTo>
                        <a:pt x="4185" y="40"/>
                      </a:lnTo>
                      <a:lnTo>
                        <a:pt x="3948" y="1"/>
                      </a:lnTo>
                      <a:close/>
                    </a:path>
                  </a:pathLst>
                </a:custGeom>
                <a:solidFill>
                  <a:srgbClr val="C8DD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45"/>
                <p:cNvSpPr/>
                <p:nvPr/>
              </p:nvSpPr>
              <p:spPr>
                <a:xfrm>
                  <a:off x="1893275" y="3447700"/>
                  <a:ext cx="116500" cy="16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0" h="6476" fill="none" extrusionOk="0">
                      <a:moveTo>
                        <a:pt x="3948" y="1"/>
                      </a:moveTo>
                      <a:lnTo>
                        <a:pt x="711" y="1"/>
                      </a:lnTo>
                      <a:lnTo>
                        <a:pt x="711" y="1"/>
                      </a:lnTo>
                      <a:lnTo>
                        <a:pt x="553" y="40"/>
                      </a:lnTo>
                      <a:lnTo>
                        <a:pt x="435" y="79"/>
                      </a:lnTo>
                      <a:lnTo>
                        <a:pt x="316" y="119"/>
                      </a:lnTo>
                      <a:lnTo>
                        <a:pt x="198" y="198"/>
                      </a:lnTo>
                      <a:lnTo>
                        <a:pt x="119" y="316"/>
                      </a:lnTo>
                      <a:lnTo>
                        <a:pt x="40" y="435"/>
                      </a:lnTo>
                      <a:lnTo>
                        <a:pt x="1" y="553"/>
                      </a:lnTo>
                      <a:lnTo>
                        <a:pt x="1" y="711"/>
                      </a:lnTo>
                      <a:lnTo>
                        <a:pt x="1" y="5764"/>
                      </a:lnTo>
                      <a:lnTo>
                        <a:pt x="1" y="5764"/>
                      </a:lnTo>
                      <a:lnTo>
                        <a:pt x="1" y="5883"/>
                      </a:lnTo>
                      <a:lnTo>
                        <a:pt x="40" y="6041"/>
                      </a:lnTo>
                      <a:lnTo>
                        <a:pt x="119" y="6159"/>
                      </a:lnTo>
                      <a:lnTo>
                        <a:pt x="198" y="6238"/>
                      </a:lnTo>
                      <a:lnTo>
                        <a:pt x="316" y="6357"/>
                      </a:lnTo>
                      <a:lnTo>
                        <a:pt x="435" y="6396"/>
                      </a:lnTo>
                      <a:lnTo>
                        <a:pt x="553" y="6436"/>
                      </a:lnTo>
                      <a:lnTo>
                        <a:pt x="711" y="6475"/>
                      </a:lnTo>
                      <a:lnTo>
                        <a:pt x="3948" y="6475"/>
                      </a:lnTo>
                      <a:lnTo>
                        <a:pt x="3948" y="6475"/>
                      </a:lnTo>
                      <a:lnTo>
                        <a:pt x="4106" y="6436"/>
                      </a:lnTo>
                      <a:lnTo>
                        <a:pt x="4225" y="6396"/>
                      </a:lnTo>
                      <a:lnTo>
                        <a:pt x="4343" y="6357"/>
                      </a:lnTo>
                      <a:lnTo>
                        <a:pt x="4462" y="6238"/>
                      </a:lnTo>
                      <a:lnTo>
                        <a:pt x="4541" y="6159"/>
                      </a:lnTo>
                      <a:lnTo>
                        <a:pt x="4580" y="6041"/>
                      </a:lnTo>
                      <a:lnTo>
                        <a:pt x="4620" y="5883"/>
                      </a:lnTo>
                      <a:lnTo>
                        <a:pt x="4659" y="5764"/>
                      </a:lnTo>
                      <a:lnTo>
                        <a:pt x="4659" y="711"/>
                      </a:lnTo>
                      <a:lnTo>
                        <a:pt x="4659" y="711"/>
                      </a:lnTo>
                      <a:lnTo>
                        <a:pt x="4659" y="593"/>
                      </a:lnTo>
                      <a:lnTo>
                        <a:pt x="4659" y="593"/>
                      </a:lnTo>
                      <a:lnTo>
                        <a:pt x="4541" y="356"/>
                      </a:lnTo>
                      <a:lnTo>
                        <a:pt x="4383" y="158"/>
                      </a:lnTo>
                      <a:lnTo>
                        <a:pt x="4185" y="40"/>
                      </a:lnTo>
                      <a:lnTo>
                        <a:pt x="39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5"/>
                <p:cNvSpPr/>
                <p:nvPr/>
              </p:nvSpPr>
              <p:spPr>
                <a:xfrm>
                  <a:off x="1930775" y="3494100"/>
                  <a:ext cx="66150" cy="8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3238" extrusionOk="0">
                      <a:moveTo>
                        <a:pt x="1" y="0"/>
                      </a:moveTo>
                      <a:lnTo>
                        <a:pt x="1" y="3237"/>
                      </a:lnTo>
                      <a:lnTo>
                        <a:pt x="2646" y="3237"/>
                      </a:lnTo>
                      <a:lnTo>
                        <a:pt x="26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45"/>
                <p:cNvSpPr/>
                <p:nvPr/>
              </p:nvSpPr>
              <p:spPr>
                <a:xfrm>
                  <a:off x="1909075" y="3425975"/>
                  <a:ext cx="84900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" h="870" extrusionOk="0">
                      <a:moveTo>
                        <a:pt x="119" y="1"/>
                      </a:moveTo>
                      <a:lnTo>
                        <a:pt x="40" y="80"/>
                      </a:lnTo>
                      <a:lnTo>
                        <a:pt x="0" y="119"/>
                      </a:lnTo>
                      <a:lnTo>
                        <a:pt x="0" y="198"/>
                      </a:lnTo>
                      <a:lnTo>
                        <a:pt x="0" y="672"/>
                      </a:lnTo>
                      <a:lnTo>
                        <a:pt x="0" y="751"/>
                      </a:lnTo>
                      <a:lnTo>
                        <a:pt x="40" y="791"/>
                      </a:lnTo>
                      <a:lnTo>
                        <a:pt x="119" y="870"/>
                      </a:lnTo>
                      <a:lnTo>
                        <a:pt x="3277" y="870"/>
                      </a:lnTo>
                      <a:lnTo>
                        <a:pt x="3316" y="791"/>
                      </a:lnTo>
                      <a:lnTo>
                        <a:pt x="3395" y="751"/>
                      </a:lnTo>
                      <a:lnTo>
                        <a:pt x="3395" y="672"/>
                      </a:lnTo>
                      <a:lnTo>
                        <a:pt x="3395" y="198"/>
                      </a:lnTo>
                      <a:lnTo>
                        <a:pt x="3395" y="119"/>
                      </a:lnTo>
                      <a:lnTo>
                        <a:pt x="3316" y="80"/>
                      </a:lnTo>
                      <a:lnTo>
                        <a:pt x="3277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45"/>
                <p:cNvSpPr/>
                <p:nvPr/>
              </p:nvSpPr>
              <p:spPr>
                <a:xfrm>
                  <a:off x="1710675" y="2866375"/>
                  <a:ext cx="247775" cy="15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1" h="6120" extrusionOk="0">
                      <a:moveTo>
                        <a:pt x="1" y="0"/>
                      </a:moveTo>
                      <a:lnTo>
                        <a:pt x="1" y="6120"/>
                      </a:lnTo>
                      <a:lnTo>
                        <a:pt x="9910" y="6120"/>
                      </a:lnTo>
                      <a:lnTo>
                        <a:pt x="9910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45"/>
                <p:cNvSpPr/>
                <p:nvPr/>
              </p:nvSpPr>
              <p:spPr>
                <a:xfrm>
                  <a:off x="1710675" y="2866375"/>
                  <a:ext cx="247775" cy="15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1" h="6120" fill="none" extrusionOk="0">
                      <a:moveTo>
                        <a:pt x="1" y="0"/>
                      </a:moveTo>
                      <a:lnTo>
                        <a:pt x="9910" y="0"/>
                      </a:lnTo>
                      <a:lnTo>
                        <a:pt x="9910" y="6120"/>
                      </a:lnTo>
                      <a:lnTo>
                        <a:pt x="1" y="612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45"/>
                <p:cNvSpPr/>
                <p:nvPr/>
              </p:nvSpPr>
              <p:spPr>
                <a:xfrm>
                  <a:off x="1793600" y="2929525"/>
                  <a:ext cx="164850" cy="8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3594" extrusionOk="0">
                      <a:moveTo>
                        <a:pt x="0" y="1"/>
                      </a:moveTo>
                      <a:lnTo>
                        <a:pt x="0" y="554"/>
                      </a:lnTo>
                      <a:lnTo>
                        <a:pt x="6593" y="554"/>
                      </a:lnTo>
                      <a:lnTo>
                        <a:pt x="6593" y="1"/>
                      </a:lnTo>
                      <a:close/>
                      <a:moveTo>
                        <a:pt x="0" y="1067"/>
                      </a:moveTo>
                      <a:lnTo>
                        <a:pt x="0" y="3594"/>
                      </a:lnTo>
                      <a:lnTo>
                        <a:pt x="6593" y="3594"/>
                      </a:lnTo>
                      <a:lnTo>
                        <a:pt x="6593" y="1067"/>
                      </a:lnTo>
                      <a:close/>
                    </a:path>
                  </a:pathLst>
                </a:custGeom>
                <a:solidFill>
                  <a:srgbClr val="A7C8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45"/>
                <p:cNvSpPr/>
                <p:nvPr/>
              </p:nvSpPr>
              <p:spPr>
                <a:xfrm>
                  <a:off x="1793600" y="2956175"/>
                  <a:ext cx="164850" cy="6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2528" fill="none" extrusionOk="0">
                      <a:moveTo>
                        <a:pt x="6593" y="1"/>
                      </a:moveTo>
                      <a:lnTo>
                        <a:pt x="0" y="1"/>
                      </a:lnTo>
                      <a:lnTo>
                        <a:pt x="0" y="2528"/>
                      </a:lnTo>
                      <a:lnTo>
                        <a:pt x="6593" y="2528"/>
                      </a:lnTo>
                      <a:lnTo>
                        <a:pt x="659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45"/>
                <p:cNvSpPr/>
                <p:nvPr/>
              </p:nvSpPr>
              <p:spPr>
                <a:xfrm>
                  <a:off x="1793600" y="2929525"/>
                  <a:ext cx="164850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554" fill="none" extrusionOk="0">
                      <a:moveTo>
                        <a:pt x="6593" y="1"/>
                      </a:moveTo>
                      <a:lnTo>
                        <a:pt x="0" y="1"/>
                      </a:lnTo>
                      <a:lnTo>
                        <a:pt x="0" y="554"/>
                      </a:lnTo>
                      <a:lnTo>
                        <a:pt x="6593" y="554"/>
                      </a:lnTo>
                      <a:lnTo>
                        <a:pt x="659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45"/>
                <p:cNvSpPr/>
                <p:nvPr/>
              </p:nvSpPr>
              <p:spPr>
                <a:xfrm>
                  <a:off x="1710675" y="2866375"/>
                  <a:ext cx="247775" cy="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1" h="2527" extrusionOk="0">
                      <a:moveTo>
                        <a:pt x="991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317" y="0"/>
                      </a:lnTo>
                      <a:lnTo>
                        <a:pt x="9910" y="0"/>
                      </a:lnTo>
                      <a:lnTo>
                        <a:pt x="9910" y="2527"/>
                      </a:lnTo>
                      <a:lnTo>
                        <a:pt x="99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45"/>
                <p:cNvSpPr/>
                <p:nvPr/>
              </p:nvSpPr>
              <p:spPr>
                <a:xfrm>
                  <a:off x="1710675" y="2866375"/>
                  <a:ext cx="247775" cy="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1" h="2527" fill="none" extrusionOk="0">
                      <a:moveTo>
                        <a:pt x="991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317" y="0"/>
                      </a:lnTo>
                      <a:lnTo>
                        <a:pt x="9910" y="0"/>
                      </a:lnTo>
                      <a:lnTo>
                        <a:pt x="9910" y="2527"/>
                      </a:lnTo>
                      <a:lnTo>
                        <a:pt x="991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45"/>
                <p:cNvSpPr/>
                <p:nvPr/>
              </p:nvSpPr>
              <p:spPr>
                <a:xfrm>
                  <a:off x="1710675" y="2866375"/>
                  <a:ext cx="82950" cy="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8" h="2527" extrusionOk="0">
                      <a:moveTo>
                        <a:pt x="1" y="0"/>
                      </a:moveTo>
                      <a:lnTo>
                        <a:pt x="1" y="2527"/>
                      </a:lnTo>
                      <a:lnTo>
                        <a:pt x="3317" y="2527"/>
                      </a:lnTo>
                      <a:lnTo>
                        <a:pt x="3317" y="0"/>
                      </a:lnTo>
                      <a:close/>
                    </a:path>
                  </a:pathLst>
                </a:custGeom>
                <a:solidFill>
                  <a:srgbClr val="C8DD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45"/>
                <p:cNvSpPr/>
                <p:nvPr/>
              </p:nvSpPr>
              <p:spPr>
                <a:xfrm>
                  <a:off x="1710675" y="2866375"/>
                  <a:ext cx="82950" cy="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8" h="2527" fill="none" extrusionOk="0">
                      <a:moveTo>
                        <a:pt x="3317" y="0"/>
                      </a:moveTo>
                      <a:lnTo>
                        <a:pt x="1" y="0"/>
                      </a:lnTo>
                      <a:lnTo>
                        <a:pt x="1" y="2527"/>
                      </a:lnTo>
                      <a:lnTo>
                        <a:pt x="3317" y="2527"/>
                      </a:lnTo>
                      <a:lnTo>
                        <a:pt x="331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45"/>
                <p:cNvSpPr/>
                <p:nvPr/>
              </p:nvSpPr>
              <p:spPr>
                <a:xfrm>
                  <a:off x="1793600" y="2866375"/>
                  <a:ext cx="164850" cy="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2527" extrusionOk="0">
                      <a:moveTo>
                        <a:pt x="0" y="0"/>
                      </a:moveTo>
                      <a:lnTo>
                        <a:pt x="0" y="2527"/>
                      </a:lnTo>
                      <a:lnTo>
                        <a:pt x="6593" y="2527"/>
                      </a:lnTo>
                      <a:lnTo>
                        <a:pt x="6593" y="0"/>
                      </a:lnTo>
                      <a:close/>
                    </a:path>
                  </a:pathLst>
                </a:custGeom>
                <a:solidFill>
                  <a:srgbClr val="D3E4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45"/>
                <p:cNvSpPr/>
                <p:nvPr/>
              </p:nvSpPr>
              <p:spPr>
                <a:xfrm>
                  <a:off x="1793600" y="2866375"/>
                  <a:ext cx="164850" cy="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2527" fill="none" extrusionOk="0">
                      <a:moveTo>
                        <a:pt x="6593" y="0"/>
                      </a:moveTo>
                      <a:lnTo>
                        <a:pt x="0" y="0"/>
                      </a:lnTo>
                      <a:lnTo>
                        <a:pt x="0" y="2527"/>
                      </a:lnTo>
                      <a:lnTo>
                        <a:pt x="6593" y="2527"/>
                      </a:lnTo>
                      <a:lnTo>
                        <a:pt x="659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5"/>
                <p:cNvSpPr/>
                <p:nvPr/>
              </p:nvSpPr>
              <p:spPr>
                <a:xfrm>
                  <a:off x="1710675" y="2943350"/>
                  <a:ext cx="82950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8" h="514" extrusionOk="0">
                      <a:moveTo>
                        <a:pt x="1" y="1"/>
                      </a:moveTo>
                      <a:lnTo>
                        <a:pt x="1" y="514"/>
                      </a:lnTo>
                      <a:lnTo>
                        <a:pt x="3317" y="514"/>
                      </a:lnTo>
                      <a:lnTo>
                        <a:pt x="3317" y="1"/>
                      </a:lnTo>
                      <a:close/>
                    </a:path>
                  </a:pathLst>
                </a:custGeom>
                <a:solidFill>
                  <a:srgbClr val="C8DD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45"/>
                <p:cNvSpPr/>
                <p:nvPr/>
              </p:nvSpPr>
              <p:spPr>
                <a:xfrm>
                  <a:off x="1710675" y="2943350"/>
                  <a:ext cx="82950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8" h="514" fill="none" extrusionOk="0">
                      <a:moveTo>
                        <a:pt x="3317" y="1"/>
                      </a:moveTo>
                      <a:lnTo>
                        <a:pt x="1" y="1"/>
                      </a:lnTo>
                      <a:lnTo>
                        <a:pt x="1" y="514"/>
                      </a:lnTo>
                      <a:lnTo>
                        <a:pt x="3317" y="514"/>
                      </a:lnTo>
                      <a:lnTo>
                        <a:pt x="3317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45"/>
                <p:cNvSpPr/>
                <p:nvPr/>
              </p:nvSpPr>
              <p:spPr>
                <a:xfrm>
                  <a:off x="1793600" y="2943350"/>
                  <a:ext cx="164850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514" extrusionOk="0">
                      <a:moveTo>
                        <a:pt x="0" y="1"/>
                      </a:moveTo>
                      <a:lnTo>
                        <a:pt x="0" y="514"/>
                      </a:lnTo>
                      <a:lnTo>
                        <a:pt x="6593" y="514"/>
                      </a:lnTo>
                      <a:lnTo>
                        <a:pt x="6593" y="1"/>
                      </a:lnTo>
                      <a:close/>
                    </a:path>
                  </a:pathLst>
                </a:custGeom>
                <a:solidFill>
                  <a:srgbClr val="D3E4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45"/>
                <p:cNvSpPr/>
                <p:nvPr/>
              </p:nvSpPr>
              <p:spPr>
                <a:xfrm>
                  <a:off x="1793600" y="2943350"/>
                  <a:ext cx="164850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514" fill="none" extrusionOk="0">
                      <a:moveTo>
                        <a:pt x="6593" y="1"/>
                      </a:moveTo>
                      <a:lnTo>
                        <a:pt x="0" y="1"/>
                      </a:lnTo>
                      <a:lnTo>
                        <a:pt x="0" y="514"/>
                      </a:lnTo>
                      <a:lnTo>
                        <a:pt x="6593" y="514"/>
                      </a:lnTo>
                      <a:lnTo>
                        <a:pt x="659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45"/>
                <p:cNvSpPr/>
                <p:nvPr/>
              </p:nvSpPr>
              <p:spPr>
                <a:xfrm>
                  <a:off x="1806425" y="2970000"/>
                  <a:ext cx="139175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7" h="1422" extrusionOk="0">
                      <a:moveTo>
                        <a:pt x="0" y="1"/>
                      </a:moveTo>
                      <a:lnTo>
                        <a:pt x="0" y="1422"/>
                      </a:lnTo>
                      <a:lnTo>
                        <a:pt x="5567" y="1422"/>
                      </a:lnTo>
                      <a:lnTo>
                        <a:pt x="55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45"/>
                <p:cNvSpPr/>
                <p:nvPr/>
              </p:nvSpPr>
              <p:spPr>
                <a:xfrm>
                  <a:off x="2276225" y="2859450"/>
                  <a:ext cx="86875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5" h="4068" extrusionOk="0">
                      <a:moveTo>
                        <a:pt x="3198" y="1"/>
                      </a:moveTo>
                      <a:lnTo>
                        <a:pt x="3080" y="40"/>
                      </a:lnTo>
                      <a:lnTo>
                        <a:pt x="3001" y="80"/>
                      </a:lnTo>
                      <a:lnTo>
                        <a:pt x="40" y="3633"/>
                      </a:lnTo>
                      <a:lnTo>
                        <a:pt x="0" y="3712"/>
                      </a:lnTo>
                      <a:lnTo>
                        <a:pt x="0" y="3830"/>
                      </a:lnTo>
                      <a:lnTo>
                        <a:pt x="0" y="3909"/>
                      </a:lnTo>
                      <a:lnTo>
                        <a:pt x="79" y="4028"/>
                      </a:lnTo>
                      <a:lnTo>
                        <a:pt x="198" y="4067"/>
                      </a:lnTo>
                      <a:lnTo>
                        <a:pt x="277" y="4067"/>
                      </a:lnTo>
                      <a:lnTo>
                        <a:pt x="395" y="4028"/>
                      </a:lnTo>
                      <a:lnTo>
                        <a:pt x="474" y="3988"/>
                      </a:lnTo>
                      <a:lnTo>
                        <a:pt x="3435" y="435"/>
                      </a:lnTo>
                      <a:lnTo>
                        <a:pt x="3475" y="356"/>
                      </a:lnTo>
                      <a:lnTo>
                        <a:pt x="3475" y="238"/>
                      </a:lnTo>
                      <a:lnTo>
                        <a:pt x="3475" y="159"/>
                      </a:lnTo>
                      <a:lnTo>
                        <a:pt x="3396" y="40"/>
                      </a:lnTo>
                      <a:lnTo>
                        <a:pt x="3277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45"/>
                <p:cNvSpPr/>
                <p:nvPr/>
              </p:nvSpPr>
              <p:spPr>
                <a:xfrm>
                  <a:off x="2276225" y="2859450"/>
                  <a:ext cx="86875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5" h="4068" fill="none" extrusionOk="0">
                      <a:moveTo>
                        <a:pt x="79" y="4028"/>
                      </a:moveTo>
                      <a:lnTo>
                        <a:pt x="79" y="4028"/>
                      </a:lnTo>
                      <a:lnTo>
                        <a:pt x="0" y="3909"/>
                      </a:lnTo>
                      <a:lnTo>
                        <a:pt x="0" y="3830"/>
                      </a:lnTo>
                      <a:lnTo>
                        <a:pt x="0" y="3712"/>
                      </a:lnTo>
                      <a:lnTo>
                        <a:pt x="40" y="3633"/>
                      </a:lnTo>
                      <a:lnTo>
                        <a:pt x="3001" y="80"/>
                      </a:lnTo>
                      <a:lnTo>
                        <a:pt x="3001" y="80"/>
                      </a:lnTo>
                      <a:lnTo>
                        <a:pt x="3080" y="40"/>
                      </a:lnTo>
                      <a:lnTo>
                        <a:pt x="3198" y="1"/>
                      </a:lnTo>
                      <a:lnTo>
                        <a:pt x="3277" y="1"/>
                      </a:lnTo>
                      <a:lnTo>
                        <a:pt x="3396" y="40"/>
                      </a:lnTo>
                      <a:lnTo>
                        <a:pt x="3396" y="40"/>
                      </a:lnTo>
                      <a:lnTo>
                        <a:pt x="3475" y="159"/>
                      </a:lnTo>
                      <a:lnTo>
                        <a:pt x="3475" y="238"/>
                      </a:lnTo>
                      <a:lnTo>
                        <a:pt x="3475" y="356"/>
                      </a:lnTo>
                      <a:lnTo>
                        <a:pt x="3435" y="435"/>
                      </a:lnTo>
                      <a:lnTo>
                        <a:pt x="474" y="3988"/>
                      </a:lnTo>
                      <a:lnTo>
                        <a:pt x="474" y="3988"/>
                      </a:lnTo>
                      <a:lnTo>
                        <a:pt x="395" y="4028"/>
                      </a:lnTo>
                      <a:lnTo>
                        <a:pt x="277" y="4067"/>
                      </a:lnTo>
                      <a:lnTo>
                        <a:pt x="198" y="4067"/>
                      </a:lnTo>
                      <a:lnTo>
                        <a:pt x="79" y="402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45"/>
                <p:cNvSpPr/>
                <p:nvPr/>
              </p:nvSpPr>
              <p:spPr>
                <a:xfrm>
                  <a:off x="2299900" y="2859450"/>
                  <a:ext cx="87875" cy="1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5" h="4107" extrusionOk="0">
                      <a:moveTo>
                        <a:pt x="3199" y="1"/>
                      </a:moveTo>
                      <a:lnTo>
                        <a:pt x="3080" y="40"/>
                      </a:lnTo>
                      <a:lnTo>
                        <a:pt x="3001" y="119"/>
                      </a:lnTo>
                      <a:lnTo>
                        <a:pt x="80" y="3633"/>
                      </a:lnTo>
                      <a:lnTo>
                        <a:pt x="1" y="3751"/>
                      </a:lnTo>
                      <a:lnTo>
                        <a:pt x="1" y="3830"/>
                      </a:lnTo>
                      <a:lnTo>
                        <a:pt x="40" y="3949"/>
                      </a:lnTo>
                      <a:lnTo>
                        <a:pt x="80" y="4028"/>
                      </a:lnTo>
                      <a:lnTo>
                        <a:pt x="198" y="4067"/>
                      </a:lnTo>
                      <a:lnTo>
                        <a:pt x="317" y="4107"/>
                      </a:lnTo>
                      <a:lnTo>
                        <a:pt x="396" y="4067"/>
                      </a:lnTo>
                      <a:lnTo>
                        <a:pt x="475" y="3988"/>
                      </a:lnTo>
                      <a:lnTo>
                        <a:pt x="3436" y="475"/>
                      </a:lnTo>
                      <a:lnTo>
                        <a:pt x="3475" y="356"/>
                      </a:lnTo>
                      <a:lnTo>
                        <a:pt x="3515" y="277"/>
                      </a:lnTo>
                      <a:lnTo>
                        <a:pt x="3475" y="159"/>
                      </a:lnTo>
                      <a:lnTo>
                        <a:pt x="3396" y="80"/>
                      </a:lnTo>
                      <a:lnTo>
                        <a:pt x="3278" y="40"/>
                      </a:lnTo>
                      <a:lnTo>
                        <a:pt x="3199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45"/>
                <p:cNvSpPr/>
                <p:nvPr/>
              </p:nvSpPr>
              <p:spPr>
                <a:xfrm>
                  <a:off x="2299900" y="2859450"/>
                  <a:ext cx="87875" cy="1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5" h="4107" fill="none" extrusionOk="0">
                      <a:moveTo>
                        <a:pt x="80" y="4028"/>
                      </a:moveTo>
                      <a:lnTo>
                        <a:pt x="80" y="4028"/>
                      </a:lnTo>
                      <a:lnTo>
                        <a:pt x="40" y="3949"/>
                      </a:lnTo>
                      <a:lnTo>
                        <a:pt x="1" y="3830"/>
                      </a:lnTo>
                      <a:lnTo>
                        <a:pt x="1" y="3751"/>
                      </a:lnTo>
                      <a:lnTo>
                        <a:pt x="80" y="3633"/>
                      </a:lnTo>
                      <a:lnTo>
                        <a:pt x="3001" y="119"/>
                      </a:lnTo>
                      <a:lnTo>
                        <a:pt x="3001" y="119"/>
                      </a:lnTo>
                      <a:lnTo>
                        <a:pt x="3080" y="40"/>
                      </a:lnTo>
                      <a:lnTo>
                        <a:pt x="3199" y="1"/>
                      </a:lnTo>
                      <a:lnTo>
                        <a:pt x="3278" y="40"/>
                      </a:lnTo>
                      <a:lnTo>
                        <a:pt x="3396" y="80"/>
                      </a:lnTo>
                      <a:lnTo>
                        <a:pt x="3396" y="80"/>
                      </a:lnTo>
                      <a:lnTo>
                        <a:pt x="3396" y="80"/>
                      </a:lnTo>
                      <a:lnTo>
                        <a:pt x="3475" y="159"/>
                      </a:lnTo>
                      <a:lnTo>
                        <a:pt x="3515" y="277"/>
                      </a:lnTo>
                      <a:lnTo>
                        <a:pt x="3475" y="356"/>
                      </a:lnTo>
                      <a:lnTo>
                        <a:pt x="3436" y="475"/>
                      </a:lnTo>
                      <a:lnTo>
                        <a:pt x="3436" y="475"/>
                      </a:lnTo>
                      <a:lnTo>
                        <a:pt x="475" y="3988"/>
                      </a:lnTo>
                      <a:lnTo>
                        <a:pt x="475" y="3988"/>
                      </a:lnTo>
                      <a:lnTo>
                        <a:pt x="396" y="4067"/>
                      </a:lnTo>
                      <a:lnTo>
                        <a:pt x="317" y="4107"/>
                      </a:lnTo>
                      <a:lnTo>
                        <a:pt x="198" y="4067"/>
                      </a:lnTo>
                      <a:lnTo>
                        <a:pt x="80" y="402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45"/>
                <p:cNvSpPr/>
                <p:nvPr/>
              </p:nvSpPr>
              <p:spPr>
                <a:xfrm>
                  <a:off x="2319650" y="2864400"/>
                  <a:ext cx="87875" cy="1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5" h="4107" extrusionOk="0">
                      <a:moveTo>
                        <a:pt x="3198" y="0"/>
                      </a:moveTo>
                      <a:lnTo>
                        <a:pt x="3119" y="40"/>
                      </a:lnTo>
                      <a:lnTo>
                        <a:pt x="3040" y="119"/>
                      </a:lnTo>
                      <a:lnTo>
                        <a:pt x="79" y="3632"/>
                      </a:lnTo>
                      <a:lnTo>
                        <a:pt x="40" y="3751"/>
                      </a:lnTo>
                      <a:lnTo>
                        <a:pt x="1" y="3869"/>
                      </a:lnTo>
                      <a:lnTo>
                        <a:pt x="40" y="3948"/>
                      </a:lnTo>
                      <a:lnTo>
                        <a:pt x="119" y="4027"/>
                      </a:lnTo>
                      <a:lnTo>
                        <a:pt x="198" y="4106"/>
                      </a:lnTo>
                      <a:lnTo>
                        <a:pt x="316" y="4106"/>
                      </a:lnTo>
                      <a:lnTo>
                        <a:pt x="435" y="4067"/>
                      </a:lnTo>
                      <a:lnTo>
                        <a:pt x="514" y="3988"/>
                      </a:lnTo>
                      <a:lnTo>
                        <a:pt x="3435" y="474"/>
                      </a:lnTo>
                      <a:lnTo>
                        <a:pt x="3514" y="395"/>
                      </a:lnTo>
                      <a:lnTo>
                        <a:pt x="3514" y="277"/>
                      </a:lnTo>
                      <a:lnTo>
                        <a:pt x="3475" y="158"/>
                      </a:lnTo>
                      <a:lnTo>
                        <a:pt x="3396" y="79"/>
                      </a:lnTo>
                      <a:lnTo>
                        <a:pt x="3317" y="40"/>
                      </a:lnTo>
                      <a:lnTo>
                        <a:pt x="3198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45"/>
                <p:cNvSpPr/>
                <p:nvPr/>
              </p:nvSpPr>
              <p:spPr>
                <a:xfrm>
                  <a:off x="2319650" y="2864400"/>
                  <a:ext cx="87875" cy="1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5" h="4107" fill="none" extrusionOk="0">
                      <a:moveTo>
                        <a:pt x="119" y="4027"/>
                      </a:moveTo>
                      <a:lnTo>
                        <a:pt x="119" y="4027"/>
                      </a:lnTo>
                      <a:lnTo>
                        <a:pt x="40" y="3948"/>
                      </a:lnTo>
                      <a:lnTo>
                        <a:pt x="1" y="3869"/>
                      </a:lnTo>
                      <a:lnTo>
                        <a:pt x="40" y="3751"/>
                      </a:lnTo>
                      <a:lnTo>
                        <a:pt x="79" y="3632"/>
                      </a:lnTo>
                      <a:lnTo>
                        <a:pt x="79" y="3632"/>
                      </a:lnTo>
                      <a:lnTo>
                        <a:pt x="3040" y="119"/>
                      </a:lnTo>
                      <a:lnTo>
                        <a:pt x="3040" y="119"/>
                      </a:lnTo>
                      <a:lnTo>
                        <a:pt x="3119" y="40"/>
                      </a:lnTo>
                      <a:lnTo>
                        <a:pt x="3198" y="0"/>
                      </a:lnTo>
                      <a:lnTo>
                        <a:pt x="3317" y="40"/>
                      </a:lnTo>
                      <a:lnTo>
                        <a:pt x="3396" y="79"/>
                      </a:lnTo>
                      <a:lnTo>
                        <a:pt x="3396" y="79"/>
                      </a:lnTo>
                      <a:lnTo>
                        <a:pt x="3396" y="79"/>
                      </a:lnTo>
                      <a:lnTo>
                        <a:pt x="3475" y="158"/>
                      </a:lnTo>
                      <a:lnTo>
                        <a:pt x="3514" y="277"/>
                      </a:lnTo>
                      <a:lnTo>
                        <a:pt x="3514" y="395"/>
                      </a:lnTo>
                      <a:lnTo>
                        <a:pt x="3435" y="474"/>
                      </a:lnTo>
                      <a:lnTo>
                        <a:pt x="514" y="3988"/>
                      </a:lnTo>
                      <a:lnTo>
                        <a:pt x="514" y="3988"/>
                      </a:lnTo>
                      <a:lnTo>
                        <a:pt x="435" y="4067"/>
                      </a:lnTo>
                      <a:lnTo>
                        <a:pt x="316" y="4106"/>
                      </a:lnTo>
                      <a:lnTo>
                        <a:pt x="198" y="4106"/>
                      </a:lnTo>
                      <a:lnTo>
                        <a:pt x="119" y="402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45"/>
                <p:cNvSpPr/>
                <p:nvPr/>
              </p:nvSpPr>
              <p:spPr>
                <a:xfrm>
                  <a:off x="2040325" y="2895975"/>
                  <a:ext cx="383975" cy="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" h="1936" extrusionOk="0">
                      <a:moveTo>
                        <a:pt x="988" y="1"/>
                      </a:moveTo>
                      <a:lnTo>
                        <a:pt x="672" y="40"/>
                      </a:lnTo>
                      <a:lnTo>
                        <a:pt x="396" y="119"/>
                      </a:lnTo>
                      <a:lnTo>
                        <a:pt x="277" y="198"/>
                      </a:lnTo>
                      <a:lnTo>
                        <a:pt x="159" y="317"/>
                      </a:lnTo>
                      <a:lnTo>
                        <a:pt x="80" y="474"/>
                      </a:lnTo>
                      <a:lnTo>
                        <a:pt x="1" y="632"/>
                      </a:lnTo>
                      <a:lnTo>
                        <a:pt x="1" y="790"/>
                      </a:lnTo>
                      <a:lnTo>
                        <a:pt x="1" y="988"/>
                      </a:lnTo>
                      <a:lnTo>
                        <a:pt x="80" y="1304"/>
                      </a:lnTo>
                      <a:lnTo>
                        <a:pt x="159" y="1501"/>
                      </a:lnTo>
                      <a:lnTo>
                        <a:pt x="159" y="1540"/>
                      </a:lnTo>
                      <a:lnTo>
                        <a:pt x="277" y="1659"/>
                      </a:lnTo>
                      <a:lnTo>
                        <a:pt x="396" y="1738"/>
                      </a:lnTo>
                      <a:lnTo>
                        <a:pt x="514" y="1738"/>
                      </a:lnTo>
                      <a:lnTo>
                        <a:pt x="672" y="1698"/>
                      </a:lnTo>
                      <a:lnTo>
                        <a:pt x="790" y="1619"/>
                      </a:lnTo>
                      <a:lnTo>
                        <a:pt x="830" y="1501"/>
                      </a:lnTo>
                      <a:lnTo>
                        <a:pt x="869" y="1343"/>
                      </a:lnTo>
                      <a:lnTo>
                        <a:pt x="830" y="1225"/>
                      </a:lnTo>
                      <a:lnTo>
                        <a:pt x="751" y="988"/>
                      </a:lnTo>
                      <a:lnTo>
                        <a:pt x="712" y="869"/>
                      </a:lnTo>
                      <a:lnTo>
                        <a:pt x="712" y="790"/>
                      </a:lnTo>
                      <a:lnTo>
                        <a:pt x="869" y="711"/>
                      </a:lnTo>
                      <a:lnTo>
                        <a:pt x="1106" y="711"/>
                      </a:lnTo>
                      <a:lnTo>
                        <a:pt x="1422" y="751"/>
                      </a:lnTo>
                      <a:lnTo>
                        <a:pt x="1777" y="830"/>
                      </a:lnTo>
                      <a:lnTo>
                        <a:pt x="2607" y="988"/>
                      </a:lnTo>
                      <a:lnTo>
                        <a:pt x="3396" y="1185"/>
                      </a:lnTo>
                      <a:lnTo>
                        <a:pt x="4462" y="1461"/>
                      </a:lnTo>
                      <a:lnTo>
                        <a:pt x="5528" y="1698"/>
                      </a:lnTo>
                      <a:lnTo>
                        <a:pt x="6594" y="1856"/>
                      </a:lnTo>
                      <a:lnTo>
                        <a:pt x="7147" y="1935"/>
                      </a:lnTo>
                      <a:lnTo>
                        <a:pt x="8173" y="1935"/>
                      </a:lnTo>
                      <a:lnTo>
                        <a:pt x="8726" y="1856"/>
                      </a:lnTo>
                      <a:lnTo>
                        <a:pt x="9792" y="1698"/>
                      </a:lnTo>
                      <a:lnTo>
                        <a:pt x="10858" y="1461"/>
                      </a:lnTo>
                      <a:lnTo>
                        <a:pt x="11924" y="1225"/>
                      </a:lnTo>
                      <a:lnTo>
                        <a:pt x="12713" y="988"/>
                      </a:lnTo>
                      <a:lnTo>
                        <a:pt x="13542" y="830"/>
                      </a:lnTo>
                      <a:lnTo>
                        <a:pt x="13898" y="751"/>
                      </a:lnTo>
                      <a:lnTo>
                        <a:pt x="14213" y="711"/>
                      </a:lnTo>
                      <a:lnTo>
                        <a:pt x="14450" y="751"/>
                      </a:lnTo>
                      <a:lnTo>
                        <a:pt x="14569" y="790"/>
                      </a:lnTo>
                      <a:lnTo>
                        <a:pt x="14569" y="869"/>
                      </a:lnTo>
                      <a:lnTo>
                        <a:pt x="14569" y="1027"/>
                      </a:lnTo>
                      <a:lnTo>
                        <a:pt x="14490" y="1225"/>
                      </a:lnTo>
                      <a:lnTo>
                        <a:pt x="14450" y="1382"/>
                      </a:lnTo>
                      <a:lnTo>
                        <a:pt x="14490" y="1501"/>
                      </a:lnTo>
                      <a:lnTo>
                        <a:pt x="14569" y="1619"/>
                      </a:lnTo>
                      <a:lnTo>
                        <a:pt x="14687" y="1698"/>
                      </a:lnTo>
                      <a:lnTo>
                        <a:pt x="14845" y="1738"/>
                      </a:lnTo>
                      <a:lnTo>
                        <a:pt x="14964" y="1698"/>
                      </a:lnTo>
                      <a:lnTo>
                        <a:pt x="15082" y="1619"/>
                      </a:lnTo>
                      <a:lnTo>
                        <a:pt x="15161" y="1501"/>
                      </a:lnTo>
                      <a:lnTo>
                        <a:pt x="15240" y="1304"/>
                      </a:lnTo>
                      <a:lnTo>
                        <a:pt x="15319" y="988"/>
                      </a:lnTo>
                      <a:lnTo>
                        <a:pt x="15358" y="790"/>
                      </a:lnTo>
                      <a:lnTo>
                        <a:pt x="15319" y="632"/>
                      </a:lnTo>
                      <a:lnTo>
                        <a:pt x="15279" y="474"/>
                      </a:lnTo>
                      <a:lnTo>
                        <a:pt x="15161" y="317"/>
                      </a:lnTo>
                      <a:lnTo>
                        <a:pt x="15042" y="198"/>
                      </a:lnTo>
                      <a:lnTo>
                        <a:pt x="14924" y="119"/>
                      </a:lnTo>
                      <a:lnTo>
                        <a:pt x="14648" y="40"/>
                      </a:lnTo>
                      <a:lnTo>
                        <a:pt x="14332" y="1"/>
                      </a:lnTo>
                      <a:lnTo>
                        <a:pt x="13937" y="1"/>
                      </a:lnTo>
                      <a:lnTo>
                        <a:pt x="13463" y="80"/>
                      </a:lnTo>
                      <a:lnTo>
                        <a:pt x="12950" y="198"/>
                      </a:lnTo>
                      <a:lnTo>
                        <a:pt x="11726" y="474"/>
                      </a:lnTo>
                      <a:lnTo>
                        <a:pt x="10739" y="751"/>
                      </a:lnTo>
                      <a:lnTo>
                        <a:pt x="9673" y="988"/>
                      </a:lnTo>
                      <a:lnTo>
                        <a:pt x="8647" y="1146"/>
                      </a:lnTo>
                      <a:lnTo>
                        <a:pt x="8134" y="1185"/>
                      </a:lnTo>
                      <a:lnTo>
                        <a:pt x="7660" y="1225"/>
                      </a:lnTo>
                      <a:lnTo>
                        <a:pt x="7186" y="1185"/>
                      </a:lnTo>
                      <a:lnTo>
                        <a:pt x="6673" y="1146"/>
                      </a:lnTo>
                      <a:lnTo>
                        <a:pt x="5646" y="988"/>
                      </a:lnTo>
                      <a:lnTo>
                        <a:pt x="4620" y="751"/>
                      </a:lnTo>
                      <a:lnTo>
                        <a:pt x="3594" y="474"/>
                      </a:lnTo>
                      <a:lnTo>
                        <a:pt x="2370" y="198"/>
                      </a:lnTo>
                      <a:lnTo>
                        <a:pt x="1856" y="80"/>
                      </a:lnTo>
                      <a:lnTo>
                        <a:pt x="1422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5"/>
                <p:cNvSpPr/>
                <p:nvPr/>
              </p:nvSpPr>
              <p:spPr>
                <a:xfrm>
                  <a:off x="2040325" y="2895975"/>
                  <a:ext cx="383975" cy="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" h="1936" fill="none" extrusionOk="0">
                      <a:moveTo>
                        <a:pt x="7660" y="1935"/>
                      </a:moveTo>
                      <a:lnTo>
                        <a:pt x="7660" y="1935"/>
                      </a:lnTo>
                      <a:lnTo>
                        <a:pt x="7147" y="1935"/>
                      </a:lnTo>
                      <a:lnTo>
                        <a:pt x="6594" y="1856"/>
                      </a:lnTo>
                      <a:lnTo>
                        <a:pt x="5528" y="1698"/>
                      </a:lnTo>
                      <a:lnTo>
                        <a:pt x="4462" y="1461"/>
                      </a:lnTo>
                      <a:lnTo>
                        <a:pt x="3396" y="1185"/>
                      </a:lnTo>
                      <a:lnTo>
                        <a:pt x="3396" y="1185"/>
                      </a:lnTo>
                      <a:lnTo>
                        <a:pt x="2607" y="988"/>
                      </a:lnTo>
                      <a:lnTo>
                        <a:pt x="1777" y="830"/>
                      </a:lnTo>
                      <a:lnTo>
                        <a:pt x="1422" y="751"/>
                      </a:lnTo>
                      <a:lnTo>
                        <a:pt x="1106" y="711"/>
                      </a:lnTo>
                      <a:lnTo>
                        <a:pt x="869" y="711"/>
                      </a:lnTo>
                      <a:lnTo>
                        <a:pt x="712" y="790"/>
                      </a:lnTo>
                      <a:lnTo>
                        <a:pt x="712" y="790"/>
                      </a:lnTo>
                      <a:lnTo>
                        <a:pt x="712" y="869"/>
                      </a:lnTo>
                      <a:lnTo>
                        <a:pt x="751" y="988"/>
                      </a:lnTo>
                      <a:lnTo>
                        <a:pt x="830" y="1225"/>
                      </a:lnTo>
                      <a:lnTo>
                        <a:pt x="830" y="1225"/>
                      </a:lnTo>
                      <a:lnTo>
                        <a:pt x="869" y="1343"/>
                      </a:lnTo>
                      <a:lnTo>
                        <a:pt x="830" y="1501"/>
                      </a:lnTo>
                      <a:lnTo>
                        <a:pt x="790" y="1619"/>
                      </a:lnTo>
                      <a:lnTo>
                        <a:pt x="672" y="1698"/>
                      </a:lnTo>
                      <a:lnTo>
                        <a:pt x="672" y="1698"/>
                      </a:lnTo>
                      <a:lnTo>
                        <a:pt x="514" y="1738"/>
                      </a:lnTo>
                      <a:lnTo>
                        <a:pt x="396" y="1738"/>
                      </a:lnTo>
                      <a:lnTo>
                        <a:pt x="277" y="1659"/>
                      </a:lnTo>
                      <a:lnTo>
                        <a:pt x="159" y="1540"/>
                      </a:lnTo>
                      <a:lnTo>
                        <a:pt x="159" y="1540"/>
                      </a:lnTo>
                      <a:lnTo>
                        <a:pt x="159" y="1501"/>
                      </a:lnTo>
                      <a:lnTo>
                        <a:pt x="159" y="1501"/>
                      </a:lnTo>
                      <a:lnTo>
                        <a:pt x="80" y="1304"/>
                      </a:lnTo>
                      <a:lnTo>
                        <a:pt x="1" y="988"/>
                      </a:lnTo>
                      <a:lnTo>
                        <a:pt x="1" y="790"/>
                      </a:lnTo>
                      <a:lnTo>
                        <a:pt x="1" y="632"/>
                      </a:lnTo>
                      <a:lnTo>
                        <a:pt x="80" y="474"/>
                      </a:lnTo>
                      <a:lnTo>
                        <a:pt x="159" y="317"/>
                      </a:lnTo>
                      <a:lnTo>
                        <a:pt x="159" y="317"/>
                      </a:lnTo>
                      <a:lnTo>
                        <a:pt x="277" y="198"/>
                      </a:lnTo>
                      <a:lnTo>
                        <a:pt x="396" y="119"/>
                      </a:lnTo>
                      <a:lnTo>
                        <a:pt x="672" y="40"/>
                      </a:lnTo>
                      <a:lnTo>
                        <a:pt x="988" y="1"/>
                      </a:lnTo>
                      <a:lnTo>
                        <a:pt x="1422" y="1"/>
                      </a:lnTo>
                      <a:lnTo>
                        <a:pt x="1856" y="80"/>
                      </a:lnTo>
                      <a:lnTo>
                        <a:pt x="2370" y="198"/>
                      </a:lnTo>
                      <a:lnTo>
                        <a:pt x="3594" y="474"/>
                      </a:lnTo>
                      <a:lnTo>
                        <a:pt x="3594" y="474"/>
                      </a:lnTo>
                      <a:lnTo>
                        <a:pt x="4620" y="751"/>
                      </a:lnTo>
                      <a:lnTo>
                        <a:pt x="5646" y="988"/>
                      </a:lnTo>
                      <a:lnTo>
                        <a:pt x="6673" y="1146"/>
                      </a:lnTo>
                      <a:lnTo>
                        <a:pt x="7186" y="1185"/>
                      </a:lnTo>
                      <a:lnTo>
                        <a:pt x="7660" y="1225"/>
                      </a:lnTo>
                      <a:lnTo>
                        <a:pt x="7660" y="1225"/>
                      </a:lnTo>
                      <a:lnTo>
                        <a:pt x="8134" y="1185"/>
                      </a:lnTo>
                      <a:lnTo>
                        <a:pt x="8647" y="1146"/>
                      </a:lnTo>
                      <a:lnTo>
                        <a:pt x="9673" y="988"/>
                      </a:lnTo>
                      <a:lnTo>
                        <a:pt x="10739" y="751"/>
                      </a:lnTo>
                      <a:lnTo>
                        <a:pt x="11726" y="474"/>
                      </a:lnTo>
                      <a:lnTo>
                        <a:pt x="11726" y="474"/>
                      </a:lnTo>
                      <a:lnTo>
                        <a:pt x="12950" y="198"/>
                      </a:lnTo>
                      <a:lnTo>
                        <a:pt x="13463" y="80"/>
                      </a:lnTo>
                      <a:lnTo>
                        <a:pt x="13937" y="1"/>
                      </a:lnTo>
                      <a:lnTo>
                        <a:pt x="14332" y="1"/>
                      </a:lnTo>
                      <a:lnTo>
                        <a:pt x="14648" y="40"/>
                      </a:lnTo>
                      <a:lnTo>
                        <a:pt x="14924" y="119"/>
                      </a:lnTo>
                      <a:lnTo>
                        <a:pt x="15042" y="198"/>
                      </a:lnTo>
                      <a:lnTo>
                        <a:pt x="15161" y="317"/>
                      </a:lnTo>
                      <a:lnTo>
                        <a:pt x="15161" y="317"/>
                      </a:lnTo>
                      <a:lnTo>
                        <a:pt x="15279" y="474"/>
                      </a:lnTo>
                      <a:lnTo>
                        <a:pt x="15319" y="632"/>
                      </a:lnTo>
                      <a:lnTo>
                        <a:pt x="15358" y="790"/>
                      </a:lnTo>
                      <a:lnTo>
                        <a:pt x="15319" y="988"/>
                      </a:lnTo>
                      <a:lnTo>
                        <a:pt x="15240" y="1304"/>
                      </a:lnTo>
                      <a:lnTo>
                        <a:pt x="15161" y="1501"/>
                      </a:lnTo>
                      <a:lnTo>
                        <a:pt x="15161" y="1501"/>
                      </a:lnTo>
                      <a:lnTo>
                        <a:pt x="15082" y="1619"/>
                      </a:lnTo>
                      <a:lnTo>
                        <a:pt x="14964" y="1698"/>
                      </a:lnTo>
                      <a:lnTo>
                        <a:pt x="14845" y="1738"/>
                      </a:lnTo>
                      <a:lnTo>
                        <a:pt x="14687" y="1698"/>
                      </a:lnTo>
                      <a:lnTo>
                        <a:pt x="14687" y="1698"/>
                      </a:lnTo>
                      <a:lnTo>
                        <a:pt x="14569" y="1619"/>
                      </a:lnTo>
                      <a:lnTo>
                        <a:pt x="14490" y="1501"/>
                      </a:lnTo>
                      <a:lnTo>
                        <a:pt x="14450" y="1382"/>
                      </a:lnTo>
                      <a:lnTo>
                        <a:pt x="14490" y="1225"/>
                      </a:lnTo>
                      <a:lnTo>
                        <a:pt x="14490" y="1225"/>
                      </a:lnTo>
                      <a:lnTo>
                        <a:pt x="14569" y="1027"/>
                      </a:lnTo>
                      <a:lnTo>
                        <a:pt x="14569" y="869"/>
                      </a:lnTo>
                      <a:lnTo>
                        <a:pt x="14569" y="790"/>
                      </a:lnTo>
                      <a:lnTo>
                        <a:pt x="14569" y="790"/>
                      </a:lnTo>
                      <a:lnTo>
                        <a:pt x="14450" y="751"/>
                      </a:lnTo>
                      <a:lnTo>
                        <a:pt x="14213" y="711"/>
                      </a:lnTo>
                      <a:lnTo>
                        <a:pt x="13898" y="751"/>
                      </a:lnTo>
                      <a:lnTo>
                        <a:pt x="13542" y="830"/>
                      </a:lnTo>
                      <a:lnTo>
                        <a:pt x="12713" y="988"/>
                      </a:lnTo>
                      <a:lnTo>
                        <a:pt x="11924" y="1225"/>
                      </a:lnTo>
                      <a:lnTo>
                        <a:pt x="11924" y="1225"/>
                      </a:lnTo>
                      <a:lnTo>
                        <a:pt x="10858" y="1461"/>
                      </a:lnTo>
                      <a:lnTo>
                        <a:pt x="9792" y="1698"/>
                      </a:lnTo>
                      <a:lnTo>
                        <a:pt x="8726" y="1856"/>
                      </a:lnTo>
                      <a:lnTo>
                        <a:pt x="8173" y="1935"/>
                      </a:lnTo>
                      <a:lnTo>
                        <a:pt x="7660" y="1935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45"/>
                <p:cNvSpPr/>
                <p:nvPr/>
              </p:nvSpPr>
              <p:spPr>
                <a:xfrm>
                  <a:off x="2040325" y="2895975"/>
                  <a:ext cx="383975" cy="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" h="1936" extrusionOk="0">
                      <a:moveTo>
                        <a:pt x="790" y="1"/>
                      </a:moveTo>
                      <a:lnTo>
                        <a:pt x="554" y="80"/>
                      </a:lnTo>
                      <a:lnTo>
                        <a:pt x="317" y="159"/>
                      </a:lnTo>
                      <a:lnTo>
                        <a:pt x="159" y="317"/>
                      </a:lnTo>
                      <a:lnTo>
                        <a:pt x="80" y="435"/>
                      </a:lnTo>
                      <a:lnTo>
                        <a:pt x="40" y="553"/>
                      </a:lnTo>
                      <a:lnTo>
                        <a:pt x="1" y="830"/>
                      </a:lnTo>
                      <a:lnTo>
                        <a:pt x="1" y="1027"/>
                      </a:lnTo>
                      <a:lnTo>
                        <a:pt x="40" y="1225"/>
                      </a:lnTo>
                      <a:lnTo>
                        <a:pt x="159" y="1501"/>
                      </a:lnTo>
                      <a:lnTo>
                        <a:pt x="159" y="1540"/>
                      </a:lnTo>
                      <a:lnTo>
                        <a:pt x="238" y="1619"/>
                      </a:lnTo>
                      <a:lnTo>
                        <a:pt x="317" y="1698"/>
                      </a:lnTo>
                      <a:lnTo>
                        <a:pt x="396" y="1738"/>
                      </a:lnTo>
                      <a:lnTo>
                        <a:pt x="514" y="1738"/>
                      </a:lnTo>
                      <a:lnTo>
                        <a:pt x="672" y="1698"/>
                      </a:lnTo>
                      <a:lnTo>
                        <a:pt x="751" y="1659"/>
                      </a:lnTo>
                      <a:lnTo>
                        <a:pt x="830" y="1580"/>
                      </a:lnTo>
                      <a:lnTo>
                        <a:pt x="869" y="1501"/>
                      </a:lnTo>
                      <a:lnTo>
                        <a:pt x="869" y="1382"/>
                      </a:lnTo>
                      <a:lnTo>
                        <a:pt x="830" y="1225"/>
                      </a:lnTo>
                      <a:lnTo>
                        <a:pt x="751" y="948"/>
                      </a:lnTo>
                      <a:lnTo>
                        <a:pt x="712" y="830"/>
                      </a:lnTo>
                      <a:lnTo>
                        <a:pt x="712" y="790"/>
                      </a:lnTo>
                      <a:lnTo>
                        <a:pt x="830" y="751"/>
                      </a:lnTo>
                      <a:lnTo>
                        <a:pt x="1027" y="711"/>
                      </a:lnTo>
                      <a:lnTo>
                        <a:pt x="1501" y="751"/>
                      </a:lnTo>
                      <a:lnTo>
                        <a:pt x="2093" y="869"/>
                      </a:lnTo>
                      <a:lnTo>
                        <a:pt x="3396" y="1185"/>
                      </a:lnTo>
                      <a:lnTo>
                        <a:pt x="4462" y="1461"/>
                      </a:lnTo>
                      <a:lnTo>
                        <a:pt x="5528" y="1698"/>
                      </a:lnTo>
                      <a:lnTo>
                        <a:pt x="6594" y="1856"/>
                      </a:lnTo>
                      <a:lnTo>
                        <a:pt x="7147" y="1935"/>
                      </a:lnTo>
                      <a:lnTo>
                        <a:pt x="8173" y="1935"/>
                      </a:lnTo>
                      <a:lnTo>
                        <a:pt x="8726" y="1856"/>
                      </a:lnTo>
                      <a:lnTo>
                        <a:pt x="9792" y="1698"/>
                      </a:lnTo>
                      <a:lnTo>
                        <a:pt x="10858" y="1461"/>
                      </a:lnTo>
                      <a:lnTo>
                        <a:pt x="11924" y="1225"/>
                      </a:lnTo>
                      <a:lnTo>
                        <a:pt x="13187" y="869"/>
                      </a:lnTo>
                      <a:lnTo>
                        <a:pt x="13819" y="751"/>
                      </a:lnTo>
                      <a:lnTo>
                        <a:pt x="14292" y="711"/>
                      </a:lnTo>
                      <a:lnTo>
                        <a:pt x="14490" y="751"/>
                      </a:lnTo>
                      <a:lnTo>
                        <a:pt x="14569" y="790"/>
                      </a:lnTo>
                      <a:lnTo>
                        <a:pt x="14569" y="830"/>
                      </a:lnTo>
                      <a:lnTo>
                        <a:pt x="14569" y="988"/>
                      </a:lnTo>
                      <a:lnTo>
                        <a:pt x="14490" y="1225"/>
                      </a:lnTo>
                      <a:lnTo>
                        <a:pt x="14450" y="1343"/>
                      </a:lnTo>
                      <a:lnTo>
                        <a:pt x="14490" y="1461"/>
                      </a:lnTo>
                      <a:lnTo>
                        <a:pt x="14529" y="1580"/>
                      </a:lnTo>
                      <a:lnTo>
                        <a:pt x="14608" y="1659"/>
                      </a:lnTo>
                      <a:lnTo>
                        <a:pt x="14687" y="1698"/>
                      </a:lnTo>
                      <a:lnTo>
                        <a:pt x="14845" y="1738"/>
                      </a:lnTo>
                      <a:lnTo>
                        <a:pt x="14924" y="1698"/>
                      </a:lnTo>
                      <a:lnTo>
                        <a:pt x="15042" y="1659"/>
                      </a:lnTo>
                      <a:lnTo>
                        <a:pt x="15121" y="1580"/>
                      </a:lnTo>
                      <a:lnTo>
                        <a:pt x="15161" y="1501"/>
                      </a:lnTo>
                      <a:lnTo>
                        <a:pt x="15279" y="1225"/>
                      </a:lnTo>
                      <a:lnTo>
                        <a:pt x="15319" y="1027"/>
                      </a:lnTo>
                      <a:lnTo>
                        <a:pt x="15358" y="830"/>
                      </a:lnTo>
                      <a:lnTo>
                        <a:pt x="15319" y="672"/>
                      </a:lnTo>
                      <a:lnTo>
                        <a:pt x="15319" y="553"/>
                      </a:lnTo>
                      <a:lnTo>
                        <a:pt x="15240" y="435"/>
                      </a:lnTo>
                      <a:lnTo>
                        <a:pt x="15161" y="317"/>
                      </a:lnTo>
                      <a:lnTo>
                        <a:pt x="15003" y="159"/>
                      </a:lnTo>
                      <a:lnTo>
                        <a:pt x="14806" y="80"/>
                      </a:lnTo>
                      <a:lnTo>
                        <a:pt x="14569" y="1"/>
                      </a:lnTo>
                      <a:lnTo>
                        <a:pt x="13977" y="1"/>
                      </a:lnTo>
                      <a:lnTo>
                        <a:pt x="13542" y="80"/>
                      </a:lnTo>
                      <a:lnTo>
                        <a:pt x="13108" y="159"/>
                      </a:lnTo>
                      <a:lnTo>
                        <a:pt x="12832" y="198"/>
                      </a:lnTo>
                      <a:lnTo>
                        <a:pt x="11884" y="435"/>
                      </a:lnTo>
                      <a:lnTo>
                        <a:pt x="11726" y="474"/>
                      </a:lnTo>
                      <a:lnTo>
                        <a:pt x="11568" y="514"/>
                      </a:lnTo>
                      <a:lnTo>
                        <a:pt x="10660" y="790"/>
                      </a:lnTo>
                      <a:lnTo>
                        <a:pt x="9871" y="948"/>
                      </a:lnTo>
                      <a:lnTo>
                        <a:pt x="9121" y="1106"/>
                      </a:lnTo>
                      <a:lnTo>
                        <a:pt x="8370" y="1185"/>
                      </a:lnTo>
                      <a:lnTo>
                        <a:pt x="7660" y="1225"/>
                      </a:lnTo>
                      <a:lnTo>
                        <a:pt x="7186" y="1185"/>
                      </a:lnTo>
                      <a:lnTo>
                        <a:pt x="6673" y="1146"/>
                      </a:lnTo>
                      <a:lnTo>
                        <a:pt x="5646" y="988"/>
                      </a:lnTo>
                      <a:lnTo>
                        <a:pt x="4620" y="751"/>
                      </a:lnTo>
                      <a:lnTo>
                        <a:pt x="3594" y="474"/>
                      </a:lnTo>
                      <a:lnTo>
                        <a:pt x="2133" y="119"/>
                      </a:lnTo>
                      <a:lnTo>
                        <a:pt x="1541" y="40"/>
                      </a:lnTo>
                      <a:lnTo>
                        <a:pt x="1067" y="1"/>
                      </a:lnTo>
                      <a:close/>
                    </a:path>
                  </a:pathLst>
                </a:custGeom>
                <a:solidFill>
                  <a:srgbClr val="C8DD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45"/>
                <p:cNvSpPr/>
                <p:nvPr/>
              </p:nvSpPr>
              <p:spPr>
                <a:xfrm>
                  <a:off x="2040325" y="2895975"/>
                  <a:ext cx="383975" cy="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" h="1936" fill="none" extrusionOk="0">
                      <a:moveTo>
                        <a:pt x="1067" y="1"/>
                      </a:moveTo>
                      <a:lnTo>
                        <a:pt x="1067" y="1"/>
                      </a:lnTo>
                      <a:lnTo>
                        <a:pt x="790" y="1"/>
                      </a:lnTo>
                      <a:lnTo>
                        <a:pt x="554" y="80"/>
                      </a:lnTo>
                      <a:lnTo>
                        <a:pt x="317" y="159"/>
                      </a:lnTo>
                      <a:lnTo>
                        <a:pt x="159" y="317"/>
                      </a:lnTo>
                      <a:lnTo>
                        <a:pt x="159" y="317"/>
                      </a:lnTo>
                      <a:lnTo>
                        <a:pt x="80" y="435"/>
                      </a:lnTo>
                      <a:lnTo>
                        <a:pt x="40" y="553"/>
                      </a:lnTo>
                      <a:lnTo>
                        <a:pt x="1" y="830"/>
                      </a:lnTo>
                      <a:lnTo>
                        <a:pt x="1" y="830"/>
                      </a:lnTo>
                      <a:lnTo>
                        <a:pt x="1" y="1027"/>
                      </a:lnTo>
                      <a:lnTo>
                        <a:pt x="40" y="1225"/>
                      </a:lnTo>
                      <a:lnTo>
                        <a:pt x="159" y="1501"/>
                      </a:lnTo>
                      <a:lnTo>
                        <a:pt x="159" y="1501"/>
                      </a:lnTo>
                      <a:lnTo>
                        <a:pt x="159" y="1540"/>
                      </a:lnTo>
                      <a:lnTo>
                        <a:pt x="159" y="1540"/>
                      </a:lnTo>
                      <a:lnTo>
                        <a:pt x="238" y="1619"/>
                      </a:lnTo>
                      <a:lnTo>
                        <a:pt x="317" y="1698"/>
                      </a:lnTo>
                      <a:lnTo>
                        <a:pt x="396" y="1738"/>
                      </a:lnTo>
                      <a:lnTo>
                        <a:pt x="514" y="1738"/>
                      </a:lnTo>
                      <a:lnTo>
                        <a:pt x="514" y="1738"/>
                      </a:lnTo>
                      <a:lnTo>
                        <a:pt x="672" y="1698"/>
                      </a:lnTo>
                      <a:lnTo>
                        <a:pt x="672" y="1698"/>
                      </a:lnTo>
                      <a:lnTo>
                        <a:pt x="751" y="1659"/>
                      </a:lnTo>
                      <a:lnTo>
                        <a:pt x="830" y="1580"/>
                      </a:lnTo>
                      <a:lnTo>
                        <a:pt x="869" y="1501"/>
                      </a:lnTo>
                      <a:lnTo>
                        <a:pt x="869" y="1382"/>
                      </a:lnTo>
                      <a:lnTo>
                        <a:pt x="869" y="1382"/>
                      </a:lnTo>
                      <a:lnTo>
                        <a:pt x="830" y="1225"/>
                      </a:lnTo>
                      <a:lnTo>
                        <a:pt x="830" y="1225"/>
                      </a:lnTo>
                      <a:lnTo>
                        <a:pt x="751" y="948"/>
                      </a:lnTo>
                      <a:lnTo>
                        <a:pt x="712" y="830"/>
                      </a:lnTo>
                      <a:lnTo>
                        <a:pt x="712" y="830"/>
                      </a:lnTo>
                      <a:lnTo>
                        <a:pt x="712" y="790"/>
                      </a:lnTo>
                      <a:lnTo>
                        <a:pt x="712" y="790"/>
                      </a:lnTo>
                      <a:lnTo>
                        <a:pt x="830" y="751"/>
                      </a:lnTo>
                      <a:lnTo>
                        <a:pt x="1027" y="711"/>
                      </a:lnTo>
                      <a:lnTo>
                        <a:pt x="1027" y="711"/>
                      </a:lnTo>
                      <a:lnTo>
                        <a:pt x="1501" y="751"/>
                      </a:lnTo>
                      <a:lnTo>
                        <a:pt x="2093" y="869"/>
                      </a:lnTo>
                      <a:lnTo>
                        <a:pt x="3396" y="1185"/>
                      </a:lnTo>
                      <a:lnTo>
                        <a:pt x="3396" y="1185"/>
                      </a:lnTo>
                      <a:lnTo>
                        <a:pt x="4462" y="1461"/>
                      </a:lnTo>
                      <a:lnTo>
                        <a:pt x="5528" y="1698"/>
                      </a:lnTo>
                      <a:lnTo>
                        <a:pt x="6594" y="1856"/>
                      </a:lnTo>
                      <a:lnTo>
                        <a:pt x="7147" y="1935"/>
                      </a:lnTo>
                      <a:lnTo>
                        <a:pt x="7660" y="1935"/>
                      </a:lnTo>
                      <a:lnTo>
                        <a:pt x="7660" y="1935"/>
                      </a:lnTo>
                      <a:lnTo>
                        <a:pt x="8173" y="1935"/>
                      </a:lnTo>
                      <a:lnTo>
                        <a:pt x="8726" y="1856"/>
                      </a:lnTo>
                      <a:lnTo>
                        <a:pt x="9792" y="1698"/>
                      </a:lnTo>
                      <a:lnTo>
                        <a:pt x="10858" y="1461"/>
                      </a:lnTo>
                      <a:lnTo>
                        <a:pt x="11924" y="1225"/>
                      </a:lnTo>
                      <a:lnTo>
                        <a:pt x="11924" y="1225"/>
                      </a:lnTo>
                      <a:lnTo>
                        <a:pt x="13187" y="869"/>
                      </a:lnTo>
                      <a:lnTo>
                        <a:pt x="13819" y="751"/>
                      </a:lnTo>
                      <a:lnTo>
                        <a:pt x="14292" y="711"/>
                      </a:lnTo>
                      <a:lnTo>
                        <a:pt x="14292" y="711"/>
                      </a:lnTo>
                      <a:lnTo>
                        <a:pt x="14490" y="751"/>
                      </a:lnTo>
                      <a:lnTo>
                        <a:pt x="14569" y="790"/>
                      </a:lnTo>
                      <a:lnTo>
                        <a:pt x="14569" y="790"/>
                      </a:lnTo>
                      <a:lnTo>
                        <a:pt x="14569" y="830"/>
                      </a:lnTo>
                      <a:lnTo>
                        <a:pt x="14569" y="830"/>
                      </a:lnTo>
                      <a:lnTo>
                        <a:pt x="14569" y="988"/>
                      </a:lnTo>
                      <a:lnTo>
                        <a:pt x="14490" y="1225"/>
                      </a:lnTo>
                      <a:lnTo>
                        <a:pt x="14490" y="1225"/>
                      </a:lnTo>
                      <a:lnTo>
                        <a:pt x="14450" y="1343"/>
                      </a:lnTo>
                      <a:lnTo>
                        <a:pt x="14450" y="1343"/>
                      </a:lnTo>
                      <a:lnTo>
                        <a:pt x="14490" y="1461"/>
                      </a:lnTo>
                      <a:lnTo>
                        <a:pt x="14529" y="1580"/>
                      </a:lnTo>
                      <a:lnTo>
                        <a:pt x="14608" y="1659"/>
                      </a:lnTo>
                      <a:lnTo>
                        <a:pt x="14687" y="1698"/>
                      </a:lnTo>
                      <a:lnTo>
                        <a:pt x="14687" y="1698"/>
                      </a:lnTo>
                      <a:lnTo>
                        <a:pt x="14845" y="1738"/>
                      </a:lnTo>
                      <a:lnTo>
                        <a:pt x="14845" y="1738"/>
                      </a:lnTo>
                      <a:lnTo>
                        <a:pt x="14924" y="1698"/>
                      </a:lnTo>
                      <a:lnTo>
                        <a:pt x="15042" y="1659"/>
                      </a:lnTo>
                      <a:lnTo>
                        <a:pt x="15121" y="1580"/>
                      </a:lnTo>
                      <a:lnTo>
                        <a:pt x="15161" y="1501"/>
                      </a:lnTo>
                      <a:lnTo>
                        <a:pt x="15161" y="1501"/>
                      </a:lnTo>
                      <a:lnTo>
                        <a:pt x="15279" y="1225"/>
                      </a:lnTo>
                      <a:lnTo>
                        <a:pt x="15319" y="1027"/>
                      </a:lnTo>
                      <a:lnTo>
                        <a:pt x="15358" y="830"/>
                      </a:lnTo>
                      <a:lnTo>
                        <a:pt x="15358" y="830"/>
                      </a:lnTo>
                      <a:lnTo>
                        <a:pt x="15319" y="672"/>
                      </a:lnTo>
                      <a:lnTo>
                        <a:pt x="15319" y="553"/>
                      </a:lnTo>
                      <a:lnTo>
                        <a:pt x="15240" y="435"/>
                      </a:lnTo>
                      <a:lnTo>
                        <a:pt x="15161" y="317"/>
                      </a:lnTo>
                      <a:lnTo>
                        <a:pt x="15161" y="317"/>
                      </a:lnTo>
                      <a:lnTo>
                        <a:pt x="15003" y="159"/>
                      </a:lnTo>
                      <a:lnTo>
                        <a:pt x="14806" y="80"/>
                      </a:lnTo>
                      <a:lnTo>
                        <a:pt x="14569" y="1"/>
                      </a:lnTo>
                      <a:lnTo>
                        <a:pt x="14292" y="1"/>
                      </a:lnTo>
                      <a:lnTo>
                        <a:pt x="14292" y="1"/>
                      </a:lnTo>
                      <a:lnTo>
                        <a:pt x="13977" y="1"/>
                      </a:lnTo>
                      <a:lnTo>
                        <a:pt x="13977" y="1"/>
                      </a:lnTo>
                      <a:lnTo>
                        <a:pt x="13542" y="80"/>
                      </a:lnTo>
                      <a:lnTo>
                        <a:pt x="13108" y="159"/>
                      </a:lnTo>
                      <a:lnTo>
                        <a:pt x="13108" y="159"/>
                      </a:lnTo>
                      <a:lnTo>
                        <a:pt x="12832" y="198"/>
                      </a:lnTo>
                      <a:lnTo>
                        <a:pt x="12832" y="198"/>
                      </a:lnTo>
                      <a:lnTo>
                        <a:pt x="11884" y="435"/>
                      </a:lnTo>
                      <a:lnTo>
                        <a:pt x="11884" y="435"/>
                      </a:lnTo>
                      <a:lnTo>
                        <a:pt x="11726" y="474"/>
                      </a:lnTo>
                      <a:lnTo>
                        <a:pt x="11726" y="474"/>
                      </a:lnTo>
                      <a:lnTo>
                        <a:pt x="11568" y="514"/>
                      </a:lnTo>
                      <a:lnTo>
                        <a:pt x="11568" y="514"/>
                      </a:lnTo>
                      <a:lnTo>
                        <a:pt x="10660" y="790"/>
                      </a:lnTo>
                      <a:lnTo>
                        <a:pt x="10660" y="790"/>
                      </a:lnTo>
                      <a:lnTo>
                        <a:pt x="9871" y="948"/>
                      </a:lnTo>
                      <a:lnTo>
                        <a:pt x="9121" y="1106"/>
                      </a:lnTo>
                      <a:lnTo>
                        <a:pt x="8370" y="1185"/>
                      </a:lnTo>
                      <a:lnTo>
                        <a:pt x="7660" y="1225"/>
                      </a:lnTo>
                      <a:lnTo>
                        <a:pt x="7660" y="1225"/>
                      </a:lnTo>
                      <a:lnTo>
                        <a:pt x="7186" y="1185"/>
                      </a:lnTo>
                      <a:lnTo>
                        <a:pt x="6673" y="1146"/>
                      </a:lnTo>
                      <a:lnTo>
                        <a:pt x="5646" y="988"/>
                      </a:lnTo>
                      <a:lnTo>
                        <a:pt x="4620" y="751"/>
                      </a:lnTo>
                      <a:lnTo>
                        <a:pt x="3594" y="474"/>
                      </a:lnTo>
                      <a:lnTo>
                        <a:pt x="3594" y="474"/>
                      </a:lnTo>
                      <a:lnTo>
                        <a:pt x="2133" y="119"/>
                      </a:lnTo>
                      <a:lnTo>
                        <a:pt x="1541" y="40"/>
                      </a:lnTo>
                      <a:lnTo>
                        <a:pt x="1067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45"/>
                <p:cNvSpPr/>
                <p:nvPr/>
              </p:nvSpPr>
              <p:spPr>
                <a:xfrm>
                  <a:off x="2049225" y="2904875"/>
                  <a:ext cx="365200" cy="1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8" h="4580" extrusionOk="0">
                      <a:moveTo>
                        <a:pt x="671" y="0"/>
                      </a:moveTo>
                      <a:lnTo>
                        <a:pt x="356" y="39"/>
                      </a:lnTo>
                      <a:lnTo>
                        <a:pt x="237" y="79"/>
                      </a:lnTo>
                      <a:lnTo>
                        <a:pt x="119" y="158"/>
                      </a:lnTo>
                      <a:lnTo>
                        <a:pt x="79" y="237"/>
                      </a:lnTo>
                      <a:lnTo>
                        <a:pt x="0" y="316"/>
                      </a:lnTo>
                      <a:lnTo>
                        <a:pt x="0" y="474"/>
                      </a:lnTo>
                      <a:lnTo>
                        <a:pt x="0" y="592"/>
                      </a:lnTo>
                      <a:lnTo>
                        <a:pt x="119" y="987"/>
                      </a:lnTo>
                      <a:lnTo>
                        <a:pt x="356" y="1421"/>
                      </a:lnTo>
                      <a:lnTo>
                        <a:pt x="592" y="1816"/>
                      </a:lnTo>
                      <a:lnTo>
                        <a:pt x="869" y="2211"/>
                      </a:lnTo>
                      <a:lnTo>
                        <a:pt x="1185" y="2566"/>
                      </a:lnTo>
                      <a:lnTo>
                        <a:pt x="1540" y="2882"/>
                      </a:lnTo>
                      <a:lnTo>
                        <a:pt x="1935" y="3158"/>
                      </a:lnTo>
                      <a:lnTo>
                        <a:pt x="2369" y="3435"/>
                      </a:lnTo>
                      <a:lnTo>
                        <a:pt x="2803" y="3672"/>
                      </a:lnTo>
                      <a:lnTo>
                        <a:pt x="3277" y="3869"/>
                      </a:lnTo>
                      <a:lnTo>
                        <a:pt x="3790" y="4066"/>
                      </a:lnTo>
                      <a:lnTo>
                        <a:pt x="4343" y="4224"/>
                      </a:lnTo>
                      <a:lnTo>
                        <a:pt x="4896" y="4343"/>
                      </a:lnTo>
                      <a:lnTo>
                        <a:pt x="5448" y="4461"/>
                      </a:lnTo>
                      <a:lnTo>
                        <a:pt x="6041" y="4540"/>
                      </a:lnTo>
                      <a:lnTo>
                        <a:pt x="6672" y="4580"/>
                      </a:lnTo>
                      <a:lnTo>
                        <a:pt x="7936" y="4580"/>
                      </a:lnTo>
                      <a:lnTo>
                        <a:pt x="8567" y="4540"/>
                      </a:lnTo>
                      <a:lnTo>
                        <a:pt x="9159" y="4461"/>
                      </a:lnTo>
                      <a:lnTo>
                        <a:pt x="9752" y="4343"/>
                      </a:lnTo>
                      <a:lnTo>
                        <a:pt x="10304" y="4224"/>
                      </a:lnTo>
                      <a:lnTo>
                        <a:pt x="10818" y="4066"/>
                      </a:lnTo>
                      <a:lnTo>
                        <a:pt x="11331" y="3869"/>
                      </a:lnTo>
                      <a:lnTo>
                        <a:pt x="11804" y="3672"/>
                      </a:lnTo>
                      <a:lnTo>
                        <a:pt x="12239" y="3435"/>
                      </a:lnTo>
                      <a:lnTo>
                        <a:pt x="12673" y="3158"/>
                      </a:lnTo>
                      <a:lnTo>
                        <a:pt x="13068" y="2882"/>
                      </a:lnTo>
                      <a:lnTo>
                        <a:pt x="13423" y="2566"/>
                      </a:lnTo>
                      <a:lnTo>
                        <a:pt x="13739" y="2211"/>
                      </a:lnTo>
                      <a:lnTo>
                        <a:pt x="14015" y="1816"/>
                      </a:lnTo>
                      <a:lnTo>
                        <a:pt x="14252" y="1421"/>
                      </a:lnTo>
                      <a:lnTo>
                        <a:pt x="14489" y="987"/>
                      </a:lnTo>
                      <a:lnTo>
                        <a:pt x="14608" y="592"/>
                      </a:lnTo>
                      <a:lnTo>
                        <a:pt x="14608" y="474"/>
                      </a:lnTo>
                      <a:lnTo>
                        <a:pt x="14608" y="316"/>
                      </a:lnTo>
                      <a:lnTo>
                        <a:pt x="14529" y="237"/>
                      </a:lnTo>
                      <a:lnTo>
                        <a:pt x="14489" y="118"/>
                      </a:lnTo>
                      <a:lnTo>
                        <a:pt x="14371" y="79"/>
                      </a:lnTo>
                      <a:lnTo>
                        <a:pt x="14252" y="39"/>
                      </a:lnTo>
                      <a:lnTo>
                        <a:pt x="13936" y="0"/>
                      </a:lnTo>
                      <a:lnTo>
                        <a:pt x="13542" y="39"/>
                      </a:lnTo>
                      <a:lnTo>
                        <a:pt x="13068" y="118"/>
                      </a:lnTo>
                      <a:lnTo>
                        <a:pt x="12515" y="197"/>
                      </a:lnTo>
                      <a:lnTo>
                        <a:pt x="11331" y="513"/>
                      </a:lnTo>
                      <a:lnTo>
                        <a:pt x="9988" y="829"/>
                      </a:lnTo>
                      <a:lnTo>
                        <a:pt x="9317" y="987"/>
                      </a:lnTo>
                      <a:lnTo>
                        <a:pt x="8607" y="1105"/>
                      </a:lnTo>
                      <a:lnTo>
                        <a:pt x="7936" y="1184"/>
                      </a:lnTo>
                      <a:lnTo>
                        <a:pt x="7304" y="1224"/>
                      </a:lnTo>
                      <a:lnTo>
                        <a:pt x="6672" y="1184"/>
                      </a:lnTo>
                      <a:lnTo>
                        <a:pt x="6001" y="1105"/>
                      </a:lnTo>
                      <a:lnTo>
                        <a:pt x="5290" y="987"/>
                      </a:lnTo>
                      <a:lnTo>
                        <a:pt x="4619" y="829"/>
                      </a:lnTo>
                      <a:lnTo>
                        <a:pt x="3277" y="513"/>
                      </a:lnTo>
                      <a:lnTo>
                        <a:pt x="2093" y="237"/>
                      </a:lnTo>
                      <a:lnTo>
                        <a:pt x="1540" y="118"/>
                      </a:lnTo>
                      <a:lnTo>
                        <a:pt x="1066" y="39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6" name="Google Shape;386;p45"/>
              <p:cNvGrpSpPr/>
              <p:nvPr/>
            </p:nvGrpSpPr>
            <p:grpSpPr>
              <a:xfrm>
                <a:off x="2297250" y="1567500"/>
                <a:ext cx="1107400" cy="2820825"/>
                <a:chOff x="238125" y="1567500"/>
                <a:chExt cx="1107400" cy="2820825"/>
              </a:xfrm>
            </p:grpSpPr>
            <p:sp>
              <p:nvSpPr>
                <p:cNvPr id="387" name="Google Shape;387;p45"/>
                <p:cNvSpPr/>
                <p:nvPr/>
              </p:nvSpPr>
              <p:spPr>
                <a:xfrm>
                  <a:off x="1180675" y="2115275"/>
                  <a:ext cx="164850" cy="1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5884" extrusionOk="0">
                      <a:moveTo>
                        <a:pt x="4264" y="1"/>
                      </a:moveTo>
                      <a:lnTo>
                        <a:pt x="4067" y="40"/>
                      </a:lnTo>
                      <a:lnTo>
                        <a:pt x="3870" y="80"/>
                      </a:lnTo>
                      <a:lnTo>
                        <a:pt x="3672" y="159"/>
                      </a:lnTo>
                      <a:lnTo>
                        <a:pt x="3475" y="277"/>
                      </a:lnTo>
                      <a:lnTo>
                        <a:pt x="2172" y="1422"/>
                      </a:lnTo>
                      <a:lnTo>
                        <a:pt x="1777" y="1659"/>
                      </a:lnTo>
                      <a:lnTo>
                        <a:pt x="1422" y="1975"/>
                      </a:lnTo>
                      <a:lnTo>
                        <a:pt x="988" y="2330"/>
                      </a:lnTo>
                      <a:lnTo>
                        <a:pt x="593" y="2804"/>
                      </a:lnTo>
                      <a:lnTo>
                        <a:pt x="395" y="3041"/>
                      </a:lnTo>
                      <a:lnTo>
                        <a:pt x="237" y="3277"/>
                      </a:lnTo>
                      <a:lnTo>
                        <a:pt x="119" y="3554"/>
                      </a:lnTo>
                      <a:lnTo>
                        <a:pt x="40" y="3830"/>
                      </a:lnTo>
                      <a:lnTo>
                        <a:pt x="1" y="4107"/>
                      </a:lnTo>
                      <a:lnTo>
                        <a:pt x="1" y="4383"/>
                      </a:lnTo>
                      <a:lnTo>
                        <a:pt x="80" y="4620"/>
                      </a:lnTo>
                      <a:lnTo>
                        <a:pt x="237" y="4778"/>
                      </a:lnTo>
                      <a:lnTo>
                        <a:pt x="1343" y="5725"/>
                      </a:lnTo>
                      <a:lnTo>
                        <a:pt x="1540" y="5844"/>
                      </a:lnTo>
                      <a:lnTo>
                        <a:pt x="1738" y="5883"/>
                      </a:lnTo>
                      <a:lnTo>
                        <a:pt x="1935" y="5883"/>
                      </a:lnTo>
                      <a:lnTo>
                        <a:pt x="2132" y="5844"/>
                      </a:lnTo>
                      <a:lnTo>
                        <a:pt x="3238" y="5330"/>
                      </a:lnTo>
                      <a:lnTo>
                        <a:pt x="3633" y="5133"/>
                      </a:lnTo>
                      <a:lnTo>
                        <a:pt x="4027" y="4936"/>
                      </a:lnTo>
                      <a:lnTo>
                        <a:pt x="4383" y="4699"/>
                      </a:lnTo>
                      <a:lnTo>
                        <a:pt x="4738" y="4462"/>
                      </a:lnTo>
                      <a:lnTo>
                        <a:pt x="5093" y="4185"/>
                      </a:lnTo>
                      <a:lnTo>
                        <a:pt x="5449" y="3870"/>
                      </a:lnTo>
                      <a:lnTo>
                        <a:pt x="5765" y="3593"/>
                      </a:lnTo>
                      <a:lnTo>
                        <a:pt x="6041" y="3238"/>
                      </a:lnTo>
                      <a:lnTo>
                        <a:pt x="6317" y="2962"/>
                      </a:lnTo>
                      <a:lnTo>
                        <a:pt x="6436" y="2764"/>
                      </a:lnTo>
                      <a:lnTo>
                        <a:pt x="6554" y="2527"/>
                      </a:lnTo>
                      <a:lnTo>
                        <a:pt x="6594" y="2330"/>
                      </a:lnTo>
                      <a:lnTo>
                        <a:pt x="6594" y="2093"/>
                      </a:lnTo>
                      <a:lnTo>
                        <a:pt x="6554" y="1856"/>
                      </a:lnTo>
                      <a:lnTo>
                        <a:pt x="6475" y="1659"/>
                      </a:lnTo>
                      <a:lnTo>
                        <a:pt x="6357" y="1422"/>
                      </a:lnTo>
                      <a:lnTo>
                        <a:pt x="6199" y="1264"/>
                      </a:lnTo>
                      <a:lnTo>
                        <a:pt x="6159" y="1264"/>
                      </a:lnTo>
                      <a:lnTo>
                        <a:pt x="5054" y="277"/>
                      </a:lnTo>
                      <a:lnTo>
                        <a:pt x="4857" y="159"/>
                      </a:lnTo>
                      <a:lnTo>
                        <a:pt x="4659" y="80"/>
                      </a:lnTo>
                      <a:lnTo>
                        <a:pt x="4462" y="40"/>
                      </a:lnTo>
                      <a:lnTo>
                        <a:pt x="4264" y="1"/>
                      </a:lnTo>
                      <a:close/>
                    </a:path>
                  </a:pathLst>
                </a:custGeom>
                <a:solidFill>
                  <a:srgbClr val="FFB5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45"/>
                <p:cNvSpPr/>
                <p:nvPr/>
              </p:nvSpPr>
              <p:spPr>
                <a:xfrm>
                  <a:off x="1180675" y="2115275"/>
                  <a:ext cx="164850" cy="1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5884" fill="none" extrusionOk="0">
                      <a:moveTo>
                        <a:pt x="1" y="4383"/>
                      </a:moveTo>
                      <a:lnTo>
                        <a:pt x="1" y="4383"/>
                      </a:lnTo>
                      <a:lnTo>
                        <a:pt x="80" y="4620"/>
                      </a:lnTo>
                      <a:lnTo>
                        <a:pt x="237" y="4778"/>
                      </a:lnTo>
                      <a:lnTo>
                        <a:pt x="1343" y="5725"/>
                      </a:lnTo>
                      <a:lnTo>
                        <a:pt x="1343" y="5725"/>
                      </a:lnTo>
                      <a:lnTo>
                        <a:pt x="1540" y="5844"/>
                      </a:lnTo>
                      <a:lnTo>
                        <a:pt x="1738" y="5883"/>
                      </a:lnTo>
                      <a:lnTo>
                        <a:pt x="1935" y="5883"/>
                      </a:lnTo>
                      <a:lnTo>
                        <a:pt x="2132" y="5844"/>
                      </a:lnTo>
                      <a:lnTo>
                        <a:pt x="3238" y="5330"/>
                      </a:lnTo>
                      <a:lnTo>
                        <a:pt x="3238" y="5330"/>
                      </a:lnTo>
                      <a:lnTo>
                        <a:pt x="3633" y="5133"/>
                      </a:lnTo>
                      <a:lnTo>
                        <a:pt x="4027" y="4936"/>
                      </a:lnTo>
                      <a:lnTo>
                        <a:pt x="4383" y="4699"/>
                      </a:lnTo>
                      <a:lnTo>
                        <a:pt x="4738" y="4462"/>
                      </a:lnTo>
                      <a:lnTo>
                        <a:pt x="5093" y="4185"/>
                      </a:lnTo>
                      <a:lnTo>
                        <a:pt x="5449" y="3870"/>
                      </a:lnTo>
                      <a:lnTo>
                        <a:pt x="5765" y="3593"/>
                      </a:lnTo>
                      <a:lnTo>
                        <a:pt x="6041" y="3238"/>
                      </a:lnTo>
                      <a:lnTo>
                        <a:pt x="6317" y="2962"/>
                      </a:lnTo>
                      <a:lnTo>
                        <a:pt x="6317" y="2962"/>
                      </a:lnTo>
                      <a:lnTo>
                        <a:pt x="6436" y="2764"/>
                      </a:lnTo>
                      <a:lnTo>
                        <a:pt x="6554" y="2527"/>
                      </a:lnTo>
                      <a:lnTo>
                        <a:pt x="6594" y="2330"/>
                      </a:lnTo>
                      <a:lnTo>
                        <a:pt x="6594" y="2093"/>
                      </a:lnTo>
                      <a:lnTo>
                        <a:pt x="6554" y="1856"/>
                      </a:lnTo>
                      <a:lnTo>
                        <a:pt x="6475" y="1659"/>
                      </a:lnTo>
                      <a:lnTo>
                        <a:pt x="6357" y="1422"/>
                      </a:lnTo>
                      <a:lnTo>
                        <a:pt x="6199" y="1264"/>
                      </a:lnTo>
                      <a:lnTo>
                        <a:pt x="6159" y="1264"/>
                      </a:lnTo>
                      <a:lnTo>
                        <a:pt x="5054" y="277"/>
                      </a:lnTo>
                      <a:lnTo>
                        <a:pt x="5054" y="277"/>
                      </a:lnTo>
                      <a:lnTo>
                        <a:pt x="4857" y="159"/>
                      </a:lnTo>
                      <a:lnTo>
                        <a:pt x="4659" y="80"/>
                      </a:lnTo>
                      <a:lnTo>
                        <a:pt x="4462" y="40"/>
                      </a:lnTo>
                      <a:lnTo>
                        <a:pt x="4264" y="1"/>
                      </a:lnTo>
                      <a:lnTo>
                        <a:pt x="4067" y="40"/>
                      </a:lnTo>
                      <a:lnTo>
                        <a:pt x="3870" y="80"/>
                      </a:lnTo>
                      <a:lnTo>
                        <a:pt x="3672" y="159"/>
                      </a:lnTo>
                      <a:lnTo>
                        <a:pt x="3475" y="277"/>
                      </a:lnTo>
                      <a:lnTo>
                        <a:pt x="2172" y="1422"/>
                      </a:lnTo>
                      <a:lnTo>
                        <a:pt x="2172" y="1422"/>
                      </a:lnTo>
                      <a:lnTo>
                        <a:pt x="1777" y="1659"/>
                      </a:lnTo>
                      <a:lnTo>
                        <a:pt x="1422" y="1975"/>
                      </a:lnTo>
                      <a:lnTo>
                        <a:pt x="988" y="2330"/>
                      </a:lnTo>
                      <a:lnTo>
                        <a:pt x="593" y="2804"/>
                      </a:lnTo>
                      <a:lnTo>
                        <a:pt x="395" y="3041"/>
                      </a:lnTo>
                      <a:lnTo>
                        <a:pt x="237" y="3277"/>
                      </a:lnTo>
                      <a:lnTo>
                        <a:pt x="119" y="3554"/>
                      </a:lnTo>
                      <a:lnTo>
                        <a:pt x="40" y="3830"/>
                      </a:lnTo>
                      <a:lnTo>
                        <a:pt x="1" y="4107"/>
                      </a:lnTo>
                      <a:lnTo>
                        <a:pt x="1" y="438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45"/>
                <p:cNvSpPr/>
                <p:nvPr/>
              </p:nvSpPr>
              <p:spPr>
                <a:xfrm>
                  <a:off x="1162900" y="2197200"/>
                  <a:ext cx="98725" cy="9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" h="3949" extrusionOk="0">
                      <a:moveTo>
                        <a:pt x="554" y="0"/>
                      </a:moveTo>
                      <a:lnTo>
                        <a:pt x="396" y="40"/>
                      </a:lnTo>
                      <a:lnTo>
                        <a:pt x="238" y="435"/>
                      </a:lnTo>
                      <a:lnTo>
                        <a:pt x="119" y="830"/>
                      </a:lnTo>
                      <a:lnTo>
                        <a:pt x="40" y="1264"/>
                      </a:lnTo>
                      <a:lnTo>
                        <a:pt x="1" y="1659"/>
                      </a:lnTo>
                      <a:lnTo>
                        <a:pt x="554" y="2172"/>
                      </a:lnTo>
                      <a:lnTo>
                        <a:pt x="1264" y="2725"/>
                      </a:lnTo>
                      <a:lnTo>
                        <a:pt x="2014" y="3356"/>
                      </a:lnTo>
                      <a:lnTo>
                        <a:pt x="2330" y="3633"/>
                      </a:lnTo>
                      <a:lnTo>
                        <a:pt x="2646" y="3948"/>
                      </a:lnTo>
                      <a:lnTo>
                        <a:pt x="3238" y="3435"/>
                      </a:lnTo>
                      <a:lnTo>
                        <a:pt x="3673" y="3001"/>
                      </a:lnTo>
                      <a:lnTo>
                        <a:pt x="3830" y="2803"/>
                      </a:lnTo>
                      <a:lnTo>
                        <a:pt x="3949" y="2606"/>
                      </a:lnTo>
                      <a:lnTo>
                        <a:pt x="3870" y="2448"/>
                      </a:lnTo>
                      <a:lnTo>
                        <a:pt x="3751" y="2251"/>
                      </a:lnTo>
                      <a:lnTo>
                        <a:pt x="3396" y="1817"/>
                      </a:lnTo>
                      <a:lnTo>
                        <a:pt x="2922" y="1382"/>
                      </a:lnTo>
                      <a:lnTo>
                        <a:pt x="2409" y="948"/>
                      </a:lnTo>
                      <a:lnTo>
                        <a:pt x="1856" y="553"/>
                      </a:lnTo>
                      <a:lnTo>
                        <a:pt x="1304" y="237"/>
                      </a:lnTo>
                      <a:lnTo>
                        <a:pt x="1027" y="119"/>
                      </a:lnTo>
                      <a:lnTo>
                        <a:pt x="791" y="40"/>
                      </a:lnTo>
                      <a:lnTo>
                        <a:pt x="55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45"/>
                <p:cNvSpPr/>
                <p:nvPr/>
              </p:nvSpPr>
              <p:spPr>
                <a:xfrm>
                  <a:off x="1162900" y="2197200"/>
                  <a:ext cx="98725" cy="9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" h="3949" fill="none" extrusionOk="0">
                      <a:moveTo>
                        <a:pt x="1" y="1659"/>
                      </a:moveTo>
                      <a:lnTo>
                        <a:pt x="1" y="1659"/>
                      </a:lnTo>
                      <a:lnTo>
                        <a:pt x="40" y="1264"/>
                      </a:lnTo>
                      <a:lnTo>
                        <a:pt x="119" y="830"/>
                      </a:lnTo>
                      <a:lnTo>
                        <a:pt x="238" y="435"/>
                      </a:lnTo>
                      <a:lnTo>
                        <a:pt x="396" y="40"/>
                      </a:lnTo>
                      <a:lnTo>
                        <a:pt x="396" y="40"/>
                      </a:lnTo>
                      <a:lnTo>
                        <a:pt x="554" y="0"/>
                      </a:lnTo>
                      <a:lnTo>
                        <a:pt x="791" y="40"/>
                      </a:lnTo>
                      <a:lnTo>
                        <a:pt x="1027" y="119"/>
                      </a:lnTo>
                      <a:lnTo>
                        <a:pt x="1304" y="237"/>
                      </a:lnTo>
                      <a:lnTo>
                        <a:pt x="1856" y="553"/>
                      </a:lnTo>
                      <a:lnTo>
                        <a:pt x="2409" y="948"/>
                      </a:lnTo>
                      <a:lnTo>
                        <a:pt x="2922" y="1382"/>
                      </a:lnTo>
                      <a:lnTo>
                        <a:pt x="3396" y="1817"/>
                      </a:lnTo>
                      <a:lnTo>
                        <a:pt x="3751" y="2251"/>
                      </a:lnTo>
                      <a:lnTo>
                        <a:pt x="3870" y="2448"/>
                      </a:lnTo>
                      <a:lnTo>
                        <a:pt x="3949" y="2606"/>
                      </a:lnTo>
                      <a:lnTo>
                        <a:pt x="3949" y="2606"/>
                      </a:lnTo>
                      <a:lnTo>
                        <a:pt x="3830" y="2803"/>
                      </a:lnTo>
                      <a:lnTo>
                        <a:pt x="3673" y="3001"/>
                      </a:lnTo>
                      <a:lnTo>
                        <a:pt x="3238" y="3435"/>
                      </a:lnTo>
                      <a:lnTo>
                        <a:pt x="2646" y="3948"/>
                      </a:lnTo>
                      <a:lnTo>
                        <a:pt x="2646" y="3948"/>
                      </a:lnTo>
                      <a:lnTo>
                        <a:pt x="2330" y="3633"/>
                      </a:lnTo>
                      <a:lnTo>
                        <a:pt x="2014" y="3356"/>
                      </a:lnTo>
                      <a:lnTo>
                        <a:pt x="1264" y="2725"/>
                      </a:lnTo>
                      <a:lnTo>
                        <a:pt x="554" y="2172"/>
                      </a:lnTo>
                      <a:lnTo>
                        <a:pt x="1" y="165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45"/>
                <p:cNvSpPr/>
                <p:nvPr/>
              </p:nvSpPr>
              <p:spPr>
                <a:xfrm>
                  <a:off x="760225" y="2087650"/>
                  <a:ext cx="506350" cy="43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4" h="17569" extrusionOk="0">
                      <a:moveTo>
                        <a:pt x="10068" y="11528"/>
                      </a:moveTo>
                      <a:lnTo>
                        <a:pt x="9949" y="11568"/>
                      </a:lnTo>
                      <a:lnTo>
                        <a:pt x="9910" y="11568"/>
                      </a:lnTo>
                      <a:lnTo>
                        <a:pt x="10068" y="11528"/>
                      </a:lnTo>
                      <a:close/>
                      <a:moveTo>
                        <a:pt x="6515" y="0"/>
                      </a:moveTo>
                      <a:lnTo>
                        <a:pt x="0" y="2132"/>
                      </a:lnTo>
                      <a:lnTo>
                        <a:pt x="632" y="3869"/>
                      </a:lnTo>
                      <a:lnTo>
                        <a:pt x="1264" y="5567"/>
                      </a:lnTo>
                      <a:lnTo>
                        <a:pt x="1935" y="7264"/>
                      </a:lnTo>
                      <a:lnTo>
                        <a:pt x="2606" y="8962"/>
                      </a:lnTo>
                      <a:lnTo>
                        <a:pt x="3356" y="10660"/>
                      </a:lnTo>
                      <a:lnTo>
                        <a:pt x="4146" y="12357"/>
                      </a:lnTo>
                      <a:lnTo>
                        <a:pt x="4580" y="13265"/>
                      </a:lnTo>
                      <a:lnTo>
                        <a:pt x="5054" y="14134"/>
                      </a:lnTo>
                      <a:lnTo>
                        <a:pt x="5646" y="15121"/>
                      </a:lnTo>
                      <a:lnTo>
                        <a:pt x="5843" y="15397"/>
                      </a:lnTo>
                      <a:lnTo>
                        <a:pt x="5922" y="15555"/>
                      </a:lnTo>
                      <a:lnTo>
                        <a:pt x="6080" y="15713"/>
                      </a:lnTo>
                      <a:lnTo>
                        <a:pt x="6357" y="16029"/>
                      </a:lnTo>
                      <a:lnTo>
                        <a:pt x="6751" y="16424"/>
                      </a:lnTo>
                      <a:lnTo>
                        <a:pt x="6949" y="16621"/>
                      </a:lnTo>
                      <a:lnTo>
                        <a:pt x="6988" y="16621"/>
                      </a:lnTo>
                      <a:lnTo>
                        <a:pt x="7383" y="16897"/>
                      </a:lnTo>
                      <a:lnTo>
                        <a:pt x="7857" y="17095"/>
                      </a:lnTo>
                      <a:lnTo>
                        <a:pt x="8291" y="17292"/>
                      </a:lnTo>
                      <a:lnTo>
                        <a:pt x="8765" y="17411"/>
                      </a:lnTo>
                      <a:lnTo>
                        <a:pt x="9278" y="17529"/>
                      </a:lnTo>
                      <a:lnTo>
                        <a:pt x="9752" y="17568"/>
                      </a:lnTo>
                      <a:lnTo>
                        <a:pt x="10265" y="17568"/>
                      </a:lnTo>
                      <a:lnTo>
                        <a:pt x="10739" y="17529"/>
                      </a:lnTo>
                      <a:lnTo>
                        <a:pt x="11489" y="17332"/>
                      </a:lnTo>
                      <a:lnTo>
                        <a:pt x="12200" y="17095"/>
                      </a:lnTo>
                      <a:lnTo>
                        <a:pt x="12871" y="16779"/>
                      </a:lnTo>
                      <a:lnTo>
                        <a:pt x="13502" y="16384"/>
                      </a:lnTo>
                      <a:lnTo>
                        <a:pt x="13937" y="16068"/>
                      </a:lnTo>
                      <a:lnTo>
                        <a:pt x="14371" y="15713"/>
                      </a:lnTo>
                      <a:lnTo>
                        <a:pt x="14805" y="15318"/>
                      </a:lnTo>
                      <a:lnTo>
                        <a:pt x="15200" y="14923"/>
                      </a:lnTo>
                      <a:lnTo>
                        <a:pt x="15871" y="14213"/>
                      </a:lnTo>
                      <a:lnTo>
                        <a:pt x="16503" y="13463"/>
                      </a:lnTo>
                      <a:lnTo>
                        <a:pt x="17055" y="12752"/>
                      </a:lnTo>
                      <a:lnTo>
                        <a:pt x="17569" y="12002"/>
                      </a:lnTo>
                      <a:lnTo>
                        <a:pt x="18082" y="11212"/>
                      </a:lnTo>
                      <a:lnTo>
                        <a:pt x="18556" y="10423"/>
                      </a:lnTo>
                      <a:lnTo>
                        <a:pt x="19464" y="8883"/>
                      </a:lnTo>
                      <a:lnTo>
                        <a:pt x="19858" y="8094"/>
                      </a:lnTo>
                      <a:lnTo>
                        <a:pt x="20253" y="7264"/>
                      </a:lnTo>
                      <a:lnTo>
                        <a:pt x="15595" y="4817"/>
                      </a:lnTo>
                      <a:lnTo>
                        <a:pt x="15200" y="5488"/>
                      </a:lnTo>
                      <a:lnTo>
                        <a:pt x="14805" y="6120"/>
                      </a:lnTo>
                      <a:lnTo>
                        <a:pt x="13937" y="7422"/>
                      </a:lnTo>
                      <a:lnTo>
                        <a:pt x="13068" y="8646"/>
                      </a:lnTo>
                      <a:lnTo>
                        <a:pt x="12081" y="9791"/>
                      </a:lnTo>
                      <a:lnTo>
                        <a:pt x="11686" y="10225"/>
                      </a:lnTo>
                      <a:lnTo>
                        <a:pt x="11252" y="10660"/>
                      </a:lnTo>
                      <a:lnTo>
                        <a:pt x="10778" y="11054"/>
                      </a:lnTo>
                      <a:lnTo>
                        <a:pt x="10514" y="11238"/>
                      </a:lnTo>
                      <a:lnTo>
                        <a:pt x="10514" y="11238"/>
                      </a:lnTo>
                      <a:lnTo>
                        <a:pt x="10502" y="11212"/>
                      </a:lnTo>
                      <a:lnTo>
                        <a:pt x="10147" y="10541"/>
                      </a:lnTo>
                      <a:lnTo>
                        <a:pt x="9831" y="9791"/>
                      </a:lnTo>
                      <a:lnTo>
                        <a:pt x="9239" y="8251"/>
                      </a:lnTo>
                      <a:lnTo>
                        <a:pt x="8646" y="6633"/>
                      </a:lnTo>
                      <a:lnTo>
                        <a:pt x="7541" y="3317"/>
                      </a:lnTo>
                      <a:lnTo>
                        <a:pt x="7028" y="1658"/>
                      </a:lnTo>
                      <a:lnTo>
                        <a:pt x="6515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45"/>
                <p:cNvSpPr/>
                <p:nvPr/>
              </p:nvSpPr>
              <p:spPr>
                <a:xfrm>
                  <a:off x="760225" y="2087650"/>
                  <a:ext cx="506350" cy="43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4" h="17569" fill="none" extrusionOk="0">
                      <a:moveTo>
                        <a:pt x="6515" y="0"/>
                      </a:moveTo>
                      <a:lnTo>
                        <a:pt x="6515" y="0"/>
                      </a:lnTo>
                      <a:lnTo>
                        <a:pt x="7028" y="1658"/>
                      </a:lnTo>
                      <a:lnTo>
                        <a:pt x="7541" y="3317"/>
                      </a:lnTo>
                      <a:lnTo>
                        <a:pt x="7541" y="3317"/>
                      </a:lnTo>
                      <a:lnTo>
                        <a:pt x="8646" y="6633"/>
                      </a:lnTo>
                      <a:lnTo>
                        <a:pt x="8646" y="6633"/>
                      </a:lnTo>
                      <a:lnTo>
                        <a:pt x="9239" y="8251"/>
                      </a:lnTo>
                      <a:lnTo>
                        <a:pt x="9831" y="9791"/>
                      </a:lnTo>
                      <a:lnTo>
                        <a:pt x="9831" y="9791"/>
                      </a:lnTo>
                      <a:lnTo>
                        <a:pt x="10147" y="10541"/>
                      </a:lnTo>
                      <a:lnTo>
                        <a:pt x="10502" y="11212"/>
                      </a:lnTo>
                      <a:lnTo>
                        <a:pt x="10502" y="11212"/>
                      </a:lnTo>
                      <a:lnTo>
                        <a:pt x="10778" y="11805"/>
                      </a:lnTo>
                      <a:lnTo>
                        <a:pt x="10857" y="11883"/>
                      </a:lnTo>
                      <a:lnTo>
                        <a:pt x="10857" y="11923"/>
                      </a:lnTo>
                      <a:lnTo>
                        <a:pt x="10857" y="11923"/>
                      </a:lnTo>
                      <a:lnTo>
                        <a:pt x="10857" y="11962"/>
                      </a:lnTo>
                      <a:lnTo>
                        <a:pt x="10857" y="11923"/>
                      </a:lnTo>
                      <a:lnTo>
                        <a:pt x="10857" y="11923"/>
                      </a:lnTo>
                      <a:lnTo>
                        <a:pt x="10778" y="11844"/>
                      </a:lnTo>
                      <a:lnTo>
                        <a:pt x="10541" y="11647"/>
                      </a:lnTo>
                      <a:lnTo>
                        <a:pt x="10541" y="11647"/>
                      </a:lnTo>
                      <a:lnTo>
                        <a:pt x="10226" y="11568"/>
                      </a:lnTo>
                      <a:lnTo>
                        <a:pt x="10226" y="11568"/>
                      </a:lnTo>
                      <a:lnTo>
                        <a:pt x="10068" y="11528"/>
                      </a:lnTo>
                      <a:lnTo>
                        <a:pt x="9910" y="11568"/>
                      </a:lnTo>
                      <a:lnTo>
                        <a:pt x="9910" y="11568"/>
                      </a:lnTo>
                      <a:lnTo>
                        <a:pt x="9910" y="11568"/>
                      </a:lnTo>
                      <a:lnTo>
                        <a:pt x="9949" y="11568"/>
                      </a:lnTo>
                      <a:lnTo>
                        <a:pt x="10068" y="11528"/>
                      </a:lnTo>
                      <a:lnTo>
                        <a:pt x="10265" y="11410"/>
                      </a:lnTo>
                      <a:lnTo>
                        <a:pt x="10265" y="11410"/>
                      </a:lnTo>
                      <a:lnTo>
                        <a:pt x="10778" y="11054"/>
                      </a:lnTo>
                      <a:lnTo>
                        <a:pt x="11252" y="10660"/>
                      </a:lnTo>
                      <a:lnTo>
                        <a:pt x="11686" y="10225"/>
                      </a:lnTo>
                      <a:lnTo>
                        <a:pt x="12081" y="9791"/>
                      </a:lnTo>
                      <a:lnTo>
                        <a:pt x="12081" y="9791"/>
                      </a:lnTo>
                      <a:lnTo>
                        <a:pt x="13068" y="8646"/>
                      </a:lnTo>
                      <a:lnTo>
                        <a:pt x="13937" y="7422"/>
                      </a:lnTo>
                      <a:lnTo>
                        <a:pt x="13937" y="7422"/>
                      </a:lnTo>
                      <a:lnTo>
                        <a:pt x="14805" y="6120"/>
                      </a:lnTo>
                      <a:lnTo>
                        <a:pt x="15200" y="5488"/>
                      </a:lnTo>
                      <a:lnTo>
                        <a:pt x="15595" y="4817"/>
                      </a:lnTo>
                      <a:lnTo>
                        <a:pt x="20253" y="7264"/>
                      </a:lnTo>
                      <a:lnTo>
                        <a:pt x="20253" y="7264"/>
                      </a:lnTo>
                      <a:lnTo>
                        <a:pt x="19858" y="8094"/>
                      </a:lnTo>
                      <a:lnTo>
                        <a:pt x="19464" y="8883"/>
                      </a:lnTo>
                      <a:lnTo>
                        <a:pt x="19464" y="8883"/>
                      </a:lnTo>
                      <a:lnTo>
                        <a:pt x="18556" y="10423"/>
                      </a:lnTo>
                      <a:lnTo>
                        <a:pt x="18556" y="10423"/>
                      </a:lnTo>
                      <a:lnTo>
                        <a:pt x="18082" y="11212"/>
                      </a:lnTo>
                      <a:lnTo>
                        <a:pt x="17569" y="12002"/>
                      </a:lnTo>
                      <a:lnTo>
                        <a:pt x="17055" y="12752"/>
                      </a:lnTo>
                      <a:lnTo>
                        <a:pt x="16503" y="13463"/>
                      </a:lnTo>
                      <a:lnTo>
                        <a:pt x="16503" y="13463"/>
                      </a:lnTo>
                      <a:lnTo>
                        <a:pt x="15871" y="14213"/>
                      </a:lnTo>
                      <a:lnTo>
                        <a:pt x="15200" y="14923"/>
                      </a:lnTo>
                      <a:lnTo>
                        <a:pt x="15200" y="14923"/>
                      </a:lnTo>
                      <a:lnTo>
                        <a:pt x="14805" y="15318"/>
                      </a:lnTo>
                      <a:lnTo>
                        <a:pt x="14371" y="15713"/>
                      </a:lnTo>
                      <a:lnTo>
                        <a:pt x="13937" y="16068"/>
                      </a:lnTo>
                      <a:lnTo>
                        <a:pt x="13502" y="16384"/>
                      </a:lnTo>
                      <a:lnTo>
                        <a:pt x="13502" y="16384"/>
                      </a:lnTo>
                      <a:lnTo>
                        <a:pt x="12871" y="16779"/>
                      </a:lnTo>
                      <a:lnTo>
                        <a:pt x="12200" y="17095"/>
                      </a:lnTo>
                      <a:lnTo>
                        <a:pt x="11489" y="17332"/>
                      </a:lnTo>
                      <a:lnTo>
                        <a:pt x="10739" y="17529"/>
                      </a:lnTo>
                      <a:lnTo>
                        <a:pt x="10739" y="17529"/>
                      </a:lnTo>
                      <a:lnTo>
                        <a:pt x="10265" y="17568"/>
                      </a:lnTo>
                      <a:lnTo>
                        <a:pt x="9752" y="17568"/>
                      </a:lnTo>
                      <a:lnTo>
                        <a:pt x="9278" y="17529"/>
                      </a:lnTo>
                      <a:lnTo>
                        <a:pt x="8765" y="17411"/>
                      </a:lnTo>
                      <a:lnTo>
                        <a:pt x="8765" y="17411"/>
                      </a:lnTo>
                      <a:lnTo>
                        <a:pt x="8291" y="17292"/>
                      </a:lnTo>
                      <a:lnTo>
                        <a:pt x="7857" y="17095"/>
                      </a:lnTo>
                      <a:lnTo>
                        <a:pt x="7383" y="16897"/>
                      </a:lnTo>
                      <a:lnTo>
                        <a:pt x="6988" y="16621"/>
                      </a:lnTo>
                      <a:lnTo>
                        <a:pt x="6949" y="16621"/>
                      </a:lnTo>
                      <a:lnTo>
                        <a:pt x="6949" y="16621"/>
                      </a:lnTo>
                      <a:lnTo>
                        <a:pt x="6751" y="16424"/>
                      </a:lnTo>
                      <a:lnTo>
                        <a:pt x="6751" y="16424"/>
                      </a:lnTo>
                      <a:lnTo>
                        <a:pt x="6357" y="16029"/>
                      </a:lnTo>
                      <a:lnTo>
                        <a:pt x="6357" y="16029"/>
                      </a:lnTo>
                      <a:lnTo>
                        <a:pt x="6080" y="15713"/>
                      </a:lnTo>
                      <a:lnTo>
                        <a:pt x="5922" y="15555"/>
                      </a:lnTo>
                      <a:lnTo>
                        <a:pt x="5843" y="15397"/>
                      </a:lnTo>
                      <a:lnTo>
                        <a:pt x="5646" y="15121"/>
                      </a:lnTo>
                      <a:lnTo>
                        <a:pt x="5646" y="15121"/>
                      </a:lnTo>
                      <a:lnTo>
                        <a:pt x="5054" y="14134"/>
                      </a:lnTo>
                      <a:lnTo>
                        <a:pt x="5054" y="14134"/>
                      </a:lnTo>
                      <a:lnTo>
                        <a:pt x="4580" y="13265"/>
                      </a:lnTo>
                      <a:lnTo>
                        <a:pt x="4146" y="12357"/>
                      </a:lnTo>
                      <a:lnTo>
                        <a:pt x="4146" y="12357"/>
                      </a:lnTo>
                      <a:lnTo>
                        <a:pt x="3356" y="10660"/>
                      </a:lnTo>
                      <a:lnTo>
                        <a:pt x="2606" y="8962"/>
                      </a:lnTo>
                      <a:lnTo>
                        <a:pt x="2606" y="8962"/>
                      </a:lnTo>
                      <a:lnTo>
                        <a:pt x="1935" y="7264"/>
                      </a:lnTo>
                      <a:lnTo>
                        <a:pt x="1264" y="5567"/>
                      </a:lnTo>
                      <a:lnTo>
                        <a:pt x="1264" y="5567"/>
                      </a:lnTo>
                      <a:lnTo>
                        <a:pt x="632" y="3869"/>
                      </a:lnTo>
                      <a:lnTo>
                        <a:pt x="0" y="2132"/>
                      </a:lnTo>
                      <a:lnTo>
                        <a:pt x="651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45"/>
                <p:cNvSpPr/>
                <p:nvPr/>
              </p:nvSpPr>
              <p:spPr>
                <a:xfrm>
                  <a:off x="922100" y="2087650"/>
                  <a:ext cx="344475" cy="43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9" h="17569" extrusionOk="0">
                      <a:moveTo>
                        <a:pt x="0" y="0"/>
                      </a:moveTo>
                      <a:lnTo>
                        <a:pt x="40" y="237"/>
                      </a:lnTo>
                      <a:lnTo>
                        <a:pt x="158" y="869"/>
                      </a:lnTo>
                      <a:lnTo>
                        <a:pt x="237" y="1619"/>
                      </a:lnTo>
                      <a:lnTo>
                        <a:pt x="395" y="3317"/>
                      </a:lnTo>
                      <a:lnTo>
                        <a:pt x="513" y="5330"/>
                      </a:lnTo>
                      <a:lnTo>
                        <a:pt x="553" y="7541"/>
                      </a:lnTo>
                      <a:lnTo>
                        <a:pt x="671" y="12239"/>
                      </a:lnTo>
                      <a:lnTo>
                        <a:pt x="750" y="16779"/>
                      </a:lnTo>
                      <a:lnTo>
                        <a:pt x="1105" y="16976"/>
                      </a:lnTo>
                      <a:lnTo>
                        <a:pt x="1500" y="17174"/>
                      </a:lnTo>
                      <a:lnTo>
                        <a:pt x="1895" y="17292"/>
                      </a:lnTo>
                      <a:lnTo>
                        <a:pt x="2290" y="17411"/>
                      </a:lnTo>
                      <a:lnTo>
                        <a:pt x="2882" y="17529"/>
                      </a:lnTo>
                      <a:lnTo>
                        <a:pt x="3514" y="17568"/>
                      </a:lnTo>
                      <a:lnTo>
                        <a:pt x="3908" y="17568"/>
                      </a:lnTo>
                      <a:lnTo>
                        <a:pt x="4264" y="17529"/>
                      </a:lnTo>
                      <a:lnTo>
                        <a:pt x="5014" y="17332"/>
                      </a:lnTo>
                      <a:lnTo>
                        <a:pt x="5725" y="17095"/>
                      </a:lnTo>
                      <a:lnTo>
                        <a:pt x="6396" y="16779"/>
                      </a:lnTo>
                      <a:lnTo>
                        <a:pt x="7027" y="16384"/>
                      </a:lnTo>
                      <a:lnTo>
                        <a:pt x="7462" y="16068"/>
                      </a:lnTo>
                      <a:lnTo>
                        <a:pt x="7896" y="15713"/>
                      </a:lnTo>
                      <a:lnTo>
                        <a:pt x="8330" y="15318"/>
                      </a:lnTo>
                      <a:lnTo>
                        <a:pt x="8725" y="14923"/>
                      </a:lnTo>
                      <a:lnTo>
                        <a:pt x="9396" y="14213"/>
                      </a:lnTo>
                      <a:lnTo>
                        <a:pt x="10028" y="13463"/>
                      </a:lnTo>
                      <a:lnTo>
                        <a:pt x="10580" y="12752"/>
                      </a:lnTo>
                      <a:lnTo>
                        <a:pt x="11094" y="12002"/>
                      </a:lnTo>
                      <a:lnTo>
                        <a:pt x="11607" y="11212"/>
                      </a:lnTo>
                      <a:lnTo>
                        <a:pt x="12081" y="10423"/>
                      </a:lnTo>
                      <a:lnTo>
                        <a:pt x="12989" y="8883"/>
                      </a:lnTo>
                      <a:lnTo>
                        <a:pt x="13383" y="8094"/>
                      </a:lnTo>
                      <a:lnTo>
                        <a:pt x="13778" y="7264"/>
                      </a:lnTo>
                      <a:lnTo>
                        <a:pt x="13502" y="7107"/>
                      </a:lnTo>
                      <a:lnTo>
                        <a:pt x="9791" y="5172"/>
                      </a:lnTo>
                      <a:lnTo>
                        <a:pt x="9120" y="4817"/>
                      </a:lnTo>
                      <a:lnTo>
                        <a:pt x="8725" y="5488"/>
                      </a:lnTo>
                      <a:lnTo>
                        <a:pt x="8330" y="6120"/>
                      </a:lnTo>
                      <a:lnTo>
                        <a:pt x="7462" y="7422"/>
                      </a:lnTo>
                      <a:lnTo>
                        <a:pt x="6593" y="8646"/>
                      </a:lnTo>
                      <a:lnTo>
                        <a:pt x="5606" y="9791"/>
                      </a:lnTo>
                      <a:lnTo>
                        <a:pt x="5251" y="10186"/>
                      </a:lnTo>
                      <a:lnTo>
                        <a:pt x="4856" y="10581"/>
                      </a:lnTo>
                      <a:lnTo>
                        <a:pt x="4461" y="10936"/>
                      </a:lnTo>
                      <a:lnTo>
                        <a:pt x="4027" y="11252"/>
                      </a:lnTo>
                      <a:lnTo>
                        <a:pt x="4027" y="11212"/>
                      </a:lnTo>
                      <a:lnTo>
                        <a:pt x="3672" y="10541"/>
                      </a:lnTo>
                      <a:lnTo>
                        <a:pt x="3356" y="9791"/>
                      </a:lnTo>
                      <a:lnTo>
                        <a:pt x="2764" y="8251"/>
                      </a:lnTo>
                      <a:lnTo>
                        <a:pt x="2171" y="6633"/>
                      </a:lnTo>
                      <a:lnTo>
                        <a:pt x="1066" y="3317"/>
                      </a:lnTo>
                      <a:lnTo>
                        <a:pt x="553" y="1658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D3E3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45"/>
                <p:cNvSpPr/>
                <p:nvPr/>
              </p:nvSpPr>
              <p:spPr>
                <a:xfrm>
                  <a:off x="1031650" y="2385700"/>
                  <a:ext cx="25" cy="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5"/>
                <p:cNvSpPr/>
                <p:nvPr/>
              </p:nvSpPr>
              <p:spPr>
                <a:xfrm>
                  <a:off x="1007950" y="2375850"/>
                  <a:ext cx="3000" cy="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40" fill="none" extrusionOk="0">
                      <a:moveTo>
                        <a:pt x="119" y="0"/>
                      </a:moveTo>
                      <a:lnTo>
                        <a:pt x="119" y="0"/>
                      </a:lnTo>
                      <a:lnTo>
                        <a:pt x="119" y="0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19" y="0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45"/>
                <p:cNvSpPr/>
                <p:nvPr/>
              </p:nvSpPr>
              <p:spPr>
                <a:xfrm>
                  <a:off x="922100" y="2087650"/>
                  <a:ext cx="344475" cy="43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9" h="17569" fill="none" extrusionOk="0"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0" y="237"/>
                      </a:lnTo>
                      <a:lnTo>
                        <a:pt x="40" y="237"/>
                      </a:lnTo>
                      <a:lnTo>
                        <a:pt x="158" y="869"/>
                      </a:lnTo>
                      <a:lnTo>
                        <a:pt x="237" y="1619"/>
                      </a:lnTo>
                      <a:lnTo>
                        <a:pt x="395" y="3317"/>
                      </a:lnTo>
                      <a:lnTo>
                        <a:pt x="513" y="5330"/>
                      </a:lnTo>
                      <a:lnTo>
                        <a:pt x="553" y="7541"/>
                      </a:lnTo>
                      <a:lnTo>
                        <a:pt x="671" y="12239"/>
                      </a:lnTo>
                      <a:lnTo>
                        <a:pt x="750" y="16779"/>
                      </a:lnTo>
                      <a:lnTo>
                        <a:pt x="750" y="16779"/>
                      </a:lnTo>
                      <a:lnTo>
                        <a:pt x="1105" y="16976"/>
                      </a:lnTo>
                      <a:lnTo>
                        <a:pt x="1500" y="17174"/>
                      </a:lnTo>
                      <a:lnTo>
                        <a:pt x="1895" y="17292"/>
                      </a:lnTo>
                      <a:lnTo>
                        <a:pt x="2290" y="17411"/>
                      </a:lnTo>
                      <a:lnTo>
                        <a:pt x="2290" y="17411"/>
                      </a:lnTo>
                      <a:lnTo>
                        <a:pt x="2882" y="17529"/>
                      </a:lnTo>
                      <a:lnTo>
                        <a:pt x="3514" y="17568"/>
                      </a:lnTo>
                      <a:lnTo>
                        <a:pt x="3514" y="17568"/>
                      </a:lnTo>
                      <a:lnTo>
                        <a:pt x="3908" y="17568"/>
                      </a:lnTo>
                      <a:lnTo>
                        <a:pt x="4264" y="17529"/>
                      </a:lnTo>
                      <a:lnTo>
                        <a:pt x="4264" y="17529"/>
                      </a:lnTo>
                      <a:lnTo>
                        <a:pt x="5014" y="17332"/>
                      </a:lnTo>
                      <a:lnTo>
                        <a:pt x="5725" y="17095"/>
                      </a:lnTo>
                      <a:lnTo>
                        <a:pt x="6396" y="16779"/>
                      </a:lnTo>
                      <a:lnTo>
                        <a:pt x="7027" y="16384"/>
                      </a:lnTo>
                      <a:lnTo>
                        <a:pt x="7027" y="16384"/>
                      </a:lnTo>
                      <a:lnTo>
                        <a:pt x="7462" y="16068"/>
                      </a:lnTo>
                      <a:lnTo>
                        <a:pt x="7896" y="15713"/>
                      </a:lnTo>
                      <a:lnTo>
                        <a:pt x="8330" y="15318"/>
                      </a:lnTo>
                      <a:lnTo>
                        <a:pt x="8725" y="14923"/>
                      </a:lnTo>
                      <a:lnTo>
                        <a:pt x="8725" y="14923"/>
                      </a:lnTo>
                      <a:lnTo>
                        <a:pt x="9396" y="14213"/>
                      </a:lnTo>
                      <a:lnTo>
                        <a:pt x="10028" y="13463"/>
                      </a:lnTo>
                      <a:lnTo>
                        <a:pt x="10028" y="13463"/>
                      </a:lnTo>
                      <a:lnTo>
                        <a:pt x="10580" y="12752"/>
                      </a:lnTo>
                      <a:lnTo>
                        <a:pt x="11094" y="12002"/>
                      </a:lnTo>
                      <a:lnTo>
                        <a:pt x="11607" y="11212"/>
                      </a:lnTo>
                      <a:lnTo>
                        <a:pt x="12081" y="10423"/>
                      </a:lnTo>
                      <a:lnTo>
                        <a:pt x="12081" y="10423"/>
                      </a:lnTo>
                      <a:lnTo>
                        <a:pt x="12989" y="8883"/>
                      </a:lnTo>
                      <a:lnTo>
                        <a:pt x="13383" y="8094"/>
                      </a:lnTo>
                      <a:lnTo>
                        <a:pt x="13383" y="8094"/>
                      </a:lnTo>
                      <a:lnTo>
                        <a:pt x="13778" y="7264"/>
                      </a:lnTo>
                      <a:lnTo>
                        <a:pt x="13502" y="7107"/>
                      </a:lnTo>
                      <a:lnTo>
                        <a:pt x="9791" y="5172"/>
                      </a:lnTo>
                      <a:lnTo>
                        <a:pt x="9120" y="4817"/>
                      </a:lnTo>
                      <a:lnTo>
                        <a:pt x="8725" y="5488"/>
                      </a:lnTo>
                      <a:lnTo>
                        <a:pt x="8330" y="6120"/>
                      </a:lnTo>
                      <a:lnTo>
                        <a:pt x="8330" y="6120"/>
                      </a:lnTo>
                      <a:lnTo>
                        <a:pt x="7462" y="7422"/>
                      </a:lnTo>
                      <a:lnTo>
                        <a:pt x="7462" y="7422"/>
                      </a:lnTo>
                      <a:lnTo>
                        <a:pt x="6593" y="8646"/>
                      </a:lnTo>
                      <a:lnTo>
                        <a:pt x="5606" y="9791"/>
                      </a:lnTo>
                      <a:lnTo>
                        <a:pt x="5606" y="9791"/>
                      </a:lnTo>
                      <a:lnTo>
                        <a:pt x="5251" y="10186"/>
                      </a:lnTo>
                      <a:lnTo>
                        <a:pt x="4856" y="10581"/>
                      </a:lnTo>
                      <a:lnTo>
                        <a:pt x="4461" y="10936"/>
                      </a:lnTo>
                      <a:lnTo>
                        <a:pt x="4027" y="11252"/>
                      </a:lnTo>
                      <a:lnTo>
                        <a:pt x="4027" y="11252"/>
                      </a:lnTo>
                      <a:lnTo>
                        <a:pt x="4027" y="11212"/>
                      </a:lnTo>
                      <a:lnTo>
                        <a:pt x="4027" y="11212"/>
                      </a:lnTo>
                      <a:lnTo>
                        <a:pt x="3672" y="10541"/>
                      </a:lnTo>
                      <a:lnTo>
                        <a:pt x="3356" y="9791"/>
                      </a:lnTo>
                      <a:lnTo>
                        <a:pt x="3356" y="9791"/>
                      </a:lnTo>
                      <a:lnTo>
                        <a:pt x="2764" y="8251"/>
                      </a:lnTo>
                      <a:lnTo>
                        <a:pt x="2171" y="6633"/>
                      </a:lnTo>
                      <a:lnTo>
                        <a:pt x="2171" y="6633"/>
                      </a:lnTo>
                      <a:lnTo>
                        <a:pt x="1066" y="3317"/>
                      </a:lnTo>
                      <a:lnTo>
                        <a:pt x="1066" y="3317"/>
                      </a:lnTo>
                      <a:lnTo>
                        <a:pt x="553" y="1658"/>
                      </a:lnTo>
                      <a:lnTo>
                        <a:pt x="4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45"/>
                <p:cNvSpPr/>
                <p:nvPr/>
              </p:nvSpPr>
              <p:spPr>
                <a:xfrm>
                  <a:off x="554925" y="2706475"/>
                  <a:ext cx="471800" cy="16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2" h="64273" extrusionOk="0">
                      <a:moveTo>
                        <a:pt x="13068" y="1"/>
                      </a:moveTo>
                      <a:lnTo>
                        <a:pt x="1" y="1304"/>
                      </a:lnTo>
                      <a:lnTo>
                        <a:pt x="593" y="4107"/>
                      </a:lnTo>
                      <a:lnTo>
                        <a:pt x="1304" y="7304"/>
                      </a:lnTo>
                      <a:lnTo>
                        <a:pt x="2251" y="11371"/>
                      </a:lnTo>
                      <a:lnTo>
                        <a:pt x="3357" y="16069"/>
                      </a:lnTo>
                      <a:lnTo>
                        <a:pt x="4659" y="21201"/>
                      </a:lnTo>
                      <a:lnTo>
                        <a:pt x="5370" y="23846"/>
                      </a:lnTo>
                      <a:lnTo>
                        <a:pt x="6120" y="26491"/>
                      </a:lnTo>
                      <a:lnTo>
                        <a:pt x="6910" y="29136"/>
                      </a:lnTo>
                      <a:lnTo>
                        <a:pt x="7699" y="31742"/>
                      </a:lnTo>
                      <a:lnTo>
                        <a:pt x="7778" y="32926"/>
                      </a:lnTo>
                      <a:lnTo>
                        <a:pt x="7857" y="34150"/>
                      </a:lnTo>
                      <a:lnTo>
                        <a:pt x="7976" y="35413"/>
                      </a:lnTo>
                      <a:lnTo>
                        <a:pt x="8134" y="36677"/>
                      </a:lnTo>
                      <a:lnTo>
                        <a:pt x="8528" y="39322"/>
                      </a:lnTo>
                      <a:lnTo>
                        <a:pt x="9002" y="42007"/>
                      </a:lnTo>
                      <a:lnTo>
                        <a:pt x="9555" y="44731"/>
                      </a:lnTo>
                      <a:lnTo>
                        <a:pt x="10147" y="47455"/>
                      </a:lnTo>
                      <a:lnTo>
                        <a:pt x="10818" y="50100"/>
                      </a:lnTo>
                      <a:lnTo>
                        <a:pt x="11450" y="52626"/>
                      </a:lnTo>
                      <a:lnTo>
                        <a:pt x="12121" y="55035"/>
                      </a:lnTo>
                      <a:lnTo>
                        <a:pt x="12753" y="57245"/>
                      </a:lnTo>
                      <a:lnTo>
                        <a:pt x="13858" y="60917"/>
                      </a:lnTo>
                      <a:lnTo>
                        <a:pt x="14608" y="63404"/>
                      </a:lnTo>
                      <a:lnTo>
                        <a:pt x="14924" y="64273"/>
                      </a:lnTo>
                      <a:lnTo>
                        <a:pt x="18872" y="63957"/>
                      </a:lnTo>
                      <a:lnTo>
                        <a:pt x="18359" y="60206"/>
                      </a:lnTo>
                      <a:lnTo>
                        <a:pt x="17135" y="51205"/>
                      </a:lnTo>
                      <a:lnTo>
                        <a:pt x="16424" y="45836"/>
                      </a:lnTo>
                      <a:lnTo>
                        <a:pt x="15714" y="40388"/>
                      </a:lnTo>
                      <a:lnTo>
                        <a:pt x="15121" y="35295"/>
                      </a:lnTo>
                      <a:lnTo>
                        <a:pt x="14924" y="33045"/>
                      </a:lnTo>
                      <a:lnTo>
                        <a:pt x="14727" y="31031"/>
                      </a:lnTo>
                      <a:lnTo>
                        <a:pt x="14411" y="26965"/>
                      </a:lnTo>
                      <a:lnTo>
                        <a:pt x="14134" y="22188"/>
                      </a:lnTo>
                      <a:lnTo>
                        <a:pt x="13819" y="17056"/>
                      </a:lnTo>
                      <a:lnTo>
                        <a:pt x="13582" y="11963"/>
                      </a:lnTo>
                      <a:lnTo>
                        <a:pt x="13187" y="3514"/>
                      </a:lnTo>
                      <a:lnTo>
                        <a:pt x="13068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45"/>
                <p:cNvSpPr/>
                <p:nvPr/>
              </p:nvSpPr>
              <p:spPr>
                <a:xfrm>
                  <a:off x="554925" y="2706475"/>
                  <a:ext cx="471800" cy="16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2" h="64273" fill="none" extrusionOk="0">
                      <a:moveTo>
                        <a:pt x="7699" y="31742"/>
                      </a:moveTo>
                      <a:lnTo>
                        <a:pt x="7699" y="31742"/>
                      </a:lnTo>
                      <a:lnTo>
                        <a:pt x="6910" y="29136"/>
                      </a:lnTo>
                      <a:lnTo>
                        <a:pt x="6120" y="26491"/>
                      </a:lnTo>
                      <a:lnTo>
                        <a:pt x="5370" y="23846"/>
                      </a:lnTo>
                      <a:lnTo>
                        <a:pt x="4659" y="21201"/>
                      </a:lnTo>
                      <a:lnTo>
                        <a:pt x="3357" y="16069"/>
                      </a:lnTo>
                      <a:lnTo>
                        <a:pt x="2251" y="11371"/>
                      </a:lnTo>
                      <a:lnTo>
                        <a:pt x="1304" y="7304"/>
                      </a:lnTo>
                      <a:lnTo>
                        <a:pt x="593" y="4107"/>
                      </a:lnTo>
                      <a:lnTo>
                        <a:pt x="1" y="1304"/>
                      </a:lnTo>
                      <a:lnTo>
                        <a:pt x="13068" y="1"/>
                      </a:lnTo>
                      <a:lnTo>
                        <a:pt x="13068" y="1"/>
                      </a:lnTo>
                      <a:lnTo>
                        <a:pt x="13187" y="3514"/>
                      </a:lnTo>
                      <a:lnTo>
                        <a:pt x="13582" y="11963"/>
                      </a:lnTo>
                      <a:lnTo>
                        <a:pt x="13819" y="17056"/>
                      </a:lnTo>
                      <a:lnTo>
                        <a:pt x="14134" y="22188"/>
                      </a:lnTo>
                      <a:lnTo>
                        <a:pt x="14411" y="26965"/>
                      </a:lnTo>
                      <a:lnTo>
                        <a:pt x="14727" y="31031"/>
                      </a:lnTo>
                      <a:lnTo>
                        <a:pt x="14727" y="31031"/>
                      </a:lnTo>
                      <a:lnTo>
                        <a:pt x="14924" y="33045"/>
                      </a:lnTo>
                      <a:lnTo>
                        <a:pt x="15121" y="35295"/>
                      </a:lnTo>
                      <a:lnTo>
                        <a:pt x="15714" y="40388"/>
                      </a:lnTo>
                      <a:lnTo>
                        <a:pt x="16424" y="45836"/>
                      </a:lnTo>
                      <a:lnTo>
                        <a:pt x="17135" y="51205"/>
                      </a:lnTo>
                      <a:lnTo>
                        <a:pt x="18359" y="60206"/>
                      </a:lnTo>
                      <a:lnTo>
                        <a:pt x="18872" y="63957"/>
                      </a:lnTo>
                      <a:lnTo>
                        <a:pt x="14924" y="64273"/>
                      </a:lnTo>
                      <a:lnTo>
                        <a:pt x="14924" y="64273"/>
                      </a:lnTo>
                      <a:lnTo>
                        <a:pt x="14608" y="63404"/>
                      </a:lnTo>
                      <a:lnTo>
                        <a:pt x="13858" y="60917"/>
                      </a:lnTo>
                      <a:lnTo>
                        <a:pt x="12753" y="57245"/>
                      </a:lnTo>
                      <a:lnTo>
                        <a:pt x="12121" y="55035"/>
                      </a:lnTo>
                      <a:lnTo>
                        <a:pt x="11450" y="52626"/>
                      </a:lnTo>
                      <a:lnTo>
                        <a:pt x="10818" y="50100"/>
                      </a:lnTo>
                      <a:lnTo>
                        <a:pt x="10147" y="47455"/>
                      </a:lnTo>
                      <a:lnTo>
                        <a:pt x="9555" y="44731"/>
                      </a:lnTo>
                      <a:lnTo>
                        <a:pt x="9002" y="42007"/>
                      </a:lnTo>
                      <a:lnTo>
                        <a:pt x="8528" y="39322"/>
                      </a:lnTo>
                      <a:lnTo>
                        <a:pt x="8134" y="36677"/>
                      </a:lnTo>
                      <a:lnTo>
                        <a:pt x="7976" y="35413"/>
                      </a:lnTo>
                      <a:lnTo>
                        <a:pt x="7857" y="34150"/>
                      </a:lnTo>
                      <a:lnTo>
                        <a:pt x="7778" y="32926"/>
                      </a:lnTo>
                      <a:lnTo>
                        <a:pt x="7699" y="31742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45"/>
                <p:cNvSpPr/>
                <p:nvPr/>
              </p:nvSpPr>
              <p:spPr>
                <a:xfrm>
                  <a:off x="671400" y="3073625"/>
                  <a:ext cx="45425" cy="3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" h="13030" extrusionOk="0">
                      <a:moveTo>
                        <a:pt x="869" y="1"/>
                      </a:moveTo>
                      <a:lnTo>
                        <a:pt x="0" y="6436"/>
                      </a:lnTo>
                      <a:lnTo>
                        <a:pt x="869" y="9713"/>
                      </a:lnTo>
                      <a:lnTo>
                        <a:pt x="1816" y="13029"/>
                      </a:lnTo>
                      <a:lnTo>
                        <a:pt x="1698" y="9436"/>
                      </a:lnTo>
                      <a:lnTo>
                        <a:pt x="1461" y="5883"/>
                      </a:lnTo>
                      <a:lnTo>
                        <a:pt x="1185" y="2646"/>
                      </a:lnTo>
                      <a:lnTo>
                        <a:pt x="1027" y="1225"/>
                      </a:lnTo>
                      <a:lnTo>
                        <a:pt x="869" y="1"/>
                      </a:lnTo>
                      <a:close/>
                    </a:path>
                  </a:pathLst>
                </a:custGeom>
                <a:solidFill>
                  <a:srgbClr val="7495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45"/>
                <p:cNvSpPr/>
                <p:nvPr/>
              </p:nvSpPr>
              <p:spPr>
                <a:xfrm>
                  <a:off x="671400" y="3073625"/>
                  <a:ext cx="45425" cy="3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" h="13030" fill="none" extrusionOk="0">
                      <a:moveTo>
                        <a:pt x="869" y="1"/>
                      </a:moveTo>
                      <a:lnTo>
                        <a:pt x="869" y="1"/>
                      </a:lnTo>
                      <a:lnTo>
                        <a:pt x="0" y="6436"/>
                      </a:lnTo>
                      <a:lnTo>
                        <a:pt x="0" y="6436"/>
                      </a:lnTo>
                      <a:lnTo>
                        <a:pt x="869" y="9713"/>
                      </a:lnTo>
                      <a:lnTo>
                        <a:pt x="1816" y="13029"/>
                      </a:lnTo>
                      <a:lnTo>
                        <a:pt x="1816" y="13029"/>
                      </a:lnTo>
                      <a:lnTo>
                        <a:pt x="1698" y="9436"/>
                      </a:lnTo>
                      <a:lnTo>
                        <a:pt x="1461" y="5883"/>
                      </a:lnTo>
                      <a:lnTo>
                        <a:pt x="1185" y="2646"/>
                      </a:lnTo>
                      <a:lnTo>
                        <a:pt x="1027" y="1225"/>
                      </a:lnTo>
                      <a:lnTo>
                        <a:pt x="86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45"/>
                <p:cNvSpPr/>
                <p:nvPr/>
              </p:nvSpPr>
              <p:spPr>
                <a:xfrm>
                  <a:off x="930975" y="4297500"/>
                  <a:ext cx="236900" cy="9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6" h="3633" extrusionOk="0">
                      <a:moveTo>
                        <a:pt x="3001" y="0"/>
                      </a:moveTo>
                      <a:lnTo>
                        <a:pt x="0" y="434"/>
                      </a:lnTo>
                      <a:lnTo>
                        <a:pt x="474" y="3632"/>
                      </a:lnTo>
                      <a:lnTo>
                        <a:pt x="2330" y="3356"/>
                      </a:lnTo>
                      <a:lnTo>
                        <a:pt x="2567" y="3000"/>
                      </a:lnTo>
                      <a:lnTo>
                        <a:pt x="3080" y="3237"/>
                      </a:lnTo>
                      <a:lnTo>
                        <a:pt x="4580" y="3000"/>
                      </a:lnTo>
                      <a:lnTo>
                        <a:pt x="6514" y="2645"/>
                      </a:lnTo>
                      <a:lnTo>
                        <a:pt x="7462" y="2448"/>
                      </a:lnTo>
                      <a:lnTo>
                        <a:pt x="8291" y="2250"/>
                      </a:lnTo>
                      <a:lnTo>
                        <a:pt x="9002" y="2053"/>
                      </a:lnTo>
                      <a:lnTo>
                        <a:pt x="9475" y="1856"/>
                      </a:lnTo>
                      <a:lnTo>
                        <a:pt x="9436" y="1698"/>
                      </a:lnTo>
                      <a:lnTo>
                        <a:pt x="9396" y="1500"/>
                      </a:lnTo>
                      <a:lnTo>
                        <a:pt x="9278" y="1382"/>
                      </a:lnTo>
                      <a:lnTo>
                        <a:pt x="9120" y="1263"/>
                      </a:lnTo>
                      <a:lnTo>
                        <a:pt x="8251" y="1145"/>
                      </a:lnTo>
                      <a:lnTo>
                        <a:pt x="7343" y="1066"/>
                      </a:lnTo>
                      <a:lnTo>
                        <a:pt x="6278" y="908"/>
                      </a:lnTo>
                      <a:lnTo>
                        <a:pt x="5172" y="750"/>
                      </a:lnTo>
                      <a:lnTo>
                        <a:pt x="4185" y="513"/>
                      </a:lnTo>
                      <a:lnTo>
                        <a:pt x="3751" y="395"/>
                      </a:lnTo>
                      <a:lnTo>
                        <a:pt x="3396" y="276"/>
                      </a:lnTo>
                      <a:lnTo>
                        <a:pt x="3159" y="119"/>
                      </a:lnTo>
                      <a:lnTo>
                        <a:pt x="3001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45"/>
                <p:cNvSpPr/>
                <p:nvPr/>
              </p:nvSpPr>
              <p:spPr>
                <a:xfrm>
                  <a:off x="930975" y="4297500"/>
                  <a:ext cx="236900" cy="9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6" h="3633" fill="none" extrusionOk="0">
                      <a:moveTo>
                        <a:pt x="9120" y="1263"/>
                      </a:moveTo>
                      <a:lnTo>
                        <a:pt x="9120" y="1263"/>
                      </a:lnTo>
                      <a:lnTo>
                        <a:pt x="8251" y="1145"/>
                      </a:lnTo>
                      <a:lnTo>
                        <a:pt x="7343" y="1066"/>
                      </a:lnTo>
                      <a:lnTo>
                        <a:pt x="6278" y="908"/>
                      </a:lnTo>
                      <a:lnTo>
                        <a:pt x="5172" y="750"/>
                      </a:lnTo>
                      <a:lnTo>
                        <a:pt x="4185" y="513"/>
                      </a:lnTo>
                      <a:lnTo>
                        <a:pt x="3751" y="395"/>
                      </a:lnTo>
                      <a:lnTo>
                        <a:pt x="3396" y="276"/>
                      </a:lnTo>
                      <a:lnTo>
                        <a:pt x="3159" y="119"/>
                      </a:lnTo>
                      <a:lnTo>
                        <a:pt x="3001" y="0"/>
                      </a:lnTo>
                      <a:lnTo>
                        <a:pt x="0" y="434"/>
                      </a:lnTo>
                      <a:lnTo>
                        <a:pt x="474" y="3632"/>
                      </a:lnTo>
                      <a:lnTo>
                        <a:pt x="2330" y="3356"/>
                      </a:lnTo>
                      <a:lnTo>
                        <a:pt x="2567" y="3000"/>
                      </a:lnTo>
                      <a:lnTo>
                        <a:pt x="3080" y="3237"/>
                      </a:lnTo>
                      <a:lnTo>
                        <a:pt x="3080" y="3237"/>
                      </a:lnTo>
                      <a:lnTo>
                        <a:pt x="4580" y="3000"/>
                      </a:lnTo>
                      <a:lnTo>
                        <a:pt x="6514" y="2645"/>
                      </a:lnTo>
                      <a:lnTo>
                        <a:pt x="7462" y="2448"/>
                      </a:lnTo>
                      <a:lnTo>
                        <a:pt x="8291" y="2250"/>
                      </a:lnTo>
                      <a:lnTo>
                        <a:pt x="9002" y="2053"/>
                      </a:lnTo>
                      <a:lnTo>
                        <a:pt x="9475" y="1856"/>
                      </a:lnTo>
                      <a:lnTo>
                        <a:pt x="9475" y="1856"/>
                      </a:lnTo>
                      <a:lnTo>
                        <a:pt x="9436" y="1698"/>
                      </a:lnTo>
                      <a:lnTo>
                        <a:pt x="9396" y="1500"/>
                      </a:lnTo>
                      <a:lnTo>
                        <a:pt x="9278" y="1382"/>
                      </a:lnTo>
                      <a:lnTo>
                        <a:pt x="9120" y="126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45"/>
                <p:cNvSpPr/>
                <p:nvPr/>
              </p:nvSpPr>
              <p:spPr>
                <a:xfrm>
                  <a:off x="412800" y="2709450"/>
                  <a:ext cx="328700" cy="16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8" h="64115" extrusionOk="0">
                      <a:moveTo>
                        <a:pt x="13147" y="0"/>
                      </a:moveTo>
                      <a:lnTo>
                        <a:pt x="1264" y="158"/>
                      </a:lnTo>
                      <a:lnTo>
                        <a:pt x="1067" y="1500"/>
                      </a:lnTo>
                      <a:lnTo>
                        <a:pt x="909" y="2922"/>
                      </a:lnTo>
                      <a:lnTo>
                        <a:pt x="790" y="4382"/>
                      </a:lnTo>
                      <a:lnTo>
                        <a:pt x="711" y="5883"/>
                      </a:lnTo>
                      <a:lnTo>
                        <a:pt x="632" y="7501"/>
                      </a:lnTo>
                      <a:lnTo>
                        <a:pt x="632" y="9159"/>
                      </a:lnTo>
                      <a:lnTo>
                        <a:pt x="632" y="12752"/>
                      </a:lnTo>
                      <a:lnTo>
                        <a:pt x="751" y="20964"/>
                      </a:lnTo>
                      <a:lnTo>
                        <a:pt x="751" y="25622"/>
                      </a:lnTo>
                      <a:lnTo>
                        <a:pt x="711" y="30715"/>
                      </a:lnTo>
                      <a:lnTo>
                        <a:pt x="554" y="31781"/>
                      </a:lnTo>
                      <a:lnTo>
                        <a:pt x="396" y="32886"/>
                      </a:lnTo>
                      <a:lnTo>
                        <a:pt x="238" y="34071"/>
                      </a:lnTo>
                      <a:lnTo>
                        <a:pt x="159" y="35294"/>
                      </a:lnTo>
                      <a:lnTo>
                        <a:pt x="80" y="36558"/>
                      </a:lnTo>
                      <a:lnTo>
                        <a:pt x="40" y="37861"/>
                      </a:lnTo>
                      <a:lnTo>
                        <a:pt x="1" y="40545"/>
                      </a:lnTo>
                      <a:lnTo>
                        <a:pt x="40" y="43309"/>
                      </a:lnTo>
                      <a:lnTo>
                        <a:pt x="119" y="46072"/>
                      </a:lnTo>
                      <a:lnTo>
                        <a:pt x="277" y="48836"/>
                      </a:lnTo>
                      <a:lnTo>
                        <a:pt x="475" y="51520"/>
                      </a:lnTo>
                      <a:lnTo>
                        <a:pt x="672" y="54087"/>
                      </a:lnTo>
                      <a:lnTo>
                        <a:pt x="909" y="56455"/>
                      </a:lnTo>
                      <a:lnTo>
                        <a:pt x="1343" y="60443"/>
                      </a:lnTo>
                      <a:lnTo>
                        <a:pt x="1659" y="63127"/>
                      </a:lnTo>
                      <a:lnTo>
                        <a:pt x="1777" y="64114"/>
                      </a:lnTo>
                      <a:lnTo>
                        <a:pt x="5488" y="64114"/>
                      </a:lnTo>
                      <a:lnTo>
                        <a:pt x="5804" y="60364"/>
                      </a:lnTo>
                      <a:lnTo>
                        <a:pt x="6594" y="51441"/>
                      </a:lnTo>
                      <a:lnTo>
                        <a:pt x="7107" y="46072"/>
                      </a:lnTo>
                      <a:lnTo>
                        <a:pt x="7660" y="40743"/>
                      </a:lnTo>
                      <a:lnTo>
                        <a:pt x="8212" y="35808"/>
                      </a:lnTo>
                      <a:lnTo>
                        <a:pt x="8489" y="33636"/>
                      </a:lnTo>
                      <a:lnTo>
                        <a:pt x="8805" y="31741"/>
                      </a:lnTo>
                      <a:lnTo>
                        <a:pt x="9397" y="27714"/>
                      </a:lnTo>
                      <a:lnTo>
                        <a:pt x="10068" y="22859"/>
                      </a:lnTo>
                      <a:lnTo>
                        <a:pt x="11529" y="12357"/>
                      </a:lnTo>
                      <a:lnTo>
                        <a:pt x="13147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45"/>
                <p:cNvSpPr/>
                <p:nvPr/>
              </p:nvSpPr>
              <p:spPr>
                <a:xfrm>
                  <a:off x="412800" y="2709450"/>
                  <a:ext cx="328700" cy="16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8" h="64115" fill="none" extrusionOk="0">
                      <a:moveTo>
                        <a:pt x="711" y="30715"/>
                      </a:moveTo>
                      <a:lnTo>
                        <a:pt x="711" y="30715"/>
                      </a:lnTo>
                      <a:lnTo>
                        <a:pt x="751" y="25622"/>
                      </a:lnTo>
                      <a:lnTo>
                        <a:pt x="751" y="20964"/>
                      </a:lnTo>
                      <a:lnTo>
                        <a:pt x="632" y="12752"/>
                      </a:lnTo>
                      <a:lnTo>
                        <a:pt x="632" y="9159"/>
                      </a:lnTo>
                      <a:lnTo>
                        <a:pt x="632" y="7501"/>
                      </a:lnTo>
                      <a:lnTo>
                        <a:pt x="711" y="5883"/>
                      </a:lnTo>
                      <a:lnTo>
                        <a:pt x="790" y="4382"/>
                      </a:lnTo>
                      <a:lnTo>
                        <a:pt x="909" y="2922"/>
                      </a:lnTo>
                      <a:lnTo>
                        <a:pt x="1067" y="1500"/>
                      </a:lnTo>
                      <a:lnTo>
                        <a:pt x="1264" y="158"/>
                      </a:lnTo>
                      <a:lnTo>
                        <a:pt x="13147" y="0"/>
                      </a:lnTo>
                      <a:lnTo>
                        <a:pt x="13147" y="0"/>
                      </a:lnTo>
                      <a:lnTo>
                        <a:pt x="11529" y="12357"/>
                      </a:lnTo>
                      <a:lnTo>
                        <a:pt x="10068" y="22859"/>
                      </a:lnTo>
                      <a:lnTo>
                        <a:pt x="9397" y="27714"/>
                      </a:lnTo>
                      <a:lnTo>
                        <a:pt x="8805" y="31741"/>
                      </a:lnTo>
                      <a:lnTo>
                        <a:pt x="8805" y="31741"/>
                      </a:lnTo>
                      <a:lnTo>
                        <a:pt x="8489" y="33636"/>
                      </a:lnTo>
                      <a:lnTo>
                        <a:pt x="8212" y="35808"/>
                      </a:lnTo>
                      <a:lnTo>
                        <a:pt x="7660" y="40743"/>
                      </a:lnTo>
                      <a:lnTo>
                        <a:pt x="7107" y="46072"/>
                      </a:lnTo>
                      <a:lnTo>
                        <a:pt x="6594" y="51441"/>
                      </a:lnTo>
                      <a:lnTo>
                        <a:pt x="5804" y="60364"/>
                      </a:lnTo>
                      <a:lnTo>
                        <a:pt x="5488" y="64114"/>
                      </a:lnTo>
                      <a:lnTo>
                        <a:pt x="1777" y="64114"/>
                      </a:lnTo>
                      <a:lnTo>
                        <a:pt x="1777" y="64114"/>
                      </a:lnTo>
                      <a:lnTo>
                        <a:pt x="1659" y="63127"/>
                      </a:lnTo>
                      <a:lnTo>
                        <a:pt x="1343" y="60443"/>
                      </a:lnTo>
                      <a:lnTo>
                        <a:pt x="909" y="56455"/>
                      </a:lnTo>
                      <a:lnTo>
                        <a:pt x="672" y="54087"/>
                      </a:lnTo>
                      <a:lnTo>
                        <a:pt x="475" y="51520"/>
                      </a:lnTo>
                      <a:lnTo>
                        <a:pt x="277" y="48836"/>
                      </a:lnTo>
                      <a:lnTo>
                        <a:pt x="119" y="46072"/>
                      </a:lnTo>
                      <a:lnTo>
                        <a:pt x="40" y="43309"/>
                      </a:lnTo>
                      <a:lnTo>
                        <a:pt x="1" y="40545"/>
                      </a:lnTo>
                      <a:lnTo>
                        <a:pt x="40" y="37861"/>
                      </a:lnTo>
                      <a:lnTo>
                        <a:pt x="80" y="36558"/>
                      </a:lnTo>
                      <a:lnTo>
                        <a:pt x="159" y="35294"/>
                      </a:lnTo>
                      <a:lnTo>
                        <a:pt x="238" y="34071"/>
                      </a:lnTo>
                      <a:lnTo>
                        <a:pt x="396" y="32886"/>
                      </a:lnTo>
                      <a:lnTo>
                        <a:pt x="554" y="31781"/>
                      </a:lnTo>
                      <a:lnTo>
                        <a:pt x="711" y="30715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45"/>
                <p:cNvSpPr/>
                <p:nvPr/>
              </p:nvSpPr>
              <p:spPr>
                <a:xfrm>
                  <a:off x="464125" y="4308350"/>
                  <a:ext cx="183600" cy="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4" h="3199" extrusionOk="0">
                      <a:moveTo>
                        <a:pt x="1" y="0"/>
                      </a:moveTo>
                      <a:lnTo>
                        <a:pt x="238" y="3198"/>
                      </a:lnTo>
                      <a:lnTo>
                        <a:pt x="2725" y="3198"/>
                      </a:lnTo>
                      <a:lnTo>
                        <a:pt x="3001" y="2882"/>
                      </a:lnTo>
                      <a:lnTo>
                        <a:pt x="3475" y="3198"/>
                      </a:lnTo>
                      <a:lnTo>
                        <a:pt x="4580" y="3198"/>
                      </a:lnTo>
                      <a:lnTo>
                        <a:pt x="5646" y="3119"/>
                      </a:lnTo>
                      <a:lnTo>
                        <a:pt x="6554" y="3001"/>
                      </a:lnTo>
                      <a:lnTo>
                        <a:pt x="6949" y="2922"/>
                      </a:lnTo>
                      <a:lnTo>
                        <a:pt x="7344" y="2803"/>
                      </a:lnTo>
                      <a:lnTo>
                        <a:pt x="7344" y="2606"/>
                      </a:lnTo>
                      <a:lnTo>
                        <a:pt x="7265" y="2448"/>
                      </a:lnTo>
                      <a:lnTo>
                        <a:pt x="7186" y="2290"/>
                      </a:lnTo>
                      <a:lnTo>
                        <a:pt x="7067" y="2132"/>
                      </a:lnTo>
                      <a:lnTo>
                        <a:pt x="6475" y="1935"/>
                      </a:lnTo>
                      <a:lnTo>
                        <a:pt x="5212" y="1382"/>
                      </a:lnTo>
                      <a:lnTo>
                        <a:pt x="4541" y="1027"/>
                      </a:lnTo>
                      <a:lnTo>
                        <a:pt x="3870" y="671"/>
                      </a:lnTo>
                      <a:lnTo>
                        <a:pt x="3593" y="514"/>
                      </a:lnTo>
                      <a:lnTo>
                        <a:pt x="3356" y="316"/>
                      </a:lnTo>
                      <a:lnTo>
                        <a:pt x="3159" y="158"/>
                      </a:lnTo>
                      <a:lnTo>
                        <a:pt x="3041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45"/>
                <p:cNvSpPr/>
                <p:nvPr/>
              </p:nvSpPr>
              <p:spPr>
                <a:xfrm>
                  <a:off x="464125" y="4308350"/>
                  <a:ext cx="183600" cy="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4" h="3199" fill="none" extrusionOk="0">
                      <a:moveTo>
                        <a:pt x="7067" y="2132"/>
                      </a:moveTo>
                      <a:lnTo>
                        <a:pt x="7067" y="2132"/>
                      </a:lnTo>
                      <a:lnTo>
                        <a:pt x="6475" y="1935"/>
                      </a:lnTo>
                      <a:lnTo>
                        <a:pt x="5212" y="1382"/>
                      </a:lnTo>
                      <a:lnTo>
                        <a:pt x="4541" y="1027"/>
                      </a:lnTo>
                      <a:lnTo>
                        <a:pt x="3870" y="671"/>
                      </a:lnTo>
                      <a:lnTo>
                        <a:pt x="3593" y="514"/>
                      </a:lnTo>
                      <a:lnTo>
                        <a:pt x="3356" y="316"/>
                      </a:lnTo>
                      <a:lnTo>
                        <a:pt x="3159" y="158"/>
                      </a:lnTo>
                      <a:lnTo>
                        <a:pt x="3041" y="0"/>
                      </a:lnTo>
                      <a:lnTo>
                        <a:pt x="1" y="0"/>
                      </a:lnTo>
                      <a:lnTo>
                        <a:pt x="238" y="3198"/>
                      </a:lnTo>
                      <a:lnTo>
                        <a:pt x="2725" y="3198"/>
                      </a:lnTo>
                      <a:lnTo>
                        <a:pt x="3001" y="2882"/>
                      </a:lnTo>
                      <a:lnTo>
                        <a:pt x="3475" y="3198"/>
                      </a:lnTo>
                      <a:lnTo>
                        <a:pt x="3475" y="3198"/>
                      </a:lnTo>
                      <a:lnTo>
                        <a:pt x="4580" y="3198"/>
                      </a:lnTo>
                      <a:lnTo>
                        <a:pt x="5646" y="3119"/>
                      </a:lnTo>
                      <a:lnTo>
                        <a:pt x="6554" y="3001"/>
                      </a:lnTo>
                      <a:lnTo>
                        <a:pt x="6949" y="2922"/>
                      </a:lnTo>
                      <a:lnTo>
                        <a:pt x="7344" y="2803"/>
                      </a:lnTo>
                      <a:lnTo>
                        <a:pt x="7344" y="2803"/>
                      </a:lnTo>
                      <a:lnTo>
                        <a:pt x="7344" y="2606"/>
                      </a:lnTo>
                      <a:lnTo>
                        <a:pt x="7265" y="2448"/>
                      </a:lnTo>
                      <a:lnTo>
                        <a:pt x="7186" y="2290"/>
                      </a:lnTo>
                      <a:lnTo>
                        <a:pt x="7067" y="2132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45"/>
                <p:cNvSpPr/>
                <p:nvPr/>
              </p:nvSpPr>
              <p:spPr>
                <a:xfrm>
                  <a:off x="363450" y="2000800"/>
                  <a:ext cx="559650" cy="83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6" h="33518" extrusionOk="0">
                      <a:moveTo>
                        <a:pt x="9081" y="0"/>
                      </a:moveTo>
                      <a:lnTo>
                        <a:pt x="7186" y="40"/>
                      </a:lnTo>
                      <a:lnTo>
                        <a:pt x="5409" y="158"/>
                      </a:lnTo>
                      <a:lnTo>
                        <a:pt x="3751" y="355"/>
                      </a:lnTo>
                      <a:lnTo>
                        <a:pt x="3357" y="395"/>
                      </a:lnTo>
                      <a:lnTo>
                        <a:pt x="2922" y="513"/>
                      </a:lnTo>
                      <a:lnTo>
                        <a:pt x="2528" y="671"/>
                      </a:lnTo>
                      <a:lnTo>
                        <a:pt x="2133" y="869"/>
                      </a:lnTo>
                      <a:lnTo>
                        <a:pt x="1777" y="1106"/>
                      </a:lnTo>
                      <a:lnTo>
                        <a:pt x="1462" y="1342"/>
                      </a:lnTo>
                      <a:lnTo>
                        <a:pt x="1185" y="1658"/>
                      </a:lnTo>
                      <a:lnTo>
                        <a:pt x="909" y="1935"/>
                      </a:lnTo>
                      <a:lnTo>
                        <a:pt x="672" y="2290"/>
                      </a:lnTo>
                      <a:lnTo>
                        <a:pt x="475" y="2645"/>
                      </a:lnTo>
                      <a:lnTo>
                        <a:pt x="317" y="3001"/>
                      </a:lnTo>
                      <a:lnTo>
                        <a:pt x="159" y="3395"/>
                      </a:lnTo>
                      <a:lnTo>
                        <a:pt x="80" y="3790"/>
                      </a:lnTo>
                      <a:lnTo>
                        <a:pt x="40" y="4224"/>
                      </a:lnTo>
                      <a:lnTo>
                        <a:pt x="1" y="4619"/>
                      </a:lnTo>
                      <a:lnTo>
                        <a:pt x="40" y="5053"/>
                      </a:lnTo>
                      <a:lnTo>
                        <a:pt x="119" y="5488"/>
                      </a:lnTo>
                      <a:lnTo>
                        <a:pt x="554" y="7422"/>
                      </a:lnTo>
                      <a:lnTo>
                        <a:pt x="988" y="9238"/>
                      </a:lnTo>
                      <a:lnTo>
                        <a:pt x="1935" y="12752"/>
                      </a:lnTo>
                      <a:lnTo>
                        <a:pt x="2843" y="16029"/>
                      </a:lnTo>
                      <a:lnTo>
                        <a:pt x="3238" y="17568"/>
                      </a:lnTo>
                      <a:lnTo>
                        <a:pt x="3554" y="19069"/>
                      </a:lnTo>
                      <a:lnTo>
                        <a:pt x="3159" y="22385"/>
                      </a:lnTo>
                      <a:lnTo>
                        <a:pt x="2962" y="24280"/>
                      </a:lnTo>
                      <a:lnTo>
                        <a:pt x="2764" y="26175"/>
                      </a:lnTo>
                      <a:lnTo>
                        <a:pt x="2646" y="28030"/>
                      </a:lnTo>
                      <a:lnTo>
                        <a:pt x="2567" y="29688"/>
                      </a:lnTo>
                      <a:lnTo>
                        <a:pt x="2567" y="31070"/>
                      </a:lnTo>
                      <a:lnTo>
                        <a:pt x="2567" y="31623"/>
                      </a:lnTo>
                      <a:lnTo>
                        <a:pt x="2606" y="32097"/>
                      </a:lnTo>
                      <a:lnTo>
                        <a:pt x="3080" y="32215"/>
                      </a:lnTo>
                      <a:lnTo>
                        <a:pt x="4304" y="32531"/>
                      </a:lnTo>
                      <a:lnTo>
                        <a:pt x="5173" y="32728"/>
                      </a:lnTo>
                      <a:lnTo>
                        <a:pt x="6199" y="32926"/>
                      </a:lnTo>
                      <a:lnTo>
                        <a:pt x="7344" y="33123"/>
                      </a:lnTo>
                      <a:lnTo>
                        <a:pt x="8647" y="33281"/>
                      </a:lnTo>
                      <a:lnTo>
                        <a:pt x="10029" y="33439"/>
                      </a:lnTo>
                      <a:lnTo>
                        <a:pt x="11529" y="33518"/>
                      </a:lnTo>
                      <a:lnTo>
                        <a:pt x="13108" y="33518"/>
                      </a:lnTo>
                      <a:lnTo>
                        <a:pt x="14727" y="33478"/>
                      </a:lnTo>
                      <a:lnTo>
                        <a:pt x="15556" y="33399"/>
                      </a:lnTo>
                      <a:lnTo>
                        <a:pt x="16385" y="33321"/>
                      </a:lnTo>
                      <a:lnTo>
                        <a:pt x="17253" y="33202"/>
                      </a:lnTo>
                      <a:lnTo>
                        <a:pt x="18122" y="33044"/>
                      </a:lnTo>
                      <a:lnTo>
                        <a:pt x="18990" y="32847"/>
                      </a:lnTo>
                      <a:lnTo>
                        <a:pt x="19859" y="32649"/>
                      </a:lnTo>
                      <a:lnTo>
                        <a:pt x="20688" y="32412"/>
                      </a:lnTo>
                      <a:lnTo>
                        <a:pt x="21556" y="32136"/>
                      </a:lnTo>
                      <a:lnTo>
                        <a:pt x="21991" y="24161"/>
                      </a:lnTo>
                      <a:lnTo>
                        <a:pt x="22149" y="20332"/>
                      </a:lnTo>
                      <a:lnTo>
                        <a:pt x="22307" y="16660"/>
                      </a:lnTo>
                      <a:lnTo>
                        <a:pt x="22386" y="13226"/>
                      </a:lnTo>
                      <a:lnTo>
                        <a:pt x="22386" y="11568"/>
                      </a:lnTo>
                      <a:lnTo>
                        <a:pt x="22346" y="10028"/>
                      </a:lnTo>
                      <a:lnTo>
                        <a:pt x="22307" y="8567"/>
                      </a:lnTo>
                      <a:lnTo>
                        <a:pt x="22228" y="7146"/>
                      </a:lnTo>
                      <a:lnTo>
                        <a:pt x="22149" y="5883"/>
                      </a:lnTo>
                      <a:lnTo>
                        <a:pt x="21991" y="4659"/>
                      </a:lnTo>
                      <a:lnTo>
                        <a:pt x="21912" y="4303"/>
                      </a:lnTo>
                      <a:lnTo>
                        <a:pt x="21833" y="3909"/>
                      </a:lnTo>
                      <a:lnTo>
                        <a:pt x="21675" y="3553"/>
                      </a:lnTo>
                      <a:lnTo>
                        <a:pt x="21517" y="3198"/>
                      </a:lnTo>
                      <a:lnTo>
                        <a:pt x="21359" y="2882"/>
                      </a:lnTo>
                      <a:lnTo>
                        <a:pt x="21162" y="2566"/>
                      </a:lnTo>
                      <a:lnTo>
                        <a:pt x="20925" y="2250"/>
                      </a:lnTo>
                      <a:lnTo>
                        <a:pt x="20688" y="1974"/>
                      </a:lnTo>
                      <a:lnTo>
                        <a:pt x="20412" y="1698"/>
                      </a:lnTo>
                      <a:lnTo>
                        <a:pt x="20096" y="1461"/>
                      </a:lnTo>
                      <a:lnTo>
                        <a:pt x="19819" y="1263"/>
                      </a:lnTo>
                      <a:lnTo>
                        <a:pt x="19464" y="1066"/>
                      </a:lnTo>
                      <a:lnTo>
                        <a:pt x="19148" y="908"/>
                      </a:lnTo>
                      <a:lnTo>
                        <a:pt x="18793" y="750"/>
                      </a:lnTo>
                      <a:lnTo>
                        <a:pt x="18398" y="632"/>
                      </a:lnTo>
                      <a:lnTo>
                        <a:pt x="18043" y="553"/>
                      </a:lnTo>
                      <a:lnTo>
                        <a:pt x="16424" y="316"/>
                      </a:lnTo>
                      <a:lnTo>
                        <a:pt x="14687" y="158"/>
                      </a:lnTo>
                      <a:lnTo>
                        <a:pt x="12871" y="40"/>
                      </a:lnTo>
                      <a:lnTo>
                        <a:pt x="109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5"/>
                <p:cNvSpPr/>
                <p:nvPr/>
              </p:nvSpPr>
              <p:spPr>
                <a:xfrm>
                  <a:off x="363450" y="2000800"/>
                  <a:ext cx="559650" cy="83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6" h="33518" fill="none" extrusionOk="0">
                      <a:moveTo>
                        <a:pt x="3751" y="355"/>
                      </a:moveTo>
                      <a:lnTo>
                        <a:pt x="3751" y="355"/>
                      </a:lnTo>
                      <a:lnTo>
                        <a:pt x="5409" y="158"/>
                      </a:lnTo>
                      <a:lnTo>
                        <a:pt x="7186" y="40"/>
                      </a:lnTo>
                      <a:lnTo>
                        <a:pt x="9081" y="0"/>
                      </a:lnTo>
                      <a:lnTo>
                        <a:pt x="10976" y="0"/>
                      </a:lnTo>
                      <a:lnTo>
                        <a:pt x="12871" y="40"/>
                      </a:lnTo>
                      <a:lnTo>
                        <a:pt x="14687" y="158"/>
                      </a:lnTo>
                      <a:lnTo>
                        <a:pt x="16424" y="316"/>
                      </a:lnTo>
                      <a:lnTo>
                        <a:pt x="18043" y="553"/>
                      </a:lnTo>
                      <a:lnTo>
                        <a:pt x="18043" y="553"/>
                      </a:lnTo>
                      <a:lnTo>
                        <a:pt x="18398" y="632"/>
                      </a:lnTo>
                      <a:lnTo>
                        <a:pt x="18793" y="750"/>
                      </a:lnTo>
                      <a:lnTo>
                        <a:pt x="19148" y="908"/>
                      </a:lnTo>
                      <a:lnTo>
                        <a:pt x="19464" y="1066"/>
                      </a:lnTo>
                      <a:lnTo>
                        <a:pt x="19819" y="1263"/>
                      </a:lnTo>
                      <a:lnTo>
                        <a:pt x="20096" y="1461"/>
                      </a:lnTo>
                      <a:lnTo>
                        <a:pt x="20412" y="1698"/>
                      </a:lnTo>
                      <a:lnTo>
                        <a:pt x="20688" y="1974"/>
                      </a:lnTo>
                      <a:lnTo>
                        <a:pt x="20925" y="2250"/>
                      </a:lnTo>
                      <a:lnTo>
                        <a:pt x="21162" y="2566"/>
                      </a:lnTo>
                      <a:lnTo>
                        <a:pt x="21359" y="2882"/>
                      </a:lnTo>
                      <a:lnTo>
                        <a:pt x="21517" y="3198"/>
                      </a:lnTo>
                      <a:lnTo>
                        <a:pt x="21675" y="3553"/>
                      </a:lnTo>
                      <a:lnTo>
                        <a:pt x="21833" y="3909"/>
                      </a:lnTo>
                      <a:lnTo>
                        <a:pt x="21912" y="4303"/>
                      </a:lnTo>
                      <a:lnTo>
                        <a:pt x="21991" y="4659"/>
                      </a:lnTo>
                      <a:lnTo>
                        <a:pt x="21991" y="4659"/>
                      </a:lnTo>
                      <a:lnTo>
                        <a:pt x="22149" y="5883"/>
                      </a:lnTo>
                      <a:lnTo>
                        <a:pt x="22228" y="7146"/>
                      </a:lnTo>
                      <a:lnTo>
                        <a:pt x="22307" y="8567"/>
                      </a:lnTo>
                      <a:lnTo>
                        <a:pt x="22346" y="10028"/>
                      </a:lnTo>
                      <a:lnTo>
                        <a:pt x="22386" y="11568"/>
                      </a:lnTo>
                      <a:lnTo>
                        <a:pt x="22386" y="13226"/>
                      </a:lnTo>
                      <a:lnTo>
                        <a:pt x="22307" y="16660"/>
                      </a:lnTo>
                      <a:lnTo>
                        <a:pt x="22149" y="20332"/>
                      </a:lnTo>
                      <a:lnTo>
                        <a:pt x="21991" y="24161"/>
                      </a:lnTo>
                      <a:lnTo>
                        <a:pt x="21556" y="32136"/>
                      </a:lnTo>
                      <a:lnTo>
                        <a:pt x="21556" y="32136"/>
                      </a:lnTo>
                      <a:lnTo>
                        <a:pt x="20688" y="32412"/>
                      </a:lnTo>
                      <a:lnTo>
                        <a:pt x="19859" y="32649"/>
                      </a:lnTo>
                      <a:lnTo>
                        <a:pt x="18990" y="32847"/>
                      </a:lnTo>
                      <a:lnTo>
                        <a:pt x="18122" y="33044"/>
                      </a:lnTo>
                      <a:lnTo>
                        <a:pt x="17253" y="33202"/>
                      </a:lnTo>
                      <a:lnTo>
                        <a:pt x="16385" y="33321"/>
                      </a:lnTo>
                      <a:lnTo>
                        <a:pt x="15556" y="33399"/>
                      </a:lnTo>
                      <a:lnTo>
                        <a:pt x="14727" y="33478"/>
                      </a:lnTo>
                      <a:lnTo>
                        <a:pt x="13108" y="33518"/>
                      </a:lnTo>
                      <a:lnTo>
                        <a:pt x="11529" y="33518"/>
                      </a:lnTo>
                      <a:lnTo>
                        <a:pt x="10029" y="33439"/>
                      </a:lnTo>
                      <a:lnTo>
                        <a:pt x="8647" y="33281"/>
                      </a:lnTo>
                      <a:lnTo>
                        <a:pt x="7344" y="33123"/>
                      </a:lnTo>
                      <a:lnTo>
                        <a:pt x="6199" y="32926"/>
                      </a:lnTo>
                      <a:lnTo>
                        <a:pt x="5173" y="32728"/>
                      </a:lnTo>
                      <a:lnTo>
                        <a:pt x="4304" y="32531"/>
                      </a:lnTo>
                      <a:lnTo>
                        <a:pt x="3080" y="32215"/>
                      </a:lnTo>
                      <a:lnTo>
                        <a:pt x="2606" y="32097"/>
                      </a:lnTo>
                      <a:lnTo>
                        <a:pt x="2606" y="32097"/>
                      </a:lnTo>
                      <a:lnTo>
                        <a:pt x="2567" y="31623"/>
                      </a:lnTo>
                      <a:lnTo>
                        <a:pt x="2567" y="31070"/>
                      </a:lnTo>
                      <a:lnTo>
                        <a:pt x="2567" y="29688"/>
                      </a:lnTo>
                      <a:lnTo>
                        <a:pt x="2646" y="28030"/>
                      </a:lnTo>
                      <a:lnTo>
                        <a:pt x="2764" y="26175"/>
                      </a:lnTo>
                      <a:lnTo>
                        <a:pt x="2962" y="24280"/>
                      </a:lnTo>
                      <a:lnTo>
                        <a:pt x="3159" y="22385"/>
                      </a:lnTo>
                      <a:lnTo>
                        <a:pt x="3554" y="19069"/>
                      </a:lnTo>
                      <a:lnTo>
                        <a:pt x="3554" y="19069"/>
                      </a:lnTo>
                      <a:lnTo>
                        <a:pt x="3238" y="17568"/>
                      </a:lnTo>
                      <a:lnTo>
                        <a:pt x="2843" y="16029"/>
                      </a:lnTo>
                      <a:lnTo>
                        <a:pt x="1935" y="12752"/>
                      </a:lnTo>
                      <a:lnTo>
                        <a:pt x="988" y="9238"/>
                      </a:lnTo>
                      <a:lnTo>
                        <a:pt x="554" y="7422"/>
                      </a:lnTo>
                      <a:lnTo>
                        <a:pt x="119" y="5488"/>
                      </a:lnTo>
                      <a:lnTo>
                        <a:pt x="119" y="5488"/>
                      </a:lnTo>
                      <a:lnTo>
                        <a:pt x="40" y="5053"/>
                      </a:lnTo>
                      <a:lnTo>
                        <a:pt x="1" y="4619"/>
                      </a:lnTo>
                      <a:lnTo>
                        <a:pt x="40" y="4224"/>
                      </a:lnTo>
                      <a:lnTo>
                        <a:pt x="80" y="3790"/>
                      </a:lnTo>
                      <a:lnTo>
                        <a:pt x="159" y="3395"/>
                      </a:lnTo>
                      <a:lnTo>
                        <a:pt x="317" y="3001"/>
                      </a:lnTo>
                      <a:lnTo>
                        <a:pt x="475" y="2645"/>
                      </a:lnTo>
                      <a:lnTo>
                        <a:pt x="672" y="2290"/>
                      </a:lnTo>
                      <a:lnTo>
                        <a:pt x="909" y="1935"/>
                      </a:lnTo>
                      <a:lnTo>
                        <a:pt x="1185" y="1658"/>
                      </a:lnTo>
                      <a:lnTo>
                        <a:pt x="1462" y="1342"/>
                      </a:lnTo>
                      <a:lnTo>
                        <a:pt x="1777" y="1106"/>
                      </a:lnTo>
                      <a:lnTo>
                        <a:pt x="2133" y="869"/>
                      </a:lnTo>
                      <a:lnTo>
                        <a:pt x="2528" y="671"/>
                      </a:lnTo>
                      <a:lnTo>
                        <a:pt x="2922" y="513"/>
                      </a:lnTo>
                      <a:lnTo>
                        <a:pt x="3357" y="395"/>
                      </a:lnTo>
                      <a:lnTo>
                        <a:pt x="3357" y="395"/>
                      </a:lnTo>
                      <a:lnTo>
                        <a:pt x="3751" y="355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45"/>
                <p:cNvSpPr/>
                <p:nvPr/>
              </p:nvSpPr>
              <p:spPr>
                <a:xfrm>
                  <a:off x="550975" y="1808325"/>
                  <a:ext cx="182625" cy="25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5" h="10345" extrusionOk="0">
                      <a:moveTo>
                        <a:pt x="1" y="1"/>
                      </a:moveTo>
                      <a:lnTo>
                        <a:pt x="159" y="988"/>
                      </a:lnTo>
                      <a:lnTo>
                        <a:pt x="277" y="2093"/>
                      </a:lnTo>
                      <a:lnTo>
                        <a:pt x="317" y="3277"/>
                      </a:lnTo>
                      <a:lnTo>
                        <a:pt x="317" y="4462"/>
                      </a:lnTo>
                      <a:lnTo>
                        <a:pt x="277" y="5607"/>
                      </a:lnTo>
                      <a:lnTo>
                        <a:pt x="238" y="6594"/>
                      </a:lnTo>
                      <a:lnTo>
                        <a:pt x="119" y="7423"/>
                      </a:lnTo>
                      <a:lnTo>
                        <a:pt x="1" y="8015"/>
                      </a:lnTo>
                      <a:lnTo>
                        <a:pt x="238" y="8291"/>
                      </a:lnTo>
                      <a:lnTo>
                        <a:pt x="514" y="8528"/>
                      </a:lnTo>
                      <a:lnTo>
                        <a:pt x="790" y="8765"/>
                      </a:lnTo>
                      <a:lnTo>
                        <a:pt x="1067" y="8962"/>
                      </a:lnTo>
                      <a:lnTo>
                        <a:pt x="1422" y="9160"/>
                      </a:lnTo>
                      <a:lnTo>
                        <a:pt x="1738" y="9357"/>
                      </a:lnTo>
                      <a:lnTo>
                        <a:pt x="2488" y="9673"/>
                      </a:lnTo>
                      <a:lnTo>
                        <a:pt x="3238" y="9910"/>
                      </a:lnTo>
                      <a:lnTo>
                        <a:pt x="4028" y="10107"/>
                      </a:lnTo>
                      <a:lnTo>
                        <a:pt x="4778" y="10226"/>
                      </a:lnTo>
                      <a:lnTo>
                        <a:pt x="5488" y="10344"/>
                      </a:lnTo>
                      <a:lnTo>
                        <a:pt x="5883" y="10147"/>
                      </a:lnTo>
                      <a:lnTo>
                        <a:pt x="6318" y="9910"/>
                      </a:lnTo>
                      <a:lnTo>
                        <a:pt x="6673" y="9634"/>
                      </a:lnTo>
                      <a:lnTo>
                        <a:pt x="6989" y="9318"/>
                      </a:lnTo>
                      <a:lnTo>
                        <a:pt x="7186" y="8962"/>
                      </a:lnTo>
                      <a:lnTo>
                        <a:pt x="7265" y="8805"/>
                      </a:lnTo>
                      <a:lnTo>
                        <a:pt x="7305" y="8647"/>
                      </a:lnTo>
                      <a:lnTo>
                        <a:pt x="7305" y="8449"/>
                      </a:lnTo>
                      <a:lnTo>
                        <a:pt x="7305" y="8291"/>
                      </a:lnTo>
                      <a:lnTo>
                        <a:pt x="7226" y="8133"/>
                      </a:lnTo>
                      <a:lnTo>
                        <a:pt x="7107" y="7936"/>
                      </a:lnTo>
                      <a:lnTo>
                        <a:pt x="6633" y="7818"/>
                      </a:lnTo>
                      <a:lnTo>
                        <a:pt x="6239" y="7660"/>
                      </a:lnTo>
                      <a:lnTo>
                        <a:pt x="5883" y="7462"/>
                      </a:lnTo>
                      <a:lnTo>
                        <a:pt x="5607" y="7265"/>
                      </a:lnTo>
                      <a:lnTo>
                        <a:pt x="5370" y="7067"/>
                      </a:lnTo>
                      <a:lnTo>
                        <a:pt x="5173" y="6831"/>
                      </a:lnTo>
                      <a:lnTo>
                        <a:pt x="5015" y="6594"/>
                      </a:lnTo>
                      <a:lnTo>
                        <a:pt x="4936" y="6317"/>
                      </a:lnTo>
                      <a:lnTo>
                        <a:pt x="4857" y="6041"/>
                      </a:lnTo>
                      <a:lnTo>
                        <a:pt x="4817" y="5765"/>
                      </a:lnTo>
                      <a:lnTo>
                        <a:pt x="4857" y="5449"/>
                      </a:lnTo>
                      <a:lnTo>
                        <a:pt x="4896" y="5172"/>
                      </a:lnTo>
                      <a:lnTo>
                        <a:pt x="5015" y="4541"/>
                      </a:lnTo>
                      <a:lnTo>
                        <a:pt x="5212" y="390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B5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5"/>
                <p:cNvSpPr/>
                <p:nvPr/>
              </p:nvSpPr>
              <p:spPr>
                <a:xfrm>
                  <a:off x="550975" y="1808325"/>
                  <a:ext cx="182625" cy="25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5" h="10345" fill="none" extrusionOk="0">
                      <a:moveTo>
                        <a:pt x="1" y="1"/>
                      </a:moveTo>
                      <a:lnTo>
                        <a:pt x="5212" y="3909"/>
                      </a:lnTo>
                      <a:lnTo>
                        <a:pt x="5212" y="3909"/>
                      </a:lnTo>
                      <a:lnTo>
                        <a:pt x="5015" y="4541"/>
                      </a:lnTo>
                      <a:lnTo>
                        <a:pt x="4896" y="5172"/>
                      </a:lnTo>
                      <a:lnTo>
                        <a:pt x="4857" y="5449"/>
                      </a:lnTo>
                      <a:lnTo>
                        <a:pt x="4817" y="5765"/>
                      </a:lnTo>
                      <a:lnTo>
                        <a:pt x="4857" y="6041"/>
                      </a:lnTo>
                      <a:lnTo>
                        <a:pt x="4936" y="6317"/>
                      </a:lnTo>
                      <a:lnTo>
                        <a:pt x="5015" y="6594"/>
                      </a:lnTo>
                      <a:lnTo>
                        <a:pt x="5173" y="6831"/>
                      </a:lnTo>
                      <a:lnTo>
                        <a:pt x="5370" y="7067"/>
                      </a:lnTo>
                      <a:lnTo>
                        <a:pt x="5607" y="7265"/>
                      </a:lnTo>
                      <a:lnTo>
                        <a:pt x="5883" y="7462"/>
                      </a:lnTo>
                      <a:lnTo>
                        <a:pt x="6239" y="7660"/>
                      </a:lnTo>
                      <a:lnTo>
                        <a:pt x="6633" y="7818"/>
                      </a:lnTo>
                      <a:lnTo>
                        <a:pt x="7107" y="7936"/>
                      </a:lnTo>
                      <a:lnTo>
                        <a:pt x="7107" y="7936"/>
                      </a:lnTo>
                      <a:lnTo>
                        <a:pt x="7226" y="8133"/>
                      </a:lnTo>
                      <a:lnTo>
                        <a:pt x="7305" y="8291"/>
                      </a:lnTo>
                      <a:lnTo>
                        <a:pt x="7305" y="8449"/>
                      </a:lnTo>
                      <a:lnTo>
                        <a:pt x="7305" y="8647"/>
                      </a:lnTo>
                      <a:lnTo>
                        <a:pt x="7265" y="8805"/>
                      </a:lnTo>
                      <a:lnTo>
                        <a:pt x="7186" y="8962"/>
                      </a:lnTo>
                      <a:lnTo>
                        <a:pt x="6989" y="9318"/>
                      </a:lnTo>
                      <a:lnTo>
                        <a:pt x="6673" y="9634"/>
                      </a:lnTo>
                      <a:lnTo>
                        <a:pt x="6318" y="9910"/>
                      </a:lnTo>
                      <a:lnTo>
                        <a:pt x="5883" y="10147"/>
                      </a:lnTo>
                      <a:lnTo>
                        <a:pt x="5488" y="10344"/>
                      </a:lnTo>
                      <a:lnTo>
                        <a:pt x="5488" y="10344"/>
                      </a:lnTo>
                      <a:lnTo>
                        <a:pt x="4778" y="10226"/>
                      </a:lnTo>
                      <a:lnTo>
                        <a:pt x="4028" y="10107"/>
                      </a:lnTo>
                      <a:lnTo>
                        <a:pt x="3238" y="9910"/>
                      </a:lnTo>
                      <a:lnTo>
                        <a:pt x="2488" y="9673"/>
                      </a:lnTo>
                      <a:lnTo>
                        <a:pt x="1738" y="9357"/>
                      </a:lnTo>
                      <a:lnTo>
                        <a:pt x="1422" y="9160"/>
                      </a:lnTo>
                      <a:lnTo>
                        <a:pt x="1067" y="8962"/>
                      </a:lnTo>
                      <a:lnTo>
                        <a:pt x="790" y="8765"/>
                      </a:lnTo>
                      <a:lnTo>
                        <a:pt x="514" y="8528"/>
                      </a:lnTo>
                      <a:lnTo>
                        <a:pt x="238" y="8291"/>
                      </a:lnTo>
                      <a:lnTo>
                        <a:pt x="1" y="8015"/>
                      </a:lnTo>
                      <a:lnTo>
                        <a:pt x="1" y="8015"/>
                      </a:lnTo>
                      <a:lnTo>
                        <a:pt x="119" y="7423"/>
                      </a:lnTo>
                      <a:lnTo>
                        <a:pt x="238" y="6594"/>
                      </a:lnTo>
                      <a:lnTo>
                        <a:pt x="277" y="5607"/>
                      </a:lnTo>
                      <a:lnTo>
                        <a:pt x="317" y="4462"/>
                      </a:lnTo>
                      <a:lnTo>
                        <a:pt x="317" y="3277"/>
                      </a:lnTo>
                      <a:lnTo>
                        <a:pt x="277" y="2093"/>
                      </a:lnTo>
                      <a:lnTo>
                        <a:pt x="159" y="988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5"/>
                <p:cNvSpPr/>
                <p:nvPr/>
              </p:nvSpPr>
              <p:spPr>
                <a:xfrm>
                  <a:off x="646725" y="2024475"/>
                  <a:ext cx="70100" cy="5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2212" extrusionOk="0">
                      <a:moveTo>
                        <a:pt x="987" y="1"/>
                      </a:moveTo>
                      <a:lnTo>
                        <a:pt x="790" y="119"/>
                      </a:lnTo>
                      <a:lnTo>
                        <a:pt x="593" y="316"/>
                      </a:lnTo>
                      <a:lnTo>
                        <a:pt x="435" y="514"/>
                      </a:lnTo>
                      <a:lnTo>
                        <a:pt x="277" y="751"/>
                      </a:lnTo>
                      <a:lnTo>
                        <a:pt x="79" y="1185"/>
                      </a:lnTo>
                      <a:lnTo>
                        <a:pt x="0" y="1382"/>
                      </a:lnTo>
                      <a:lnTo>
                        <a:pt x="158" y="1501"/>
                      </a:lnTo>
                      <a:lnTo>
                        <a:pt x="632" y="1777"/>
                      </a:lnTo>
                      <a:lnTo>
                        <a:pt x="908" y="1935"/>
                      </a:lnTo>
                      <a:lnTo>
                        <a:pt x="1224" y="2093"/>
                      </a:lnTo>
                      <a:lnTo>
                        <a:pt x="1501" y="2172"/>
                      </a:lnTo>
                      <a:lnTo>
                        <a:pt x="1816" y="2211"/>
                      </a:lnTo>
                      <a:lnTo>
                        <a:pt x="2132" y="1896"/>
                      </a:lnTo>
                      <a:lnTo>
                        <a:pt x="2409" y="1501"/>
                      </a:lnTo>
                      <a:lnTo>
                        <a:pt x="2606" y="1106"/>
                      </a:lnTo>
                      <a:lnTo>
                        <a:pt x="2803" y="711"/>
                      </a:lnTo>
                      <a:lnTo>
                        <a:pt x="2724" y="632"/>
                      </a:lnTo>
                      <a:lnTo>
                        <a:pt x="2448" y="474"/>
                      </a:lnTo>
                      <a:lnTo>
                        <a:pt x="1895" y="237"/>
                      </a:lnTo>
                      <a:lnTo>
                        <a:pt x="1501" y="119"/>
                      </a:lnTo>
                      <a:lnTo>
                        <a:pt x="987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5"/>
                <p:cNvSpPr/>
                <p:nvPr/>
              </p:nvSpPr>
              <p:spPr>
                <a:xfrm>
                  <a:off x="674350" y="2061975"/>
                  <a:ext cx="96750" cy="5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0" h="20925" extrusionOk="0">
                      <a:moveTo>
                        <a:pt x="593" y="1"/>
                      </a:moveTo>
                      <a:lnTo>
                        <a:pt x="396" y="40"/>
                      </a:lnTo>
                      <a:lnTo>
                        <a:pt x="198" y="119"/>
                      </a:lnTo>
                      <a:lnTo>
                        <a:pt x="1" y="277"/>
                      </a:lnTo>
                      <a:lnTo>
                        <a:pt x="317" y="3672"/>
                      </a:lnTo>
                      <a:lnTo>
                        <a:pt x="632" y="8489"/>
                      </a:lnTo>
                      <a:lnTo>
                        <a:pt x="790" y="10976"/>
                      </a:lnTo>
                      <a:lnTo>
                        <a:pt x="869" y="13187"/>
                      </a:lnTo>
                      <a:lnTo>
                        <a:pt x="909" y="15003"/>
                      </a:lnTo>
                      <a:lnTo>
                        <a:pt x="909" y="15714"/>
                      </a:lnTo>
                      <a:lnTo>
                        <a:pt x="869" y="16227"/>
                      </a:lnTo>
                      <a:lnTo>
                        <a:pt x="1422" y="17530"/>
                      </a:lnTo>
                      <a:lnTo>
                        <a:pt x="1896" y="18674"/>
                      </a:lnTo>
                      <a:lnTo>
                        <a:pt x="2370" y="19740"/>
                      </a:lnTo>
                      <a:lnTo>
                        <a:pt x="2567" y="20293"/>
                      </a:lnTo>
                      <a:lnTo>
                        <a:pt x="2725" y="20925"/>
                      </a:lnTo>
                      <a:lnTo>
                        <a:pt x="3080" y="19504"/>
                      </a:lnTo>
                      <a:lnTo>
                        <a:pt x="3396" y="18398"/>
                      </a:lnTo>
                      <a:lnTo>
                        <a:pt x="3672" y="17332"/>
                      </a:lnTo>
                      <a:lnTo>
                        <a:pt x="3791" y="16740"/>
                      </a:lnTo>
                      <a:lnTo>
                        <a:pt x="3870" y="16069"/>
                      </a:lnTo>
                      <a:lnTo>
                        <a:pt x="3278" y="12437"/>
                      </a:lnTo>
                      <a:lnTo>
                        <a:pt x="2488" y="7502"/>
                      </a:lnTo>
                      <a:lnTo>
                        <a:pt x="2054" y="5015"/>
                      </a:lnTo>
                      <a:lnTo>
                        <a:pt x="1619" y="2804"/>
                      </a:lnTo>
                      <a:lnTo>
                        <a:pt x="1422" y="1856"/>
                      </a:lnTo>
                      <a:lnTo>
                        <a:pt x="1225" y="1067"/>
                      </a:lnTo>
                      <a:lnTo>
                        <a:pt x="1027" y="435"/>
                      </a:lnTo>
                      <a:lnTo>
                        <a:pt x="830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5"/>
                <p:cNvSpPr/>
                <p:nvPr/>
              </p:nvSpPr>
              <p:spPr>
                <a:xfrm>
                  <a:off x="607250" y="1850775"/>
                  <a:ext cx="74050" cy="1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4975" extrusionOk="0">
                      <a:moveTo>
                        <a:pt x="0" y="0"/>
                      </a:moveTo>
                      <a:lnTo>
                        <a:pt x="1481" y="1106"/>
                      </a:lnTo>
                      <a:lnTo>
                        <a:pt x="1481" y="1106"/>
                      </a:lnTo>
                      <a:lnTo>
                        <a:pt x="40" y="0"/>
                      </a:lnTo>
                      <a:close/>
                      <a:moveTo>
                        <a:pt x="1481" y="1106"/>
                      </a:moveTo>
                      <a:lnTo>
                        <a:pt x="2922" y="2211"/>
                      </a:lnTo>
                      <a:lnTo>
                        <a:pt x="2961" y="2211"/>
                      </a:lnTo>
                      <a:lnTo>
                        <a:pt x="1481" y="1106"/>
                      </a:lnTo>
                      <a:close/>
                      <a:moveTo>
                        <a:pt x="2961" y="2211"/>
                      </a:moveTo>
                      <a:lnTo>
                        <a:pt x="2724" y="2961"/>
                      </a:lnTo>
                      <a:lnTo>
                        <a:pt x="2724" y="2961"/>
                      </a:lnTo>
                      <a:lnTo>
                        <a:pt x="2961" y="2251"/>
                      </a:lnTo>
                      <a:lnTo>
                        <a:pt x="2961" y="2211"/>
                      </a:lnTo>
                      <a:close/>
                      <a:moveTo>
                        <a:pt x="2606" y="3672"/>
                      </a:moveTo>
                      <a:lnTo>
                        <a:pt x="2566" y="4027"/>
                      </a:lnTo>
                      <a:lnTo>
                        <a:pt x="2606" y="4343"/>
                      </a:lnTo>
                      <a:lnTo>
                        <a:pt x="2606" y="4027"/>
                      </a:lnTo>
                      <a:lnTo>
                        <a:pt x="2606" y="3672"/>
                      </a:lnTo>
                      <a:close/>
                      <a:moveTo>
                        <a:pt x="2685" y="4659"/>
                      </a:moveTo>
                      <a:lnTo>
                        <a:pt x="2803" y="4975"/>
                      </a:lnTo>
                      <a:lnTo>
                        <a:pt x="2843" y="4975"/>
                      </a:lnTo>
                      <a:lnTo>
                        <a:pt x="2685" y="465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5"/>
                <p:cNvSpPr/>
                <p:nvPr/>
              </p:nvSpPr>
              <p:spPr>
                <a:xfrm>
                  <a:off x="607250" y="1850775"/>
                  <a:ext cx="74050" cy="1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4975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61" y="2211"/>
                      </a:lnTo>
                      <a:lnTo>
                        <a:pt x="2961" y="2211"/>
                      </a:lnTo>
                      <a:lnTo>
                        <a:pt x="2724" y="2961"/>
                      </a:lnTo>
                      <a:lnTo>
                        <a:pt x="2645" y="3317"/>
                      </a:lnTo>
                      <a:lnTo>
                        <a:pt x="2606" y="3672"/>
                      </a:lnTo>
                      <a:lnTo>
                        <a:pt x="2566" y="4027"/>
                      </a:lnTo>
                      <a:lnTo>
                        <a:pt x="2606" y="4343"/>
                      </a:lnTo>
                      <a:lnTo>
                        <a:pt x="2685" y="4659"/>
                      </a:lnTo>
                      <a:lnTo>
                        <a:pt x="2803" y="4975"/>
                      </a:lnTo>
                      <a:lnTo>
                        <a:pt x="2803" y="4975"/>
                      </a:lnTo>
                      <a:lnTo>
                        <a:pt x="2843" y="4975"/>
                      </a:lnTo>
                      <a:lnTo>
                        <a:pt x="2843" y="4975"/>
                      </a:lnTo>
                      <a:lnTo>
                        <a:pt x="2685" y="4659"/>
                      </a:lnTo>
                      <a:lnTo>
                        <a:pt x="2606" y="4343"/>
                      </a:lnTo>
                      <a:lnTo>
                        <a:pt x="2606" y="4027"/>
                      </a:lnTo>
                      <a:lnTo>
                        <a:pt x="2606" y="3672"/>
                      </a:lnTo>
                      <a:lnTo>
                        <a:pt x="2645" y="3317"/>
                      </a:lnTo>
                      <a:lnTo>
                        <a:pt x="2724" y="2961"/>
                      </a:lnTo>
                      <a:lnTo>
                        <a:pt x="2961" y="2251"/>
                      </a:lnTo>
                      <a:lnTo>
                        <a:pt x="2961" y="2211"/>
                      </a:lnTo>
                      <a:lnTo>
                        <a:pt x="2922" y="221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5"/>
                <p:cNvSpPr/>
                <p:nvPr/>
              </p:nvSpPr>
              <p:spPr>
                <a:xfrm>
                  <a:off x="591450" y="1850775"/>
                  <a:ext cx="89850" cy="1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4" h="4975" extrusionOk="0">
                      <a:moveTo>
                        <a:pt x="395" y="0"/>
                      </a:moveTo>
                      <a:lnTo>
                        <a:pt x="277" y="79"/>
                      </a:lnTo>
                      <a:lnTo>
                        <a:pt x="158" y="237"/>
                      </a:lnTo>
                      <a:lnTo>
                        <a:pt x="40" y="474"/>
                      </a:lnTo>
                      <a:lnTo>
                        <a:pt x="1" y="829"/>
                      </a:lnTo>
                      <a:lnTo>
                        <a:pt x="1" y="1343"/>
                      </a:lnTo>
                      <a:lnTo>
                        <a:pt x="40" y="2014"/>
                      </a:lnTo>
                      <a:lnTo>
                        <a:pt x="79" y="2251"/>
                      </a:lnTo>
                      <a:lnTo>
                        <a:pt x="198" y="2487"/>
                      </a:lnTo>
                      <a:lnTo>
                        <a:pt x="316" y="2724"/>
                      </a:lnTo>
                      <a:lnTo>
                        <a:pt x="474" y="2961"/>
                      </a:lnTo>
                      <a:lnTo>
                        <a:pt x="830" y="3435"/>
                      </a:lnTo>
                      <a:lnTo>
                        <a:pt x="1303" y="3869"/>
                      </a:lnTo>
                      <a:lnTo>
                        <a:pt x="1856" y="4264"/>
                      </a:lnTo>
                      <a:lnTo>
                        <a:pt x="2409" y="4580"/>
                      </a:lnTo>
                      <a:lnTo>
                        <a:pt x="2922" y="4817"/>
                      </a:lnTo>
                      <a:lnTo>
                        <a:pt x="3435" y="4975"/>
                      </a:lnTo>
                      <a:lnTo>
                        <a:pt x="3435" y="4975"/>
                      </a:lnTo>
                      <a:lnTo>
                        <a:pt x="3317" y="4659"/>
                      </a:lnTo>
                      <a:lnTo>
                        <a:pt x="3238" y="4343"/>
                      </a:lnTo>
                      <a:lnTo>
                        <a:pt x="3198" y="4027"/>
                      </a:lnTo>
                      <a:lnTo>
                        <a:pt x="3238" y="3672"/>
                      </a:lnTo>
                      <a:lnTo>
                        <a:pt x="3277" y="3317"/>
                      </a:lnTo>
                      <a:lnTo>
                        <a:pt x="3356" y="2961"/>
                      </a:lnTo>
                      <a:lnTo>
                        <a:pt x="3593" y="2211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CC91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5"/>
                <p:cNvSpPr/>
                <p:nvPr/>
              </p:nvSpPr>
              <p:spPr>
                <a:xfrm>
                  <a:off x="591450" y="1850775"/>
                  <a:ext cx="89850" cy="1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4" h="4975" fill="none" extrusionOk="0">
                      <a:moveTo>
                        <a:pt x="632" y="0"/>
                      </a:moveTo>
                      <a:lnTo>
                        <a:pt x="632" y="0"/>
                      </a:lnTo>
                      <a:lnTo>
                        <a:pt x="514" y="0"/>
                      </a:lnTo>
                      <a:lnTo>
                        <a:pt x="395" y="0"/>
                      </a:lnTo>
                      <a:lnTo>
                        <a:pt x="277" y="79"/>
                      </a:lnTo>
                      <a:lnTo>
                        <a:pt x="158" y="237"/>
                      </a:lnTo>
                      <a:lnTo>
                        <a:pt x="40" y="474"/>
                      </a:lnTo>
                      <a:lnTo>
                        <a:pt x="1" y="829"/>
                      </a:lnTo>
                      <a:lnTo>
                        <a:pt x="1" y="1343"/>
                      </a:lnTo>
                      <a:lnTo>
                        <a:pt x="40" y="2014"/>
                      </a:lnTo>
                      <a:lnTo>
                        <a:pt x="40" y="2014"/>
                      </a:lnTo>
                      <a:lnTo>
                        <a:pt x="79" y="2251"/>
                      </a:lnTo>
                      <a:lnTo>
                        <a:pt x="198" y="2487"/>
                      </a:lnTo>
                      <a:lnTo>
                        <a:pt x="316" y="2724"/>
                      </a:lnTo>
                      <a:lnTo>
                        <a:pt x="474" y="2961"/>
                      </a:lnTo>
                      <a:lnTo>
                        <a:pt x="830" y="3435"/>
                      </a:lnTo>
                      <a:lnTo>
                        <a:pt x="1303" y="3869"/>
                      </a:lnTo>
                      <a:lnTo>
                        <a:pt x="1856" y="4264"/>
                      </a:lnTo>
                      <a:lnTo>
                        <a:pt x="2409" y="4580"/>
                      </a:lnTo>
                      <a:lnTo>
                        <a:pt x="2922" y="4817"/>
                      </a:lnTo>
                      <a:lnTo>
                        <a:pt x="3435" y="4975"/>
                      </a:lnTo>
                      <a:lnTo>
                        <a:pt x="3435" y="4975"/>
                      </a:lnTo>
                      <a:lnTo>
                        <a:pt x="3317" y="4659"/>
                      </a:lnTo>
                      <a:lnTo>
                        <a:pt x="3238" y="4343"/>
                      </a:lnTo>
                      <a:lnTo>
                        <a:pt x="3198" y="4027"/>
                      </a:lnTo>
                      <a:lnTo>
                        <a:pt x="3238" y="3672"/>
                      </a:lnTo>
                      <a:lnTo>
                        <a:pt x="3277" y="3317"/>
                      </a:lnTo>
                      <a:lnTo>
                        <a:pt x="3356" y="2961"/>
                      </a:lnTo>
                      <a:lnTo>
                        <a:pt x="3593" y="2211"/>
                      </a:lnTo>
                      <a:lnTo>
                        <a:pt x="6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5"/>
                <p:cNvSpPr/>
                <p:nvPr/>
              </p:nvSpPr>
              <p:spPr>
                <a:xfrm>
                  <a:off x="733575" y="1685950"/>
                  <a:ext cx="48400" cy="1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5054" extrusionOk="0">
                      <a:moveTo>
                        <a:pt x="869" y="0"/>
                      </a:moveTo>
                      <a:lnTo>
                        <a:pt x="672" y="40"/>
                      </a:lnTo>
                      <a:lnTo>
                        <a:pt x="474" y="198"/>
                      </a:lnTo>
                      <a:lnTo>
                        <a:pt x="316" y="395"/>
                      </a:lnTo>
                      <a:lnTo>
                        <a:pt x="198" y="632"/>
                      </a:lnTo>
                      <a:lnTo>
                        <a:pt x="79" y="948"/>
                      </a:lnTo>
                      <a:lnTo>
                        <a:pt x="40" y="1303"/>
                      </a:lnTo>
                      <a:lnTo>
                        <a:pt x="1" y="1658"/>
                      </a:lnTo>
                      <a:lnTo>
                        <a:pt x="40" y="2093"/>
                      </a:lnTo>
                      <a:lnTo>
                        <a:pt x="79" y="2566"/>
                      </a:lnTo>
                      <a:lnTo>
                        <a:pt x="158" y="3040"/>
                      </a:lnTo>
                      <a:lnTo>
                        <a:pt x="316" y="3514"/>
                      </a:lnTo>
                      <a:lnTo>
                        <a:pt x="474" y="4027"/>
                      </a:lnTo>
                      <a:lnTo>
                        <a:pt x="672" y="4540"/>
                      </a:lnTo>
                      <a:lnTo>
                        <a:pt x="948" y="5054"/>
                      </a:lnTo>
                      <a:lnTo>
                        <a:pt x="1106" y="4856"/>
                      </a:lnTo>
                      <a:lnTo>
                        <a:pt x="1224" y="4659"/>
                      </a:lnTo>
                      <a:lnTo>
                        <a:pt x="1501" y="4146"/>
                      </a:lnTo>
                      <a:lnTo>
                        <a:pt x="1738" y="3553"/>
                      </a:lnTo>
                      <a:lnTo>
                        <a:pt x="1856" y="2882"/>
                      </a:lnTo>
                      <a:lnTo>
                        <a:pt x="1935" y="2527"/>
                      </a:lnTo>
                      <a:lnTo>
                        <a:pt x="1935" y="2172"/>
                      </a:lnTo>
                      <a:lnTo>
                        <a:pt x="1935" y="1816"/>
                      </a:lnTo>
                      <a:lnTo>
                        <a:pt x="1896" y="1461"/>
                      </a:lnTo>
                      <a:lnTo>
                        <a:pt x="1856" y="1106"/>
                      </a:lnTo>
                      <a:lnTo>
                        <a:pt x="1738" y="750"/>
                      </a:lnTo>
                      <a:lnTo>
                        <a:pt x="1619" y="435"/>
                      </a:lnTo>
                      <a:lnTo>
                        <a:pt x="1422" y="119"/>
                      </a:lnTo>
                      <a:lnTo>
                        <a:pt x="1145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45"/>
                <p:cNvSpPr/>
                <p:nvPr/>
              </p:nvSpPr>
              <p:spPr>
                <a:xfrm>
                  <a:off x="560850" y="1627700"/>
                  <a:ext cx="215200" cy="30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12003" extrusionOk="0">
                      <a:moveTo>
                        <a:pt x="4107" y="1"/>
                      </a:moveTo>
                      <a:lnTo>
                        <a:pt x="3672" y="40"/>
                      </a:lnTo>
                      <a:lnTo>
                        <a:pt x="3277" y="119"/>
                      </a:lnTo>
                      <a:lnTo>
                        <a:pt x="2922" y="198"/>
                      </a:lnTo>
                      <a:lnTo>
                        <a:pt x="2527" y="356"/>
                      </a:lnTo>
                      <a:lnTo>
                        <a:pt x="2172" y="554"/>
                      </a:lnTo>
                      <a:lnTo>
                        <a:pt x="1817" y="751"/>
                      </a:lnTo>
                      <a:lnTo>
                        <a:pt x="1501" y="988"/>
                      </a:lnTo>
                      <a:lnTo>
                        <a:pt x="1225" y="1264"/>
                      </a:lnTo>
                      <a:lnTo>
                        <a:pt x="948" y="1580"/>
                      </a:lnTo>
                      <a:lnTo>
                        <a:pt x="711" y="1935"/>
                      </a:lnTo>
                      <a:lnTo>
                        <a:pt x="474" y="2330"/>
                      </a:lnTo>
                      <a:lnTo>
                        <a:pt x="317" y="2725"/>
                      </a:lnTo>
                      <a:lnTo>
                        <a:pt x="159" y="3199"/>
                      </a:lnTo>
                      <a:lnTo>
                        <a:pt x="80" y="3633"/>
                      </a:lnTo>
                      <a:lnTo>
                        <a:pt x="40" y="4107"/>
                      </a:lnTo>
                      <a:lnTo>
                        <a:pt x="1" y="6160"/>
                      </a:lnTo>
                      <a:lnTo>
                        <a:pt x="1" y="7068"/>
                      </a:lnTo>
                      <a:lnTo>
                        <a:pt x="40" y="7857"/>
                      </a:lnTo>
                      <a:lnTo>
                        <a:pt x="159" y="8607"/>
                      </a:lnTo>
                      <a:lnTo>
                        <a:pt x="277" y="8963"/>
                      </a:lnTo>
                      <a:lnTo>
                        <a:pt x="395" y="9318"/>
                      </a:lnTo>
                      <a:lnTo>
                        <a:pt x="514" y="9634"/>
                      </a:lnTo>
                      <a:lnTo>
                        <a:pt x="711" y="9950"/>
                      </a:lnTo>
                      <a:lnTo>
                        <a:pt x="909" y="10266"/>
                      </a:lnTo>
                      <a:lnTo>
                        <a:pt x="1146" y="10581"/>
                      </a:lnTo>
                      <a:lnTo>
                        <a:pt x="1580" y="11016"/>
                      </a:lnTo>
                      <a:lnTo>
                        <a:pt x="2014" y="11371"/>
                      </a:lnTo>
                      <a:lnTo>
                        <a:pt x="2488" y="11647"/>
                      </a:lnTo>
                      <a:lnTo>
                        <a:pt x="2962" y="11845"/>
                      </a:lnTo>
                      <a:lnTo>
                        <a:pt x="3475" y="11963"/>
                      </a:lnTo>
                      <a:lnTo>
                        <a:pt x="3988" y="12003"/>
                      </a:lnTo>
                      <a:lnTo>
                        <a:pt x="4541" y="11963"/>
                      </a:lnTo>
                      <a:lnTo>
                        <a:pt x="5054" y="11884"/>
                      </a:lnTo>
                      <a:lnTo>
                        <a:pt x="5528" y="11726"/>
                      </a:lnTo>
                      <a:lnTo>
                        <a:pt x="6002" y="11529"/>
                      </a:lnTo>
                      <a:lnTo>
                        <a:pt x="6475" y="11253"/>
                      </a:lnTo>
                      <a:lnTo>
                        <a:pt x="6870" y="10897"/>
                      </a:lnTo>
                      <a:lnTo>
                        <a:pt x="7265" y="10502"/>
                      </a:lnTo>
                      <a:lnTo>
                        <a:pt x="7581" y="10068"/>
                      </a:lnTo>
                      <a:lnTo>
                        <a:pt x="7897" y="9594"/>
                      </a:lnTo>
                      <a:lnTo>
                        <a:pt x="8094" y="9081"/>
                      </a:lnTo>
                      <a:lnTo>
                        <a:pt x="8252" y="8528"/>
                      </a:lnTo>
                      <a:lnTo>
                        <a:pt x="8370" y="7976"/>
                      </a:lnTo>
                      <a:lnTo>
                        <a:pt x="8489" y="7384"/>
                      </a:lnTo>
                      <a:lnTo>
                        <a:pt x="8568" y="6791"/>
                      </a:lnTo>
                      <a:lnTo>
                        <a:pt x="8607" y="6160"/>
                      </a:lnTo>
                      <a:lnTo>
                        <a:pt x="8607" y="5528"/>
                      </a:lnTo>
                      <a:lnTo>
                        <a:pt x="8568" y="4896"/>
                      </a:lnTo>
                      <a:lnTo>
                        <a:pt x="8528" y="4304"/>
                      </a:lnTo>
                      <a:lnTo>
                        <a:pt x="8410" y="3673"/>
                      </a:lnTo>
                      <a:lnTo>
                        <a:pt x="8212" y="3080"/>
                      </a:lnTo>
                      <a:lnTo>
                        <a:pt x="8015" y="2528"/>
                      </a:lnTo>
                      <a:lnTo>
                        <a:pt x="7739" y="2014"/>
                      </a:lnTo>
                      <a:lnTo>
                        <a:pt x="7423" y="1541"/>
                      </a:lnTo>
                      <a:lnTo>
                        <a:pt x="7067" y="1106"/>
                      </a:lnTo>
                      <a:lnTo>
                        <a:pt x="6594" y="751"/>
                      </a:lnTo>
                      <a:lnTo>
                        <a:pt x="6120" y="435"/>
                      </a:lnTo>
                      <a:lnTo>
                        <a:pt x="5725" y="277"/>
                      </a:lnTo>
                      <a:lnTo>
                        <a:pt x="5330" y="119"/>
                      </a:lnTo>
                      <a:lnTo>
                        <a:pt x="4896" y="40"/>
                      </a:lnTo>
                      <a:lnTo>
                        <a:pt x="4501" y="1"/>
                      </a:lnTo>
                      <a:close/>
                    </a:path>
                  </a:pathLst>
                </a:custGeom>
                <a:solidFill>
                  <a:srgbClr val="FFB5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45"/>
                <p:cNvSpPr/>
                <p:nvPr/>
              </p:nvSpPr>
              <p:spPr>
                <a:xfrm>
                  <a:off x="483875" y="1567500"/>
                  <a:ext cx="325725" cy="2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9" h="9358" extrusionOk="0">
                      <a:moveTo>
                        <a:pt x="3711" y="1"/>
                      </a:moveTo>
                      <a:lnTo>
                        <a:pt x="3238" y="40"/>
                      </a:lnTo>
                      <a:lnTo>
                        <a:pt x="2764" y="159"/>
                      </a:lnTo>
                      <a:lnTo>
                        <a:pt x="2369" y="317"/>
                      </a:lnTo>
                      <a:lnTo>
                        <a:pt x="2053" y="553"/>
                      </a:lnTo>
                      <a:lnTo>
                        <a:pt x="1737" y="790"/>
                      </a:lnTo>
                      <a:lnTo>
                        <a:pt x="1540" y="1067"/>
                      </a:lnTo>
                      <a:lnTo>
                        <a:pt x="1343" y="1343"/>
                      </a:lnTo>
                      <a:lnTo>
                        <a:pt x="1264" y="1698"/>
                      </a:lnTo>
                      <a:lnTo>
                        <a:pt x="1224" y="2014"/>
                      </a:lnTo>
                      <a:lnTo>
                        <a:pt x="1224" y="2370"/>
                      </a:lnTo>
                      <a:lnTo>
                        <a:pt x="1343" y="2764"/>
                      </a:lnTo>
                      <a:lnTo>
                        <a:pt x="1501" y="3120"/>
                      </a:lnTo>
                      <a:lnTo>
                        <a:pt x="1027" y="3396"/>
                      </a:lnTo>
                      <a:lnTo>
                        <a:pt x="632" y="3672"/>
                      </a:lnTo>
                      <a:lnTo>
                        <a:pt x="356" y="4028"/>
                      </a:lnTo>
                      <a:lnTo>
                        <a:pt x="158" y="4383"/>
                      </a:lnTo>
                      <a:lnTo>
                        <a:pt x="40" y="4738"/>
                      </a:lnTo>
                      <a:lnTo>
                        <a:pt x="0" y="5133"/>
                      </a:lnTo>
                      <a:lnTo>
                        <a:pt x="40" y="5528"/>
                      </a:lnTo>
                      <a:lnTo>
                        <a:pt x="158" y="5962"/>
                      </a:lnTo>
                      <a:lnTo>
                        <a:pt x="316" y="6396"/>
                      </a:lnTo>
                      <a:lnTo>
                        <a:pt x="553" y="6831"/>
                      </a:lnTo>
                      <a:lnTo>
                        <a:pt x="829" y="7265"/>
                      </a:lnTo>
                      <a:lnTo>
                        <a:pt x="1106" y="7699"/>
                      </a:lnTo>
                      <a:lnTo>
                        <a:pt x="1461" y="8133"/>
                      </a:lnTo>
                      <a:lnTo>
                        <a:pt x="1856" y="8528"/>
                      </a:lnTo>
                      <a:lnTo>
                        <a:pt x="2645" y="9357"/>
                      </a:lnTo>
                      <a:lnTo>
                        <a:pt x="3238" y="9081"/>
                      </a:lnTo>
                      <a:lnTo>
                        <a:pt x="3869" y="8923"/>
                      </a:lnTo>
                      <a:lnTo>
                        <a:pt x="4146" y="8844"/>
                      </a:lnTo>
                      <a:lnTo>
                        <a:pt x="4382" y="8765"/>
                      </a:lnTo>
                      <a:lnTo>
                        <a:pt x="4619" y="8607"/>
                      </a:lnTo>
                      <a:lnTo>
                        <a:pt x="4777" y="8410"/>
                      </a:lnTo>
                      <a:lnTo>
                        <a:pt x="4975" y="8133"/>
                      </a:lnTo>
                      <a:lnTo>
                        <a:pt x="5093" y="7857"/>
                      </a:lnTo>
                      <a:lnTo>
                        <a:pt x="5212" y="7581"/>
                      </a:lnTo>
                      <a:lnTo>
                        <a:pt x="5291" y="7225"/>
                      </a:lnTo>
                      <a:lnTo>
                        <a:pt x="5330" y="6870"/>
                      </a:lnTo>
                      <a:lnTo>
                        <a:pt x="5369" y="6475"/>
                      </a:lnTo>
                      <a:lnTo>
                        <a:pt x="5369" y="6081"/>
                      </a:lnTo>
                      <a:lnTo>
                        <a:pt x="5330" y="5686"/>
                      </a:lnTo>
                      <a:lnTo>
                        <a:pt x="5291" y="5291"/>
                      </a:lnTo>
                      <a:lnTo>
                        <a:pt x="5172" y="4896"/>
                      </a:lnTo>
                      <a:lnTo>
                        <a:pt x="5054" y="4462"/>
                      </a:lnTo>
                      <a:lnTo>
                        <a:pt x="4896" y="4067"/>
                      </a:lnTo>
                      <a:lnTo>
                        <a:pt x="5251" y="3988"/>
                      </a:lnTo>
                      <a:lnTo>
                        <a:pt x="5606" y="3949"/>
                      </a:lnTo>
                      <a:lnTo>
                        <a:pt x="6317" y="3909"/>
                      </a:lnTo>
                      <a:lnTo>
                        <a:pt x="6988" y="3988"/>
                      </a:lnTo>
                      <a:lnTo>
                        <a:pt x="7620" y="4107"/>
                      </a:lnTo>
                      <a:lnTo>
                        <a:pt x="8251" y="4265"/>
                      </a:lnTo>
                      <a:lnTo>
                        <a:pt x="8844" y="4462"/>
                      </a:lnTo>
                      <a:lnTo>
                        <a:pt x="9870" y="4857"/>
                      </a:lnTo>
                      <a:lnTo>
                        <a:pt x="10383" y="5015"/>
                      </a:lnTo>
                      <a:lnTo>
                        <a:pt x="10897" y="5094"/>
                      </a:lnTo>
                      <a:lnTo>
                        <a:pt x="11449" y="5133"/>
                      </a:lnTo>
                      <a:lnTo>
                        <a:pt x="11923" y="5094"/>
                      </a:lnTo>
                      <a:lnTo>
                        <a:pt x="12160" y="5054"/>
                      </a:lnTo>
                      <a:lnTo>
                        <a:pt x="12357" y="4975"/>
                      </a:lnTo>
                      <a:lnTo>
                        <a:pt x="12555" y="4857"/>
                      </a:lnTo>
                      <a:lnTo>
                        <a:pt x="12713" y="4699"/>
                      </a:lnTo>
                      <a:lnTo>
                        <a:pt x="12831" y="4541"/>
                      </a:lnTo>
                      <a:lnTo>
                        <a:pt x="12949" y="4343"/>
                      </a:lnTo>
                      <a:lnTo>
                        <a:pt x="12989" y="4107"/>
                      </a:lnTo>
                      <a:lnTo>
                        <a:pt x="13028" y="3830"/>
                      </a:lnTo>
                      <a:lnTo>
                        <a:pt x="12910" y="3870"/>
                      </a:lnTo>
                      <a:lnTo>
                        <a:pt x="12752" y="3909"/>
                      </a:lnTo>
                      <a:lnTo>
                        <a:pt x="12436" y="3949"/>
                      </a:lnTo>
                      <a:lnTo>
                        <a:pt x="12120" y="3870"/>
                      </a:lnTo>
                      <a:lnTo>
                        <a:pt x="11805" y="3791"/>
                      </a:lnTo>
                      <a:lnTo>
                        <a:pt x="11528" y="3633"/>
                      </a:lnTo>
                      <a:lnTo>
                        <a:pt x="11252" y="3435"/>
                      </a:lnTo>
                      <a:lnTo>
                        <a:pt x="11054" y="3199"/>
                      </a:lnTo>
                      <a:lnTo>
                        <a:pt x="11015" y="3080"/>
                      </a:lnTo>
                      <a:lnTo>
                        <a:pt x="10976" y="2962"/>
                      </a:lnTo>
                      <a:lnTo>
                        <a:pt x="11212" y="2962"/>
                      </a:lnTo>
                      <a:lnTo>
                        <a:pt x="11449" y="2922"/>
                      </a:lnTo>
                      <a:lnTo>
                        <a:pt x="11607" y="2843"/>
                      </a:lnTo>
                      <a:lnTo>
                        <a:pt x="11765" y="2725"/>
                      </a:lnTo>
                      <a:lnTo>
                        <a:pt x="11923" y="2567"/>
                      </a:lnTo>
                      <a:lnTo>
                        <a:pt x="12002" y="2409"/>
                      </a:lnTo>
                      <a:lnTo>
                        <a:pt x="12081" y="2212"/>
                      </a:lnTo>
                      <a:lnTo>
                        <a:pt x="12160" y="2014"/>
                      </a:lnTo>
                      <a:lnTo>
                        <a:pt x="12160" y="1777"/>
                      </a:lnTo>
                      <a:lnTo>
                        <a:pt x="12160" y="1580"/>
                      </a:lnTo>
                      <a:lnTo>
                        <a:pt x="12160" y="1383"/>
                      </a:lnTo>
                      <a:lnTo>
                        <a:pt x="12120" y="1185"/>
                      </a:lnTo>
                      <a:lnTo>
                        <a:pt x="12041" y="1027"/>
                      </a:lnTo>
                      <a:lnTo>
                        <a:pt x="11962" y="869"/>
                      </a:lnTo>
                      <a:lnTo>
                        <a:pt x="11844" y="751"/>
                      </a:lnTo>
                      <a:lnTo>
                        <a:pt x="11726" y="672"/>
                      </a:lnTo>
                      <a:lnTo>
                        <a:pt x="11686" y="830"/>
                      </a:lnTo>
                      <a:lnTo>
                        <a:pt x="11568" y="988"/>
                      </a:lnTo>
                      <a:lnTo>
                        <a:pt x="11370" y="1106"/>
                      </a:lnTo>
                      <a:lnTo>
                        <a:pt x="11094" y="1185"/>
                      </a:lnTo>
                      <a:lnTo>
                        <a:pt x="10818" y="1225"/>
                      </a:lnTo>
                      <a:lnTo>
                        <a:pt x="10462" y="1225"/>
                      </a:lnTo>
                      <a:lnTo>
                        <a:pt x="9633" y="1185"/>
                      </a:lnTo>
                      <a:lnTo>
                        <a:pt x="8725" y="1067"/>
                      </a:lnTo>
                      <a:lnTo>
                        <a:pt x="7817" y="869"/>
                      </a:lnTo>
                      <a:lnTo>
                        <a:pt x="6909" y="632"/>
                      </a:lnTo>
                      <a:lnTo>
                        <a:pt x="6120" y="396"/>
                      </a:lnTo>
                      <a:lnTo>
                        <a:pt x="5488" y="198"/>
                      </a:lnTo>
                      <a:lnTo>
                        <a:pt x="4856" y="40"/>
                      </a:lnTo>
                      <a:lnTo>
                        <a:pt x="4264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45"/>
                <p:cNvSpPr/>
                <p:nvPr/>
              </p:nvSpPr>
              <p:spPr>
                <a:xfrm>
                  <a:off x="578625" y="1758975"/>
                  <a:ext cx="211225" cy="19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9" h="7937" extrusionOk="0">
                      <a:moveTo>
                        <a:pt x="987" y="1"/>
                      </a:moveTo>
                      <a:lnTo>
                        <a:pt x="435" y="159"/>
                      </a:lnTo>
                      <a:lnTo>
                        <a:pt x="277" y="790"/>
                      </a:lnTo>
                      <a:lnTo>
                        <a:pt x="119" y="1501"/>
                      </a:lnTo>
                      <a:lnTo>
                        <a:pt x="40" y="2369"/>
                      </a:lnTo>
                      <a:lnTo>
                        <a:pt x="0" y="2843"/>
                      </a:lnTo>
                      <a:lnTo>
                        <a:pt x="0" y="3317"/>
                      </a:lnTo>
                      <a:lnTo>
                        <a:pt x="0" y="3830"/>
                      </a:lnTo>
                      <a:lnTo>
                        <a:pt x="79" y="4343"/>
                      </a:lnTo>
                      <a:lnTo>
                        <a:pt x="158" y="4817"/>
                      </a:lnTo>
                      <a:lnTo>
                        <a:pt x="316" y="5330"/>
                      </a:lnTo>
                      <a:lnTo>
                        <a:pt x="514" y="5804"/>
                      </a:lnTo>
                      <a:lnTo>
                        <a:pt x="790" y="6238"/>
                      </a:lnTo>
                      <a:lnTo>
                        <a:pt x="1106" y="6633"/>
                      </a:lnTo>
                      <a:lnTo>
                        <a:pt x="1461" y="6949"/>
                      </a:lnTo>
                      <a:lnTo>
                        <a:pt x="1895" y="7225"/>
                      </a:lnTo>
                      <a:lnTo>
                        <a:pt x="2369" y="7462"/>
                      </a:lnTo>
                      <a:lnTo>
                        <a:pt x="2882" y="7660"/>
                      </a:lnTo>
                      <a:lnTo>
                        <a:pt x="3396" y="7778"/>
                      </a:lnTo>
                      <a:lnTo>
                        <a:pt x="3909" y="7857"/>
                      </a:lnTo>
                      <a:lnTo>
                        <a:pt x="4461" y="7897"/>
                      </a:lnTo>
                      <a:lnTo>
                        <a:pt x="5014" y="7936"/>
                      </a:lnTo>
                      <a:lnTo>
                        <a:pt x="5527" y="7897"/>
                      </a:lnTo>
                      <a:lnTo>
                        <a:pt x="6041" y="7818"/>
                      </a:lnTo>
                      <a:lnTo>
                        <a:pt x="6514" y="7739"/>
                      </a:lnTo>
                      <a:lnTo>
                        <a:pt x="6949" y="7620"/>
                      </a:lnTo>
                      <a:lnTo>
                        <a:pt x="7343" y="7462"/>
                      </a:lnTo>
                      <a:lnTo>
                        <a:pt x="7659" y="7265"/>
                      </a:lnTo>
                      <a:lnTo>
                        <a:pt x="7936" y="7067"/>
                      </a:lnTo>
                      <a:lnTo>
                        <a:pt x="8133" y="6870"/>
                      </a:lnTo>
                      <a:lnTo>
                        <a:pt x="8291" y="6673"/>
                      </a:lnTo>
                      <a:lnTo>
                        <a:pt x="8370" y="6436"/>
                      </a:lnTo>
                      <a:lnTo>
                        <a:pt x="8449" y="6238"/>
                      </a:lnTo>
                      <a:lnTo>
                        <a:pt x="8449" y="6002"/>
                      </a:lnTo>
                      <a:lnTo>
                        <a:pt x="8449" y="5804"/>
                      </a:lnTo>
                      <a:lnTo>
                        <a:pt x="8370" y="5330"/>
                      </a:lnTo>
                      <a:lnTo>
                        <a:pt x="8172" y="4817"/>
                      </a:lnTo>
                      <a:lnTo>
                        <a:pt x="7975" y="4264"/>
                      </a:lnTo>
                      <a:lnTo>
                        <a:pt x="7778" y="3672"/>
                      </a:lnTo>
                      <a:lnTo>
                        <a:pt x="7620" y="3041"/>
                      </a:lnTo>
                      <a:lnTo>
                        <a:pt x="7028" y="3001"/>
                      </a:lnTo>
                      <a:lnTo>
                        <a:pt x="6120" y="2883"/>
                      </a:lnTo>
                      <a:lnTo>
                        <a:pt x="5014" y="2646"/>
                      </a:lnTo>
                      <a:lnTo>
                        <a:pt x="4461" y="2488"/>
                      </a:lnTo>
                      <a:lnTo>
                        <a:pt x="3869" y="2330"/>
                      </a:lnTo>
                      <a:lnTo>
                        <a:pt x="3277" y="2133"/>
                      </a:lnTo>
                      <a:lnTo>
                        <a:pt x="2724" y="1896"/>
                      </a:lnTo>
                      <a:lnTo>
                        <a:pt x="2251" y="1619"/>
                      </a:lnTo>
                      <a:lnTo>
                        <a:pt x="1816" y="1343"/>
                      </a:lnTo>
                      <a:lnTo>
                        <a:pt x="1422" y="1067"/>
                      </a:lnTo>
                      <a:lnTo>
                        <a:pt x="1303" y="869"/>
                      </a:lnTo>
                      <a:lnTo>
                        <a:pt x="1185" y="711"/>
                      </a:lnTo>
                      <a:lnTo>
                        <a:pt x="1106" y="553"/>
                      </a:lnTo>
                      <a:lnTo>
                        <a:pt x="1027" y="356"/>
                      </a:lnTo>
                      <a:lnTo>
                        <a:pt x="987" y="198"/>
                      </a:lnTo>
                      <a:lnTo>
                        <a:pt x="987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45"/>
                <p:cNvSpPr/>
                <p:nvPr/>
              </p:nvSpPr>
              <p:spPr>
                <a:xfrm>
                  <a:off x="668425" y="1832025"/>
                  <a:ext cx="55300" cy="2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830" extrusionOk="0">
                      <a:moveTo>
                        <a:pt x="40" y="0"/>
                      </a:moveTo>
                      <a:lnTo>
                        <a:pt x="1" y="79"/>
                      </a:lnTo>
                      <a:lnTo>
                        <a:pt x="40" y="119"/>
                      </a:lnTo>
                      <a:lnTo>
                        <a:pt x="396" y="395"/>
                      </a:lnTo>
                      <a:lnTo>
                        <a:pt x="790" y="632"/>
                      </a:lnTo>
                      <a:lnTo>
                        <a:pt x="1225" y="790"/>
                      </a:lnTo>
                      <a:lnTo>
                        <a:pt x="1659" y="829"/>
                      </a:lnTo>
                      <a:lnTo>
                        <a:pt x="2133" y="829"/>
                      </a:lnTo>
                      <a:lnTo>
                        <a:pt x="2172" y="790"/>
                      </a:lnTo>
                      <a:lnTo>
                        <a:pt x="2212" y="750"/>
                      </a:lnTo>
                      <a:lnTo>
                        <a:pt x="2212" y="711"/>
                      </a:lnTo>
                      <a:lnTo>
                        <a:pt x="2172" y="671"/>
                      </a:lnTo>
                      <a:lnTo>
                        <a:pt x="1541" y="671"/>
                      </a:lnTo>
                      <a:lnTo>
                        <a:pt x="1304" y="632"/>
                      </a:lnTo>
                      <a:lnTo>
                        <a:pt x="1027" y="553"/>
                      </a:lnTo>
                      <a:lnTo>
                        <a:pt x="790" y="474"/>
                      </a:lnTo>
                      <a:lnTo>
                        <a:pt x="554" y="316"/>
                      </a:lnTo>
                      <a:lnTo>
                        <a:pt x="356" y="198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FFB5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45"/>
                <p:cNvSpPr/>
                <p:nvPr/>
              </p:nvSpPr>
              <p:spPr>
                <a:xfrm>
                  <a:off x="487825" y="1589225"/>
                  <a:ext cx="56275" cy="6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2449" extrusionOk="0">
                      <a:moveTo>
                        <a:pt x="908" y="0"/>
                      </a:moveTo>
                      <a:lnTo>
                        <a:pt x="592" y="158"/>
                      </a:lnTo>
                      <a:lnTo>
                        <a:pt x="356" y="356"/>
                      </a:lnTo>
                      <a:lnTo>
                        <a:pt x="158" y="593"/>
                      </a:lnTo>
                      <a:lnTo>
                        <a:pt x="40" y="829"/>
                      </a:lnTo>
                      <a:lnTo>
                        <a:pt x="0" y="1106"/>
                      </a:lnTo>
                      <a:lnTo>
                        <a:pt x="0" y="1343"/>
                      </a:lnTo>
                      <a:lnTo>
                        <a:pt x="79" y="1579"/>
                      </a:lnTo>
                      <a:lnTo>
                        <a:pt x="198" y="1816"/>
                      </a:lnTo>
                      <a:lnTo>
                        <a:pt x="356" y="2014"/>
                      </a:lnTo>
                      <a:lnTo>
                        <a:pt x="553" y="2172"/>
                      </a:lnTo>
                      <a:lnTo>
                        <a:pt x="750" y="2290"/>
                      </a:lnTo>
                      <a:lnTo>
                        <a:pt x="1027" y="2409"/>
                      </a:lnTo>
                      <a:lnTo>
                        <a:pt x="1303" y="2448"/>
                      </a:lnTo>
                      <a:lnTo>
                        <a:pt x="1579" y="2409"/>
                      </a:lnTo>
                      <a:lnTo>
                        <a:pt x="1895" y="2330"/>
                      </a:lnTo>
                      <a:lnTo>
                        <a:pt x="2251" y="2211"/>
                      </a:lnTo>
                      <a:lnTo>
                        <a:pt x="1737" y="2211"/>
                      </a:lnTo>
                      <a:lnTo>
                        <a:pt x="1540" y="2172"/>
                      </a:lnTo>
                      <a:lnTo>
                        <a:pt x="1382" y="2093"/>
                      </a:lnTo>
                      <a:lnTo>
                        <a:pt x="1224" y="2014"/>
                      </a:lnTo>
                      <a:lnTo>
                        <a:pt x="1066" y="1856"/>
                      </a:lnTo>
                      <a:lnTo>
                        <a:pt x="948" y="1737"/>
                      </a:lnTo>
                      <a:lnTo>
                        <a:pt x="869" y="1579"/>
                      </a:lnTo>
                      <a:lnTo>
                        <a:pt x="790" y="1382"/>
                      </a:lnTo>
                      <a:lnTo>
                        <a:pt x="750" y="1224"/>
                      </a:lnTo>
                      <a:lnTo>
                        <a:pt x="711" y="790"/>
                      </a:lnTo>
                      <a:lnTo>
                        <a:pt x="750" y="395"/>
                      </a:lnTo>
                      <a:lnTo>
                        <a:pt x="908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45"/>
                <p:cNvSpPr/>
                <p:nvPr/>
              </p:nvSpPr>
              <p:spPr>
                <a:xfrm>
                  <a:off x="525325" y="1745175"/>
                  <a:ext cx="67150" cy="8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6" h="3317" extrusionOk="0">
                      <a:moveTo>
                        <a:pt x="1066" y="0"/>
                      </a:moveTo>
                      <a:lnTo>
                        <a:pt x="869" y="39"/>
                      </a:lnTo>
                      <a:lnTo>
                        <a:pt x="632" y="118"/>
                      </a:lnTo>
                      <a:lnTo>
                        <a:pt x="435" y="237"/>
                      </a:lnTo>
                      <a:lnTo>
                        <a:pt x="277" y="395"/>
                      </a:lnTo>
                      <a:lnTo>
                        <a:pt x="158" y="592"/>
                      </a:lnTo>
                      <a:lnTo>
                        <a:pt x="79" y="829"/>
                      </a:lnTo>
                      <a:lnTo>
                        <a:pt x="0" y="1066"/>
                      </a:lnTo>
                      <a:lnTo>
                        <a:pt x="0" y="1303"/>
                      </a:lnTo>
                      <a:lnTo>
                        <a:pt x="79" y="1540"/>
                      </a:lnTo>
                      <a:lnTo>
                        <a:pt x="158" y="1777"/>
                      </a:lnTo>
                      <a:lnTo>
                        <a:pt x="237" y="2013"/>
                      </a:lnTo>
                      <a:lnTo>
                        <a:pt x="356" y="2250"/>
                      </a:lnTo>
                      <a:lnTo>
                        <a:pt x="514" y="2448"/>
                      </a:lnTo>
                      <a:lnTo>
                        <a:pt x="672" y="2645"/>
                      </a:lnTo>
                      <a:lnTo>
                        <a:pt x="829" y="2843"/>
                      </a:lnTo>
                      <a:lnTo>
                        <a:pt x="1066" y="3000"/>
                      </a:lnTo>
                      <a:lnTo>
                        <a:pt x="1264" y="3158"/>
                      </a:lnTo>
                      <a:lnTo>
                        <a:pt x="1540" y="3277"/>
                      </a:lnTo>
                      <a:lnTo>
                        <a:pt x="1816" y="3316"/>
                      </a:lnTo>
                      <a:lnTo>
                        <a:pt x="2093" y="3237"/>
                      </a:lnTo>
                      <a:lnTo>
                        <a:pt x="2290" y="3119"/>
                      </a:lnTo>
                      <a:lnTo>
                        <a:pt x="2448" y="2921"/>
                      </a:lnTo>
                      <a:lnTo>
                        <a:pt x="2567" y="2685"/>
                      </a:lnTo>
                      <a:lnTo>
                        <a:pt x="2646" y="2408"/>
                      </a:lnTo>
                      <a:lnTo>
                        <a:pt x="2685" y="2092"/>
                      </a:lnTo>
                      <a:lnTo>
                        <a:pt x="2646" y="1777"/>
                      </a:lnTo>
                      <a:lnTo>
                        <a:pt x="2606" y="1421"/>
                      </a:lnTo>
                      <a:lnTo>
                        <a:pt x="2488" y="1105"/>
                      </a:lnTo>
                      <a:lnTo>
                        <a:pt x="2330" y="790"/>
                      </a:lnTo>
                      <a:lnTo>
                        <a:pt x="2132" y="474"/>
                      </a:lnTo>
                      <a:lnTo>
                        <a:pt x="1935" y="237"/>
                      </a:lnTo>
                      <a:lnTo>
                        <a:pt x="1659" y="79"/>
                      </a:lnTo>
                      <a:lnTo>
                        <a:pt x="1501" y="39"/>
                      </a:lnTo>
                      <a:lnTo>
                        <a:pt x="1343" y="0"/>
                      </a:lnTo>
                      <a:close/>
                    </a:path>
                  </a:pathLst>
                </a:custGeom>
                <a:solidFill>
                  <a:srgbClr val="FFB5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45"/>
                <p:cNvSpPr/>
                <p:nvPr/>
              </p:nvSpPr>
              <p:spPr>
                <a:xfrm>
                  <a:off x="680275" y="1743200"/>
                  <a:ext cx="13850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869" extrusionOk="0">
                      <a:moveTo>
                        <a:pt x="198" y="0"/>
                      </a:moveTo>
                      <a:lnTo>
                        <a:pt x="80" y="118"/>
                      </a:lnTo>
                      <a:lnTo>
                        <a:pt x="40" y="237"/>
                      </a:lnTo>
                      <a:lnTo>
                        <a:pt x="1" y="395"/>
                      </a:lnTo>
                      <a:lnTo>
                        <a:pt x="1" y="592"/>
                      </a:lnTo>
                      <a:lnTo>
                        <a:pt x="40" y="750"/>
                      </a:lnTo>
                      <a:lnTo>
                        <a:pt x="119" y="829"/>
                      </a:lnTo>
                      <a:lnTo>
                        <a:pt x="238" y="869"/>
                      </a:lnTo>
                      <a:lnTo>
                        <a:pt x="356" y="869"/>
                      </a:lnTo>
                      <a:lnTo>
                        <a:pt x="474" y="750"/>
                      </a:lnTo>
                      <a:lnTo>
                        <a:pt x="514" y="632"/>
                      </a:lnTo>
                      <a:lnTo>
                        <a:pt x="553" y="474"/>
                      </a:lnTo>
                      <a:lnTo>
                        <a:pt x="553" y="276"/>
                      </a:lnTo>
                      <a:lnTo>
                        <a:pt x="514" y="118"/>
                      </a:lnTo>
                      <a:lnTo>
                        <a:pt x="435" y="40"/>
                      </a:lnTo>
                      <a:lnTo>
                        <a:pt x="31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45"/>
                <p:cNvSpPr/>
                <p:nvPr/>
              </p:nvSpPr>
              <p:spPr>
                <a:xfrm>
                  <a:off x="752325" y="1754050"/>
                  <a:ext cx="14825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869" extrusionOk="0">
                      <a:moveTo>
                        <a:pt x="238" y="0"/>
                      </a:moveTo>
                      <a:lnTo>
                        <a:pt x="119" y="79"/>
                      </a:lnTo>
                      <a:lnTo>
                        <a:pt x="40" y="237"/>
                      </a:lnTo>
                      <a:lnTo>
                        <a:pt x="1" y="395"/>
                      </a:lnTo>
                      <a:lnTo>
                        <a:pt x="40" y="593"/>
                      </a:lnTo>
                      <a:lnTo>
                        <a:pt x="80" y="711"/>
                      </a:lnTo>
                      <a:lnTo>
                        <a:pt x="159" y="829"/>
                      </a:lnTo>
                      <a:lnTo>
                        <a:pt x="277" y="869"/>
                      </a:lnTo>
                      <a:lnTo>
                        <a:pt x="395" y="829"/>
                      </a:lnTo>
                      <a:lnTo>
                        <a:pt x="474" y="750"/>
                      </a:lnTo>
                      <a:lnTo>
                        <a:pt x="553" y="632"/>
                      </a:lnTo>
                      <a:lnTo>
                        <a:pt x="593" y="435"/>
                      </a:lnTo>
                      <a:lnTo>
                        <a:pt x="593" y="277"/>
                      </a:lnTo>
                      <a:lnTo>
                        <a:pt x="553" y="119"/>
                      </a:lnTo>
                      <a:lnTo>
                        <a:pt x="474" y="40"/>
                      </a:lnTo>
                      <a:lnTo>
                        <a:pt x="35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45"/>
                <p:cNvSpPr/>
                <p:nvPr/>
              </p:nvSpPr>
              <p:spPr>
                <a:xfrm>
                  <a:off x="727650" y="1768850"/>
                  <a:ext cx="29650" cy="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2409" extrusionOk="0">
                      <a:moveTo>
                        <a:pt x="198" y="1"/>
                      </a:moveTo>
                      <a:lnTo>
                        <a:pt x="1" y="2330"/>
                      </a:lnTo>
                      <a:lnTo>
                        <a:pt x="277" y="2409"/>
                      </a:lnTo>
                      <a:lnTo>
                        <a:pt x="593" y="2409"/>
                      </a:lnTo>
                      <a:lnTo>
                        <a:pt x="909" y="2330"/>
                      </a:lnTo>
                      <a:lnTo>
                        <a:pt x="1185" y="2211"/>
                      </a:lnTo>
                      <a:lnTo>
                        <a:pt x="869" y="1698"/>
                      </a:lnTo>
                      <a:lnTo>
                        <a:pt x="593" y="1145"/>
                      </a:lnTo>
                      <a:lnTo>
                        <a:pt x="395" y="593"/>
                      </a:lnTo>
                      <a:lnTo>
                        <a:pt x="198" y="1"/>
                      </a:lnTo>
                      <a:close/>
                    </a:path>
                  </a:pathLst>
                </a:custGeom>
                <a:solidFill>
                  <a:srgbClr val="ED89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45"/>
                <p:cNvSpPr/>
                <p:nvPr/>
              </p:nvSpPr>
              <p:spPr>
                <a:xfrm>
                  <a:off x="647700" y="1705675"/>
                  <a:ext cx="31625" cy="2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" h="949" extrusionOk="0">
                      <a:moveTo>
                        <a:pt x="1146" y="1"/>
                      </a:moveTo>
                      <a:lnTo>
                        <a:pt x="790" y="80"/>
                      </a:lnTo>
                      <a:lnTo>
                        <a:pt x="475" y="238"/>
                      </a:lnTo>
                      <a:lnTo>
                        <a:pt x="238" y="475"/>
                      </a:lnTo>
                      <a:lnTo>
                        <a:pt x="1" y="751"/>
                      </a:lnTo>
                      <a:lnTo>
                        <a:pt x="1" y="830"/>
                      </a:lnTo>
                      <a:lnTo>
                        <a:pt x="40" y="948"/>
                      </a:lnTo>
                      <a:lnTo>
                        <a:pt x="198" y="948"/>
                      </a:lnTo>
                      <a:lnTo>
                        <a:pt x="238" y="869"/>
                      </a:lnTo>
                      <a:lnTo>
                        <a:pt x="396" y="633"/>
                      </a:lnTo>
                      <a:lnTo>
                        <a:pt x="633" y="475"/>
                      </a:lnTo>
                      <a:lnTo>
                        <a:pt x="869" y="356"/>
                      </a:lnTo>
                      <a:lnTo>
                        <a:pt x="1146" y="277"/>
                      </a:lnTo>
                      <a:lnTo>
                        <a:pt x="1225" y="238"/>
                      </a:lnTo>
                      <a:lnTo>
                        <a:pt x="1264" y="159"/>
                      </a:lnTo>
                      <a:lnTo>
                        <a:pt x="1225" y="80"/>
                      </a:lnTo>
                      <a:lnTo>
                        <a:pt x="1146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45"/>
                <p:cNvSpPr/>
                <p:nvPr/>
              </p:nvSpPr>
              <p:spPr>
                <a:xfrm>
                  <a:off x="749375" y="1719500"/>
                  <a:ext cx="32600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870" extrusionOk="0">
                      <a:moveTo>
                        <a:pt x="119" y="1"/>
                      </a:moveTo>
                      <a:lnTo>
                        <a:pt x="40" y="40"/>
                      </a:lnTo>
                      <a:lnTo>
                        <a:pt x="0" y="158"/>
                      </a:lnTo>
                      <a:lnTo>
                        <a:pt x="40" y="277"/>
                      </a:lnTo>
                      <a:lnTo>
                        <a:pt x="119" y="316"/>
                      </a:lnTo>
                      <a:lnTo>
                        <a:pt x="395" y="356"/>
                      </a:lnTo>
                      <a:lnTo>
                        <a:pt x="671" y="435"/>
                      </a:lnTo>
                      <a:lnTo>
                        <a:pt x="869" y="593"/>
                      </a:lnTo>
                      <a:lnTo>
                        <a:pt x="1027" y="830"/>
                      </a:lnTo>
                      <a:lnTo>
                        <a:pt x="1106" y="869"/>
                      </a:lnTo>
                      <a:lnTo>
                        <a:pt x="1264" y="869"/>
                      </a:lnTo>
                      <a:lnTo>
                        <a:pt x="1303" y="751"/>
                      </a:lnTo>
                      <a:lnTo>
                        <a:pt x="1264" y="672"/>
                      </a:lnTo>
                      <a:lnTo>
                        <a:pt x="1066" y="395"/>
                      </a:lnTo>
                      <a:lnTo>
                        <a:pt x="790" y="198"/>
                      </a:lnTo>
                      <a:lnTo>
                        <a:pt x="474" y="80"/>
                      </a:lnTo>
                      <a:lnTo>
                        <a:pt x="119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45"/>
                <p:cNvSpPr/>
                <p:nvPr/>
              </p:nvSpPr>
              <p:spPr>
                <a:xfrm>
                  <a:off x="517425" y="1987950"/>
                  <a:ext cx="154000" cy="1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0" h="4660" extrusionOk="0">
                      <a:moveTo>
                        <a:pt x="1461" y="1"/>
                      </a:moveTo>
                      <a:lnTo>
                        <a:pt x="1" y="396"/>
                      </a:lnTo>
                      <a:lnTo>
                        <a:pt x="1" y="554"/>
                      </a:lnTo>
                      <a:lnTo>
                        <a:pt x="80" y="751"/>
                      </a:lnTo>
                      <a:lnTo>
                        <a:pt x="198" y="948"/>
                      </a:lnTo>
                      <a:lnTo>
                        <a:pt x="316" y="1185"/>
                      </a:lnTo>
                      <a:lnTo>
                        <a:pt x="514" y="1462"/>
                      </a:lnTo>
                      <a:lnTo>
                        <a:pt x="790" y="1738"/>
                      </a:lnTo>
                      <a:lnTo>
                        <a:pt x="1067" y="2054"/>
                      </a:lnTo>
                      <a:lnTo>
                        <a:pt x="1422" y="2370"/>
                      </a:lnTo>
                      <a:lnTo>
                        <a:pt x="2330" y="3080"/>
                      </a:lnTo>
                      <a:lnTo>
                        <a:pt x="2883" y="3475"/>
                      </a:lnTo>
                      <a:lnTo>
                        <a:pt x="3435" y="3830"/>
                      </a:lnTo>
                      <a:lnTo>
                        <a:pt x="3988" y="4146"/>
                      </a:lnTo>
                      <a:lnTo>
                        <a:pt x="4541" y="4423"/>
                      </a:lnTo>
                      <a:lnTo>
                        <a:pt x="5014" y="4620"/>
                      </a:lnTo>
                      <a:lnTo>
                        <a:pt x="5251" y="4659"/>
                      </a:lnTo>
                      <a:lnTo>
                        <a:pt x="5409" y="4659"/>
                      </a:lnTo>
                      <a:lnTo>
                        <a:pt x="5409" y="4225"/>
                      </a:lnTo>
                      <a:lnTo>
                        <a:pt x="5409" y="3791"/>
                      </a:lnTo>
                      <a:lnTo>
                        <a:pt x="5488" y="3317"/>
                      </a:lnTo>
                      <a:lnTo>
                        <a:pt x="5567" y="2843"/>
                      </a:lnTo>
                      <a:lnTo>
                        <a:pt x="5686" y="2409"/>
                      </a:lnTo>
                      <a:lnTo>
                        <a:pt x="5804" y="2014"/>
                      </a:lnTo>
                      <a:lnTo>
                        <a:pt x="5962" y="1698"/>
                      </a:lnTo>
                      <a:lnTo>
                        <a:pt x="6159" y="1462"/>
                      </a:lnTo>
                      <a:lnTo>
                        <a:pt x="5646" y="1422"/>
                      </a:lnTo>
                      <a:lnTo>
                        <a:pt x="5093" y="1343"/>
                      </a:lnTo>
                      <a:lnTo>
                        <a:pt x="4462" y="1225"/>
                      </a:lnTo>
                      <a:lnTo>
                        <a:pt x="3791" y="1027"/>
                      </a:lnTo>
                      <a:lnTo>
                        <a:pt x="3159" y="830"/>
                      </a:lnTo>
                      <a:lnTo>
                        <a:pt x="2527" y="593"/>
                      </a:lnTo>
                      <a:lnTo>
                        <a:pt x="1975" y="317"/>
                      </a:lnTo>
                      <a:lnTo>
                        <a:pt x="146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45"/>
                <p:cNvSpPr/>
                <p:nvPr/>
              </p:nvSpPr>
              <p:spPr>
                <a:xfrm>
                  <a:off x="671400" y="1996850"/>
                  <a:ext cx="84900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" h="4067" extrusionOk="0">
                      <a:moveTo>
                        <a:pt x="2093" y="0"/>
                      </a:moveTo>
                      <a:lnTo>
                        <a:pt x="1658" y="40"/>
                      </a:lnTo>
                      <a:lnTo>
                        <a:pt x="1619" y="198"/>
                      </a:lnTo>
                      <a:lnTo>
                        <a:pt x="1540" y="356"/>
                      </a:lnTo>
                      <a:lnTo>
                        <a:pt x="1422" y="553"/>
                      </a:lnTo>
                      <a:lnTo>
                        <a:pt x="1264" y="711"/>
                      </a:lnTo>
                      <a:lnTo>
                        <a:pt x="1066" y="829"/>
                      </a:lnTo>
                      <a:lnTo>
                        <a:pt x="790" y="948"/>
                      </a:lnTo>
                      <a:lnTo>
                        <a:pt x="435" y="1027"/>
                      </a:lnTo>
                      <a:lnTo>
                        <a:pt x="0" y="1106"/>
                      </a:lnTo>
                      <a:lnTo>
                        <a:pt x="395" y="1303"/>
                      </a:lnTo>
                      <a:lnTo>
                        <a:pt x="790" y="1579"/>
                      </a:lnTo>
                      <a:lnTo>
                        <a:pt x="1145" y="1935"/>
                      </a:lnTo>
                      <a:lnTo>
                        <a:pt x="1540" y="2329"/>
                      </a:lnTo>
                      <a:lnTo>
                        <a:pt x="1856" y="2764"/>
                      </a:lnTo>
                      <a:lnTo>
                        <a:pt x="2132" y="3237"/>
                      </a:lnTo>
                      <a:lnTo>
                        <a:pt x="2330" y="3672"/>
                      </a:lnTo>
                      <a:lnTo>
                        <a:pt x="2488" y="4067"/>
                      </a:lnTo>
                      <a:lnTo>
                        <a:pt x="2606" y="3988"/>
                      </a:lnTo>
                      <a:lnTo>
                        <a:pt x="2685" y="3869"/>
                      </a:lnTo>
                      <a:lnTo>
                        <a:pt x="2882" y="3553"/>
                      </a:lnTo>
                      <a:lnTo>
                        <a:pt x="3080" y="3119"/>
                      </a:lnTo>
                      <a:lnTo>
                        <a:pt x="3238" y="2606"/>
                      </a:lnTo>
                      <a:lnTo>
                        <a:pt x="3317" y="2053"/>
                      </a:lnTo>
                      <a:lnTo>
                        <a:pt x="3396" y="1461"/>
                      </a:lnTo>
                      <a:lnTo>
                        <a:pt x="3396" y="869"/>
                      </a:lnTo>
                      <a:lnTo>
                        <a:pt x="3317" y="316"/>
                      </a:lnTo>
                      <a:lnTo>
                        <a:pt x="2922" y="158"/>
                      </a:lnTo>
                      <a:lnTo>
                        <a:pt x="2488" y="40"/>
                      </a:lnTo>
                      <a:lnTo>
                        <a:pt x="209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45"/>
                <p:cNvSpPr/>
                <p:nvPr/>
              </p:nvSpPr>
              <p:spPr>
                <a:xfrm>
                  <a:off x="671400" y="1996850"/>
                  <a:ext cx="84900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" h="4067" fill="none" extrusionOk="0">
                      <a:moveTo>
                        <a:pt x="0" y="1106"/>
                      </a:moveTo>
                      <a:lnTo>
                        <a:pt x="0" y="1106"/>
                      </a:lnTo>
                      <a:lnTo>
                        <a:pt x="395" y="1303"/>
                      </a:lnTo>
                      <a:lnTo>
                        <a:pt x="790" y="1579"/>
                      </a:lnTo>
                      <a:lnTo>
                        <a:pt x="1145" y="1935"/>
                      </a:lnTo>
                      <a:lnTo>
                        <a:pt x="1540" y="2329"/>
                      </a:lnTo>
                      <a:lnTo>
                        <a:pt x="1856" y="2764"/>
                      </a:lnTo>
                      <a:lnTo>
                        <a:pt x="2132" y="3237"/>
                      </a:lnTo>
                      <a:lnTo>
                        <a:pt x="2330" y="3672"/>
                      </a:lnTo>
                      <a:lnTo>
                        <a:pt x="2488" y="4067"/>
                      </a:lnTo>
                      <a:lnTo>
                        <a:pt x="2488" y="4067"/>
                      </a:lnTo>
                      <a:lnTo>
                        <a:pt x="2606" y="3988"/>
                      </a:lnTo>
                      <a:lnTo>
                        <a:pt x="2685" y="3869"/>
                      </a:lnTo>
                      <a:lnTo>
                        <a:pt x="2882" y="3553"/>
                      </a:lnTo>
                      <a:lnTo>
                        <a:pt x="3080" y="3119"/>
                      </a:lnTo>
                      <a:lnTo>
                        <a:pt x="3238" y="2606"/>
                      </a:lnTo>
                      <a:lnTo>
                        <a:pt x="3317" y="2053"/>
                      </a:lnTo>
                      <a:lnTo>
                        <a:pt x="3396" y="1461"/>
                      </a:lnTo>
                      <a:lnTo>
                        <a:pt x="3396" y="869"/>
                      </a:lnTo>
                      <a:lnTo>
                        <a:pt x="3317" y="316"/>
                      </a:lnTo>
                      <a:lnTo>
                        <a:pt x="3317" y="316"/>
                      </a:lnTo>
                      <a:lnTo>
                        <a:pt x="2922" y="158"/>
                      </a:lnTo>
                      <a:lnTo>
                        <a:pt x="2488" y="40"/>
                      </a:lnTo>
                      <a:lnTo>
                        <a:pt x="2093" y="0"/>
                      </a:lnTo>
                      <a:lnTo>
                        <a:pt x="1658" y="40"/>
                      </a:lnTo>
                      <a:lnTo>
                        <a:pt x="1658" y="40"/>
                      </a:lnTo>
                      <a:lnTo>
                        <a:pt x="1619" y="198"/>
                      </a:lnTo>
                      <a:lnTo>
                        <a:pt x="1540" y="356"/>
                      </a:lnTo>
                      <a:lnTo>
                        <a:pt x="1422" y="553"/>
                      </a:lnTo>
                      <a:lnTo>
                        <a:pt x="1264" y="711"/>
                      </a:lnTo>
                      <a:lnTo>
                        <a:pt x="1066" y="829"/>
                      </a:lnTo>
                      <a:lnTo>
                        <a:pt x="790" y="948"/>
                      </a:lnTo>
                      <a:lnTo>
                        <a:pt x="435" y="1027"/>
                      </a:lnTo>
                      <a:lnTo>
                        <a:pt x="0" y="1106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45"/>
                <p:cNvSpPr/>
                <p:nvPr/>
              </p:nvSpPr>
              <p:spPr>
                <a:xfrm>
                  <a:off x="442425" y="4259975"/>
                  <a:ext cx="119450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8" h="2331" extrusionOk="0">
                      <a:moveTo>
                        <a:pt x="0" y="1"/>
                      </a:moveTo>
                      <a:lnTo>
                        <a:pt x="434" y="2330"/>
                      </a:lnTo>
                      <a:lnTo>
                        <a:pt x="4501" y="2212"/>
                      </a:lnTo>
                      <a:lnTo>
                        <a:pt x="4777" y="27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45"/>
                <p:cNvSpPr/>
                <p:nvPr/>
              </p:nvSpPr>
              <p:spPr>
                <a:xfrm>
                  <a:off x="442425" y="4259975"/>
                  <a:ext cx="119450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8" h="2331" fill="none" extrusionOk="0">
                      <a:moveTo>
                        <a:pt x="4501" y="2212"/>
                      </a:moveTo>
                      <a:lnTo>
                        <a:pt x="434" y="2330"/>
                      </a:lnTo>
                      <a:lnTo>
                        <a:pt x="0" y="1"/>
                      </a:lnTo>
                      <a:lnTo>
                        <a:pt x="4777" y="277"/>
                      </a:lnTo>
                      <a:lnTo>
                        <a:pt x="4501" y="2212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45"/>
                <p:cNvSpPr/>
                <p:nvPr/>
              </p:nvSpPr>
              <p:spPr>
                <a:xfrm>
                  <a:off x="442425" y="4259975"/>
                  <a:ext cx="119450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8" h="2331" extrusionOk="0">
                      <a:moveTo>
                        <a:pt x="0" y="1"/>
                      </a:moveTo>
                      <a:lnTo>
                        <a:pt x="434" y="2330"/>
                      </a:lnTo>
                      <a:lnTo>
                        <a:pt x="4501" y="2212"/>
                      </a:lnTo>
                      <a:lnTo>
                        <a:pt x="4777" y="277"/>
                      </a:lnTo>
                      <a:lnTo>
                        <a:pt x="4422" y="277"/>
                      </a:lnTo>
                      <a:lnTo>
                        <a:pt x="316" y="4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495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45"/>
                <p:cNvSpPr/>
                <p:nvPr/>
              </p:nvSpPr>
              <p:spPr>
                <a:xfrm>
                  <a:off x="442425" y="4259975"/>
                  <a:ext cx="119450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8" h="2331" fill="none" extrusionOk="0">
                      <a:moveTo>
                        <a:pt x="0" y="1"/>
                      </a:moveTo>
                      <a:lnTo>
                        <a:pt x="434" y="2330"/>
                      </a:lnTo>
                      <a:lnTo>
                        <a:pt x="4501" y="2212"/>
                      </a:lnTo>
                      <a:lnTo>
                        <a:pt x="4777" y="277"/>
                      </a:lnTo>
                      <a:lnTo>
                        <a:pt x="4422" y="277"/>
                      </a:lnTo>
                      <a:lnTo>
                        <a:pt x="316" y="4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45"/>
                <p:cNvSpPr/>
                <p:nvPr/>
              </p:nvSpPr>
              <p:spPr>
                <a:xfrm>
                  <a:off x="903325" y="4246175"/>
                  <a:ext cx="128350" cy="7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4" h="3041" extrusionOk="0">
                      <a:moveTo>
                        <a:pt x="4857" y="0"/>
                      </a:moveTo>
                      <a:lnTo>
                        <a:pt x="1" y="1106"/>
                      </a:lnTo>
                      <a:lnTo>
                        <a:pt x="751" y="3040"/>
                      </a:lnTo>
                      <a:lnTo>
                        <a:pt x="5133" y="2329"/>
                      </a:lnTo>
                      <a:lnTo>
                        <a:pt x="4857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45"/>
                <p:cNvSpPr/>
                <p:nvPr/>
              </p:nvSpPr>
              <p:spPr>
                <a:xfrm>
                  <a:off x="903325" y="4246175"/>
                  <a:ext cx="128350" cy="7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4" h="3041" fill="none" extrusionOk="0">
                      <a:moveTo>
                        <a:pt x="5133" y="2329"/>
                      </a:moveTo>
                      <a:lnTo>
                        <a:pt x="751" y="3040"/>
                      </a:lnTo>
                      <a:lnTo>
                        <a:pt x="1" y="1106"/>
                      </a:lnTo>
                      <a:lnTo>
                        <a:pt x="4857" y="0"/>
                      </a:lnTo>
                      <a:lnTo>
                        <a:pt x="5133" y="232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45"/>
                <p:cNvSpPr/>
                <p:nvPr/>
              </p:nvSpPr>
              <p:spPr>
                <a:xfrm>
                  <a:off x="903325" y="4246175"/>
                  <a:ext cx="128350" cy="7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4" h="3041" extrusionOk="0">
                      <a:moveTo>
                        <a:pt x="4857" y="0"/>
                      </a:moveTo>
                      <a:lnTo>
                        <a:pt x="4620" y="40"/>
                      </a:lnTo>
                      <a:lnTo>
                        <a:pt x="435" y="987"/>
                      </a:lnTo>
                      <a:lnTo>
                        <a:pt x="1" y="1106"/>
                      </a:lnTo>
                      <a:lnTo>
                        <a:pt x="751" y="3040"/>
                      </a:lnTo>
                      <a:lnTo>
                        <a:pt x="5133" y="2329"/>
                      </a:lnTo>
                      <a:lnTo>
                        <a:pt x="4857" y="0"/>
                      </a:lnTo>
                      <a:close/>
                    </a:path>
                  </a:pathLst>
                </a:custGeom>
                <a:solidFill>
                  <a:srgbClr val="7495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45"/>
                <p:cNvSpPr/>
                <p:nvPr/>
              </p:nvSpPr>
              <p:spPr>
                <a:xfrm>
                  <a:off x="903325" y="4246175"/>
                  <a:ext cx="128350" cy="7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4" h="3041" fill="none" extrusionOk="0">
                      <a:moveTo>
                        <a:pt x="4857" y="0"/>
                      </a:moveTo>
                      <a:lnTo>
                        <a:pt x="4620" y="40"/>
                      </a:lnTo>
                      <a:lnTo>
                        <a:pt x="435" y="987"/>
                      </a:lnTo>
                      <a:lnTo>
                        <a:pt x="1" y="1106"/>
                      </a:lnTo>
                      <a:lnTo>
                        <a:pt x="751" y="3040"/>
                      </a:lnTo>
                      <a:lnTo>
                        <a:pt x="5133" y="2329"/>
                      </a:lnTo>
                      <a:lnTo>
                        <a:pt x="485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45"/>
                <p:cNvSpPr/>
                <p:nvPr/>
              </p:nvSpPr>
              <p:spPr>
                <a:xfrm>
                  <a:off x="306225" y="1987950"/>
                  <a:ext cx="294125" cy="146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5" h="58588" extrusionOk="0">
                      <a:moveTo>
                        <a:pt x="7698" y="1"/>
                      </a:moveTo>
                      <a:lnTo>
                        <a:pt x="6672" y="198"/>
                      </a:lnTo>
                      <a:lnTo>
                        <a:pt x="5567" y="435"/>
                      </a:lnTo>
                      <a:lnTo>
                        <a:pt x="4461" y="751"/>
                      </a:lnTo>
                      <a:lnTo>
                        <a:pt x="3908" y="948"/>
                      </a:lnTo>
                      <a:lnTo>
                        <a:pt x="3395" y="1185"/>
                      </a:lnTo>
                      <a:lnTo>
                        <a:pt x="2922" y="1422"/>
                      </a:lnTo>
                      <a:lnTo>
                        <a:pt x="2487" y="1698"/>
                      </a:lnTo>
                      <a:lnTo>
                        <a:pt x="2053" y="1975"/>
                      </a:lnTo>
                      <a:lnTo>
                        <a:pt x="1698" y="2291"/>
                      </a:lnTo>
                      <a:lnTo>
                        <a:pt x="1421" y="2646"/>
                      </a:lnTo>
                      <a:lnTo>
                        <a:pt x="1184" y="3001"/>
                      </a:lnTo>
                      <a:lnTo>
                        <a:pt x="987" y="3396"/>
                      </a:lnTo>
                      <a:lnTo>
                        <a:pt x="908" y="3830"/>
                      </a:lnTo>
                      <a:lnTo>
                        <a:pt x="869" y="4304"/>
                      </a:lnTo>
                      <a:lnTo>
                        <a:pt x="869" y="4817"/>
                      </a:lnTo>
                      <a:lnTo>
                        <a:pt x="948" y="6041"/>
                      </a:lnTo>
                      <a:lnTo>
                        <a:pt x="1105" y="7502"/>
                      </a:lnTo>
                      <a:lnTo>
                        <a:pt x="1342" y="9239"/>
                      </a:lnTo>
                      <a:lnTo>
                        <a:pt x="1935" y="13463"/>
                      </a:lnTo>
                      <a:lnTo>
                        <a:pt x="2290" y="15990"/>
                      </a:lnTo>
                      <a:lnTo>
                        <a:pt x="2645" y="18832"/>
                      </a:lnTo>
                      <a:lnTo>
                        <a:pt x="2724" y="19622"/>
                      </a:lnTo>
                      <a:lnTo>
                        <a:pt x="2764" y="20530"/>
                      </a:lnTo>
                      <a:lnTo>
                        <a:pt x="2803" y="21478"/>
                      </a:lnTo>
                      <a:lnTo>
                        <a:pt x="2803" y="22543"/>
                      </a:lnTo>
                      <a:lnTo>
                        <a:pt x="2724" y="24833"/>
                      </a:lnTo>
                      <a:lnTo>
                        <a:pt x="2606" y="27360"/>
                      </a:lnTo>
                      <a:lnTo>
                        <a:pt x="2448" y="30005"/>
                      </a:lnTo>
                      <a:lnTo>
                        <a:pt x="2211" y="32769"/>
                      </a:lnTo>
                      <a:lnTo>
                        <a:pt x="1935" y="35532"/>
                      </a:lnTo>
                      <a:lnTo>
                        <a:pt x="1658" y="38296"/>
                      </a:lnTo>
                      <a:lnTo>
                        <a:pt x="1066" y="43467"/>
                      </a:lnTo>
                      <a:lnTo>
                        <a:pt x="553" y="47731"/>
                      </a:lnTo>
                      <a:lnTo>
                        <a:pt x="0" y="51758"/>
                      </a:lnTo>
                      <a:lnTo>
                        <a:pt x="237" y="52113"/>
                      </a:lnTo>
                      <a:lnTo>
                        <a:pt x="948" y="52942"/>
                      </a:lnTo>
                      <a:lnTo>
                        <a:pt x="1421" y="53535"/>
                      </a:lnTo>
                      <a:lnTo>
                        <a:pt x="2013" y="54166"/>
                      </a:lnTo>
                      <a:lnTo>
                        <a:pt x="2645" y="54798"/>
                      </a:lnTo>
                      <a:lnTo>
                        <a:pt x="3395" y="55509"/>
                      </a:lnTo>
                      <a:lnTo>
                        <a:pt x="4185" y="56180"/>
                      </a:lnTo>
                      <a:lnTo>
                        <a:pt x="5053" y="56811"/>
                      </a:lnTo>
                      <a:lnTo>
                        <a:pt x="5922" y="57364"/>
                      </a:lnTo>
                      <a:lnTo>
                        <a:pt x="6396" y="57640"/>
                      </a:lnTo>
                      <a:lnTo>
                        <a:pt x="6869" y="57877"/>
                      </a:lnTo>
                      <a:lnTo>
                        <a:pt x="7343" y="58075"/>
                      </a:lnTo>
                      <a:lnTo>
                        <a:pt x="7817" y="58233"/>
                      </a:lnTo>
                      <a:lnTo>
                        <a:pt x="8330" y="58391"/>
                      </a:lnTo>
                      <a:lnTo>
                        <a:pt x="8843" y="58509"/>
                      </a:lnTo>
                      <a:lnTo>
                        <a:pt x="9317" y="58588"/>
                      </a:lnTo>
                      <a:lnTo>
                        <a:pt x="10344" y="58588"/>
                      </a:lnTo>
                      <a:lnTo>
                        <a:pt x="10857" y="58509"/>
                      </a:lnTo>
                      <a:lnTo>
                        <a:pt x="11173" y="53811"/>
                      </a:lnTo>
                      <a:lnTo>
                        <a:pt x="11449" y="49073"/>
                      </a:lnTo>
                      <a:lnTo>
                        <a:pt x="11646" y="44336"/>
                      </a:lnTo>
                      <a:lnTo>
                        <a:pt x="11725" y="39598"/>
                      </a:lnTo>
                      <a:lnTo>
                        <a:pt x="11765" y="34940"/>
                      </a:lnTo>
                      <a:lnTo>
                        <a:pt x="11725" y="30400"/>
                      </a:lnTo>
                      <a:lnTo>
                        <a:pt x="11607" y="26018"/>
                      </a:lnTo>
                      <a:lnTo>
                        <a:pt x="11449" y="21793"/>
                      </a:lnTo>
                      <a:lnTo>
                        <a:pt x="11173" y="17845"/>
                      </a:lnTo>
                      <a:lnTo>
                        <a:pt x="10857" y="14134"/>
                      </a:lnTo>
                      <a:lnTo>
                        <a:pt x="10699" y="12397"/>
                      </a:lnTo>
                      <a:lnTo>
                        <a:pt x="10502" y="10779"/>
                      </a:lnTo>
                      <a:lnTo>
                        <a:pt x="10265" y="9200"/>
                      </a:lnTo>
                      <a:lnTo>
                        <a:pt x="10028" y="7739"/>
                      </a:lnTo>
                      <a:lnTo>
                        <a:pt x="9791" y="6357"/>
                      </a:lnTo>
                      <a:lnTo>
                        <a:pt x="9554" y="5094"/>
                      </a:lnTo>
                      <a:lnTo>
                        <a:pt x="9278" y="3949"/>
                      </a:lnTo>
                      <a:lnTo>
                        <a:pt x="9001" y="2922"/>
                      </a:lnTo>
                      <a:lnTo>
                        <a:pt x="8685" y="2014"/>
                      </a:lnTo>
                      <a:lnTo>
                        <a:pt x="8370" y="1185"/>
                      </a:lnTo>
                      <a:lnTo>
                        <a:pt x="8054" y="554"/>
                      </a:lnTo>
                      <a:lnTo>
                        <a:pt x="7698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45"/>
                <p:cNvSpPr/>
                <p:nvPr/>
              </p:nvSpPr>
              <p:spPr>
                <a:xfrm>
                  <a:off x="306225" y="1987950"/>
                  <a:ext cx="294125" cy="146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5" h="58588" fill="none" extrusionOk="0">
                      <a:moveTo>
                        <a:pt x="7698" y="1"/>
                      </a:moveTo>
                      <a:lnTo>
                        <a:pt x="7698" y="1"/>
                      </a:lnTo>
                      <a:lnTo>
                        <a:pt x="8054" y="554"/>
                      </a:lnTo>
                      <a:lnTo>
                        <a:pt x="8370" y="1185"/>
                      </a:lnTo>
                      <a:lnTo>
                        <a:pt x="8685" y="2014"/>
                      </a:lnTo>
                      <a:lnTo>
                        <a:pt x="9001" y="2922"/>
                      </a:lnTo>
                      <a:lnTo>
                        <a:pt x="9278" y="3949"/>
                      </a:lnTo>
                      <a:lnTo>
                        <a:pt x="9554" y="5094"/>
                      </a:lnTo>
                      <a:lnTo>
                        <a:pt x="9791" y="6357"/>
                      </a:lnTo>
                      <a:lnTo>
                        <a:pt x="10028" y="7739"/>
                      </a:lnTo>
                      <a:lnTo>
                        <a:pt x="10265" y="9200"/>
                      </a:lnTo>
                      <a:lnTo>
                        <a:pt x="10502" y="10779"/>
                      </a:lnTo>
                      <a:lnTo>
                        <a:pt x="10699" y="12397"/>
                      </a:lnTo>
                      <a:lnTo>
                        <a:pt x="10857" y="14134"/>
                      </a:lnTo>
                      <a:lnTo>
                        <a:pt x="11173" y="17845"/>
                      </a:lnTo>
                      <a:lnTo>
                        <a:pt x="11449" y="21793"/>
                      </a:lnTo>
                      <a:lnTo>
                        <a:pt x="11607" y="26018"/>
                      </a:lnTo>
                      <a:lnTo>
                        <a:pt x="11725" y="30400"/>
                      </a:lnTo>
                      <a:lnTo>
                        <a:pt x="11765" y="34940"/>
                      </a:lnTo>
                      <a:lnTo>
                        <a:pt x="11725" y="39598"/>
                      </a:lnTo>
                      <a:lnTo>
                        <a:pt x="11646" y="44336"/>
                      </a:lnTo>
                      <a:lnTo>
                        <a:pt x="11449" y="49073"/>
                      </a:lnTo>
                      <a:lnTo>
                        <a:pt x="11173" y="53811"/>
                      </a:lnTo>
                      <a:lnTo>
                        <a:pt x="10857" y="58509"/>
                      </a:lnTo>
                      <a:lnTo>
                        <a:pt x="10857" y="58509"/>
                      </a:lnTo>
                      <a:lnTo>
                        <a:pt x="10344" y="58588"/>
                      </a:lnTo>
                      <a:lnTo>
                        <a:pt x="9830" y="58588"/>
                      </a:lnTo>
                      <a:lnTo>
                        <a:pt x="9317" y="58588"/>
                      </a:lnTo>
                      <a:lnTo>
                        <a:pt x="8843" y="58509"/>
                      </a:lnTo>
                      <a:lnTo>
                        <a:pt x="8330" y="58391"/>
                      </a:lnTo>
                      <a:lnTo>
                        <a:pt x="7817" y="58233"/>
                      </a:lnTo>
                      <a:lnTo>
                        <a:pt x="7343" y="58075"/>
                      </a:lnTo>
                      <a:lnTo>
                        <a:pt x="6869" y="57877"/>
                      </a:lnTo>
                      <a:lnTo>
                        <a:pt x="6396" y="57640"/>
                      </a:lnTo>
                      <a:lnTo>
                        <a:pt x="5922" y="57364"/>
                      </a:lnTo>
                      <a:lnTo>
                        <a:pt x="5053" y="56811"/>
                      </a:lnTo>
                      <a:lnTo>
                        <a:pt x="4185" y="56180"/>
                      </a:lnTo>
                      <a:lnTo>
                        <a:pt x="3395" y="55509"/>
                      </a:lnTo>
                      <a:lnTo>
                        <a:pt x="2645" y="54798"/>
                      </a:lnTo>
                      <a:lnTo>
                        <a:pt x="2013" y="54166"/>
                      </a:lnTo>
                      <a:lnTo>
                        <a:pt x="1421" y="53535"/>
                      </a:lnTo>
                      <a:lnTo>
                        <a:pt x="948" y="52942"/>
                      </a:lnTo>
                      <a:lnTo>
                        <a:pt x="237" y="52113"/>
                      </a:lnTo>
                      <a:lnTo>
                        <a:pt x="0" y="51758"/>
                      </a:lnTo>
                      <a:lnTo>
                        <a:pt x="0" y="51758"/>
                      </a:lnTo>
                      <a:lnTo>
                        <a:pt x="553" y="47731"/>
                      </a:lnTo>
                      <a:lnTo>
                        <a:pt x="1066" y="43467"/>
                      </a:lnTo>
                      <a:lnTo>
                        <a:pt x="1658" y="38296"/>
                      </a:lnTo>
                      <a:lnTo>
                        <a:pt x="1935" y="35532"/>
                      </a:lnTo>
                      <a:lnTo>
                        <a:pt x="2211" y="32769"/>
                      </a:lnTo>
                      <a:lnTo>
                        <a:pt x="2448" y="30005"/>
                      </a:lnTo>
                      <a:lnTo>
                        <a:pt x="2606" y="27360"/>
                      </a:lnTo>
                      <a:lnTo>
                        <a:pt x="2724" y="24833"/>
                      </a:lnTo>
                      <a:lnTo>
                        <a:pt x="2803" y="22543"/>
                      </a:lnTo>
                      <a:lnTo>
                        <a:pt x="2803" y="21478"/>
                      </a:lnTo>
                      <a:lnTo>
                        <a:pt x="2764" y="20530"/>
                      </a:lnTo>
                      <a:lnTo>
                        <a:pt x="2724" y="19622"/>
                      </a:lnTo>
                      <a:lnTo>
                        <a:pt x="2645" y="18832"/>
                      </a:lnTo>
                      <a:lnTo>
                        <a:pt x="2645" y="18832"/>
                      </a:lnTo>
                      <a:lnTo>
                        <a:pt x="2290" y="15990"/>
                      </a:lnTo>
                      <a:lnTo>
                        <a:pt x="1935" y="13463"/>
                      </a:lnTo>
                      <a:lnTo>
                        <a:pt x="1342" y="9239"/>
                      </a:lnTo>
                      <a:lnTo>
                        <a:pt x="1105" y="7502"/>
                      </a:lnTo>
                      <a:lnTo>
                        <a:pt x="948" y="6041"/>
                      </a:lnTo>
                      <a:lnTo>
                        <a:pt x="869" y="4817"/>
                      </a:lnTo>
                      <a:lnTo>
                        <a:pt x="869" y="4304"/>
                      </a:lnTo>
                      <a:lnTo>
                        <a:pt x="908" y="3830"/>
                      </a:lnTo>
                      <a:lnTo>
                        <a:pt x="908" y="3830"/>
                      </a:lnTo>
                      <a:lnTo>
                        <a:pt x="987" y="3396"/>
                      </a:lnTo>
                      <a:lnTo>
                        <a:pt x="1184" y="3001"/>
                      </a:lnTo>
                      <a:lnTo>
                        <a:pt x="1421" y="2646"/>
                      </a:lnTo>
                      <a:lnTo>
                        <a:pt x="1698" y="2291"/>
                      </a:lnTo>
                      <a:lnTo>
                        <a:pt x="2053" y="1975"/>
                      </a:lnTo>
                      <a:lnTo>
                        <a:pt x="2487" y="1698"/>
                      </a:lnTo>
                      <a:lnTo>
                        <a:pt x="2922" y="1422"/>
                      </a:lnTo>
                      <a:lnTo>
                        <a:pt x="3395" y="1185"/>
                      </a:lnTo>
                      <a:lnTo>
                        <a:pt x="3908" y="948"/>
                      </a:lnTo>
                      <a:lnTo>
                        <a:pt x="4461" y="751"/>
                      </a:lnTo>
                      <a:lnTo>
                        <a:pt x="5567" y="435"/>
                      </a:lnTo>
                      <a:lnTo>
                        <a:pt x="6672" y="198"/>
                      </a:lnTo>
                      <a:lnTo>
                        <a:pt x="769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45"/>
                <p:cNvSpPr/>
                <p:nvPr/>
              </p:nvSpPr>
              <p:spPr>
                <a:xfrm>
                  <a:off x="306225" y="1987950"/>
                  <a:ext cx="294125" cy="146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5" h="58588" extrusionOk="0">
                      <a:moveTo>
                        <a:pt x="3119" y="17332"/>
                      </a:moveTo>
                      <a:lnTo>
                        <a:pt x="3158" y="17372"/>
                      </a:lnTo>
                      <a:lnTo>
                        <a:pt x="3198" y="17411"/>
                      </a:lnTo>
                      <a:lnTo>
                        <a:pt x="3158" y="17332"/>
                      </a:lnTo>
                      <a:close/>
                      <a:moveTo>
                        <a:pt x="7698" y="1"/>
                      </a:moveTo>
                      <a:lnTo>
                        <a:pt x="6712" y="198"/>
                      </a:lnTo>
                      <a:lnTo>
                        <a:pt x="5646" y="435"/>
                      </a:lnTo>
                      <a:lnTo>
                        <a:pt x="4580" y="712"/>
                      </a:lnTo>
                      <a:lnTo>
                        <a:pt x="4066" y="909"/>
                      </a:lnTo>
                      <a:lnTo>
                        <a:pt x="3553" y="1106"/>
                      </a:lnTo>
                      <a:lnTo>
                        <a:pt x="3079" y="1343"/>
                      </a:lnTo>
                      <a:lnTo>
                        <a:pt x="2645" y="1580"/>
                      </a:lnTo>
                      <a:lnTo>
                        <a:pt x="2250" y="1856"/>
                      </a:lnTo>
                      <a:lnTo>
                        <a:pt x="1856" y="2133"/>
                      </a:lnTo>
                      <a:lnTo>
                        <a:pt x="1540" y="2449"/>
                      </a:lnTo>
                      <a:lnTo>
                        <a:pt x="1303" y="2804"/>
                      </a:lnTo>
                      <a:lnTo>
                        <a:pt x="1105" y="3159"/>
                      </a:lnTo>
                      <a:lnTo>
                        <a:pt x="948" y="3554"/>
                      </a:lnTo>
                      <a:lnTo>
                        <a:pt x="7185" y="5844"/>
                      </a:lnTo>
                      <a:lnTo>
                        <a:pt x="5961" y="9081"/>
                      </a:lnTo>
                      <a:lnTo>
                        <a:pt x="5409" y="10739"/>
                      </a:lnTo>
                      <a:lnTo>
                        <a:pt x="4817" y="12358"/>
                      </a:lnTo>
                      <a:lnTo>
                        <a:pt x="4303" y="13976"/>
                      </a:lnTo>
                      <a:lnTo>
                        <a:pt x="3830" y="15595"/>
                      </a:lnTo>
                      <a:lnTo>
                        <a:pt x="3632" y="16385"/>
                      </a:lnTo>
                      <a:lnTo>
                        <a:pt x="3474" y="17135"/>
                      </a:lnTo>
                      <a:lnTo>
                        <a:pt x="3395" y="17530"/>
                      </a:lnTo>
                      <a:lnTo>
                        <a:pt x="3632" y="17648"/>
                      </a:lnTo>
                      <a:lnTo>
                        <a:pt x="3908" y="17766"/>
                      </a:lnTo>
                      <a:lnTo>
                        <a:pt x="4619" y="17964"/>
                      </a:lnTo>
                      <a:lnTo>
                        <a:pt x="5330" y="18122"/>
                      </a:lnTo>
                      <a:lnTo>
                        <a:pt x="6080" y="18201"/>
                      </a:lnTo>
                      <a:lnTo>
                        <a:pt x="6790" y="18280"/>
                      </a:lnTo>
                      <a:lnTo>
                        <a:pt x="7067" y="18319"/>
                      </a:lnTo>
                      <a:lnTo>
                        <a:pt x="8133" y="12595"/>
                      </a:lnTo>
                      <a:lnTo>
                        <a:pt x="8172" y="12437"/>
                      </a:lnTo>
                      <a:lnTo>
                        <a:pt x="8251" y="12279"/>
                      </a:lnTo>
                      <a:lnTo>
                        <a:pt x="8330" y="12160"/>
                      </a:lnTo>
                      <a:lnTo>
                        <a:pt x="8449" y="12042"/>
                      </a:lnTo>
                      <a:lnTo>
                        <a:pt x="8567" y="11963"/>
                      </a:lnTo>
                      <a:lnTo>
                        <a:pt x="8725" y="11884"/>
                      </a:lnTo>
                      <a:lnTo>
                        <a:pt x="8883" y="11845"/>
                      </a:lnTo>
                      <a:lnTo>
                        <a:pt x="9041" y="11845"/>
                      </a:lnTo>
                      <a:lnTo>
                        <a:pt x="10620" y="11884"/>
                      </a:lnTo>
                      <a:lnTo>
                        <a:pt x="10383" y="9950"/>
                      </a:lnTo>
                      <a:lnTo>
                        <a:pt x="10107" y="8173"/>
                      </a:lnTo>
                      <a:lnTo>
                        <a:pt x="9830" y="6515"/>
                      </a:lnTo>
                      <a:lnTo>
                        <a:pt x="9515" y="5015"/>
                      </a:lnTo>
                      <a:lnTo>
                        <a:pt x="9199" y="3672"/>
                      </a:lnTo>
                      <a:lnTo>
                        <a:pt x="8843" y="2488"/>
                      </a:lnTo>
                      <a:lnTo>
                        <a:pt x="8488" y="1501"/>
                      </a:lnTo>
                      <a:lnTo>
                        <a:pt x="8093" y="672"/>
                      </a:lnTo>
                      <a:lnTo>
                        <a:pt x="7896" y="317"/>
                      </a:lnTo>
                      <a:lnTo>
                        <a:pt x="7698" y="1"/>
                      </a:lnTo>
                      <a:close/>
                      <a:moveTo>
                        <a:pt x="2764" y="23530"/>
                      </a:moveTo>
                      <a:lnTo>
                        <a:pt x="2724" y="25544"/>
                      </a:lnTo>
                      <a:lnTo>
                        <a:pt x="2606" y="27715"/>
                      </a:lnTo>
                      <a:lnTo>
                        <a:pt x="2448" y="29966"/>
                      </a:lnTo>
                      <a:lnTo>
                        <a:pt x="2250" y="32295"/>
                      </a:lnTo>
                      <a:lnTo>
                        <a:pt x="1816" y="36993"/>
                      </a:lnTo>
                      <a:lnTo>
                        <a:pt x="1303" y="41533"/>
                      </a:lnTo>
                      <a:lnTo>
                        <a:pt x="829" y="45560"/>
                      </a:lnTo>
                      <a:lnTo>
                        <a:pt x="395" y="48797"/>
                      </a:lnTo>
                      <a:lnTo>
                        <a:pt x="0" y="51758"/>
                      </a:lnTo>
                      <a:lnTo>
                        <a:pt x="197" y="52074"/>
                      </a:lnTo>
                      <a:lnTo>
                        <a:pt x="829" y="52824"/>
                      </a:lnTo>
                      <a:lnTo>
                        <a:pt x="1777" y="53929"/>
                      </a:lnTo>
                      <a:lnTo>
                        <a:pt x="2408" y="54561"/>
                      </a:lnTo>
                      <a:lnTo>
                        <a:pt x="3040" y="55193"/>
                      </a:lnTo>
                      <a:lnTo>
                        <a:pt x="3751" y="55824"/>
                      </a:lnTo>
                      <a:lnTo>
                        <a:pt x="4540" y="56456"/>
                      </a:lnTo>
                      <a:lnTo>
                        <a:pt x="5369" y="57009"/>
                      </a:lnTo>
                      <a:lnTo>
                        <a:pt x="6238" y="57522"/>
                      </a:lnTo>
                      <a:lnTo>
                        <a:pt x="6672" y="57759"/>
                      </a:lnTo>
                      <a:lnTo>
                        <a:pt x="7106" y="57956"/>
                      </a:lnTo>
                      <a:lnTo>
                        <a:pt x="7580" y="58154"/>
                      </a:lnTo>
                      <a:lnTo>
                        <a:pt x="8014" y="58312"/>
                      </a:lnTo>
                      <a:lnTo>
                        <a:pt x="8488" y="58430"/>
                      </a:lnTo>
                      <a:lnTo>
                        <a:pt x="8962" y="58509"/>
                      </a:lnTo>
                      <a:lnTo>
                        <a:pt x="9436" y="58588"/>
                      </a:lnTo>
                      <a:lnTo>
                        <a:pt x="10383" y="58588"/>
                      </a:lnTo>
                      <a:lnTo>
                        <a:pt x="10857" y="58509"/>
                      </a:lnTo>
                      <a:lnTo>
                        <a:pt x="11054" y="55666"/>
                      </a:lnTo>
                      <a:lnTo>
                        <a:pt x="11252" y="52745"/>
                      </a:lnTo>
                      <a:lnTo>
                        <a:pt x="11410" y="49824"/>
                      </a:lnTo>
                      <a:lnTo>
                        <a:pt x="11528" y="46902"/>
                      </a:lnTo>
                      <a:lnTo>
                        <a:pt x="11646" y="43981"/>
                      </a:lnTo>
                      <a:lnTo>
                        <a:pt x="11725" y="41099"/>
                      </a:lnTo>
                      <a:lnTo>
                        <a:pt x="11765" y="38217"/>
                      </a:lnTo>
                      <a:lnTo>
                        <a:pt x="11765" y="35335"/>
                      </a:lnTo>
                      <a:lnTo>
                        <a:pt x="11765" y="31742"/>
                      </a:lnTo>
                      <a:lnTo>
                        <a:pt x="11686" y="28228"/>
                      </a:lnTo>
                      <a:lnTo>
                        <a:pt x="6001" y="28150"/>
                      </a:lnTo>
                      <a:lnTo>
                        <a:pt x="5882" y="28110"/>
                      </a:lnTo>
                      <a:lnTo>
                        <a:pt x="5764" y="28071"/>
                      </a:lnTo>
                      <a:lnTo>
                        <a:pt x="5646" y="28031"/>
                      </a:lnTo>
                      <a:lnTo>
                        <a:pt x="5567" y="27952"/>
                      </a:lnTo>
                      <a:lnTo>
                        <a:pt x="5488" y="27834"/>
                      </a:lnTo>
                      <a:lnTo>
                        <a:pt x="5409" y="27755"/>
                      </a:lnTo>
                      <a:lnTo>
                        <a:pt x="5369" y="27636"/>
                      </a:lnTo>
                      <a:lnTo>
                        <a:pt x="5369" y="27478"/>
                      </a:lnTo>
                      <a:lnTo>
                        <a:pt x="5369" y="27360"/>
                      </a:lnTo>
                      <a:lnTo>
                        <a:pt x="6001" y="23965"/>
                      </a:lnTo>
                      <a:lnTo>
                        <a:pt x="5211" y="23886"/>
                      </a:lnTo>
                      <a:lnTo>
                        <a:pt x="4382" y="23807"/>
                      </a:lnTo>
                      <a:lnTo>
                        <a:pt x="3593" y="23688"/>
                      </a:lnTo>
                      <a:lnTo>
                        <a:pt x="2764" y="23530"/>
                      </a:lnTo>
                      <a:close/>
                    </a:path>
                  </a:pathLst>
                </a:custGeom>
                <a:solidFill>
                  <a:srgbClr val="DEEA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45"/>
                <p:cNvSpPr/>
                <p:nvPr/>
              </p:nvSpPr>
              <p:spPr>
                <a:xfrm>
                  <a:off x="306225" y="2576200"/>
                  <a:ext cx="294125" cy="87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5" h="35058" fill="none" extrusionOk="0">
                      <a:moveTo>
                        <a:pt x="2764" y="0"/>
                      </a:moveTo>
                      <a:lnTo>
                        <a:pt x="2764" y="0"/>
                      </a:lnTo>
                      <a:lnTo>
                        <a:pt x="2724" y="2014"/>
                      </a:lnTo>
                      <a:lnTo>
                        <a:pt x="2606" y="4185"/>
                      </a:lnTo>
                      <a:lnTo>
                        <a:pt x="2448" y="6436"/>
                      </a:lnTo>
                      <a:lnTo>
                        <a:pt x="2250" y="8765"/>
                      </a:lnTo>
                      <a:lnTo>
                        <a:pt x="1816" y="13463"/>
                      </a:lnTo>
                      <a:lnTo>
                        <a:pt x="1303" y="18003"/>
                      </a:lnTo>
                      <a:lnTo>
                        <a:pt x="829" y="22030"/>
                      </a:lnTo>
                      <a:lnTo>
                        <a:pt x="395" y="25267"/>
                      </a:lnTo>
                      <a:lnTo>
                        <a:pt x="0" y="28228"/>
                      </a:lnTo>
                      <a:lnTo>
                        <a:pt x="0" y="28228"/>
                      </a:lnTo>
                      <a:lnTo>
                        <a:pt x="197" y="28544"/>
                      </a:lnTo>
                      <a:lnTo>
                        <a:pt x="829" y="29294"/>
                      </a:lnTo>
                      <a:lnTo>
                        <a:pt x="1777" y="30399"/>
                      </a:lnTo>
                      <a:lnTo>
                        <a:pt x="2408" y="31031"/>
                      </a:lnTo>
                      <a:lnTo>
                        <a:pt x="3040" y="31663"/>
                      </a:lnTo>
                      <a:lnTo>
                        <a:pt x="3751" y="32294"/>
                      </a:lnTo>
                      <a:lnTo>
                        <a:pt x="4540" y="32926"/>
                      </a:lnTo>
                      <a:lnTo>
                        <a:pt x="5369" y="33479"/>
                      </a:lnTo>
                      <a:lnTo>
                        <a:pt x="6238" y="33992"/>
                      </a:lnTo>
                      <a:lnTo>
                        <a:pt x="6672" y="34229"/>
                      </a:lnTo>
                      <a:lnTo>
                        <a:pt x="7106" y="34426"/>
                      </a:lnTo>
                      <a:lnTo>
                        <a:pt x="7580" y="34624"/>
                      </a:lnTo>
                      <a:lnTo>
                        <a:pt x="8014" y="34782"/>
                      </a:lnTo>
                      <a:lnTo>
                        <a:pt x="8488" y="34900"/>
                      </a:lnTo>
                      <a:lnTo>
                        <a:pt x="8962" y="34979"/>
                      </a:lnTo>
                      <a:lnTo>
                        <a:pt x="9436" y="35058"/>
                      </a:lnTo>
                      <a:lnTo>
                        <a:pt x="9909" y="35058"/>
                      </a:lnTo>
                      <a:lnTo>
                        <a:pt x="9909" y="35058"/>
                      </a:lnTo>
                      <a:lnTo>
                        <a:pt x="10383" y="35058"/>
                      </a:lnTo>
                      <a:lnTo>
                        <a:pt x="10857" y="34979"/>
                      </a:lnTo>
                      <a:lnTo>
                        <a:pt x="10857" y="34979"/>
                      </a:lnTo>
                      <a:lnTo>
                        <a:pt x="11054" y="32136"/>
                      </a:lnTo>
                      <a:lnTo>
                        <a:pt x="11252" y="29215"/>
                      </a:lnTo>
                      <a:lnTo>
                        <a:pt x="11410" y="26294"/>
                      </a:lnTo>
                      <a:lnTo>
                        <a:pt x="11528" y="23372"/>
                      </a:lnTo>
                      <a:lnTo>
                        <a:pt x="11646" y="20451"/>
                      </a:lnTo>
                      <a:lnTo>
                        <a:pt x="11725" y="17569"/>
                      </a:lnTo>
                      <a:lnTo>
                        <a:pt x="11765" y="14687"/>
                      </a:lnTo>
                      <a:lnTo>
                        <a:pt x="11765" y="11805"/>
                      </a:lnTo>
                      <a:lnTo>
                        <a:pt x="11765" y="11805"/>
                      </a:lnTo>
                      <a:lnTo>
                        <a:pt x="11765" y="8212"/>
                      </a:lnTo>
                      <a:lnTo>
                        <a:pt x="11686" y="4698"/>
                      </a:lnTo>
                      <a:lnTo>
                        <a:pt x="6001" y="4620"/>
                      </a:lnTo>
                      <a:lnTo>
                        <a:pt x="6001" y="4620"/>
                      </a:lnTo>
                      <a:lnTo>
                        <a:pt x="6001" y="4620"/>
                      </a:lnTo>
                      <a:lnTo>
                        <a:pt x="6001" y="4620"/>
                      </a:lnTo>
                      <a:lnTo>
                        <a:pt x="5882" y="4580"/>
                      </a:lnTo>
                      <a:lnTo>
                        <a:pt x="5764" y="4541"/>
                      </a:lnTo>
                      <a:lnTo>
                        <a:pt x="5646" y="4501"/>
                      </a:lnTo>
                      <a:lnTo>
                        <a:pt x="5567" y="4422"/>
                      </a:lnTo>
                      <a:lnTo>
                        <a:pt x="5488" y="4304"/>
                      </a:lnTo>
                      <a:lnTo>
                        <a:pt x="5409" y="4225"/>
                      </a:lnTo>
                      <a:lnTo>
                        <a:pt x="5369" y="4106"/>
                      </a:lnTo>
                      <a:lnTo>
                        <a:pt x="5369" y="3948"/>
                      </a:lnTo>
                      <a:lnTo>
                        <a:pt x="5369" y="3948"/>
                      </a:lnTo>
                      <a:lnTo>
                        <a:pt x="5369" y="3830"/>
                      </a:lnTo>
                      <a:lnTo>
                        <a:pt x="6001" y="435"/>
                      </a:lnTo>
                      <a:lnTo>
                        <a:pt x="6001" y="435"/>
                      </a:lnTo>
                      <a:lnTo>
                        <a:pt x="5211" y="356"/>
                      </a:lnTo>
                      <a:lnTo>
                        <a:pt x="4382" y="277"/>
                      </a:lnTo>
                      <a:lnTo>
                        <a:pt x="3593" y="158"/>
                      </a:lnTo>
                      <a:lnTo>
                        <a:pt x="276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45"/>
                <p:cNvSpPr/>
                <p:nvPr/>
              </p:nvSpPr>
              <p:spPr>
                <a:xfrm>
                  <a:off x="384175" y="2421250"/>
                  <a:ext cx="2000" cy="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80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40" y="40"/>
                      </a:lnTo>
                      <a:lnTo>
                        <a:pt x="40" y="40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45"/>
                <p:cNvSpPr/>
                <p:nvPr/>
              </p:nvSpPr>
              <p:spPr>
                <a:xfrm>
                  <a:off x="329900" y="1987950"/>
                  <a:ext cx="241825" cy="4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3" h="18320" fill="none" extrusionOk="0">
                      <a:moveTo>
                        <a:pt x="6751" y="1"/>
                      </a:moveTo>
                      <a:lnTo>
                        <a:pt x="6751" y="1"/>
                      </a:lnTo>
                      <a:lnTo>
                        <a:pt x="5765" y="198"/>
                      </a:lnTo>
                      <a:lnTo>
                        <a:pt x="4699" y="435"/>
                      </a:lnTo>
                      <a:lnTo>
                        <a:pt x="3633" y="712"/>
                      </a:lnTo>
                      <a:lnTo>
                        <a:pt x="3119" y="909"/>
                      </a:lnTo>
                      <a:lnTo>
                        <a:pt x="2606" y="1106"/>
                      </a:lnTo>
                      <a:lnTo>
                        <a:pt x="2132" y="1343"/>
                      </a:lnTo>
                      <a:lnTo>
                        <a:pt x="1698" y="1580"/>
                      </a:lnTo>
                      <a:lnTo>
                        <a:pt x="1303" y="1856"/>
                      </a:lnTo>
                      <a:lnTo>
                        <a:pt x="909" y="2133"/>
                      </a:lnTo>
                      <a:lnTo>
                        <a:pt x="593" y="2449"/>
                      </a:lnTo>
                      <a:lnTo>
                        <a:pt x="356" y="2804"/>
                      </a:lnTo>
                      <a:lnTo>
                        <a:pt x="158" y="3159"/>
                      </a:lnTo>
                      <a:lnTo>
                        <a:pt x="1" y="3554"/>
                      </a:lnTo>
                      <a:lnTo>
                        <a:pt x="6238" y="5844"/>
                      </a:lnTo>
                      <a:lnTo>
                        <a:pt x="6238" y="5844"/>
                      </a:lnTo>
                      <a:lnTo>
                        <a:pt x="6238" y="5844"/>
                      </a:lnTo>
                      <a:lnTo>
                        <a:pt x="5014" y="9081"/>
                      </a:lnTo>
                      <a:lnTo>
                        <a:pt x="5014" y="9081"/>
                      </a:lnTo>
                      <a:lnTo>
                        <a:pt x="4462" y="10739"/>
                      </a:lnTo>
                      <a:lnTo>
                        <a:pt x="3870" y="12358"/>
                      </a:lnTo>
                      <a:lnTo>
                        <a:pt x="3870" y="12358"/>
                      </a:lnTo>
                      <a:lnTo>
                        <a:pt x="3356" y="13976"/>
                      </a:lnTo>
                      <a:lnTo>
                        <a:pt x="2883" y="15595"/>
                      </a:lnTo>
                      <a:lnTo>
                        <a:pt x="2883" y="15595"/>
                      </a:lnTo>
                      <a:lnTo>
                        <a:pt x="2685" y="16385"/>
                      </a:lnTo>
                      <a:lnTo>
                        <a:pt x="2527" y="17135"/>
                      </a:lnTo>
                      <a:lnTo>
                        <a:pt x="2527" y="17135"/>
                      </a:lnTo>
                      <a:lnTo>
                        <a:pt x="2448" y="17530"/>
                      </a:lnTo>
                      <a:lnTo>
                        <a:pt x="2448" y="17530"/>
                      </a:lnTo>
                      <a:lnTo>
                        <a:pt x="2685" y="17648"/>
                      </a:lnTo>
                      <a:lnTo>
                        <a:pt x="2961" y="17766"/>
                      </a:lnTo>
                      <a:lnTo>
                        <a:pt x="2961" y="17766"/>
                      </a:lnTo>
                      <a:lnTo>
                        <a:pt x="3672" y="17964"/>
                      </a:lnTo>
                      <a:lnTo>
                        <a:pt x="4383" y="18122"/>
                      </a:lnTo>
                      <a:lnTo>
                        <a:pt x="5133" y="18201"/>
                      </a:lnTo>
                      <a:lnTo>
                        <a:pt x="5843" y="18280"/>
                      </a:lnTo>
                      <a:lnTo>
                        <a:pt x="5843" y="18280"/>
                      </a:lnTo>
                      <a:lnTo>
                        <a:pt x="6120" y="18319"/>
                      </a:lnTo>
                      <a:lnTo>
                        <a:pt x="7186" y="12595"/>
                      </a:lnTo>
                      <a:lnTo>
                        <a:pt x="7186" y="12595"/>
                      </a:lnTo>
                      <a:lnTo>
                        <a:pt x="7225" y="12437"/>
                      </a:lnTo>
                      <a:lnTo>
                        <a:pt x="7304" y="12279"/>
                      </a:lnTo>
                      <a:lnTo>
                        <a:pt x="7383" y="12160"/>
                      </a:lnTo>
                      <a:lnTo>
                        <a:pt x="7502" y="12042"/>
                      </a:lnTo>
                      <a:lnTo>
                        <a:pt x="7620" y="11963"/>
                      </a:lnTo>
                      <a:lnTo>
                        <a:pt x="7778" y="11884"/>
                      </a:lnTo>
                      <a:lnTo>
                        <a:pt x="7936" y="11845"/>
                      </a:lnTo>
                      <a:lnTo>
                        <a:pt x="8094" y="11845"/>
                      </a:lnTo>
                      <a:lnTo>
                        <a:pt x="9673" y="11884"/>
                      </a:lnTo>
                      <a:lnTo>
                        <a:pt x="9673" y="11884"/>
                      </a:lnTo>
                      <a:lnTo>
                        <a:pt x="9436" y="9950"/>
                      </a:lnTo>
                      <a:lnTo>
                        <a:pt x="9160" y="8173"/>
                      </a:lnTo>
                      <a:lnTo>
                        <a:pt x="8883" y="6515"/>
                      </a:lnTo>
                      <a:lnTo>
                        <a:pt x="8568" y="5015"/>
                      </a:lnTo>
                      <a:lnTo>
                        <a:pt x="8252" y="3672"/>
                      </a:lnTo>
                      <a:lnTo>
                        <a:pt x="7896" y="2488"/>
                      </a:lnTo>
                      <a:lnTo>
                        <a:pt x="7541" y="1501"/>
                      </a:lnTo>
                      <a:lnTo>
                        <a:pt x="7146" y="672"/>
                      </a:lnTo>
                      <a:lnTo>
                        <a:pt x="7146" y="672"/>
                      </a:lnTo>
                      <a:lnTo>
                        <a:pt x="6949" y="317"/>
                      </a:lnTo>
                      <a:lnTo>
                        <a:pt x="675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45"/>
                <p:cNvSpPr/>
                <p:nvPr/>
              </p:nvSpPr>
              <p:spPr>
                <a:xfrm>
                  <a:off x="756275" y="1996850"/>
                  <a:ext cx="217150" cy="14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56732" extrusionOk="0">
                      <a:moveTo>
                        <a:pt x="1" y="0"/>
                      </a:moveTo>
                      <a:lnTo>
                        <a:pt x="237" y="869"/>
                      </a:lnTo>
                      <a:lnTo>
                        <a:pt x="474" y="1856"/>
                      </a:lnTo>
                      <a:lnTo>
                        <a:pt x="948" y="4185"/>
                      </a:lnTo>
                      <a:lnTo>
                        <a:pt x="1382" y="6909"/>
                      </a:lnTo>
                      <a:lnTo>
                        <a:pt x="1856" y="9949"/>
                      </a:lnTo>
                      <a:lnTo>
                        <a:pt x="2290" y="13344"/>
                      </a:lnTo>
                      <a:lnTo>
                        <a:pt x="2725" y="16976"/>
                      </a:lnTo>
                      <a:lnTo>
                        <a:pt x="3119" y="20845"/>
                      </a:lnTo>
                      <a:lnTo>
                        <a:pt x="3475" y="24833"/>
                      </a:lnTo>
                      <a:lnTo>
                        <a:pt x="3830" y="28938"/>
                      </a:lnTo>
                      <a:lnTo>
                        <a:pt x="4106" y="33123"/>
                      </a:lnTo>
                      <a:lnTo>
                        <a:pt x="4304" y="37308"/>
                      </a:lnTo>
                      <a:lnTo>
                        <a:pt x="4462" y="41493"/>
                      </a:lnTo>
                      <a:lnTo>
                        <a:pt x="4541" y="45559"/>
                      </a:lnTo>
                      <a:lnTo>
                        <a:pt x="4580" y="49468"/>
                      </a:lnTo>
                      <a:lnTo>
                        <a:pt x="4501" y="53218"/>
                      </a:lnTo>
                      <a:lnTo>
                        <a:pt x="4422" y="55034"/>
                      </a:lnTo>
                      <a:lnTo>
                        <a:pt x="4343" y="56732"/>
                      </a:lnTo>
                      <a:lnTo>
                        <a:pt x="4738" y="56416"/>
                      </a:lnTo>
                      <a:lnTo>
                        <a:pt x="5133" y="56021"/>
                      </a:lnTo>
                      <a:lnTo>
                        <a:pt x="5488" y="55587"/>
                      </a:lnTo>
                      <a:lnTo>
                        <a:pt x="5883" y="55153"/>
                      </a:lnTo>
                      <a:lnTo>
                        <a:pt x="6633" y="54166"/>
                      </a:lnTo>
                      <a:lnTo>
                        <a:pt x="7304" y="53139"/>
                      </a:lnTo>
                      <a:lnTo>
                        <a:pt x="7857" y="52152"/>
                      </a:lnTo>
                      <a:lnTo>
                        <a:pt x="8291" y="51205"/>
                      </a:lnTo>
                      <a:lnTo>
                        <a:pt x="8489" y="50810"/>
                      </a:lnTo>
                      <a:lnTo>
                        <a:pt x="8607" y="50415"/>
                      </a:lnTo>
                      <a:lnTo>
                        <a:pt x="8646" y="50060"/>
                      </a:lnTo>
                      <a:lnTo>
                        <a:pt x="8686" y="49783"/>
                      </a:lnTo>
                      <a:lnTo>
                        <a:pt x="8133" y="36479"/>
                      </a:lnTo>
                      <a:lnTo>
                        <a:pt x="7738" y="27201"/>
                      </a:lnTo>
                      <a:lnTo>
                        <a:pt x="7541" y="23688"/>
                      </a:lnTo>
                      <a:lnTo>
                        <a:pt x="7383" y="21516"/>
                      </a:lnTo>
                      <a:lnTo>
                        <a:pt x="7344" y="19266"/>
                      </a:lnTo>
                      <a:lnTo>
                        <a:pt x="7304" y="16818"/>
                      </a:lnTo>
                      <a:lnTo>
                        <a:pt x="7225" y="11804"/>
                      </a:lnTo>
                      <a:lnTo>
                        <a:pt x="7146" y="9396"/>
                      </a:lnTo>
                      <a:lnTo>
                        <a:pt x="7028" y="7225"/>
                      </a:lnTo>
                      <a:lnTo>
                        <a:pt x="6870" y="5330"/>
                      </a:lnTo>
                      <a:lnTo>
                        <a:pt x="6791" y="4540"/>
                      </a:lnTo>
                      <a:lnTo>
                        <a:pt x="6673" y="3869"/>
                      </a:lnTo>
                      <a:lnTo>
                        <a:pt x="6515" y="3277"/>
                      </a:lnTo>
                      <a:lnTo>
                        <a:pt x="6278" y="2724"/>
                      </a:lnTo>
                      <a:lnTo>
                        <a:pt x="6001" y="2251"/>
                      </a:lnTo>
                      <a:lnTo>
                        <a:pt x="5686" y="1816"/>
                      </a:lnTo>
                      <a:lnTo>
                        <a:pt x="5330" y="1461"/>
                      </a:lnTo>
                      <a:lnTo>
                        <a:pt x="4935" y="1145"/>
                      </a:lnTo>
                      <a:lnTo>
                        <a:pt x="4501" y="829"/>
                      </a:lnTo>
                      <a:lnTo>
                        <a:pt x="4027" y="592"/>
                      </a:lnTo>
                      <a:lnTo>
                        <a:pt x="3514" y="434"/>
                      </a:lnTo>
                      <a:lnTo>
                        <a:pt x="3040" y="277"/>
                      </a:lnTo>
                      <a:lnTo>
                        <a:pt x="2527" y="158"/>
                      </a:lnTo>
                      <a:lnTo>
                        <a:pt x="2014" y="40"/>
                      </a:lnTo>
                      <a:lnTo>
                        <a:pt x="1501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45"/>
                <p:cNvSpPr/>
                <p:nvPr/>
              </p:nvSpPr>
              <p:spPr>
                <a:xfrm>
                  <a:off x="756275" y="1996850"/>
                  <a:ext cx="217150" cy="14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56732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37" y="869"/>
                      </a:lnTo>
                      <a:lnTo>
                        <a:pt x="474" y="1856"/>
                      </a:lnTo>
                      <a:lnTo>
                        <a:pt x="948" y="4185"/>
                      </a:lnTo>
                      <a:lnTo>
                        <a:pt x="1382" y="6909"/>
                      </a:lnTo>
                      <a:lnTo>
                        <a:pt x="1856" y="9949"/>
                      </a:lnTo>
                      <a:lnTo>
                        <a:pt x="2290" y="13344"/>
                      </a:lnTo>
                      <a:lnTo>
                        <a:pt x="2725" y="16976"/>
                      </a:lnTo>
                      <a:lnTo>
                        <a:pt x="3119" y="20845"/>
                      </a:lnTo>
                      <a:lnTo>
                        <a:pt x="3475" y="24833"/>
                      </a:lnTo>
                      <a:lnTo>
                        <a:pt x="3830" y="28938"/>
                      </a:lnTo>
                      <a:lnTo>
                        <a:pt x="4106" y="33123"/>
                      </a:lnTo>
                      <a:lnTo>
                        <a:pt x="4304" y="37308"/>
                      </a:lnTo>
                      <a:lnTo>
                        <a:pt x="4462" y="41493"/>
                      </a:lnTo>
                      <a:lnTo>
                        <a:pt x="4541" y="45559"/>
                      </a:lnTo>
                      <a:lnTo>
                        <a:pt x="4580" y="49468"/>
                      </a:lnTo>
                      <a:lnTo>
                        <a:pt x="4501" y="53218"/>
                      </a:lnTo>
                      <a:lnTo>
                        <a:pt x="4422" y="55034"/>
                      </a:lnTo>
                      <a:lnTo>
                        <a:pt x="4343" y="56732"/>
                      </a:lnTo>
                      <a:lnTo>
                        <a:pt x="4343" y="56732"/>
                      </a:lnTo>
                      <a:lnTo>
                        <a:pt x="4738" y="56416"/>
                      </a:lnTo>
                      <a:lnTo>
                        <a:pt x="5133" y="56021"/>
                      </a:lnTo>
                      <a:lnTo>
                        <a:pt x="5488" y="55587"/>
                      </a:lnTo>
                      <a:lnTo>
                        <a:pt x="5883" y="55153"/>
                      </a:lnTo>
                      <a:lnTo>
                        <a:pt x="6633" y="54166"/>
                      </a:lnTo>
                      <a:lnTo>
                        <a:pt x="7304" y="53139"/>
                      </a:lnTo>
                      <a:lnTo>
                        <a:pt x="7857" y="52152"/>
                      </a:lnTo>
                      <a:lnTo>
                        <a:pt x="8291" y="51205"/>
                      </a:lnTo>
                      <a:lnTo>
                        <a:pt x="8489" y="50810"/>
                      </a:lnTo>
                      <a:lnTo>
                        <a:pt x="8607" y="50415"/>
                      </a:lnTo>
                      <a:lnTo>
                        <a:pt x="8646" y="50060"/>
                      </a:lnTo>
                      <a:lnTo>
                        <a:pt x="8686" y="49783"/>
                      </a:lnTo>
                      <a:lnTo>
                        <a:pt x="8686" y="49783"/>
                      </a:lnTo>
                      <a:lnTo>
                        <a:pt x="8133" y="36479"/>
                      </a:lnTo>
                      <a:lnTo>
                        <a:pt x="7738" y="27201"/>
                      </a:lnTo>
                      <a:lnTo>
                        <a:pt x="7541" y="23688"/>
                      </a:lnTo>
                      <a:lnTo>
                        <a:pt x="7383" y="21516"/>
                      </a:lnTo>
                      <a:lnTo>
                        <a:pt x="7383" y="21516"/>
                      </a:lnTo>
                      <a:lnTo>
                        <a:pt x="7344" y="19266"/>
                      </a:lnTo>
                      <a:lnTo>
                        <a:pt x="7304" y="16818"/>
                      </a:lnTo>
                      <a:lnTo>
                        <a:pt x="7225" y="11804"/>
                      </a:lnTo>
                      <a:lnTo>
                        <a:pt x="7146" y="9396"/>
                      </a:lnTo>
                      <a:lnTo>
                        <a:pt x="7028" y="7225"/>
                      </a:lnTo>
                      <a:lnTo>
                        <a:pt x="6870" y="5330"/>
                      </a:lnTo>
                      <a:lnTo>
                        <a:pt x="6791" y="4540"/>
                      </a:lnTo>
                      <a:lnTo>
                        <a:pt x="6673" y="3869"/>
                      </a:lnTo>
                      <a:lnTo>
                        <a:pt x="6673" y="3869"/>
                      </a:lnTo>
                      <a:lnTo>
                        <a:pt x="6515" y="3277"/>
                      </a:lnTo>
                      <a:lnTo>
                        <a:pt x="6278" y="2724"/>
                      </a:lnTo>
                      <a:lnTo>
                        <a:pt x="6001" y="2251"/>
                      </a:lnTo>
                      <a:lnTo>
                        <a:pt x="5686" y="1816"/>
                      </a:lnTo>
                      <a:lnTo>
                        <a:pt x="5330" y="1461"/>
                      </a:lnTo>
                      <a:lnTo>
                        <a:pt x="4935" y="1145"/>
                      </a:lnTo>
                      <a:lnTo>
                        <a:pt x="4501" y="829"/>
                      </a:lnTo>
                      <a:lnTo>
                        <a:pt x="4027" y="592"/>
                      </a:lnTo>
                      <a:lnTo>
                        <a:pt x="3514" y="434"/>
                      </a:lnTo>
                      <a:lnTo>
                        <a:pt x="3040" y="277"/>
                      </a:lnTo>
                      <a:lnTo>
                        <a:pt x="2527" y="158"/>
                      </a:lnTo>
                      <a:lnTo>
                        <a:pt x="2014" y="40"/>
                      </a:lnTo>
                      <a:lnTo>
                        <a:pt x="1501" y="0"/>
                      </a:lnTo>
                      <a:lnTo>
                        <a:pt x="988" y="0"/>
                      </a:lnTo>
                      <a:lnTo>
                        <a:pt x="474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45"/>
                <p:cNvSpPr/>
                <p:nvPr/>
              </p:nvSpPr>
              <p:spPr>
                <a:xfrm>
                  <a:off x="756275" y="1996850"/>
                  <a:ext cx="217150" cy="14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56732" extrusionOk="0">
                      <a:moveTo>
                        <a:pt x="1" y="0"/>
                      </a:moveTo>
                      <a:lnTo>
                        <a:pt x="395" y="1579"/>
                      </a:lnTo>
                      <a:lnTo>
                        <a:pt x="790" y="3474"/>
                      </a:lnTo>
                      <a:lnTo>
                        <a:pt x="1185" y="5646"/>
                      </a:lnTo>
                      <a:lnTo>
                        <a:pt x="1580" y="8133"/>
                      </a:lnTo>
                      <a:lnTo>
                        <a:pt x="1975" y="10857"/>
                      </a:lnTo>
                      <a:lnTo>
                        <a:pt x="2369" y="13778"/>
                      </a:lnTo>
                      <a:lnTo>
                        <a:pt x="2725" y="16897"/>
                      </a:lnTo>
                      <a:lnTo>
                        <a:pt x="3080" y="20174"/>
                      </a:lnTo>
                      <a:lnTo>
                        <a:pt x="3396" y="23569"/>
                      </a:lnTo>
                      <a:lnTo>
                        <a:pt x="3672" y="27043"/>
                      </a:lnTo>
                      <a:lnTo>
                        <a:pt x="3948" y="30597"/>
                      </a:lnTo>
                      <a:lnTo>
                        <a:pt x="4146" y="34189"/>
                      </a:lnTo>
                      <a:lnTo>
                        <a:pt x="4343" y="37742"/>
                      </a:lnTo>
                      <a:lnTo>
                        <a:pt x="4462" y="41295"/>
                      </a:lnTo>
                      <a:lnTo>
                        <a:pt x="4541" y="44770"/>
                      </a:lnTo>
                      <a:lnTo>
                        <a:pt x="4580" y="48165"/>
                      </a:lnTo>
                      <a:lnTo>
                        <a:pt x="4541" y="50415"/>
                      </a:lnTo>
                      <a:lnTo>
                        <a:pt x="4501" y="52626"/>
                      </a:lnTo>
                      <a:lnTo>
                        <a:pt x="4462" y="54718"/>
                      </a:lnTo>
                      <a:lnTo>
                        <a:pt x="4343" y="56732"/>
                      </a:lnTo>
                      <a:lnTo>
                        <a:pt x="4738" y="56416"/>
                      </a:lnTo>
                      <a:lnTo>
                        <a:pt x="5093" y="56021"/>
                      </a:lnTo>
                      <a:lnTo>
                        <a:pt x="5488" y="55626"/>
                      </a:lnTo>
                      <a:lnTo>
                        <a:pt x="5883" y="55153"/>
                      </a:lnTo>
                      <a:lnTo>
                        <a:pt x="6594" y="54205"/>
                      </a:lnTo>
                      <a:lnTo>
                        <a:pt x="7265" y="53218"/>
                      </a:lnTo>
                      <a:lnTo>
                        <a:pt x="7817" y="52192"/>
                      </a:lnTo>
                      <a:lnTo>
                        <a:pt x="8291" y="51284"/>
                      </a:lnTo>
                      <a:lnTo>
                        <a:pt x="8449" y="50849"/>
                      </a:lnTo>
                      <a:lnTo>
                        <a:pt x="8568" y="50455"/>
                      </a:lnTo>
                      <a:lnTo>
                        <a:pt x="8646" y="50139"/>
                      </a:lnTo>
                      <a:lnTo>
                        <a:pt x="8686" y="49823"/>
                      </a:lnTo>
                      <a:lnTo>
                        <a:pt x="8686" y="49783"/>
                      </a:lnTo>
                      <a:lnTo>
                        <a:pt x="8133" y="36479"/>
                      </a:lnTo>
                      <a:lnTo>
                        <a:pt x="7738" y="27201"/>
                      </a:lnTo>
                      <a:lnTo>
                        <a:pt x="7541" y="23688"/>
                      </a:lnTo>
                      <a:lnTo>
                        <a:pt x="7383" y="21516"/>
                      </a:lnTo>
                      <a:lnTo>
                        <a:pt x="7383" y="20411"/>
                      </a:lnTo>
                      <a:lnTo>
                        <a:pt x="7304" y="15871"/>
                      </a:lnTo>
                      <a:lnTo>
                        <a:pt x="7186" y="11173"/>
                      </a:lnTo>
                      <a:lnTo>
                        <a:pt x="7146" y="8962"/>
                      </a:lnTo>
                      <a:lnTo>
                        <a:pt x="7028" y="6949"/>
                      </a:lnTo>
                      <a:lnTo>
                        <a:pt x="6870" y="5251"/>
                      </a:lnTo>
                      <a:lnTo>
                        <a:pt x="6791" y="4501"/>
                      </a:lnTo>
                      <a:lnTo>
                        <a:pt x="6673" y="3869"/>
                      </a:lnTo>
                      <a:lnTo>
                        <a:pt x="6633" y="3632"/>
                      </a:lnTo>
                      <a:lnTo>
                        <a:pt x="6475" y="3159"/>
                      </a:lnTo>
                      <a:lnTo>
                        <a:pt x="6278" y="2685"/>
                      </a:lnTo>
                      <a:lnTo>
                        <a:pt x="6041" y="2290"/>
                      </a:lnTo>
                      <a:lnTo>
                        <a:pt x="5765" y="1895"/>
                      </a:lnTo>
                      <a:lnTo>
                        <a:pt x="5449" y="1540"/>
                      </a:lnTo>
                      <a:lnTo>
                        <a:pt x="5093" y="1264"/>
                      </a:lnTo>
                      <a:lnTo>
                        <a:pt x="4738" y="987"/>
                      </a:lnTo>
                      <a:lnTo>
                        <a:pt x="4343" y="750"/>
                      </a:lnTo>
                      <a:lnTo>
                        <a:pt x="3909" y="553"/>
                      </a:lnTo>
                      <a:lnTo>
                        <a:pt x="3514" y="395"/>
                      </a:lnTo>
                      <a:lnTo>
                        <a:pt x="3080" y="277"/>
                      </a:lnTo>
                      <a:lnTo>
                        <a:pt x="2606" y="158"/>
                      </a:lnTo>
                      <a:lnTo>
                        <a:pt x="2172" y="79"/>
                      </a:lnTo>
                      <a:lnTo>
                        <a:pt x="1698" y="40"/>
                      </a:lnTo>
                      <a:lnTo>
                        <a:pt x="830" y="0"/>
                      </a:lnTo>
                      <a:close/>
                    </a:path>
                  </a:pathLst>
                </a:custGeom>
                <a:solidFill>
                  <a:srgbClr val="DEEA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45"/>
                <p:cNvSpPr/>
                <p:nvPr/>
              </p:nvSpPr>
              <p:spPr>
                <a:xfrm>
                  <a:off x="756275" y="1996850"/>
                  <a:ext cx="217150" cy="14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56732" fill="none" extrusionOk="0">
                      <a:moveTo>
                        <a:pt x="830" y="0"/>
                      </a:moveTo>
                      <a:lnTo>
                        <a:pt x="83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95" y="1579"/>
                      </a:lnTo>
                      <a:lnTo>
                        <a:pt x="790" y="3474"/>
                      </a:lnTo>
                      <a:lnTo>
                        <a:pt x="1185" y="5646"/>
                      </a:lnTo>
                      <a:lnTo>
                        <a:pt x="1580" y="8133"/>
                      </a:lnTo>
                      <a:lnTo>
                        <a:pt x="1975" y="10857"/>
                      </a:lnTo>
                      <a:lnTo>
                        <a:pt x="2369" y="13778"/>
                      </a:lnTo>
                      <a:lnTo>
                        <a:pt x="2725" y="16897"/>
                      </a:lnTo>
                      <a:lnTo>
                        <a:pt x="3080" y="20174"/>
                      </a:lnTo>
                      <a:lnTo>
                        <a:pt x="3396" y="23569"/>
                      </a:lnTo>
                      <a:lnTo>
                        <a:pt x="3672" y="27043"/>
                      </a:lnTo>
                      <a:lnTo>
                        <a:pt x="3948" y="30597"/>
                      </a:lnTo>
                      <a:lnTo>
                        <a:pt x="4146" y="34189"/>
                      </a:lnTo>
                      <a:lnTo>
                        <a:pt x="4343" y="37742"/>
                      </a:lnTo>
                      <a:lnTo>
                        <a:pt x="4462" y="41295"/>
                      </a:lnTo>
                      <a:lnTo>
                        <a:pt x="4541" y="44770"/>
                      </a:lnTo>
                      <a:lnTo>
                        <a:pt x="4580" y="48165"/>
                      </a:lnTo>
                      <a:lnTo>
                        <a:pt x="4580" y="48165"/>
                      </a:lnTo>
                      <a:lnTo>
                        <a:pt x="4541" y="50415"/>
                      </a:lnTo>
                      <a:lnTo>
                        <a:pt x="4501" y="52626"/>
                      </a:lnTo>
                      <a:lnTo>
                        <a:pt x="4462" y="54718"/>
                      </a:lnTo>
                      <a:lnTo>
                        <a:pt x="4343" y="56732"/>
                      </a:lnTo>
                      <a:lnTo>
                        <a:pt x="4343" y="56732"/>
                      </a:lnTo>
                      <a:lnTo>
                        <a:pt x="4738" y="56416"/>
                      </a:lnTo>
                      <a:lnTo>
                        <a:pt x="5093" y="56021"/>
                      </a:lnTo>
                      <a:lnTo>
                        <a:pt x="5488" y="55626"/>
                      </a:lnTo>
                      <a:lnTo>
                        <a:pt x="5883" y="55153"/>
                      </a:lnTo>
                      <a:lnTo>
                        <a:pt x="6594" y="54205"/>
                      </a:lnTo>
                      <a:lnTo>
                        <a:pt x="7265" y="53218"/>
                      </a:lnTo>
                      <a:lnTo>
                        <a:pt x="7817" y="52192"/>
                      </a:lnTo>
                      <a:lnTo>
                        <a:pt x="8291" y="51284"/>
                      </a:lnTo>
                      <a:lnTo>
                        <a:pt x="8449" y="50849"/>
                      </a:lnTo>
                      <a:lnTo>
                        <a:pt x="8568" y="50455"/>
                      </a:lnTo>
                      <a:lnTo>
                        <a:pt x="8646" y="50139"/>
                      </a:lnTo>
                      <a:lnTo>
                        <a:pt x="8686" y="49823"/>
                      </a:lnTo>
                      <a:lnTo>
                        <a:pt x="8686" y="49823"/>
                      </a:lnTo>
                      <a:lnTo>
                        <a:pt x="8686" y="49783"/>
                      </a:lnTo>
                      <a:lnTo>
                        <a:pt x="8686" y="49783"/>
                      </a:lnTo>
                      <a:lnTo>
                        <a:pt x="8133" y="36479"/>
                      </a:lnTo>
                      <a:lnTo>
                        <a:pt x="7738" y="27201"/>
                      </a:lnTo>
                      <a:lnTo>
                        <a:pt x="7541" y="23688"/>
                      </a:lnTo>
                      <a:lnTo>
                        <a:pt x="7383" y="21516"/>
                      </a:lnTo>
                      <a:lnTo>
                        <a:pt x="7383" y="21516"/>
                      </a:lnTo>
                      <a:lnTo>
                        <a:pt x="7383" y="20411"/>
                      </a:lnTo>
                      <a:lnTo>
                        <a:pt x="7383" y="20411"/>
                      </a:lnTo>
                      <a:lnTo>
                        <a:pt x="7304" y="15871"/>
                      </a:lnTo>
                      <a:lnTo>
                        <a:pt x="7186" y="11173"/>
                      </a:lnTo>
                      <a:lnTo>
                        <a:pt x="7146" y="8962"/>
                      </a:lnTo>
                      <a:lnTo>
                        <a:pt x="7028" y="6949"/>
                      </a:lnTo>
                      <a:lnTo>
                        <a:pt x="6870" y="5251"/>
                      </a:lnTo>
                      <a:lnTo>
                        <a:pt x="6791" y="4501"/>
                      </a:lnTo>
                      <a:lnTo>
                        <a:pt x="6673" y="3869"/>
                      </a:lnTo>
                      <a:lnTo>
                        <a:pt x="6673" y="3869"/>
                      </a:lnTo>
                      <a:lnTo>
                        <a:pt x="6633" y="3632"/>
                      </a:lnTo>
                      <a:lnTo>
                        <a:pt x="6633" y="3632"/>
                      </a:lnTo>
                      <a:lnTo>
                        <a:pt x="6475" y="3159"/>
                      </a:lnTo>
                      <a:lnTo>
                        <a:pt x="6278" y="2685"/>
                      </a:lnTo>
                      <a:lnTo>
                        <a:pt x="6041" y="2290"/>
                      </a:lnTo>
                      <a:lnTo>
                        <a:pt x="5765" y="1895"/>
                      </a:lnTo>
                      <a:lnTo>
                        <a:pt x="5449" y="1540"/>
                      </a:lnTo>
                      <a:lnTo>
                        <a:pt x="5093" y="1264"/>
                      </a:lnTo>
                      <a:lnTo>
                        <a:pt x="4738" y="987"/>
                      </a:lnTo>
                      <a:lnTo>
                        <a:pt x="4343" y="750"/>
                      </a:lnTo>
                      <a:lnTo>
                        <a:pt x="3909" y="553"/>
                      </a:lnTo>
                      <a:lnTo>
                        <a:pt x="3514" y="395"/>
                      </a:lnTo>
                      <a:lnTo>
                        <a:pt x="3080" y="277"/>
                      </a:lnTo>
                      <a:lnTo>
                        <a:pt x="2606" y="158"/>
                      </a:lnTo>
                      <a:lnTo>
                        <a:pt x="2172" y="79"/>
                      </a:lnTo>
                      <a:lnTo>
                        <a:pt x="1698" y="40"/>
                      </a:lnTo>
                      <a:lnTo>
                        <a:pt x="83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45"/>
                <p:cNvSpPr/>
                <p:nvPr/>
              </p:nvSpPr>
              <p:spPr>
                <a:xfrm>
                  <a:off x="440450" y="2284050"/>
                  <a:ext cx="369150" cy="4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6" h="16503" extrusionOk="0">
                      <a:moveTo>
                        <a:pt x="3514" y="1"/>
                      </a:moveTo>
                      <a:lnTo>
                        <a:pt x="3356" y="40"/>
                      </a:lnTo>
                      <a:lnTo>
                        <a:pt x="3198" y="119"/>
                      </a:lnTo>
                      <a:lnTo>
                        <a:pt x="3080" y="198"/>
                      </a:lnTo>
                      <a:lnTo>
                        <a:pt x="2961" y="316"/>
                      </a:lnTo>
                      <a:lnTo>
                        <a:pt x="2882" y="435"/>
                      </a:lnTo>
                      <a:lnTo>
                        <a:pt x="2803" y="593"/>
                      </a:lnTo>
                      <a:lnTo>
                        <a:pt x="2764" y="751"/>
                      </a:lnTo>
                      <a:lnTo>
                        <a:pt x="0" y="15516"/>
                      </a:lnTo>
                      <a:lnTo>
                        <a:pt x="0" y="15634"/>
                      </a:lnTo>
                      <a:lnTo>
                        <a:pt x="0" y="15792"/>
                      </a:lnTo>
                      <a:lnTo>
                        <a:pt x="40" y="15911"/>
                      </a:lnTo>
                      <a:lnTo>
                        <a:pt x="119" y="15990"/>
                      </a:lnTo>
                      <a:lnTo>
                        <a:pt x="198" y="16108"/>
                      </a:lnTo>
                      <a:lnTo>
                        <a:pt x="277" y="16187"/>
                      </a:lnTo>
                      <a:lnTo>
                        <a:pt x="395" y="16227"/>
                      </a:lnTo>
                      <a:lnTo>
                        <a:pt x="513" y="16266"/>
                      </a:lnTo>
                      <a:lnTo>
                        <a:pt x="632" y="16306"/>
                      </a:lnTo>
                      <a:lnTo>
                        <a:pt x="11094" y="16503"/>
                      </a:lnTo>
                      <a:lnTo>
                        <a:pt x="11252" y="16503"/>
                      </a:lnTo>
                      <a:lnTo>
                        <a:pt x="11410" y="16424"/>
                      </a:lnTo>
                      <a:lnTo>
                        <a:pt x="11528" y="16384"/>
                      </a:lnTo>
                      <a:lnTo>
                        <a:pt x="11647" y="16306"/>
                      </a:lnTo>
                      <a:lnTo>
                        <a:pt x="11765" y="16187"/>
                      </a:lnTo>
                      <a:lnTo>
                        <a:pt x="11883" y="16069"/>
                      </a:lnTo>
                      <a:lnTo>
                        <a:pt x="11923" y="15911"/>
                      </a:lnTo>
                      <a:lnTo>
                        <a:pt x="12002" y="15753"/>
                      </a:lnTo>
                      <a:lnTo>
                        <a:pt x="14726" y="1027"/>
                      </a:lnTo>
                      <a:lnTo>
                        <a:pt x="14765" y="869"/>
                      </a:lnTo>
                      <a:lnTo>
                        <a:pt x="14726" y="751"/>
                      </a:lnTo>
                      <a:lnTo>
                        <a:pt x="14686" y="632"/>
                      </a:lnTo>
                      <a:lnTo>
                        <a:pt x="14647" y="514"/>
                      </a:lnTo>
                      <a:lnTo>
                        <a:pt x="14568" y="395"/>
                      </a:lnTo>
                      <a:lnTo>
                        <a:pt x="14450" y="316"/>
                      </a:lnTo>
                      <a:lnTo>
                        <a:pt x="14371" y="277"/>
                      </a:lnTo>
                      <a:lnTo>
                        <a:pt x="14252" y="238"/>
                      </a:lnTo>
                      <a:lnTo>
                        <a:pt x="14094" y="238"/>
                      </a:lnTo>
                      <a:lnTo>
                        <a:pt x="3672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45"/>
                <p:cNvSpPr/>
                <p:nvPr/>
              </p:nvSpPr>
              <p:spPr>
                <a:xfrm>
                  <a:off x="440450" y="2284050"/>
                  <a:ext cx="369150" cy="4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6" h="16503" fill="none" extrusionOk="0">
                      <a:moveTo>
                        <a:pt x="11094" y="16503"/>
                      </a:moveTo>
                      <a:lnTo>
                        <a:pt x="632" y="16306"/>
                      </a:lnTo>
                      <a:lnTo>
                        <a:pt x="632" y="16306"/>
                      </a:lnTo>
                      <a:lnTo>
                        <a:pt x="513" y="16266"/>
                      </a:lnTo>
                      <a:lnTo>
                        <a:pt x="395" y="16227"/>
                      </a:lnTo>
                      <a:lnTo>
                        <a:pt x="277" y="16187"/>
                      </a:lnTo>
                      <a:lnTo>
                        <a:pt x="198" y="16108"/>
                      </a:lnTo>
                      <a:lnTo>
                        <a:pt x="119" y="15990"/>
                      </a:lnTo>
                      <a:lnTo>
                        <a:pt x="40" y="15911"/>
                      </a:lnTo>
                      <a:lnTo>
                        <a:pt x="0" y="15792"/>
                      </a:lnTo>
                      <a:lnTo>
                        <a:pt x="0" y="15634"/>
                      </a:lnTo>
                      <a:lnTo>
                        <a:pt x="0" y="15634"/>
                      </a:lnTo>
                      <a:lnTo>
                        <a:pt x="0" y="15516"/>
                      </a:lnTo>
                      <a:lnTo>
                        <a:pt x="2764" y="751"/>
                      </a:lnTo>
                      <a:lnTo>
                        <a:pt x="2764" y="751"/>
                      </a:lnTo>
                      <a:lnTo>
                        <a:pt x="2803" y="593"/>
                      </a:lnTo>
                      <a:lnTo>
                        <a:pt x="2882" y="435"/>
                      </a:lnTo>
                      <a:lnTo>
                        <a:pt x="2961" y="316"/>
                      </a:lnTo>
                      <a:lnTo>
                        <a:pt x="3080" y="198"/>
                      </a:lnTo>
                      <a:lnTo>
                        <a:pt x="3198" y="119"/>
                      </a:lnTo>
                      <a:lnTo>
                        <a:pt x="3356" y="40"/>
                      </a:lnTo>
                      <a:lnTo>
                        <a:pt x="3514" y="1"/>
                      </a:lnTo>
                      <a:lnTo>
                        <a:pt x="3672" y="1"/>
                      </a:lnTo>
                      <a:lnTo>
                        <a:pt x="14094" y="238"/>
                      </a:lnTo>
                      <a:lnTo>
                        <a:pt x="14094" y="238"/>
                      </a:lnTo>
                      <a:lnTo>
                        <a:pt x="14252" y="238"/>
                      </a:lnTo>
                      <a:lnTo>
                        <a:pt x="14371" y="277"/>
                      </a:lnTo>
                      <a:lnTo>
                        <a:pt x="14450" y="316"/>
                      </a:lnTo>
                      <a:lnTo>
                        <a:pt x="14568" y="395"/>
                      </a:lnTo>
                      <a:lnTo>
                        <a:pt x="14647" y="514"/>
                      </a:lnTo>
                      <a:lnTo>
                        <a:pt x="14686" y="632"/>
                      </a:lnTo>
                      <a:lnTo>
                        <a:pt x="14726" y="751"/>
                      </a:lnTo>
                      <a:lnTo>
                        <a:pt x="14765" y="869"/>
                      </a:lnTo>
                      <a:lnTo>
                        <a:pt x="14765" y="869"/>
                      </a:lnTo>
                      <a:lnTo>
                        <a:pt x="14726" y="1027"/>
                      </a:lnTo>
                      <a:lnTo>
                        <a:pt x="12002" y="15753"/>
                      </a:lnTo>
                      <a:lnTo>
                        <a:pt x="12002" y="15753"/>
                      </a:lnTo>
                      <a:lnTo>
                        <a:pt x="11923" y="15911"/>
                      </a:lnTo>
                      <a:lnTo>
                        <a:pt x="11883" y="16069"/>
                      </a:lnTo>
                      <a:lnTo>
                        <a:pt x="11765" y="16187"/>
                      </a:lnTo>
                      <a:lnTo>
                        <a:pt x="11647" y="16306"/>
                      </a:lnTo>
                      <a:lnTo>
                        <a:pt x="11528" y="16384"/>
                      </a:lnTo>
                      <a:lnTo>
                        <a:pt x="11410" y="16424"/>
                      </a:lnTo>
                      <a:lnTo>
                        <a:pt x="11252" y="16503"/>
                      </a:lnTo>
                      <a:lnTo>
                        <a:pt x="11094" y="1650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45"/>
                <p:cNvSpPr/>
                <p:nvPr/>
              </p:nvSpPr>
              <p:spPr>
                <a:xfrm>
                  <a:off x="632900" y="2452825"/>
                  <a:ext cx="170775" cy="10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1" h="4028" extrusionOk="0">
                      <a:moveTo>
                        <a:pt x="3712" y="1"/>
                      </a:moveTo>
                      <a:lnTo>
                        <a:pt x="3277" y="40"/>
                      </a:lnTo>
                      <a:lnTo>
                        <a:pt x="2843" y="80"/>
                      </a:lnTo>
                      <a:lnTo>
                        <a:pt x="2409" y="158"/>
                      </a:lnTo>
                      <a:lnTo>
                        <a:pt x="1975" y="237"/>
                      </a:lnTo>
                      <a:lnTo>
                        <a:pt x="790" y="553"/>
                      </a:lnTo>
                      <a:lnTo>
                        <a:pt x="632" y="632"/>
                      </a:lnTo>
                      <a:lnTo>
                        <a:pt x="474" y="751"/>
                      </a:lnTo>
                      <a:lnTo>
                        <a:pt x="356" y="909"/>
                      </a:lnTo>
                      <a:lnTo>
                        <a:pt x="277" y="1106"/>
                      </a:lnTo>
                      <a:lnTo>
                        <a:pt x="1" y="2527"/>
                      </a:lnTo>
                      <a:lnTo>
                        <a:pt x="1" y="2764"/>
                      </a:lnTo>
                      <a:lnTo>
                        <a:pt x="80" y="3001"/>
                      </a:lnTo>
                      <a:lnTo>
                        <a:pt x="238" y="3238"/>
                      </a:lnTo>
                      <a:lnTo>
                        <a:pt x="435" y="3435"/>
                      </a:lnTo>
                      <a:lnTo>
                        <a:pt x="672" y="3593"/>
                      </a:lnTo>
                      <a:lnTo>
                        <a:pt x="948" y="3712"/>
                      </a:lnTo>
                      <a:lnTo>
                        <a:pt x="1225" y="3830"/>
                      </a:lnTo>
                      <a:lnTo>
                        <a:pt x="1501" y="3909"/>
                      </a:lnTo>
                      <a:lnTo>
                        <a:pt x="2093" y="3988"/>
                      </a:lnTo>
                      <a:lnTo>
                        <a:pt x="2646" y="4027"/>
                      </a:lnTo>
                      <a:lnTo>
                        <a:pt x="3120" y="3988"/>
                      </a:lnTo>
                      <a:lnTo>
                        <a:pt x="3554" y="3948"/>
                      </a:lnTo>
                      <a:lnTo>
                        <a:pt x="5291" y="4027"/>
                      </a:lnTo>
                      <a:lnTo>
                        <a:pt x="5528" y="4027"/>
                      </a:lnTo>
                      <a:lnTo>
                        <a:pt x="5725" y="3948"/>
                      </a:lnTo>
                      <a:lnTo>
                        <a:pt x="5923" y="3870"/>
                      </a:lnTo>
                      <a:lnTo>
                        <a:pt x="6080" y="3751"/>
                      </a:lnTo>
                      <a:lnTo>
                        <a:pt x="6238" y="3633"/>
                      </a:lnTo>
                      <a:lnTo>
                        <a:pt x="6357" y="3475"/>
                      </a:lnTo>
                      <a:lnTo>
                        <a:pt x="6475" y="3277"/>
                      </a:lnTo>
                      <a:lnTo>
                        <a:pt x="6515" y="3080"/>
                      </a:lnTo>
                      <a:lnTo>
                        <a:pt x="6831" y="1619"/>
                      </a:lnTo>
                      <a:lnTo>
                        <a:pt x="6831" y="1580"/>
                      </a:lnTo>
                      <a:lnTo>
                        <a:pt x="6831" y="1343"/>
                      </a:lnTo>
                      <a:lnTo>
                        <a:pt x="6831" y="1106"/>
                      </a:lnTo>
                      <a:lnTo>
                        <a:pt x="6752" y="869"/>
                      </a:lnTo>
                      <a:lnTo>
                        <a:pt x="6633" y="672"/>
                      </a:lnTo>
                      <a:lnTo>
                        <a:pt x="6475" y="514"/>
                      </a:lnTo>
                      <a:lnTo>
                        <a:pt x="6317" y="356"/>
                      </a:lnTo>
                      <a:lnTo>
                        <a:pt x="6080" y="277"/>
                      </a:lnTo>
                      <a:lnTo>
                        <a:pt x="5844" y="198"/>
                      </a:lnTo>
                      <a:lnTo>
                        <a:pt x="5488" y="119"/>
                      </a:lnTo>
                      <a:lnTo>
                        <a:pt x="5054" y="40"/>
                      </a:lnTo>
                      <a:lnTo>
                        <a:pt x="4620" y="1"/>
                      </a:lnTo>
                      <a:close/>
                    </a:path>
                  </a:pathLst>
                </a:custGeom>
                <a:solidFill>
                  <a:srgbClr val="FFB5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45"/>
                <p:cNvSpPr/>
                <p:nvPr/>
              </p:nvSpPr>
              <p:spPr>
                <a:xfrm>
                  <a:off x="632900" y="2452825"/>
                  <a:ext cx="170775" cy="10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1" h="4028" fill="none" extrusionOk="0">
                      <a:moveTo>
                        <a:pt x="80" y="3001"/>
                      </a:moveTo>
                      <a:lnTo>
                        <a:pt x="80" y="3001"/>
                      </a:lnTo>
                      <a:lnTo>
                        <a:pt x="1" y="2764"/>
                      </a:lnTo>
                      <a:lnTo>
                        <a:pt x="1" y="2527"/>
                      </a:lnTo>
                      <a:lnTo>
                        <a:pt x="277" y="1106"/>
                      </a:lnTo>
                      <a:lnTo>
                        <a:pt x="277" y="1106"/>
                      </a:lnTo>
                      <a:lnTo>
                        <a:pt x="356" y="909"/>
                      </a:lnTo>
                      <a:lnTo>
                        <a:pt x="474" y="751"/>
                      </a:lnTo>
                      <a:lnTo>
                        <a:pt x="632" y="632"/>
                      </a:lnTo>
                      <a:lnTo>
                        <a:pt x="790" y="553"/>
                      </a:lnTo>
                      <a:lnTo>
                        <a:pt x="1975" y="237"/>
                      </a:lnTo>
                      <a:lnTo>
                        <a:pt x="1975" y="237"/>
                      </a:lnTo>
                      <a:lnTo>
                        <a:pt x="2409" y="158"/>
                      </a:lnTo>
                      <a:lnTo>
                        <a:pt x="2843" y="80"/>
                      </a:lnTo>
                      <a:lnTo>
                        <a:pt x="3277" y="40"/>
                      </a:lnTo>
                      <a:lnTo>
                        <a:pt x="3712" y="1"/>
                      </a:lnTo>
                      <a:lnTo>
                        <a:pt x="4185" y="1"/>
                      </a:lnTo>
                      <a:lnTo>
                        <a:pt x="4620" y="1"/>
                      </a:lnTo>
                      <a:lnTo>
                        <a:pt x="5054" y="40"/>
                      </a:lnTo>
                      <a:lnTo>
                        <a:pt x="5488" y="119"/>
                      </a:lnTo>
                      <a:lnTo>
                        <a:pt x="5844" y="198"/>
                      </a:lnTo>
                      <a:lnTo>
                        <a:pt x="5844" y="198"/>
                      </a:lnTo>
                      <a:lnTo>
                        <a:pt x="6080" y="277"/>
                      </a:lnTo>
                      <a:lnTo>
                        <a:pt x="6317" y="356"/>
                      </a:lnTo>
                      <a:lnTo>
                        <a:pt x="6475" y="514"/>
                      </a:lnTo>
                      <a:lnTo>
                        <a:pt x="6633" y="672"/>
                      </a:lnTo>
                      <a:lnTo>
                        <a:pt x="6752" y="869"/>
                      </a:lnTo>
                      <a:lnTo>
                        <a:pt x="6831" y="1106"/>
                      </a:lnTo>
                      <a:lnTo>
                        <a:pt x="6831" y="1343"/>
                      </a:lnTo>
                      <a:lnTo>
                        <a:pt x="6831" y="1580"/>
                      </a:lnTo>
                      <a:lnTo>
                        <a:pt x="6831" y="1619"/>
                      </a:lnTo>
                      <a:lnTo>
                        <a:pt x="6515" y="3080"/>
                      </a:lnTo>
                      <a:lnTo>
                        <a:pt x="6515" y="3080"/>
                      </a:lnTo>
                      <a:lnTo>
                        <a:pt x="6475" y="3277"/>
                      </a:lnTo>
                      <a:lnTo>
                        <a:pt x="6357" y="3475"/>
                      </a:lnTo>
                      <a:lnTo>
                        <a:pt x="6238" y="3633"/>
                      </a:lnTo>
                      <a:lnTo>
                        <a:pt x="6080" y="3751"/>
                      </a:lnTo>
                      <a:lnTo>
                        <a:pt x="5923" y="3870"/>
                      </a:lnTo>
                      <a:lnTo>
                        <a:pt x="5725" y="3948"/>
                      </a:lnTo>
                      <a:lnTo>
                        <a:pt x="5528" y="4027"/>
                      </a:lnTo>
                      <a:lnTo>
                        <a:pt x="5291" y="4027"/>
                      </a:lnTo>
                      <a:lnTo>
                        <a:pt x="3554" y="3948"/>
                      </a:lnTo>
                      <a:lnTo>
                        <a:pt x="3554" y="3948"/>
                      </a:lnTo>
                      <a:lnTo>
                        <a:pt x="3120" y="3988"/>
                      </a:lnTo>
                      <a:lnTo>
                        <a:pt x="2646" y="4027"/>
                      </a:lnTo>
                      <a:lnTo>
                        <a:pt x="2093" y="3988"/>
                      </a:lnTo>
                      <a:lnTo>
                        <a:pt x="1501" y="3909"/>
                      </a:lnTo>
                      <a:lnTo>
                        <a:pt x="1225" y="3830"/>
                      </a:lnTo>
                      <a:lnTo>
                        <a:pt x="948" y="3712"/>
                      </a:lnTo>
                      <a:lnTo>
                        <a:pt x="672" y="3593"/>
                      </a:lnTo>
                      <a:lnTo>
                        <a:pt x="435" y="3435"/>
                      </a:lnTo>
                      <a:lnTo>
                        <a:pt x="238" y="3238"/>
                      </a:lnTo>
                      <a:lnTo>
                        <a:pt x="80" y="300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45"/>
                <p:cNvSpPr/>
                <p:nvPr/>
              </p:nvSpPr>
              <p:spPr>
                <a:xfrm>
                  <a:off x="616125" y="2446900"/>
                  <a:ext cx="70100" cy="10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344" extrusionOk="0">
                      <a:moveTo>
                        <a:pt x="2606" y="1"/>
                      </a:moveTo>
                      <a:lnTo>
                        <a:pt x="2211" y="80"/>
                      </a:lnTo>
                      <a:lnTo>
                        <a:pt x="1777" y="119"/>
                      </a:lnTo>
                      <a:lnTo>
                        <a:pt x="1382" y="238"/>
                      </a:lnTo>
                      <a:lnTo>
                        <a:pt x="987" y="395"/>
                      </a:lnTo>
                      <a:lnTo>
                        <a:pt x="790" y="1067"/>
                      </a:lnTo>
                      <a:lnTo>
                        <a:pt x="553" y="1975"/>
                      </a:lnTo>
                      <a:lnTo>
                        <a:pt x="277" y="2883"/>
                      </a:lnTo>
                      <a:lnTo>
                        <a:pt x="158" y="3317"/>
                      </a:lnTo>
                      <a:lnTo>
                        <a:pt x="1" y="3712"/>
                      </a:lnTo>
                      <a:lnTo>
                        <a:pt x="672" y="4028"/>
                      </a:lnTo>
                      <a:lnTo>
                        <a:pt x="1264" y="4264"/>
                      </a:lnTo>
                      <a:lnTo>
                        <a:pt x="1540" y="4343"/>
                      </a:lnTo>
                      <a:lnTo>
                        <a:pt x="1738" y="4343"/>
                      </a:lnTo>
                      <a:lnTo>
                        <a:pt x="1856" y="4225"/>
                      </a:lnTo>
                      <a:lnTo>
                        <a:pt x="2014" y="4028"/>
                      </a:lnTo>
                      <a:lnTo>
                        <a:pt x="2211" y="3514"/>
                      </a:lnTo>
                      <a:lnTo>
                        <a:pt x="2448" y="2922"/>
                      </a:lnTo>
                      <a:lnTo>
                        <a:pt x="2646" y="2251"/>
                      </a:lnTo>
                      <a:lnTo>
                        <a:pt x="2764" y="1580"/>
                      </a:lnTo>
                      <a:lnTo>
                        <a:pt x="2804" y="948"/>
                      </a:lnTo>
                      <a:lnTo>
                        <a:pt x="2804" y="632"/>
                      </a:lnTo>
                      <a:lnTo>
                        <a:pt x="2764" y="395"/>
                      </a:lnTo>
                      <a:lnTo>
                        <a:pt x="2725" y="198"/>
                      </a:lnTo>
                      <a:lnTo>
                        <a:pt x="260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45"/>
                <p:cNvSpPr/>
                <p:nvPr/>
              </p:nvSpPr>
              <p:spPr>
                <a:xfrm>
                  <a:off x="616125" y="2446900"/>
                  <a:ext cx="70100" cy="10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344" fill="none" extrusionOk="0">
                      <a:moveTo>
                        <a:pt x="987" y="395"/>
                      </a:moveTo>
                      <a:lnTo>
                        <a:pt x="987" y="395"/>
                      </a:lnTo>
                      <a:lnTo>
                        <a:pt x="1382" y="238"/>
                      </a:lnTo>
                      <a:lnTo>
                        <a:pt x="1777" y="119"/>
                      </a:lnTo>
                      <a:lnTo>
                        <a:pt x="2211" y="80"/>
                      </a:lnTo>
                      <a:lnTo>
                        <a:pt x="2606" y="1"/>
                      </a:lnTo>
                      <a:lnTo>
                        <a:pt x="2606" y="1"/>
                      </a:lnTo>
                      <a:lnTo>
                        <a:pt x="2725" y="198"/>
                      </a:lnTo>
                      <a:lnTo>
                        <a:pt x="2764" y="395"/>
                      </a:lnTo>
                      <a:lnTo>
                        <a:pt x="2804" y="632"/>
                      </a:lnTo>
                      <a:lnTo>
                        <a:pt x="2804" y="948"/>
                      </a:lnTo>
                      <a:lnTo>
                        <a:pt x="2764" y="1580"/>
                      </a:lnTo>
                      <a:lnTo>
                        <a:pt x="2646" y="2251"/>
                      </a:lnTo>
                      <a:lnTo>
                        <a:pt x="2448" y="2922"/>
                      </a:lnTo>
                      <a:lnTo>
                        <a:pt x="2211" y="3514"/>
                      </a:lnTo>
                      <a:lnTo>
                        <a:pt x="2014" y="4028"/>
                      </a:lnTo>
                      <a:lnTo>
                        <a:pt x="1856" y="4225"/>
                      </a:lnTo>
                      <a:lnTo>
                        <a:pt x="1738" y="4343"/>
                      </a:lnTo>
                      <a:lnTo>
                        <a:pt x="1738" y="4343"/>
                      </a:lnTo>
                      <a:lnTo>
                        <a:pt x="1540" y="4343"/>
                      </a:lnTo>
                      <a:lnTo>
                        <a:pt x="1264" y="4264"/>
                      </a:lnTo>
                      <a:lnTo>
                        <a:pt x="672" y="4028"/>
                      </a:lnTo>
                      <a:lnTo>
                        <a:pt x="1" y="3712"/>
                      </a:lnTo>
                      <a:lnTo>
                        <a:pt x="1" y="3712"/>
                      </a:lnTo>
                      <a:lnTo>
                        <a:pt x="158" y="3317"/>
                      </a:lnTo>
                      <a:lnTo>
                        <a:pt x="277" y="2883"/>
                      </a:lnTo>
                      <a:lnTo>
                        <a:pt x="553" y="1975"/>
                      </a:lnTo>
                      <a:lnTo>
                        <a:pt x="790" y="1067"/>
                      </a:lnTo>
                      <a:lnTo>
                        <a:pt x="987" y="395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45"/>
                <p:cNvSpPr/>
                <p:nvPr/>
              </p:nvSpPr>
              <p:spPr>
                <a:xfrm>
                  <a:off x="238125" y="2075800"/>
                  <a:ext cx="428350" cy="5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4" h="20451" extrusionOk="0">
                      <a:moveTo>
                        <a:pt x="5882" y="13818"/>
                      </a:moveTo>
                      <a:lnTo>
                        <a:pt x="5922" y="13884"/>
                      </a:lnTo>
                      <a:lnTo>
                        <a:pt x="5922" y="13884"/>
                      </a:lnTo>
                      <a:lnTo>
                        <a:pt x="5882" y="13858"/>
                      </a:lnTo>
                      <a:lnTo>
                        <a:pt x="5843" y="13818"/>
                      </a:lnTo>
                      <a:close/>
                      <a:moveTo>
                        <a:pt x="3553" y="1"/>
                      </a:moveTo>
                      <a:lnTo>
                        <a:pt x="3000" y="1738"/>
                      </a:lnTo>
                      <a:lnTo>
                        <a:pt x="2448" y="3475"/>
                      </a:lnTo>
                      <a:lnTo>
                        <a:pt x="1934" y="5212"/>
                      </a:lnTo>
                      <a:lnTo>
                        <a:pt x="1421" y="6988"/>
                      </a:lnTo>
                      <a:lnTo>
                        <a:pt x="947" y="8765"/>
                      </a:lnTo>
                      <a:lnTo>
                        <a:pt x="513" y="10620"/>
                      </a:lnTo>
                      <a:lnTo>
                        <a:pt x="316" y="11568"/>
                      </a:lnTo>
                      <a:lnTo>
                        <a:pt x="158" y="12555"/>
                      </a:lnTo>
                      <a:lnTo>
                        <a:pt x="0" y="13700"/>
                      </a:lnTo>
                      <a:lnTo>
                        <a:pt x="0" y="14055"/>
                      </a:lnTo>
                      <a:lnTo>
                        <a:pt x="0" y="14410"/>
                      </a:lnTo>
                      <a:lnTo>
                        <a:pt x="0" y="14608"/>
                      </a:lnTo>
                      <a:lnTo>
                        <a:pt x="0" y="14845"/>
                      </a:lnTo>
                      <a:lnTo>
                        <a:pt x="79" y="15397"/>
                      </a:lnTo>
                      <a:lnTo>
                        <a:pt x="118" y="15674"/>
                      </a:lnTo>
                      <a:lnTo>
                        <a:pt x="118" y="15713"/>
                      </a:lnTo>
                      <a:lnTo>
                        <a:pt x="316" y="16187"/>
                      </a:lnTo>
                      <a:lnTo>
                        <a:pt x="513" y="16661"/>
                      </a:lnTo>
                      <a:lnTo>
                        <a:pt x="790" y="17095"/>
                      </a:lnTo>
                      <a:lnTo>
                        <a:pt x="1066" y="17490"/>
                      </a:lnTo>
                      <a:lnTo>
                        <a:pt x="1382" y="17845"/>
                      </a:lnTo>
                      <a:lnTo>
                        <a:pt x="1698" y="18161"/>
                      </a:lnTo>
                      <a:lnTo>
                        <a:pt x="2013" y="18477"/>
                      </a:lnTo>
                      <a:lnTo>
                        <a:pt x="2369" y="18714"/>
                      </a:lnTo>
                      <a:lnTo>
                        <a:pt x="3000" y="19108"/>
                      </a:lnTo>
                      <a:lnTo>
                        <a:pt x="3593" y="19424"/>
                      </a:lnTo>
                      <a:lnTo>
                        <a:pt x="4264" y="19661"/>
                      </a:lnTo>
                      <a:lnTo>
                        <a:pt x="4935" y="19859"/>
                      </a:lnTo>
                      <a:lnTo>
                        <a:pt x="6001" y="20135"/>
                      </a:lnTo>
                      <a:lnTo>
                        <a:pt x="7067" y="20293"/>
                      </a:lnTo>
                      <a:lnTo>
                        <a:pt x="8172" y="20411"/>
                      </a:lnTo>
                      <a:lnTo>
                        <a:pt x="9278" y="20451"/>
                      </a:lnTo>
                      <a:lnTo>
                        <a:pt x="10265" y="20451"/>
                      </a:lnTo>
                      <a:lnTo>
                        <a:pt x="11252" y="20411"/>
                      </a:lnTo>
                      <a:lnTo>
                        <a:pt x="12239" y="20372"/>
                      </a:lnTo>
                      <a:lnTo>
                        <a:pt x="13226" y="20293"/>
                      </a:lnTo>
                      <a:lnTo>
                        <a:pt x="15160" y="20095"/>
                      </a:lnTo>
                      <a:lnTo>
                        <a:pt x="16107" y="19937"/>
                      </a:lnTo>
                      <a:lnTo>
                        <a:pt x="17134" y="19780"/>
                      </a:lnTo>
                      <a:lnTo>
                        <a:pt x="16265" y="14568"/>
                      </a:lnTo>
                      <a:lnTo>
                        <a:pt x="15476" y="14647"/>
                      </a:lnTo>
                      <a:lnTo>
                        <a:pt x="14607" y="14726"/>
                      </a:lnTo>
                      <a:lnTo>
                        <a:pt x="13739" y="14805"/>
                      </a:lnTo>
                      <a:lnTo>
                        <a:pt x="12870" y="14845"/>
                      </a:lnTo>
                      <a:lnTo>
                        <a:pt x="11212" y="14845"/>
                      </a:lnTo>
                      <a:lnTo>
                        <a:pt x="9514" y="14766"/>
                      </a:lnTo>
                      <a:lnTo>
                        <a:pt x="8804" y="14687"/>
                      </a:lnTo>
                      <a:lnTo>
                        <a:pt x="8054" y="14608"/>
                      </a:lnTo>
                      <a:lnTo>
                        <a:pt x="7343" y="14450"/>
                      </a:lnTo>
                      <a:lnTo>
                        <a:pt x="6632" y="14252"/>
                      </a:lnTo>
                      <a:lnTo>
                        <a:pt x="6238" y="14095"/>
                      </a:lnTo>
                      <a:lnTo>
                        <a:pt x="6124" y="14019"/>
                      </a:lnTo>
                      <a:lnTo>
                        <a:pt x="6124" y="14019"/>
                      </a:lnTo>
                      <a:lnTo>
                        <a:pt x="6198" y="13621"/>
                      </a:lnTo>
                      <a:lnTo>
                        <a:pt x="6356" y="12871"/>
                      </a:lnTo>
                      <a:lnTo>
                        <a:pt x="6554" y="12081"/>
                      </a:lnTo>
                      <a:lnTo>
                        <a:pt x="7027" y="10462"/>
                      </a:lnTo>
                      <a:lnTo>
                        <a:pt x="7541" y="8844"/>
                      </a:lnTo>
                      <a:lnTo>
                        <a:pt x="8133" y="7225"/>
                      </a:lnTo>
                      <a:lnTo>
                        <a:pt x="8685" y="5567"/>
                      </a:lnTo>
                      <a:lnTo>
                        <a:pt x="9909" y="2330"/>
                      </a:lnTo>
                      <a:lnTo>
                        <a:pt x="3553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45"/>
                <p:cNvSpPr/>
                <p:nvPr/>
              </p:nvSpPr>
              <p:spPr>
                <a:xfrm>
                  <a:off x="238125" y="2075800"/>
                  <a:ext cx="428350" cy="5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4" h="20451" fill="none" extrusionOk="0">
                      <a:moveTo>
                        <a:pt x="9909" y="2330"/>
                      </a:moveTo>
                      <a:lnTo>
                        <a:pt x="9909" y="2330"/>
                      </a:lnTo>
                      <a:lnTo>
                        <a:pt x="8685" y="5567"/>
                      </a:lnTo>
                      <a:lnTo>
                        <a:pt x="8685" y="5567"/>
                      </a:lnTo>
                      <a:lnTo>
                        <a:pt x="8133" y="7225"/>
                      </a:lnTo>
                      <a:lnTo>
                        <a:pt x="7541" y="8844"/>
                      </a:lnTo>
                      <a:lnTo>
                        <a:pt x="7541" y="8844"/>
                      </a:lnTo>
                      <a:lnTo>
                        <a:pt x="7027" y="10462"/>
                      </a:lnTo>
                      <a:lnTo>
                        <a:pt x="6554" y="12081"/>
                      </a:lnTo>
                      <a:lnTo>
                        <a:pt x="6554" y="12081"/>
                      </a:lnTo>
                      <a:lnTo>
                        <a:pt x="6356" y="12871"/>
                      </a:lnTo>
                      <a:lnTo>
                        <a:pt x="6198" y="13621"/>
                      </a:lnTo>
                      <a:lnTo>
                        <a:pt x="6198" y="13621"/>
                      </a:lnTo>
                      <a:lnTo>
                        <a:pt x="6080" y="14252"/>
                      </a:lnTo>
                      <a:lnTo>
                        <a:pt x="6080" y="14371"/>
                      </a:lnTo>
                      <a:lnTo>
                        <a:pt x="6080" y="14410"/>
                      </a:lnTo>
                      <a:lnTo>
                        <a:pt x="6080" y="14410"/>
                      </a:lnTo>
                      <a:lnTo>
                        <a:pt x="6080" y="14410"/>
                      </a:lnTo>
                      <a:lnTo>
                        <a:pt x="6080" y="14450"/>
                      </a:lnTo>
                      <a:lnTo>
                        <a:pt x="6080" y="14410"/>
                      </a:lnTo>
                      <a:lnTo>
                        <a:pt x="6080" y="14410"/>
                      </a:lnTo>
                      <a:lnTo>
                        <a:pt x="6040" y="14292"/>
                      </a:lnTo>
                      <a:lnTo>
                        <a:pt x="6001" y="14016"/>
                      </a:lnTo>
                      <a:lnTo>
                        <a:pt x="6001" y="14016"/>
                      </a:lnTo>
                      <a:lnTo>
                        <a:pt x="5882" y="13818"/>
                      </a:lnTo>
                      <a:lnTo>
                        <a:pt x="5882" y="13818"/>
                      </a:lnTo>
                      <a:lnTo>
                        <a:pt x="5843" y="13818"/>
                      </a:lnTo>
                      <a:lnTo>
                        <a:pt x="5882" y="13858"/>
                      </a:lnTo>
                      <a:lnTo>
                        <a:pt x="5882" y="13858"/>
                      </a:lnTo>
                      <a:lnTo>
                        <a:pt x="6238" y="14095"/>
                      </a:lnTo>
                      <a:lnTo>
                        <a:pt x="6632" y="14252"/>
                      </a:lnTo>
                      <a:lnTo>
                        <a:pt x="6632" y="14252"/>
                      </a:lnTo>
                      <a:lnTo>
                        <a:pt x="7343" y="14450"/>
                      </a:lnTo>
                      <a:lnTo>
                        <a:pt x="8054" y="14608"/>
                      </a:lnTo>
                      <a:lnTo>
                        <a:pt x="8804" y="14687"/>
                      </a:lnTo>
                      <a:lnTo>
                        <a:pt x="9514" y="14766"/>
                      </a:lnTo>
                      <a:lnTo>
                        <a:pt x="9514" y="14766"/>
                      </a:lnTo>
                      <a:lnTo>
                        <a:pt x="11212" y="14845"/>
                      </a:lnTo>
                      <a:lnTo>
                        <a:pt x="12870" y="14845"/>
                      </a:lnTo>
                      <a:lnTo>
                        <a:pt x="12870" y="14845"/>
                      </a:lnTo>
                      <a:lnTo>
                        <a:pt x="13739" y="14805"/>
                      </a:lnTo>
                      <a:lnTo>
                        <a:pt x="14607" y="14726"/>
                      </a:lnTo>
                      <a:lnTo>
                        <a:pt x="15476" y="14647"/>
                      </a:lnTo>
                      <a:lnTo>
                        <a:pt x="16265" y="14568"/>
                      </a:lnTo>
                      <a:lnTo>
                        <a:pt x="17134" y="19780"/>
                      </a:lnTo>
                      <a:lnTo>
                        <a:pt x="17134" y="19780"/>
                      </a:lnTo>
                      <a:lnTo>
                        <a:pt x="16107" y="19937"/>
                      </a:lnTo>
                      <a:lnTo>
                        <a:pt x="15160" y="20095"/>
                      </a:lnTo>
                      <a:lnTo>
                        <a:pt x="15160" y="20095"/>
                      </a:lnTo>
                      <a:lnTo>
                        <a:pt x="13226" y="20293"/>
                      </a:lnTo>
                      <a:lnTo>
                        <a:pt x="13226" y="20293"/>
                      </a:lnTo>
                      <a:lnTo>
                        <a:pt x="12239" y="20372"/>
                      </a:lnTo>
                      <a:lnTo>
                        <a:pt x="11252" y="20411"/>
                      </a:lnTo>
                      <a:lnTo>
                        <a:pt x="10265" y="20451"/>
                      </a:lnTo>
                      <a:lnTo>
                        <a:pt x="9278" y="20451"/>
                      </a:lnTo>
                      <a:lnTo>
                        <a:pt x="9278" y="20451"/>
                      </a:lnTo>
                      <a:lnTo>
                        <a:pt x="8172" y="20411"/>
                      </a:lnTo>
                      <a:lnTo>
                        <a:pt x="7067" y="20293"/>
                      </a:lnTo>
                      <a:lnTo>
                        <a:pt x="6001" y="20135"/>
                      </a:lnTo>
                      <a:lnTo>
                        <a:pt x="4935" y="19859"/>
                      </a:lnTo>
                      <a:lnTo>
                        <a:pt x="4935" y="19859"/>
                      </a:lnTo>
                      <a:lnTo>
                        <a:pt x="4264" y="19661"/>
                      </a:lnTo>
                      <a:lnTo>
                        <a:pt x="3593" y="19424"/>
                      </a:lnTo>
                      <a:lnTo>
                        <a:pt x="3000" y="19108"/>
                      </a:lnTo>
                      <a:lnTo>
                        <a:pt x="2369" y="18714"/>
                      </a:lnTo>
                      <a:lnTo>
                        <a:pt x="2369" y="18714"/>
                      </a:lnTo>
                      <a:lnTo>
                        <a:pt x="2013" y="18477"/>
                      </a:lnTo>
                      <a:lnTo>
                        <a:pt x="1698" y="18161"/>
                      </a:lnTo>
                      <a:lnTo>
                        <a:pt x="1382" y="17845"/>
                      </a:lnTo>
                      <a:lnTo>
                        <a:pt x="1066" y="17490"/>
                      </a:lnTo>
                      <a:lnTo>
                        <a:pt x="1066" y="17490"/>
                      </a:lnTo>
                      <a:lnTo>
                        <a:pt x="790" y="17095"/>
                      </a:lnTo>
                      <a:lnTo>
                        <a:pt x="513" y="16661"/>
                      </a:lnTo>
                      <a:lnTo>
                        <a:pt x="316" y="16187"/>
                      </a:lnTo>
                      <a:lnTo>
                        <a:pt x="118" y="15713"/>
                      </a:lnTo>
                      <a:lnTo>
                        <a:pt x="118" y="15674"/>
                      </a:lnTo>
                      <a:lnTo>
                        <a:pt x="118" y="15674"/>
                      </a:lnTo>
                      <a:lnTo>
                        <a:pt x="79" y="15397"/>
                      </a:lnTo>
                      <a:lnTo>
                        <a:pt x="79" y="15397"/>
                      </a:lnTo>
                      <a:lnTo>
                        <a:pt x="0" y="14845"/>
                      </a:lnTo>
                      <a:lnTo>
                        <a:pt x="0" y="14845"/>
                      </a:lnTo>
                      <a:lnTo>
                        <a:pt x="0" y="14608"/>
                      </a:lnTo>
                      <a:lnTo>
                        <a:pt x="0" y="14410"/>
                      </a:lnTo>
                      <a:lnTo>
                        <a:pt x="0" y="14055"/>
                      </a:lnTo>
                      <a:lnTo>
                        <a:pt x="0" y="13700"/>
                      </a:lnTo>
                      <a:lnTo>
                        <a:pt x="0" y="13700"/>
                      </a:lnTo>
                      <a:lnTo>
                        <a:pt x="158" y="12555"/>
                      </a:lnTo>
                      <a:lnTo>
                        <a:pt x="158" y="12555"/>
                      </a:lnTo>
                      <a:lnTo>
                        <a:pt x="316" y="11568"/>
                      </a:lnTo>
                      <a:lnTo>
                        <a:pt x="513" y="10620"/>
                      </a:lnTo>
                      <a:lnTo>
                        <a:pt x="513" y="10620"/>
                      </a:lnTo>
                      <a:lnTo>
                        <a:pt x="947" y="8765"/>
                      </a:lnTo>
                      <a:lnTo>
                        <a:pt x="1421" y="6988"/>
                      </a:lnTo>
                      <a:lnTo>
                        <a:pt x="1421" y="6988"/>
                      </a:lnTo>
                      <a:lnTo>
                        <a:pt x="1934" y="5212"/>
                      </a:lnTo>
                      <a:lnTo>
                        <a:pt x="2448" y="3475"/>
                      </a:lnTo>
                      <a:lnTo>
                        <a:pt x="2448" y="3475"/>
                      </a:lnTo>
                      <a:lnTo>
                        <a:pt x="3000" y="1738"/>
                      </a:lnTo>
                      <a:lnTo>
                        <a:pt x="3553" y="1"/>
                      </a:lnTo>
                      <a:lnTo>
                        <a:pt x="9909" y="233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45"/>
                <p:cNvSpPr/>
                <p:nvPr/>
              </p:nvSpPr>
              <p:spPr>
                <a:xfrm>
                  <a:off x="238125" y="2075800"/>
                  <a:ext cx="428350" cy="5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4" h="20451" extrusionOk="0">
                      <a:moveTo>
                        <a:pt x="5882" y="13818"/>
                      </a:moveTo>
                      <a:lnTo>
                        <a:pt x="5922" y="13897"/>
                      </a:lnTo>
                      <a:lnTo>
                        <a:pt x="5882" y="13858"/>
                      </a:lnTo>
                      <a:lnTo>
                        <a:pt x="5843" y="13818"/>
                      </a:lnTo>
                      <a:close/>
                      <a:moveTo>
                        <a:pt x="3553" y="1"/>
                      </a:moveTo>
                      <a:lnTo>
                        <a:pt x="3000" y="1738"/>
                      </a:lnTo>
                      <a:lnTo>
                        <a:pt x="2448" y="3475"/>
                      </a:lnTo>
                      <a:lnTo>
                        <a:pt x="1934" y="5212"/>
                      </a:lnTo>
                      <a:lnTo>
                        <a:pt x="1421" y="6988"/>
                      </a:lnTo>
                      <a:lnTo>
                        <a:pt x="947" y="8765"/>
                      </a:lnTo>
                      <a:lnTo>
                        <a:pt x="513" y="10620"/>
                      </a:lnTo>
                      <a:lnTo>
                        <a:pt x="316" y="11568"/>
                      </a:lnTo>
                      <a:lnTo>
                        <a:pt x="158" y="12555"/>
                      </a:lnTo>
                      <a:lnTo>
                        <a:pt x="0" y="13700"/>
                      </a:lnTo>
                      <a:lnTo>
                        <a:pt x="0" y="14055"/>
                      </a:lnTo>
                      <a:lnTo>
                        <a:pt x="0" y="14410"/>
                      </a:lnTo>
                      <a:lnTo>
                        <a:pt x="0" y="14687"/>
                      </a:lnTo>
                      <a:lnTo>
                        <a:pt x="0" y="14845"/>
                      </a:lnTo>
                      <a:lnTo>
                        <a:pt x="79" y="15397"/>
                      </a:lnTo>
                      <a:lnTo>
                        <a:pt x="118" y="15674"/>
                      </a:lnTo>
                      <a:lnTo>
                        <a:pt x="118" y="15713"/>
                      </a:lnTo>
                      <a:lnTo>
                        <a:pt x="316" y="16187"/>
                      </a:lnTo>
                      <a:lnTo>
                        <a:pt x="513" y="16661"/>
                      </a:lnTo>
                      <a:lnTo>
                        <a:pt x="790" y="17095"/>
                      </a:lnTo>
                      <a:lnTo>
                        <a:pt x="1066" y="17490"/>
                      </a:lnTo>
                      <a:lnTo>
                        <a:pt x="1382" y="17845"/>
                      </a:lnTo>
                      <a:lnTo>
                        <a:pt x="1698" y="18161"/>
                      </a:lnTo>
                      <a:lnTo>
                        <a:pt x="2013" y="18477"/>
                      </a:lnTo>
                      <a:lnTo>
                        <a:pt x="2369" y="18714"/>
                      </a:lnTo>
                      <a:lnTo>
                        <a:pt x="3000" y="19108"/>
                      </a:lnTo>
                      <a:lnTo>
                        <a:pt x="3593" y="19424"/>
                      </a:lnTo>
                      <a:lnTo>
                        <a:pt x="4264" y="19661"/>
                      </a:lnTo>
                      <a:lnTo>
                        <a:pt x="4935" y="19859"/>
                      </a:lnTo>
                      <a:lnTo>
                        <a:pt x="6001" y="20135"/>
                      </a:lnTo>
                      <a:lnTo>
                        <a:pt x="7067" y="20293"/>
                      </a:lnTo>
                      <a:lnTo>
                        <a:pt x="8172" y="20411"/>
                      </a:lnTo>
                      <a:lnTo>
                        <a:pt x="9278" y="20451"/>
                      </a:lnTo>
                      <a:lnTo>
                        <a:pt x="9870" y="20451"/>
                      </a:lnTo>
                      <a:lnTo>
                        <a:pt x="11567" y="20411"/>
                      </a:lnTo>
                      <a:lnTo>
                        <a:pt x="13226" y="20293"/>
                      </a:lnTo>
                      <a:lnTo>
                        <a:pt x="15160" y="20095"/>
                      </a:lnTo>
                      <a:lnTo>
                        <a:pt x="16107" y="19937"/>
                      </a:lnTo>
                      <a:lnTo>
                        <a:pt x="17134" y="19780"/>
                      </a:lnTo>
                      <a:lnTo>
                        <a:pt x="17016" y="19029"/>
                      </a:lnTo>
                      <a:lnTo>
                        <a:pt x="16384" y="15121"/>
                      </a:lnTo>
                      <a:lnTo>
                        <a:pt x="16265" y="14568"/>
                      </a:lnTo>
                      <a:lnTo>
                        <a:pt x="15476" y="14647"/>
                      </a:lnTo>
                      <a:lnTo>
                        <a:pt x="14607" y="14726"/>
                      </a:lnTo>
                      <a:lnTo>
                        <a:pt x="13739" y="14805"/>
                      </a:lnTo>
                      <a:lnTo>
                        <a:pt x="12870" y="14845"/>
                      </a:lnTo>
                      <a:lnTo>
                        <a:pt x="10778" y="14845"/>
                      </a:lnTo>
                      <a:lnTo>
                        <a:pt x="9791" y="14805"/>
                      </a:lnTo>
                      <a:lnTo>
                        <a:pt x="9514" y="14766"/>
                      </a:lnTo>
                      <a:lnTo>
                        <a:pt x="8804" y="14687"/>
                      </a:lnTo>
                      <a:lnTo>
                        <a:pt x="8054" y="14608"/>
                      </a:lnTo>
                      <a:lnTo>
                        <a:pt x="7343" y="14450"/>
                      </a:lnTo>
                      <a:lnTo>
                        <a:pt x="6632" y="14252"/>
                      </a:lnTo>
                      <a:lnTo>
                        <a:pt x="6356" y="14134"/>
                      </a:lnTo>
                      <a:lnTo>
                        <a:pt x="6119" y="14016"/>
                      </a:lnTo>
                      <a:lnTo>
                        <a:pt x="6198" y="13621"/>
                      </a:lnTo>
                      <a:lnTo>
                        <a:pt x="6356" y="12871"/>
                      </a:lnTo>
                      <a:lnTo>
                        <a:pt x="6554" y="12081"/>
                      </a:lnTo>
                      <a:lnTo>
                        <a:pt x="7027" y="10462"/>
                      </a:lnTo>
                      <a:lnTo>
                        <a:pt x="7541" y="8844"/>
                      </a:lnTo>
                      <a:lnTo>
                        <a:pt x="8133" y="7225"/>
                      </a:lnTo>
                      <a:lnTo>
                        <a:pt x="8685" y="5567"/>
                      </a:lnTo>
                      <a:lnTo>
                        <a:pt x="9909" y="2330"/>
                      </a:lnTo>
                      <a:lnTo>
                        <a:pt x="3672" y="40"/>
                      </a:lnTo>
                      <a:lnTo>
                        <a:pt x="3553" y="1"/>
                      </a:lnTo>
                      <a:close/>
                    </a:path>
                  </a:pathLst>
                </a:custGeom>
                <a:solidFill>
                  <a:srgbClr val="DEEA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45"/>
                <p:cNvSpPr/>
                <p:nvPr/>
              </p:nvSpPr>
              <p:spPr>
                <a:xfrm>
                  <a:off x="390100" y="2436050"/>
                  <a:ext cx="25" cy="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0" fill="none" extrusionOk="0">
                      <a:moveTo>
                        <a:pt x="1" y="4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4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45"/>
                <p:cNvSpPr/>
                <p:nvPr/>
              </p:nvSpPr>
              <p:spPr>
                <a:xfrm>
                  <a:off x="390100" y="2436050"/>
                  <a:ext cx="25" cy="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0" fill="none" extrusionOk="0">
                      <a:moveTo>
                        <a:pt x="1" y="4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4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45"/>
                <p:cNvSpPr/>
                <p:nvPr/>
              </p:nvSpPr>
              <p:spPr>
                <a:xfrm>
                  <a:off x="384175" y="2421250"/>
                  <a:ext cx="2000" cy="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80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40" y="40"/>
                      </a:lnTo>
                      <a:lnTo>
                        <a:pt x="40" y="4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45"/>
                <p:cNvSpPr/>
                <p:nvPr/>
              </p:nvSpPr>
              <p:spPr>
                <a:xfrm>
                  <a:off x="238125" y="2075800"/>
                  <a:ext cx="428350" cy="5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4" h="20451" fill="none" extrusionOk="0">
                      <a:moveTo>
                        <a:pt x="3553" y="1"/>
                      </a:moveTo>
                      <a:lnTo>
                        <a:pt x="3553" y="1"/>
                      </a:lnTo>
                      <a:lnTo>
                        <a:pt x="3000" y="1738"/>
                      </a:lnTo>
                      <a:lnTo>
                        <a:pt x="2448" y="3475"/>
                      </a:lnTo>
                      <a:lnTo>
                        <a:pt x="2448" y="3475"/>
                      </a:lnTo>
                      <a:lnTo>
                        <a:pt x="1934" y="5212"/>
                      </a:lnTo>
                      <a:lnTo>
                        <a:pt x="1421" y="6988"/>
                      </a:lnTo>
                      <a:lnTo>
                        <a:pt x="1421" y="6988"/>
                      </a:lnTo>
                      <a:lnTo>
                        <a:pt x="947" y="8765"/>
                      </a:lnTo>
                      <a:lnTo>
                        <a:pt x="513" y="10620"/>
                      </a:lnTo>
                      <a:lnTo>
                        <a:pt x="513" y="10620"/>
                      </a:lnTo>
                      <a:lnTo>
                        <a:pt x="316" y="11568"/>
                      </a:lnTo>
                      <a:lnTo>
                        <a:pt x="158" y="12555"/>
                      </a:lnTo>
                      <a:lnTo>
                        <a:pt x="158" y="12555"/>
                      </a:lnTo>
                      <a:lnTo>
                        <a:pt x="0" y="13700"/>
                      </a:lnTo>
                      <a:lnTo>
                        <a:pt x="0" y="14055"/>
                      </a:lnTo>
                      <a:lnTo>
                        <a:pt x="0" y="14410"/>
                      </a:lnTo>
                      <a:lnTo>
                        <a:pt x="0" y="14410"/>
                      </a:lnTo>
                      <a:lnTo>
                        <a:pt x="0" y="14410"/>
                      </a:lnTo>
                      <a:lnTo>
                        <a:pt x="0" y="14687"/>
                      </a:lnTo>
                      <a:lnTo>
                        <a:pt x="0" y="14687"/>
                      </a:lnTo>
                      <a:lnTo>
                        <a:pt x="0" y="14845"/>
                      </a:lnTo>
                      <a:lnTo>
                        <a:pt x="0" y="14845"/>
                      </a:lnTo>
                      <a:lnTo>
                        <a:pt x="79" y="15397"/>
                      </a:lnTo>
                      <a:lnTo>
                        <a:pt x="79" y="15397"/>
                      </a:lnTo>
                      <a:lnTo>
                        <a:pt x="118" y="15674"/>
                      </a:lnTo>
                      <a:lnTo>
                        <a:pt x="118" y="15713"/>
                      </a:lnTo>
                      <a:lnTo>
                        <a:pt x="118" y="15713"/>
                      </a:lnTo>
                      <a:lnTo>
                        <a:pt x="316" y="16187"/>
                      </a:lnTo>
                      <a:lnTo>
                        <a:pt x="513" y="16661"/>
                      </a:lnTo>
                      <a:lnTo>
                        <a:pt x="790" y="17095"/>
                      </a:lnTo>
                      <a:lnTo>
                        <a:pt x="1066" y="17490"/>
                      </a:lnTo>
                      <a:lnTo>
                        <a:pt x="1066" y="17490"/>
                      </a:lnTo>
                      <a:lnTo>
                        <a:pt x="1382" y="17845"/>
                      </a:lnTo>
                      <a:lnTo>
                        <a:pt x="1698" y="18161"/>
                      </a:lnTo>
                      <a:lnTo>
                        <a:pt x="2013" y="18477"/>
                      </a:lnTo>
                      <a:lnTo>
                        <a:pt x="2369" y="18714"/>
                      </a:lnTo>
                      <a:lnTo>
                        <a:pt x="2369" y="18714"/>
                      </a:lnTo>
                      <a:lnTo>
                        <a:pt x="3000" y="19108"/>
                      </a:lnTo>
                      <a:lnTo>
                        <a:pt x="3593" y="19424"/>
                      </a:lnTo>
                      <a:lnTo>
                        <a:pt x="4264" y="19661"/>
                      </a:lnTo>
                      <a:lnTo>
                        <a:pt x="4935" y="19859"/>
                      </a:lnTo>
                      <a:lnTo>
                        <a:pt x="4935" y="19859"/>
                      </a:lnTo>
                      <a:lnTo>
                        <a:pt x="6001" y="20135"/>
                      </a:lnTo>
                      <a:lnTo>
                        <a:pt x="7067" y="20293"/>
                      </a:lnTo>
                      <a:lnTo>
                        <a:pt x="8172" y="20411"/>
                      </a:lnTo>
                      <a:lnTo>
                        <a:pt x="9278" y="20451"/>
                      </a:lnTo>
                      <a:lnTo>
                        <a:pt x="9278" y="20451"/>
                      </a:lnTo>
                      <a:lnTo>
                        <a:pt x="9870" y="20451"/>
                      </a:lnTo>
                      <a:lnTo>
                        <a:pt x="9870" y="20451"/>
                      </a:lnTo>
                      <a:lnTo>
                        <a:pt x="11567" y="20411"/>
                      </a:lnTo>
                      <a:lnTo>
                        <a:pt x="13226" y="20293"/>
                      </a:lnTo>
                      <a:lnTo>
                        <a:pt x="13226" y="20293"/>
                      </a:lnTo>
                      <a:lnTo>
                        <a:pt x="15160" y="20095"/>
                      </a:lnTo>
                      <a:lnTo>
                        <a:pt x="16107" y="19937"/>
                      </a:lnTo>
                      <a:lnTo>
                        <a:pt x="16107" y="19937"/>
                      </a:lnTo>
                      <a:lnTo>
                        <a:pt x="17134" y="19780"/>
                      </a:lnTo>
                      <a:lnTo>
                        <a:pt x="17016" y="19029"/>
                      </a:lnTo>
                      <a:lnTo>
                        <a:pt x="16384" y="15121"/>
                      </a:lnTo>
                      <a:lnTo>
                        <a:pt x="16265" y="14568"/>
                      </a:lnTo>
                      <a:lnTo>
                        <a:pt x="15476" y="14647"/>
                      </a:lnTo>
                      <a:lnTo>
                        <a:pt x="14607" y="14726"/>
                      </a:lnTo>
                      <a:lnTo>
                        <a:pt x="14607" y="14726"/>
                      </a:lnTo>
                      <a:lnTo>
                        <a:pt x="13739" y="14805"/>
                      </a:lnTo>
                      <a:lnTo>
                        <a:pt x="12870" y="14845"/>
                      </a:lnTo>
                      <a:lnTo>
                        <a:pt x="12870" y="14845"/>
                      </a:lnTo>
                      <a:lnTo>
                        <a:pt x="11725" y="14845"/>
                      </a:lnTo>
                      <a:lnTo>
                        <a:pt x="11725" y="14845"/>
                      </a:lnTo>
                      <a:lnTo>
                        <a:pt x="10778" y="14845"/>
                      </a:lnTo>
                      <a:lnTo>
                        <a:pt x="9791" y="14805"/>
                      </a:lnTo>
                      <a:lnTo>
                        <a:pt x="9791" y="14805"/>
                      </a:lnTo>
                      <a:lnTo>
                        <a:pt x="9514" y="14766"/>
                      </a:lnTo>
                      <a:lnTo>
                        <a:pt x="9514" y="14766"/>
                      </a:lnTo>
                      <a:lnTo>
                        <a:pt x="8804" y="14687"/>
                      </a:lnTo>
                      <a:lnTo>
                        <a:pt x="8054" y="14608"/>
                      </a:lnTo>
                      <a:lnTo>
                        <a:pt x="7343" y="14450"/>
                      </a:lnTo>
                      <a:lnTo>
                        <a:pt x="6632" y="14252"/>
                      </a:lnTo>
                      <a:lnTo>
                        <a:pt x="6632" y="14252"/>
                      </a:lnTo>
                      <a:lnTo>
                        <a:pt x="6356" y="14134"/>
                      </a:lnTo>
                      <a:lnTo>
                        <a:pt x="6119" y="14016"/>
                      </a:lnTo>
                      <a:lnTo>
                        <a:pt x="6119" y="14016"/>
                      </a:lnTo>
                      <a:lnTo>
                        <a:pt x="6119" y="14016"/>
                      </a:lnTo>
                      <a:lnTo>
                        <a:pt x="6119" y="14016"/>
                      </a:lnTo>
                      <a:lnTo>
                        <a:pt x="6198" y="13621"/>
                      </a:lnTo>
                      <a:lnTo>
                        <a:pt x="6198" y="13621"/>
                      </a:lnTo>
                      <a:lnTo>
                        <a:pt x="6356" y="12871"/>
                      </a:lnTo>
                      <a:lnTo>
                        <a:pt x="6554" y="12081"/>
                      </a:lnTo>
                      <a:lnTo>
                        <a:pt x="6554" y="12081"/>
                      </a:lnTo>
                      <a:lnTo>
                        <a:pt x="7027" y="10462"/>
                      </a:lnTo>
                      <a:lnTo>
                        <a:pt x="7541" y="8844"/>
                      </a:lnTo>
                      <a:lnTo>
                        <a:pt x="7541" y="8844"/>
                      </a:lnTo>
                      <a:lnTo>
                        <a:pt x="8133" y="7225"/>
                      </a:lnTo>
                      <a:lnTo>
                        <a:pt x="8685" y="5567"/>
                      </a:lnTo>
                      <a:lnTo>
                        <a:pt x="8685" y="5567"/>
                      </a:lnTo>
                      <a:lnTo>
                        <a:pt x="9909" y="2330"/>
                      </a:lnTo>
                      <a:lnTo>
                        <a:pt x="3672" y="40"/>
                      </a:lnTo>
                      <a:lnTo>
                        <a:pt x="355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3" name="Google Shape;463;p45"/>
              <p:cNvGrpSpPr/>
              <p:nvPr/>
            </p:nvGrpSpPr>
            <p:grpSpPr>
              <a:xfrm>
                <a:off x="3597825" y="2083700"/>
                <a:ext cx="2240450" cy="2317450"/>
                <a:chOff x="5141425" y="2083700"/>
                <a:chExt cx="2240450" cy="2317450"/>
              </a:xfrm>
            </p:grpSpPr>
            <p:sp>
              <p:nvSpPr>
                <p:cNvPr id="464" name="Google Shape;464;p45"/>
                <p:cNvSpPr/>
                <p:nvPr/>
              </p:nvSpPr>
              <p:spPr>
                <a:xfrm>
                  <a:off x="5602350" y="4208650"/>
                  <a:ext cx="1116300" cy="19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2" h="7700" extrusionOk="0">
                      <a:moveTo>
                        <a:pt x="22069" y="1"/>
                      </a:moveTo>
                      <a:lnTo>
                        <a:pt x="21832" y="40"/>
                      </a:lnTo>
                      <a:lnTo>
                        <a:pt x="21595" y="119"/>
                      </a:lnTo>
                      <a:lnTo>
                        <a:pt x="21398" y="198"/>
                      </a:lnTo>
                      <a:lnTo>
                        <a:pt x="20292" y="791"/>
                      </a:lnTo>
                      <a:lnTo>
                        <a:pt x="19187" y="1304"/>
                      </a:lnTo>
                      <a:lnTo>
                        <a:pt x="18082" y="1817"/>
                      </a:lnTo>
                      <a:lnTo>
                        <a:pt x="16937" y="2251"/>
                      </a:lnTo>
                      <a:lnTo>
                        <a:pt x="15792" y="2686"/>
                      </a:lnTo>
                      <a:lnTo>
                        <a:pt x="14647" y="3080"/>
                      </a:lnTo>
                      <a:lnTo>
                        <a:pt x="13502" y="3436"/>
                      </a:lnTo>
                      <a:lnTo>
                        <a:pt x="12318" y="3751"/>
                      </a:lnTo>
                      <a:lnTo>
                        <a:pt x="11133" y="4028"/>
                      </a:lnTo>
                      <a:lnTo>
                        <a:pt x="9949" y="4265"/>
                      </a:lnTo>
                      <a:lnTo>
                        <a:pt x="8725" y="4462"/>
                      </a:lnTo>
                      <a:lnTo>
                        <a:pt x="7541" y="4620"/>
                      </a:lnTo>
                      <a:lnTo>
                        <a:pt x="6317" y="4778"/>
                      </a:lnTo>
                      <a:lnTo>
                        <a:pt x="5093" y="4857"/>
                      </a:lnTo>
                      <a:lnTo>
                        <a:pt x="3909" y="4936"/>
                      </a:lnTo>
                      <a:lnTo>
                        <a:pt x="1382" y="4936"/>
                      </a:lnTo>
                      <a:lnTo>
                        <a:pt x="1106" y="4975"/>
                      </a:lnTo>
                      <a:lnTo>
                        <a:pt x="829" y="5054"/>
                      </a:lnTo>
                      <a:lnTo>
                        <a:pt x="592" y="5173"/>
                      </a:lnTo>
                      <a:lnTo>
                        <a:pt x="395" y="5331"/>
                      </a:lnTo>
                      <a:lnTo>
                        <a:pt x="237" y="5528"/>
                      </a:lnTo>
                      <a:lnTo>
                        <a:pt x="119" y="5765"/>
                      </a:lnTo>
                      <a:lnTo>
                        <a:pt x="40" y="6041"/>
                      </a:lnTo>
                      <a:lnTo>
                        <a:pt x="0" y="6318"/>
                      </a:lnTo>
                      <a:lnTo>
                        <a:pt x="40" y="6594"/>
                      </a:lnTo>
                      <a:lnTo>
                        <a:pt x="119" y="6831"/>
                      </a:lnTo>
                      <a:lnTo>
                        <a:pt x="237" y="7068"/>
                      </a:lnTo>
                      <a:lnTo>
                        <a:pt x="395" y="7305"/>
                      </a:lnTo>
                      <a:lnTo>
                        <a:pt x="592" y="7463"/>
                      </a:lnTo>
                      <a:lnTo>
                        <a:pt x="829" y="7581"/>
                      </a:lnTo>
                      <a:lnTo>
                        <a:pt x="1106" y="7660"/>
                      </a:lnTo>
                      <a:lnTo>
                        <a:pt x="1382" y="7699"/>
                      </a:lnTo>
                      <a:lnTo>
                        <a:pt x="42677" y="7699"/>
                      </a:lnTo>
                      <a:lnTo>
                        <a:pt x="43072" y="7660"/>
                      </a:lnTo>
                      <a:lnTo>
                        <a:pt x="43427" y="7541"/>
                      </a:lnTo>
                      <a:lnTo>
                        <a:pt x="43782" y="7344"/>
                      </a:lnTo>
                      <a:lnTo>
                        <a:pt x="44059" y="7107"/>
                      </a:lnTo>
                      <a:lnTo>
                        <a:pt x="44335" y="6791"/>
                      </a:lnTo>
                      <a:lnTo>
                        <a:pt x="44493" y="6476"/>
                      </a:lnTo>
                      <a:lnTo>
                        <a:pt x="44612" y="6081"/>
                      </a:lnTo>
                      <a:lnTo>
                        <a:pt x="44651" y="5686"/>
                      </a:lnTo>
                      <a:lnTo>
                        <a:pt x="44651" y="1975"/>
                      </a:lnTo>
                      <a:lnTo>
                        <a:pt x="44612" y="1580"/>
                      </a:lnTo>
                      <a:lnTo>
                        <a:pt x="44493" y="1185"/>
                      </a:lnTo>
                      <a:lnTo>
                        <a:pt x="44335" y="869"/>
                      </a:lnTo>
                      <a:lnTo>
                        <a:pt x="44059" y="554"/>
                      </a:lnTo>
                      <a:lnTo>
                        <a:pt x="43782" y="317"/>
                      </a:lnTo>
                      <a:lnTo>
                        <a:pt x="43427" y="119"/>
                      </a:lnTo>
                      <a:lnTo>
                        <a:pt x="43072" y="40"/>
                      </a:lnTo>
                      <a:lnTo>
                        <a:pt x="42677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45"/>
                <p:cNvSpPr/>
                <p:nvPr/>
              </p:nvSpPr>
              <p:spPr>
                <a:xfrm>
                  <a:off x="5602350" y="4208650"/>
                  <a:ext cx="1116300" cy="19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2" h="7700" fill="none" extrusionOk="0">
                      <a:moveTo>
                        <a:pt x="21398" y="198"/>
                      </a:moveTo>
                      <a:lnTo>
                        <a:pt x="21398" y="198"/>
                      </a:lnTo>
                      <a:lnTo>
                        <a:pt x="20292" y="791"/>
                      </a:lnTo>
                      <a:lnTo>
                        <a:pt x="19187" y="1304"/>
                      </a:lnTo>
                      <a:lnTo>
                        <a:pt x="18082" y="1817"/>
                      </a:lnTo>
                      <a:lnTo>
                        <a:pt x="16937" y="2251"/>
                      </a:lnTo>
                      <a:lnTo>
                        <a:pt x="15792" y="2686"/>
                      </a:lnTo>
                      <a:lnTo>
                        <a:pt x="14647" y="3080"/>
                      </a:lnTo>
                      <a:lnTo>
                        <a:pt x="13502" y="3436"/>
                      </a:lnTo>
                      <a:lnTo>
                        <a:pt x="12318" y="3751"/>
                      </a:lnTo>
                      <a:lnTo>
                        <a:pt x="11133" y="4028"/>
                      </a:lnTo>
                      <a:lnTo>
                        <a:pt x="9949" y="4265"/>
                      </a:lnTo>
                      <a:lnTo>
                        <a:pt x="8725" y="4462"/>
                      </a:lnTo>
                      <a:lnTo>
                        <a:pt x="7541" y="4620"/>
                      </a:lnTo>
                      <a:lnTo>
                        <a:pt x="6317" y="4778"/>
                      </a:lnTo>
                      <a:lnTo>
                        <a:pt x="5093" y="4857"/>
                      </a:lnTo>
                      <a:lnTo>
                        <a:pt x="3909" y="4936"/>
                      </a:lnTo>
                      <a:lnTo>
                        <a:pt x="2685" y="4936"/>
                      </a:lnTo>
                      <a:lnTo>
                        <a:pt x="1382" y="4936"/>
                      </a:lnTo>
                      <a:lnTo>
                        <a:pt x="1382" y="4936"/>
                      </a:lnTo>
                      <a:lnTo>
                        <a:pt x="1106" y="4975"/>
                      </a:lnTo>
                      <a:lnTo>
                        <a:pt x="829" y="5054"/>
                      </a:lnTo>
                      <a:lnTo>
                        <a:pt x="592" y="5173"/>
                      </a:lnTo>
                      <a:lnTo>
                        <a:pt x="395" y="5331"/>
                      </a:lnTo>
                      <a:lnTo>
                        <a:pt x="237" y="5528"/>
                      </a:lnTo>
                      <a:lnTo>
                        <a:pt x="119" y="5765"/>
                      </a:lnTo>
                      <a:lnTo>
                        <a:pt x="40" y="6041"/>
                      </a:lnTo>
                      <a:lnTo>
                        <a:pt x="0" y="6318"/>
                      </a:lnTo>
                      <a:lnTo>
                        <a:pt x="0" y="6318"/>
                      </a:lnTo>
                      <a:lnTo>
                        <a:pt x="40" y="6594"/>
                      </a:lnTo>
                      <a:lnTo>
                        <a:pt x="119" y="6831"/>
                      </a:lnTo>
                      <a:lnTo>
                        <a:pt x="237" y="7068"/>
                      </a:lnTo>
                      <a:lnTo>
                        <a:pt x="395" y="7305"/>
                      </a:lnTo>
                      <a:lnTo>
                        <a:pt x="592" y="7463"/>
                      </a:lnTo>
                      <a:lnTo>
                        <a:pt x="829" y="7581"/>
                      </a:lnTo>
                      <a:lnTo>
                        <a:pt x="1106" y="7660"/>
                      </a:lnTo>
                      <a:lnTo>
                        <a:pt x="1382" y="7699"/>
                      </a:lnTo>
                      <a:lnTo>
                        <a:pt x="42677" y="7699"/>
                      </a:lnTo>
                      <a:lnTo>
                        <a:pt x="42677" y="7699"/>
                      </a:lnTo>
                      <a:lnTo>
                        <a:pt x="43072" y="7660"/>
                      </a:lnTo>
                      <a:lnTo>
                        <a:pt x="43427" y="7541"/>
                      </a:lnTo>
                      <a:lnTo>
                        <a:pt x="43782" y="7344"/>
                      </a:lnTo>
                      <a:lnTo>
                        <a:pt x="44059" y="7107"/>
                      </a:lnTo>
                      <a:lnTo>
                        <a:pt x="44335" y="6791"/>
                      </a:lnTo>
                      <a:lnTo>
                        <a:pt x="44493" y="6476"/>
                      </a:lnTo>
                      <a:lnTo>
                        <a:pt x="44612" y="6081"/>
                      </a:lnTo>
                      <a:lnTo>
                        <a:pt x="44651" y="5686"/>
                      </a:lnTo>
                      <a:lnTo>
                        <a:pt x="44651" y="1975"/>
                      </a:lnTo>
                      <a:lnTo>
                        <a:pt x="44651" y="1975"/>
                      </a:lnTo>
                      <a:lnTo>
                        <a:pt x="44612" y="1580"/>
                      </a:lnTo>
                      <a:lnTo>
                        <a:pt x="44493" y="1185"/>
                      </a:lnTo>
                      <a:lnTo>
                        <a:pt x="44335" y="869"/>
                      </a:lnTo>
                      <a:lnTo>
                        <a:pt x="44059" y="554"/>
                      </a:lnTo>
                      <a:lnTo>
                        <a:pt x="43782" y="317"/>
                      </a:lnTo>
                      <a:lnTo>
                        <a:pt x="43427" y="119"/>
                      </a:lnTo>
                      <a:lnTo>
                        <a:pt x="43072" y="40"/>
                      </a:lnTo>
                      <a:lnTo>
                        <a:pt x="42677" y="1"/>
                      </a:lnTo>
                      <a:lnTo>
                        <a:pt x="22345" y="1"/>
                      </a:lnTo>
                      <a:lnTo>
                        <a:pt x="22345" y="1"/>
                      </a:lnTo>
                      <a:lnTo>
                        <a:pt x="22069" y="1"/>
                      </a:lnTo>
                      <a:lnTo>
                        <a:pt x="21832" y="40"/>
                      </a:lnTo>
                      <a:lnTo>
                        <a:pt x="21595" y="119"/>
                      </a:lnTo>
                      <a:lnTo>
                        <a:pt x="21398" y="19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45"/>
                <p:cNvSpPr/>
                <p:nvPr/>
              </p:nvSpPr>
              <p:spPr>
                <a:xfrm>
                  <a:off x="6121500" y="3853350"/>
                  <a:ext cx="456000" cy="4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0" h="16187" extrusionOk="0">
                      <a:moveTo>
                        <a:pt x="2645" y="0"/>
                      </a:moveTo>
                      <a:lnTo>
                        <a:pt x="2408" y="40"/>
                      </a:lnTo>
                      <a:lnTo>
                        <a:pt x="2132" y="79"/>
                      </a:lnTo>
                      <a:lnTo>
                        <a:pt x="1895" y="119"/>
                      </a:lnTo>
                      <a:lnTo>
                        <a:pt x="1658" y="237"/>
                      </a:lnTo>
                      <a:lnTo>
                        <a:pt x="1421" y="316"/>
                      </a:lnTo>
                      <a:lnTo>
                        <a:pt x="1185" y="474"/>
                      </a:lnTo>
                      <a:lnTo>
                        <a:pt x="948" y="632"/>
                      </a:lnTo>
                      <a:lnTo>
                        <a:pt x="790" y="790"/>
                      </a:lnTo>
                      <a:lnTo>
                        <a:pt x="592" y="987"/>
                      </a:lnTo>
                      <a:lnTo>
                        <a:pt x="434" y="1224"/>
                      </a:lnTo>
                      <a:lnTo>
                        <a:pt x="316" y="1422"/>
                      </a:lnTo>
                      <a:lnTo>
                        <a:pt x="198" y="1659"/>
                      </a:lnTo>
                      <a:lnTo>
                        <a:pt x="119" y="1895"/>
                      </a:lnTo>
                      <a:lnTo>
                        <a:pt x="40" y="2132"/>
                      </a:lnTo>
                      <a:lnTo>
                        <a:pt x="0" y="2409"/>
                      </a:lnTo>
                      <a:lnTo>
                        <a:pt x="0" y="2646"/>
                      </a:lnTo>
                      <a:lnTo>
                        <a:pt x="0" y="2922"/>
                      </a:lnTo>
                      <a:lnTo>
                        <a:pt x="40" y="3198"/>
                      </a:lnTo>
                      <a:lnTo>
                        <a:pt x="119" y="3435"/>
                      </a:lnTo>
                      <a:lnTo>
                        <a:pt x="198" y="3711"/>
                      </a:lnTo>
                      <a:lnTo>
                        <a:pt x="4698" y="14529"/>
                      </a:lnTo>
                      <a:lnTo>
                        <a:pt x="4896" y="14884"/>
                      </a:lnTo>
                      <a:lnTo>
                        <a:pt x="5132" y="15200"/>
                      </a:lnTo>
                      <a:lnTo>
                        <a:pt x="5369" y="15516"/>
                      </a:lnTo>
                      <a:lnTo>
                        <a:pt x="5685" y="15753"/>
                      </a:lnTo>
                      <a:lnTo>
                        <a:pt x="6040" y="15911"/>
                      </a:lnTo>
                      <a:lnTo>
                        <a:pt x="6396" y="16068"/>
                      </a:lnTo>
                      <a:lnTo>
                        <a:pt x="6751" y="16147"/>
                      </a:lnTo>
                      <a:lnTo>
                        <a:pt x="7185" y="16187"/>
                      </a:lnTo>
                      <a:lnTo>
                        <a:pt x="15831" y="16187"/>
                      </a:lnTo>
                      <a:lnTo>
                        <a:pt x="16108" y="16147"/>
                      </a:lnTo>
                      <a:lnTo>
                        <a:pt x="16345" y="16068"/>
                      </a:lnTo>
                      <a:lnTo>
                        <a:pt x="16581" y="15990"/>
                      </a:lnTo>
                      <a:lnTo>
                        <a:pt x="16818" y="15871"/>
                      </a:lnTo>
                      <a:lnTo>
                        <a:pt x="17055" y="15713"/>
                      </a:lnTo>
                      <a:lnTo>
                        <a:pt x="17253" y="15555"/>
                      </a:lnTo>
                      <a:lnTo>
                        <a:pt x="17450" y="15397"/>
                      </a:lnTo>
                      <a:lnTo>
                        <a:pt x="17647" y="15200"/>
                      </a:lnTo>
                      <a:lnTo>
                        <a:pt x="17805" y="15003"/>
                      </a:lnTo>
                      <a:lnTo>
                        <a:pt x="17924" y="14766"/>
                      </a:lnTo>
                      <a:lnTo>
                        <a:pt x="18042" y="14529"/>
                      </a:lnTo>
                      <a:lnTo>
                        <a:pt x="18121" y="14292"/>
                      </a:lnTo>
                      <a:lnTo>
                        <a:pt x="18161" y="14055"/>
                      </a:lnTo>
                      <a:lnTo>
                        <a:pt x="18200" y="13818"/>
                      </a:lnTo>
                      <a:lnTo>
                        <a:pt x="18240" y="13542"/>
                      </a:lnTo>
                      <a:lnTo>
                        <a:pt x="18200" y="13305"/>
                      </a:lnTo>
                      <a:lnTo>
                        <a:pt x="18200" y="13029"/>
                      </a:lnTo>
                      <a:lnTo>
                        <a:pt x="18121" y="12752"/>
                      </a:lnTo>
                      <a:lnTo>
                        <a:pt x="18042" y="12515"/>
                      </a:lnTo>
                      <a:lnTo>
                        <a:pt x="13541" y="1659"/>
                      </a:lnTo>
                      <a:lnTo>
                        <a:pt x="13344" y="1303"/>
                      </a:lnTo>
                      <a:lnTo>
                        <a:pt x="13107" y="987"/>
                      </a:lnTo>
                      <a:lnTo>
                        <a:pt x="12831" y="711"/>
                      </a:lnTo>
                      <a:lnTo>
                        <a:pt x="12555" y="474"/>
                      </a:lnTo>
                      <a:lnTo>
                        <a:pt x="12199" y="277"/>
                      </a:lnTo>
                      <a:lnTo>
                        <a:pt x="11844" y="119"/>
                      </a:lnTo>
                      <a:lnTo>
                        <a:pt x="11449" y="40"/>
                      </a:lnTo>
                      <a:lnTo>
                        <a:pt x="1105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45"/>
                <p:cNvSpPr/>
                <p:nvPr/>
              </p:nvSpPr>
              <p:spPr>
                <a:xfrm>
                  <a:off x="6121500" y="3853350"/>
                  <a:ext cx="456000" cy="4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0" h="16187" fill="none" extrusionOk="0">
                      <a:moveTo>
                        <a:pt x="15594" y="16187"/>
                      </a:moveTo>
                      <a:lnTo>
                        <a:pt x="7185" y="16187"/>
                      </a:lnTo>
                      <a:lnTo>
                        <a:pt x="7185" y="16187"/>
                      </a:lnTo>
                      <a:lnTo>
                        <a:pt x="6751" y="16147"/>
                      </a:lnTo>
                      <a:lnTo>
                        <a:pt x="6396" y="16068"/>
                      </a:lnTo>
                      <a:lnTo>
                        <a:pt x="6040" y="15911"/>
                      </a:lnTo>
                      <a:lnTo>
                        <a:pt x="5685" y="15753"/>
                      </a:lnTo>
                      <a:lnTo>
                        <a:pt x="5369" y="15516"/>
                      </a:lnTo>
                      <a:lnTo>
                        <a:pt x="5132" y="15200"/>
                      </a:lnTo>
                      <a:lnTo>
                        <a:pt x="4896" y="14884"/>
                      </a:lnTo>
                      <a:lnTo>
                        <a:pt x="4698" y="14529"/>
                      </a:lnTo>
                      <a:lnTo>
                        <a:pt x="198" y="3711"/>
                      </a:lnTo>
                      <a:lnTo>
                        <a:pt x="198" y="3711"/>
                      </a:lnTo>
                      <a:lnTo>
                        <a:pt x="119" y="3435"/>
                      </a:lnTo>
                      <a:lnTo>
                        <a:pt x="40" y="3198"/>
                      </a:lnTo>
                      <a:lnTo>
                        <a:pt x="0" y="2922"/>
                      </a:lnTo>
                      <a:lnTo>
                        <a:pt x="0" y="2646"/>
                      </a:lnTo>
                      <a:lnTo>
                        <a:pt x="0" y="2409"/>
                      </a:lnTo>
                      <a:lnTo>
                        <a:pt x="40" y="2132"/>
                      </a:lnTo>
                      <a:lnTo>
                        <a:pt x="119" y="1895"/>
                      </a:lnTo>
                      <a:lnTo>
                        <a:pt x="198" y="1659"/>
                      </a:lnTo>
                      <a:lnTo>
                        <a:pt x="316" y="1422"/>
                      </a:lnTo>
                      <a:lnTo>
                        <a:pt x="434" y="1224"/>
                      </a:lnTo>
                      <a:lnTo>
                        <a:pt x="592" y="987"/>
                      </a:lnTo>
                      <a:lnTo>
                        <a:pt x="790" y="790"/>
                      </a:lnTo>
                      <a:lnTo>
                        <a:pt x="948" y="632"/>
                      </a:lnTo>
                      <a:lnTo>
                        <a:pt x="1185" y="474"/>
                      </a:lnTo>
                      <a:lnTo>
                        <a:pt x="1421" y="316"/>
                      </a:lnTo>
                      <a:lnTo>
                        <a:pt x="1658" y="237"/>
                      </a:lnTo>
                      <a:lnTo>
                        <a:pt x="1658" y="237"/>
                      </a:lnTo>
                      <a:lnTo>
                        <a:pt x="1895" y="119"/>
                      </a:lnTo>
                      <a:lnTo>
                        <a:pt x="2132" y="79"/>
                      </a:lnTo>
                      <a:lnTo>
                        <a:pt x="2408" y="40"/>
                      </a:lnTo>
                      <a:lnTo>
                        <a:pt x="2645" y="0"/>
                      </a:lnTo>
                      <a:lnTo>
                        <a:pt x="11054" y="0"/>
                      </a:lnTo>
                      <a:lnTo>
                        <a:pt x="11054" y="0"/>
                      </a:lnTo>
                      <a:lnTo>
                        <a:pt x="11449" y="40"/>
                      </a:lnTo>
                      <a:lnTo>
                        <a:pt x="11844" y="119"/>
                      </a:lnTo>
                      <a:lnTo>
                        <a:pt x="12199" y="277"/>
                      </a:lnTo>
                      <a:lnTo>
                        <a:pt x="12555" y="474"/>
                      </a:lnTo>
                      <a:lnTo>
                        <a:pt x="12831" y="711"/>
                      </a:lnTo>
                      <a:lnTo>
                        <a:pt x="13107" y="987"/>
                      </a:lnTo>
                      <a:lnTo>
                        <a:pt x="13344" y="1303"/>
                      </a:lnTo>
                      <a:lnTo>
                        <a:pt x="13541" y="1659"/>
                      </a:lnTo>
                      <a:lnTo>
                        <a:pt x="18042" y="12515"/>
                      </a:lnTo>
                      <a:lnTo>
                        <a:pt x="18042" y="12515"/>
                      </a:lnTo>
                      <a:lnTo>
                        <a:pt x="18121" y="12752"/>
                      </a:lnTo>
                      <a:lnTo>
                        <a:pt x="18200" y="13029"/>
                      </a:lnTo>
                      <a:lnTo>
                        <a:pt x="18200" y="13305"/>
                      </a:lnTo>
                      <a:lnTo>
                        <a:pt x="18240" y="13542"/>
                      </a:lnTo>
                      <a:lnTo>
                        <a:pt x="18200" y="13818"/>
                      </a:lnTo>
                      <a:lnTo>
                        <a:pt x="18161" y="14055"/>
                      </a:lnTo>
                      <a:lnTo>
                        <a:pt x="18121" y="14292"/>
                      </a:lnTo>
                      <a:lnTo>
                        <a:pt x="18042" y="14529"/>
                      </a:lnTo>
                      <a:lnTo>
                        <a:pt x="17924" y="14766"/>
                      </a:lnTo>
                      <a:lnTo>
                        <a:pt x="17805" y="15003"/>
                      </a:lnTo>
                      <a:lnTo>
                        <a:pt x="17647" y="15200"/>
                      </a:lnTo>
                      <a:lnTo>
                        <a:pt x="17450" y="15397"/>
                      </a:lnTo>
                      <a:lnTo>
                        <a:pt x="17253" y="15555"/>
                      </a:lnTo>
                      <a:lnTo>
                        <a:pt x="17055" y="15713"/>
                      </a:lnTo>
                      <a:lnTo>
                        <a:pt x="16818" y="15871"/>
                      </a:lnTo>
                      <a:lnTo>
                        <a:pt x="16581" y="15990"/>
                      </a:lnTo>
                      <a:lnTo>
                        <a:pt x="16581" y="15990"/>
                      </a:lnTo>
                      <a:lnTo>
                        <a:pt x="16345" y="16068"/>
                      </a:lnTo>
                      <a:lnTo>
                        <a:pt x="16108" y="16147"/>
                      </a:lnTo>
                      <a:lnTo>
                        <a:pt x="15831" y="16187"/>
                      </a:lnTo>
                      <a:lnTo>
                        <a:pt x="15594" y="1618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45"/>
                <p:cNvSpPr/>
                <p:nvPr/>
              </p:nvSpPr>
              <p:spPr>
                <a:xfrm>
                  <a:off x="6136300" y="3888875"/>
                  <a:ext cx="389875" cy="36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5" h="14411" extrusionOk="0">
                      <a:moveTo>
                        <a:pt x="435" y="1"/>
                      </a:moveTo>
                      <a:lnTo>
                        <a:pt x="277" y="198"/>
                      </a:lnTo>
                      <a:lnTo>
                        <a:pt x="158" y="395"/>
                      </a:lnTo>
                      <a:lnTo>
                        <a:pt x="79" y="593"/>
                      </a:lnTo>
                      <a:lnTo>
                        <a:pt x="40" y="830"/>
                      </a:lnTo>
                      <a:lnTo>
                        <a:pt x="0" y="1027"/>
                      </a:lnTo>
                      <a:lnTo>
                        <a:pt x="40" y="1264"/>
                      </a:lnTo>
                      <a:lnTo>
                        <a:pt x="79" y="1501"/>
                      </a:lnTo>
                      <a:lnTo>
                        <a:pt x="158" y="1738"/>
                      </a:lnTo>
                      <a:lnTo>
                        <a:pt x="4975" y="13384"/>
                      </a:lnTo>
                      <a:lnTo>
                        <a:pt x="5093" y="13582"/>
                      </a:lnTo>
                      <a:lnTo>
                        <a:pt x="5212" y="13779"/>
                      </a:lnTo>
                      <a:lnTo>
                        <a:pt x="5409" y="13976"/>
                      </a:lnTo>
                      <a:lnTo>
                        <a:pt x="5606" y="14134"/>
                      </a:lnTo>
                      <a:lnTo>
                        <a:pt x="5804" y="14253"/>
                      </a:lnTo>
                      <a:lnTo>
                        <a:pt x="6041" y="14332"/>
                      </a:lnTo>
                      <a:lnTo>
                        <a:pt x="6278" y="14371"/>
                      </a:lnTo>
                      <a:lnTo>
                        <a:pt x="6514" y="14411"/>
                      </a:lnTo>
                      <a:lnTo>
                        <a:pt x="13936" y="14411"/>
                      </a:lnTo>
                      <a:lnTo>
                        <a:pt x="14252" y="14371"/>
                      </a:lnTo>
                      <a:lnTo>
                        <a:pt x="14568" y="14253"/>
                      </a:lnTo>
                      <a:lnTo>
                        <a:pt x="14884" y="14095"/>
                      </a:lnTo>
                      <a:lnTo>
                        <a:pt x="15121" y="13897"/>
                      </a:lnTo>
                      <a:lnTo>
                        <a:pt x="15318" y="13660"/>
                      </a:lnTo>
                      <a:lnTo>
                        <a:pt x="15476" y="13345"/>
                      </a:lnTo>
                      <a:lnTo>
                        <a:pt x="15555" y="13068"/>
                      </a:lnTo>
                      <a:lnTo>
                        <a:pt x="15595" y="12752"/>
                      </a:lnTo>
                      <a:lnTo>
                        <a:pt x="15555" y="12397"/>
                      </a:lnTo>
                      <a:lnTo>
                        <a:pt x="15476" y="12081"/>
                      </a:lnTo>
                      <a:lnTo>
                        <a:pt x="10660" y="474"/>
                      </a:lnTo>
                      <a:lnTo>
                        <a:pt x="10541" y="198"/>
                      </a:lnTo>
                      <a:lnTo>
                        <a:pt x="10383" y="1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45"/>
                <p:cNvSpPr/>
                <p:nvPr/>
              </p:nvSpPr>
              <p:spPr>
                <a:xfrm>
                  <a:off x="6136300" y="3888875"/>
                  <a:ext cx="389875" cy="36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5" h="14411" fill="none" extrusionOk="0">
                      <a:moveTo>
                        <a:pt x="10383" y="1"/>
                      </a:moveTo>
                      <a:lnTo>
                        <a:pt x="435" y="1"/>
                      </a:lnTo>
                      <a:lnTo>
                        <a:pt x="435" y="1"/>
                      </a:lnTo>
                      <a:lnTo>
                        <a:pt x="277" y="198"/>
                      </a:lnTo>
                      <a:lnTo>
                        <a:pt x="158" y="395"/>
                      </a:lnTo>
                      <a:lnTo>
                        <a:pt x="79" y="593"/>
                      </a:lnTo>
                      <a:lnTo>
                        <a:pt x="40" y="830"/>
                      </a:lnTo>
                      <a:lnTo>
                        <a:pt x="0" y="1027"/>
                      </a:lnTo>
                      <a:lnTo>
                        <a:pt x="40" y="1264"/>
                      </a:lnTo>
                      <a:lnTo>
                        <a:pt x="79" y="1501"/>
                      </a:lnTo>
                      <a:lnTo>
                        <a:pt x="158" y="1738"/>
                      </a:lnTo>
                      <a:lnTo>
                        <a:pt x="4975" y="13384"/>
                      </a:lnTo>
                      <a:lnTo>
                        <a:pt x="4975" y="13384"/>
                      </a:lnTo>
                      <a:lnTo>
                        <a:pt x="5093" y="13582"/>
                      </a:lnTo>
                      <a:lnTo>
                        <a:pt x="5212" y="13779"/>
                      </a:lnTo>
                      <a:lnTo>
                        <a:pt x="5409" y="13976"/>
                      </a:lnTo>
                      <a:lnTo>
                        <a:pt x="5606" y="14134"/>
                      </a:lnTo>
                      <a:lnTo>
                        <a:pt x="5804" y="14253"/>
                      </a:lnTo>
                      <a:lnTo>
                        <a:pt x="6041" y="14332"/>
                      </a:lnTo>
                      <a:lnTo>
                        <a:pt x="6278" y="14371"/>
                      </a:lnTo>
                      <a:lnTo>
                        <a:pt x="6514" y="14411"/>
                      </a:lnTo>
                      <a:lnTo>
                        <a:pt x="6514" y="14411"/>
                      </a:lnTo>
                      <a:lnTo>
                        <a:pt x="6514" y="14411"/>
                      </a:lnTo>
                      <a:lnTo>
                        <a:pt x="13936" y="14411"/>
                      </a:lnTo>
                      <a:lnTo>
                        <a:pt x="13936" y="14411"/>
                      </a:lnTo>
                      <a:lnTo>
                        <a:pt x="14252" y="14371"/>
                      </a:lnTo>
                      <a:lnTo>
                        <a:pt x="14568" y="14253"/>
                      </a:lnTo>
                      <a:lnTo>
                        <a:pt x="14568" y="14253"/>
                      </a:lnTo>
                      <a:lnTo>
                        <a:pt x="14884" y="14095"/>
                      </a:lnTo>
                      <a:lnTo>
                        <a:pt x="15121" y="13897"/>
                      </a:lnTo>
                      <a:lnTo>
                        <a:pt x="15318" y="13660"/>
                      </a:lnTo>
                      <a:lnTo>
                        <a:pt x="15476" y="13345"/>
                      </a:lnTo>
                      <a:lnTo>
                        <a:pt x="15555" y="13068"/>
                      </a:lnTo>
                      <a:lnTo>
                        <a:pt x="15595" y="12752"/>
                      </a:lnTo>
                      <a:lnTo>
                        <a:pt x="15555" y="12397"/>
                      </a:lnTo>
                      <a:lnTo>
                        <a:pt x="15476" y="12081"/>
                      </a:lnTo>
                      <a:lnTo>
                        <a:pt x="10660" y="474"/>
                      </a:lnTo>
                      <a:lnTo>
                        <a:pt x="10660" y="474"/>
                      </a:lnTo>
                      <a:lnTo>
                        <a:pt x="10541" y="198"/>
                      </a:lnTo>
                      <a:lnTo>
                        <a:pt x="1038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45"/>
                <p:cNvSpPr/>
                <p:nvPr/>
              </p:nvSpPr>
              <p:spPr>
                <a:xfrm>
                  <a:off x="6023775" y="3707275"/>
                  <a:ext cx="495500" cy="18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0" h="7265" extrusionOk="0">
                      <a:moveTo>
                        <a:pt x="2330" y="1"/>
                      </a:moveTo>
                      <a:lnTo>
                        <a:pt x="2054" y="40"/>
                      </a:lnTo>
                      <a:lnTo>
                        <a:pt x="1817" y="119"/>
                      </a:lnTo>
                      <a:lnTo>
                        <a:pt x="1580" y="198"/>
                      </a:lnTo>
                      <a:lnTo>
                        <a:pt x="1343" y="316"/>
                      </a:lnTo>
                      <a:lnTo>
                        <a:pt x="1146" y="435"/>
                      </a:lnTo>
                      <a:lnTo>
                        <a:pt x="948" y="593"/>
                      </a:lnTo>
                      <a:lnTo>
                        <a:pt x="751" y="751"/>
                      </a:lnTo>
                      <a:lnTo>
                        <a:pt x="593" y="948"/>
                      </a:lnTo>
                      <a:lnTo>
                        <a:pt x="435" y="1145"/>
                      </a:lnTo>
                      <a:lnTo>
                        <a:pt x="317" y="1343"/>
                      </a:lnTo>
                      <a:lnTo>
                        <a:pt x="198" y="1580"/>
                      </a:lnTo>
                      <a:lnTo>
                        <a:pt x="119" y="1817"/>
                      </a:lnTo>
                      <a:lnTo>
                        <a:pt x="40" y="2053"/>
                      </a:lnTo>
                      <a:lnTo>
                        <a:pt x="1" y="2330"/>
                      </a:lnTo>
                      <a:lnTo>
                        <a:pt x="1" y="2567"/>
                      </a:lnTo>
                      <a:lnTo>
                        <a:pt x="1" y="4659"/>
                      </a:lnTo>
                      <a:lnTo>
                        <a:pt x="1" y="4935"/>
                      </a:lnTo>
                      <a:lnTo>
                        <a:pt x="40" y="5212"/>
                      </a:lnTo>
                      <a:lnTo>
                        <a:pt x="119" y="5449"/>
                      </a:lnTo>
                      <a:lnTo>
                        <a:pt x="198" y="5686"/>
                      </a:lnTo>
                      <a:lnTo>
                        <a:pt x="317" y="5922"/>
                      </a:lnTo>
                      <a:lnTo>
                        <a:pt x="435" y="6120"/>
                      </a:lnTo>
                      <a:lnTo>
                        <a:pt x="593" y="6317"/>
                      </a:lnTo>
                      <a:lnTo>
                        <a:pt x="751" y="6515"/>
                      </a:lnTo>
                      <a:lnTo>
                        <a:pt x="948" y="6673"/>
                      </a:lnTo>
                      <a:lnTo>
                        <a:pt x="1146" y="6830"/>
                      </a:lnTo>
                      <a:lnTo>
                        <a:pt x="1343" y="6949"/>
                      </a:lnTo>
                      <a:lnTo>
                        <a:pt x="1580" y="7067"/>
                      </a:lnTo>
                      <a:lnTo>
                        <a:pt x="1817" y="7146"/>
                      </a:lnTo>
                      <a:lnTo>
                        <a:pt x="2054" y="7225"/>
                      </a:lnTo>
                      <a:lnTo>
                        <a:pt x="2330" y="7265"/>
                      </a:lnTo>
                      <a:lnTo>
                        <a:pt x="17490" y="7265"/>
                      </a:lnTo>
                      <a:lnTo>
                        <a:pt x="17727" y="7225"/>
                      </a:lnTo>
                      <a:lnTo>
                        <a:pt x="18003" y="7146"/>
                      </a:lnTo>
                      <a:lnTo>
                        <a:pt x="18240" y="7067"/>
                      </a:lnTo>
                      <a:lnTo>
                        <a:pt x="18437" y="6949"/>
                      </a:lnTo>
                      <a:lnTo>
                        <a:pt x="18674" y="6830"/>
                      </a:lnTo>
                      <a:lnTo>
                        <a:pt x="18872" y="6673"/>
                      </a:lnTo>
                      <a:lnTo>
                        <a:pt x="19069" y="6515"/>
                      </a:lnTo>
                      <a:lnTo>
                        <a:pt x="19227" y="6317"/>
                      </a:lnTo>
                      <a:lnTo>
                        <a:pt x="19385" y="6120"/>
                      </a:lnTo>
                      <a:lnTo>
                        <a:pt x="19503" y="5922"/>
                      </a:lnTo>
                      <a:lnTo>
                        <a:pt x="19622" y="5686"/>
                      </a:lnTo>
                      <a:lnTo>
                        <a:pt x="19701" y="5449"/>
                      </a:lnTo>
                      <a:lnTo>
                        <a:pt x="19740" y="5212"/>
                      </a:lnTo>
                      <a:lnTo>
                        <a:pt x="19780" y="4935"/>
                      </a:lnTo>
                      <a:lnTo>
                        <a:pt x="19819" y="4659"/>
                      </a:lnTo>
                      <a:lnTo>
                        <a:pt x="19819" y="2567"/>
                      </a:lnTo>
                      <a:lnTo>
                        <a:pt x="19780" y="2330"/>
                      </a:lnTo>
                      <a:lnTo>
                        <a:pt x="19740" y="2053"/>
                      </a:lnTo>
                      <a:lnTo>
                        <a:pt x="19701" y="1817"/>
                      </a:lnTo>
                      <a:lnTo>
                        <a:pt x="19622" y="1580"/>
                      </a:lnTo>
                      <a:lnTo>
                        <a:pt x="19503" y="1343"/>
                      </a:lnTo>
                      <a:lnTo>
                        <a:pt x="19385" y="1145"/>
                      </a:lnTo>
                      <a:lnTo>
                        <a:pt x="19227" y="948"/>
                      </a:lnTo>
                      <a:lnTo>
                        <a:pt x="19069" y="751"/>
                      </a:lnTo>
                      <a:lnTo>
                        <a:pt x="18872" y="593"/>
                      </a:lnTo>
                      <a:lnTo>
                        <a:pt x="18674" y="435"/>
                      </a:lnTo>
                      <a:lnTo>
                        <a:pt x="18437" y="316"/>
                      </a:lnTo>
                      <a:lnTo>
                        <a:pt x="18240" y="198"/>
                      </a:lnTo>
                      <a:lnTo>
                        <a:pt x="18003" y="119"/>
                      </a:lnTo>
                      <a:lnTo>
                        <a:pt x="17727" y="40"/>
                      </a:lnTo>
                      <a:lnTo>
                        <a:pt x="17490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45"/>
                <p:cNvSpPr/>
                <p:nvPr/>
              </p:nvSpPr>
              <p:spPr>
                <a:xfrm>
                  <a:off x="6023775" y="3707275"/>
                  <a:ext cx="495500" cy="18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0" h="7265" fill="none" extrusionOk="0">
                      <a:moveTo>
                        <a:pt x="2567" y="1"/>
                      </a:moveTo>
                      <a:lnTo>
                        <a:pt x="17214" y="1"/>
                      </a:lnTo>
                      <a:lnTo>
                        <a:pt x="17214" y="1"/>
                      </a:lnTo>
                      <a:lnTo>
                        <a:pt x="17490" y="1"/>
                      </a:lnTo>
                      <a:lnTo>
                        <a:pt x="17727" y="40"/>
                      </a:lnTo>
                      <a:lnTo>
                        <a:pt x="18003" y="119"/>
                      </a:lnTo>
                      <a:lnTo>
                        <a:pt x="18240" y="198"/>
                      </a:lnTo>
                      <a:lnTo>
                        <a:pt x="18437" y="316"/>
                      </a:lnTo>
                      <a:lnTo>
                        <a:pt x="18674" y="435"/>
                      </a:lnTo>
                      <a:lnTo>
                        <a:pt x="18872" y="593"/>
                      </a:lnTo>
                      <a:lnTo>
                        <a:pt x="19069" y="751"/>
                      </a:lnTo>
                      <a:lnTo>
                        <a:pt x="19227" y="948"/>
                      </a:lnTo>
                      <a:lnTo>
                        <a:pt x="19385" y="1145"/>
                      </a:lnTo>
                      <a:lnTo>
                        <a:pt x="19503" y="1343"/>
                      </a:lnTo>
                      <a:lnTo>
                        <a:pt x="19622" y="1580"/>
                      </a:lnTo>
                      <a:lnTo>
                        <a:pt x="19701" y="1817"/>
                      </a:lnTo>
                      <a:lnTo>
                        <a:pt x="19740" y="2053"/>
                      </a:lnTo>
                      <a:lnTo>
                        <a:pt x="19780" y="2330"/>
                      </a:lnTo>
                      <a:lnTo>
                        <a:pt x="19819" y="2567"/>
                      </a:lnTo>
                      <a:lnTo>
                        <a:pt x="19819" y="4659"/>
                      </a:lnTo>
                      <a:lnTo>
                        <a:pt x="19819" y="4659"/>
                      </a:lnTo>
                      <a:lnTo>
                        <a:pt x="19780" y="4935"/>
                      </a:lnTo>
                      <a:lnTo>
                        <a:pt x="19740" y="5212"/>
                      </a:lnTo>
                      <a:lnTo>
                        <a:pt x="19701" y="5449"/>
                      </a:lnTo>
                      <a:lnTo>
                        <a:pt x="19622" y="5686"/>
                      </a:lnTo>
                      <a:lnTo>
                        <a:pt x="19503" y="5922"/>
                      </a:lnTo>
                      <a:lnTo>
                        <a:pt x="19385" y="6120"/>
                      </a:lnTo>
                      <a:lnTo>
                        <a:pt x="19227" y="6317"/>
                      </a:lnTo>
                      <a:lnTo>
                        <a:pt x="19069" y="6515"/>
                      </a:lnTo>
                      <a:lnTo>
                        <a:pt x="18872" y="6673"/>
                      </a:lnTo>
                      <a:lnTo>
                        <a:pt x="18674" y="6830"/>
                      </a:lnTo>
                      <a:lnTo>
                        <a:pt x="18437" y="6949"/>
                      </a:lnTo>
                      <a:lnTo>
                        <a:pt x="18240" y="7067"/>
                      </a:lnTo>
                      <a:lnTo>
                        <a:pt x="18003" y="7146"/>
                      </a:lnTo>
                      <a:lnTo>
                        <a:pt x="17727" y="7225"/>
                      </a:lnTo>
                      <a:lnTo>
                        <a:pt x="17490" y="7265"/>
                      </a:lnTo>
                      <a:lnTo>
                        <a:pt x="17214" y="7265"/>
                      </a:lnTo>
                      <a:lnTo>
                        <a:pt x="2567" y="7265"/>
                      </a:lnTo>
                      <a:lnTo>
                        <a:pt x="2567" y="7265"/>
                      </a:lnTo>
                      <a:lnTo>
                        <a:pt x="2330" y="7265"/>
                      </a:lnTo>
                      <a:lnTo>
                        <a:pt x="2054" y="7225"/>
                      </a:lnTo>
                      <a:lnTo>
                        <a:pt x="1817" y="7146"/>
                      </a:lnTo>
                      <a:lnTo>
                        <a:pt x="1580" y="7067"/>
                      </a:lnTo>
                      <a:lnTo>
                        <a:pt x="1343" y="6949"/>
                      </a:lnTo>
                      <a:lnTo>
                        <a:pt x="1146" y="6830"/>
                      </a:lnTo>
                      <a:lnTo>
                        <a:pt x="948" y="6673"/>
                      </a:lnTo>
                      <a:lnTo>
                        <a:pt x="751" y="6515"/>
                      </a:lnTo>
                      <a:lnTo>
                        <a:pt x="593" y="6317"/>
                      </a:lnTo>
                      <a:lnTo>
                        <a:pt x="435" y="6120"/>
                      </a:lnTo>
                      <a:lnTo>
                        <a:pt x="317" y="5922"/>
                      </a:lnTo>
                      <a:lnTo>
                        <a:pt x="198" y="5686"/>
                      </a:lnTo>
                      <a:lnTo>
                        <a:pt x="119" y="5449"/>
                      </a:lnTo>
                      <a:lnTo>
                        <a:pt x="40" y="5212"/>
                      </a:lnTo>
                      <a:lnTo>
                        <a:pt x="1" y="4935"/>
                      </a:lnTo>
                      <a:lnTo>
                        <a:pt x="1" y="4659"/>
                      </a:lnTo>
                      <a:lnTo>
                        <a:pt x="1" y="2567"/>
                      </a:lnTo>
                      <a:lnTo>
                        <a:pt x="1" y="2567"/>
                      </a:lnTo>
                      <a:lnTo>
                        <a:pt x="1" y="2330"/>
                      </a:lnTo>
                      <a:lnTo>
                        <a:pt x="40" y="2053"/>
                      </a:lnTo>
                      <a:lnTo>
                        <a:pt x="119" y="1817"/>
                      </a:lnTo>
                      <a:lnTo>
                        <a:pt x="198" y="1580"/>
                      </a:lnTo>
                      <a:lnTo>
                        <a:pt x="317" y="1343"/>
                      </a:lnTo>
                      <a:lnTo>
                        <a:pt x="435" y="1145"/>
                      </a:lnTo>
                      <a:lnTo>
                        <a:pt x="593" y="948"/>
                      </a:lnTo>
                      <a:lnTo>
                        <a:pt x="751" y="751"/>
                      </a:lnTo>
                      <a:lnTo>
                        <a:pt x="948" y="593"/>
                      </a:lnTo>
                      <a:lnTo>
                        <a:pt x="1146" y="435"/>
                      </a:lnTo>
                      <a:lnTo>
                        <a:pt x="1343" y="316"/>
                      </a:lnTo>
                      <a:lnTo>
                        <a:pt x="1580" y="198"/>
                      </a:lnTo>
                      <a:lnTo>
                        <a:pt x="1817" y="119"/>
                      </a:lnTo>
                      <a:lnTo>
                        <a:pt x="2054" y="40"/>
                      </a:lnTo>
                      <a:lnTo>
                        <a:pt x="2330" y="1"/>
                      </a:lnTo>
                      <a:lnTo>
                        <a:pt x="2567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45"/>
                <p:cNvSpPr/>
                <p:nvPr/>
              </p:nvSpPr>
              <p:spPr>
                <a:xfrm>
                  <a:off x="5989225" y="3287800"/>
                  <a:ext cx="705725" cy="46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9" h="18675" extrusionOk="0">
                      <a:moveTo>
                        <a:pt x="1" y="1"/>
                      </a:moveTo>
                      <a:lnTo>
                        <a:pt x="1" y="18675"/>
                      </a:lnTo>
                      <a:lnTo>
                        <a:pt x="22030" y="18675"/>
                      </a:lnTo>
                      <a:lnTo>
                        <a:pt x="22662" y="18635"/>
                      </a:lnTo>
                      <a:lnTo>
                        <a:pt x="23294" y="18556"/>
                      </a:lnTo>
                      <a:lnTo>
                        <a:pt x="23886" y="18398"/>
                      </a:lnTo>
                      <a:lnTo>
                        <a:pt x="24439" y="18201"/>
                      </a:lnTo>
                      <a:lnTo>
                        <a:pt x="24991" y="17924"/>
                      </a:lnTo>
                      <a:lnTo>
                        <a:pt x="25504" y="17609"/>
                      </a:lnTo>
                      <a:lnTo>
                        <a:pt x="25978" y="17253"/>
                      </a:lnTo>
                      <a:lnTo>
                        <a:pt x="26412" y="16859"/>
                      </a:lnTo>
                      <a:lnTo>
                        <a:pt x="26807" y="16424"/>
                      </a:lnTo>
                      <a:lnTo>
                        <a:pt x="27163" y="15950"/>
                      </a:lnTo>
                      <a:lnTo>
                        <a:pt x="27478" y="15437"/>
                      </a:lnTo>
                      <a:lnTo>
                        <a:pt x="27715" y="14885"/>
                      </a:lnTo>
                      <a:lnTo>
                        <a:pt x="27952" y="14332"/>
                      </a:lnTo>
                      <a:lnTo>
                        <a:pt x="28071" y="13740"/>
                      </a:lnTo>
                      <a:lnTo>
                        <a:pt x="28189" y="13108"/>
                      </a:lnTo>
                      <a:lnTo>
                        <a:pt x="28229" y="12476"/>
                      </a:lnTo>
                      <a:lnTo>
                        <a:pt x="2822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45"/>
                <p:cNvSpPr/>
                <p:nvPr/>
              </p:nvSpPr>
              <p:spPr>
                <a:xfrm>
                  <a:off x="5989225" y="3287800"/>
                  <a:ext cx="705725" cy="46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9" h="18675" fill="none" extrusionOk="0">
                      <a:moveTo>
                        <a:pt x="1" y="1"/>
                      </a:moveTo>
                      <a:lnTo>
                        <a:pt x="28229" y="1"/>
                      </a:lnTo>
                      <a:lnTo>
                        <a:pt x="28229" y="12476"/>
                      </a:lnTo>
                      <a:lnTo>
                        <a:pt x="28229" y="12476"/>
                      </a:lnTo>
                      <a:lnTo>
                        <a:pt x="28189" y="13108"/>
                      </a:lnTo>
                      <a:lnTo>
                        <a:pt x="28071" y="13740"/>
                      </a:lnTo>
                      <a:lnTo>
                        <a:pt x="27952" y="14332"/>
                      </a:lnTo>
                      <a:lnTo>
                        <a:pt x="27715" y="14885"/>
                      </a:lnTo>
                      <a:lnTo>
                        <a:pt x="27478" y="15437"/>
                      </a:lnTo>
                      <a:lnTo>
                        <a:pt x="27163" y="15950"/>
                      </a:lnTo>
                      <a:lnTo>
                        <a:pt x="26807" y="16424"/>
                      </a:lnTo>
                      <a:lnTo>
                        <a:pt x="26412" y="16859"/>
                      </a:lnTo>
                      <a:lnTo>
                        <a:pt x="25978" y="17253"/>
                      </a:lnTo>
                      <a:lnTo>
                        <a:pt x="25504" y="17609"/>
                      </a:lnTo>
                      <a:lnTo>
                        <a:pt x="24991" y="17924"/>
                      </a:lnTo>
                      <a:lnTo>
                        <a:pt x="24439" y="18201"/>
                      </a:lnTo>
                      <a:lnTo>
                        <a:pt x="23886" y="18398"/>
                      </a:lnTo>
                      <a:lnTo>
                        <a:pt x="23294" y="18556"/>
                      </a:lnTo>
                      <a:lnTo>
                        <a:pt x="22662" y="18635"/>
                      </a:lnTo>
                      <a:lnTo>
                        <a:pt x="22030" y="18675"/>
                      </a:lnTo>
                      <a:lnTo>
                        <a:pt x="22030" y="18675"/>
                      </a:lnTo>
                      <a:lnTo>
                        <a:pt x="1" y="1867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45"/>
                <p:cNvSpPr/>
                <p:nvPr/>
              </p:nvSpPr>
              <p:spPr>
                <a:xfrm>
                  <a:off x="6151100" y="3423025"/>
                  <a:ext cx="414550" cy="30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2" h="12082" extrusionOk="0">
                      <a:moveTo>
                        <a:pt x="16582" y="1"/>
                      </a:moveTo>
                      <a:lnTo>
                        <a:pt x="14568" y="1066"/>
                      </a:lnTo>
                      <a:lnTo>
                        <a:pt x="12634" y="2053"/>
                      </a:lnTo>
                      <a:lnTo>
                        <a:pt x="11844" y="2409"/>
                      </a:lnTo>
                      <a:lnTo>
                        <a:pt x="11134" y="2685"/>
                      </a:lnTo>
                      <a:lnTo>
                        <a:pt x="10384" y="2883"/>
                      </a:lnTo>
                      <a:lnTo>
                        <a:pt x="9594" y="3001"/>
                      </a:lnTo>
                      <a:lnTo>
                        <a:pt x="8646" y="3080"/>
                      </a:lnTo>
                      <a:lnTo>
                        <a:pt x="7541" y="3119"/>
                      </a:lnTo>
                      <a:lnTo>
                        <a:pt x="7581" y="3514"/>
                      </a:lnTo>
                      <a:lnTo>
                        <a:pt x="7620" y="3909"/>
                      </a:lnTo>
                      <a:lnTo>
                        <a:pt x="7620" y="4225"/>
                      </a:lnTo>
                      <a:lnTo>
                        <a:pt x="7541" y="4541"/>
                      </a:lnTo>
                      <a:lnTo>
                        <a:pt x="7462" y="4856"/>
                      </a:lnTo>
                      <a:lnTo>
                        <a:pt x="7344" y="5133"/>
                      </a:lnTo>
                      <a:lnTo>
                        <a:pt x="7225" y="5409"/>
                      </a:lnTo>
                      <a:lnTo>
                        <a:pt x="7028" y="5686"/>
                      </a:lnTo>
                      <a:lnTo>
                        <a:pt x="6830" y="5922"/>
                      </a:lnTo>
                      <a:lnTo>
                        <a:pt x="6594" y="6159"/>
                      </a:lnTo>
                      <a:lnTo>
                        <a:pt x="1" y="12081"/>
                      </a:lnTo>
                      <a:lnTo>
                        <a:pt x="11647" y="12081"/>
                      </a:lnTo>
                      <a:lnTo>
                        <a:pt x="12160" y="12042"/>
                      </a:lnTo>
                      <a:lnTo>
                        <a:pt x="12673" y="11963"/>
                      </a:lnTo>
                      <a:lnTo>
                        <a:pt x="13147" y="11844"/>
                      </a:lnTo>
                      <a:lnTo>
                        <a:pt x="13581" y="11686"/>
                      </a:lnTo>
                      <a:lnTo>
                        <a:pt x="14016" y="11489"/>
                      </a:lnTo>
                      <a:lnTo>
                        <a:pt x="14410" y="11213"/>
                      </a:lnTo>
                      <a:lnTo>
                        <a:pt x="14805" y="10936"/>
                      </a:lnTo>
                      <a:lnTo>
                        <a:pt x="15161" y="10620"/>
                      </a:lnTo>
                      <a:lnTo>
                        <a:pt x="15476" y="10265"/>
                      </a:lnTo>
                      <a:lnTo>
                        <a:pt x="15753" y="9910"/>
                      </a:lnTo>
                      <a:lnTo>
                        <a:pt x="15990" y="9476"/>
                      </a:lnTo>
                      <a:lnTo>
                        <a:pt x="16226" y="9041"/>
                      </a:lnTo>
                      <a:lnTo>
                        <a:pt x="16384" y="8607"/>
                      </a:lnTo>
                      <a:lnTo>
                        <a:pt x="16503" y="8133"/>
                      </a:lnTo>
                      <a:lnTo>
                        <a:pt x="16582" y="7660"/>
                      </a:lnTo>
                      <a:lnTo>
                        <a:pt x="16582" y="7146"/>
                      </a:lnTo>
                      <a:lnTo>
                        <a:pt x="16582" y="1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45"/>
                <p:cNvSpPr/>
                <p:nvPr/>
              </p:nvSpPr>
              <p:spPr>
                <a:xfrm>
                  <a:off x="6151100" y="3423025"/>
                  <a:ext cx="414550" cy="30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2" h="12082" fill="none" extrusionOk="0">
                      <a:moveTo>
                        <a:pt x="16582" y="1"/>
                      </a:moveTo>
                      <a:lnTo>
                        <a:pt x="14568" y="1066"/>
                      </a:lnTo>
                      <a:lnTo>
                        <a:pt x="14568" y="1066"/>
                      </a:lnTo>
                      <a:lnTo>
                        <a:pt x="12634" y="2053"/>
                      </a:lnTo>
                      <a:lnTo>
                        <a:pt x="11844" y="2409"/>
                      </a:lnTo>
                      <a:lnTo>
                        <a:pt x="11134" y="2685"/>
                      </a:lnTo>
                      <a:lnTo>
                        <a:pt x="10384" y="2883"/>
                      </a:lnTo>
                      <a:lnTo>
                        <a:pt x="9594" y="3001"/>
                      </a:lnTo>
                      <a:lnTo>
                        <a:pt x="8646" y="3080"/>
                      </a:lnTo>
                      <a:lnTo>
                        <a:pt x="7541" y="3119"/>
                      </a:lnTo>
                      <a:lnTo>
                        <a:pt x="7541" y="3119"/>
                      </a:lnTo>
                      <a:lnTo>
                        <a:pt x="7581" y="3514"/>
                      </a:lnTo>
                      <a:lnTo>
                        <a:pt x="7620" y="3909"/>
                      </a:lnTo>
                      <a:lnTo>
                        <a:pt x="7620" y="3909"/>
                      </a:lnTo>
                      <a:lnTo>
                        <a:pt x="7620" y="4225"/>
                      </a:lnTo>
                      <a:lnTo>
                        <a:pt x="7541" y="4541"/>
                      </a:lnTo>
                      <a:lnTo>
                        <a:pt x="7462" y="4856"/>
                      </a:lnTo>
                      <a:lnTo>
                        <a:pt x="7344" y="5133"/>
                      </a:lnTo>
                      <a:lnTo>
                        <a:pt x="7225" y="5409"/>
                      </a:lnTo>
                      <a:lnTo>
                        <a:pt x="7028" y="5686"/>
                      </a:lnTo>
                      <a:lnTo>
                        <a:pt x="6830" y="5922"/>
                      </a:lnTo>
                      <a:lnTo>
                        <a:pt x="6594" y="6159"/>
                      </a:lnTo>
                      <a:lnTo>
                        <a:pt x="1" y="12081"/>
                      </a:lnTo>
                      <a:lnTo>
                        <a:pt x="11647" y="12081"/>
                      </a:lnTo>
                      <a:lnTo>
                        <a:pt x="11647" y="12081"/>
                      </a:lnTo>
                      <a:lnTo>
                        <a:pt x="12160" y="12042"/>
                      </a:lnTo>
                      <a:lnTo>
                        <a:pt x="12673" y="11963"/>
                      </a:lnTo>
                      <a:lnTo>
                        <a:pt x="13147" y="11844"/>
                      </a:lnTo>
                      <a:lnTo>
                        <a:pt x="13581" y="11686"/>
                      </a:lnTo>
                      <a:lnTo>
                        <a:pt x="14016" y="11489"/>
                      </a:lnTo>
                      <a:lnTo>
                        <a:pt x="14410" y="11213"/>
                      </a:lnTo>
                      <a:lnTo>
                        <a:pt x="14805" y="10936"/>
                      </a:lnTo>
                      <a:lnTo>
                        <a:pt x="15161" y="10620"/>
                      </a:lnTo>
                      <a:lnTo>
                        <a:pt x="15476" y="10265"/>
                      </a:lnTo>
                      <a:lnTo>
                        <a:pt x="15753" y="9910"/>
                      </a:lnTo>
                      <a:lnTo>
                        <a:pt x="15990" y="9476"/>
                      </a:lnTo>
                      <a:lnTo>
                        <a:pt x="16226" y="9041"/>
                      </a:lnTo>
                      <a:lnTo>
                        <a:pt x="16384" y="8607"/>
                      </a:lnTo>
                      <a:lnTo>
                        <a:pt x="16503" y="8133"/>
                      </a:lnTo>
                      <a:lnTo>
                        <a:pt x="16582" y="7660"/>
                      </a:lnTo>
                      <a:lnTo>
                        <a:pt x="16582" y="7146"/>
                      </a:lnTo>
                      <a:lnTo>
                        <a:pt x="1658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45"/>
                <p:cNvSpPr/>
                <p:nvPr/>
              </p:nvSpPr>
              <p:spPr>
                <a:xfrm>
                  <a:off x="5614175" y="4339925"/>
                  <a:ext cx="483650" cy="5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6" h="2173" extrusionOk="0">
                      <a:moveTo>
                        <a:pt x="869" y="1"/>
                      </a:moveTo>
                      <a:lnTo>
                        <a:pt x="672" y="80"/>
                      </a:lnTo>
                      <a:lnTo>
                        <a:pt x="475" y="198"/>
                      </a:lnTo>
                      <a:lnTo>
                        <a:pt x="317" y="317"/>
                      </a:lnTo>
                      <a:lnTo>
                        <a:pt x="198" y="474"/>
                      </a:lnTo>
                      <a:lnTo>
                        <a:pt x="80" y="672"/>
                      </a:lnTo>
                      <a:lnTo>
                        <a:pt x="40" y="869"/>
                      </a:lnTo>
                      <a:lnTo>
                        <a:pt x="1" y="1067"/>
                      </a:lnTo>
                      <a:lnTo>
                        <a:pt x="40" y="1303"/>
                      </a:lnTo>
                      <a:lnTo>
                        <a:pt x="80" y="1501"/>
                      </a:lnTo>
                      <a:lnTo>
                        <a:pt x="198" y="1698"/>
                      </a:lnTo>
                      <a:lnTo>
                        <a:pt x="317" y="1856"/>
                      </a:lnTo>
                      <a:lnTo>
                        <a:pt x="475" y="1975"/>
                      </a:lnTo>
                      <a:lnTo>
                        <a:pt x="672" y="2093"/>
                      </a:lnTo>
                      <a:lnTo>
                        <a:pt x="869" y="2133"/>
                      </a:lnTo>
                      <a:lnTo>
                        <a:pt x="1106" y="2172"/>
                      </a:lnTo>
                      <a:lnTo>
                        <a:pt x="18280" y="2172"/>
                      </a:lnTo>
                      <a:lnTo>
                        <a:pt x="18477" y="2133"/>
                      </a:lnTo>
                      <a:lnTo>
                        <a:pt x="18675" y="2093"/>
                      </a:lnTo>
                      <a:lnTo>
                        <a:pt x="18872" y="1975"/>
                      </a:lnTo>
                      <a:lnTo>
                        <a:pt x="19030" y="1856"/>
                      </a:lnTo>
                      <a:lnTo>
                        <a:pt x="19148" y="1698"/>
                      </a:lnTo>
                      <a:lnTo>
                        <a:pt x="19267" y="1501"/>
                      </a:lnTo>
                      <a:lnTo>
                        <a:pt x="19346" y="1303"/>
                      </a:lnTo>
                      <a:lnTo>
                        <a:pt x="19346" y="1067"/>
                      </a:lnTo>
                      <a:lnTo>
                        <a:pt x="19346" y="869"/>
                      </a:lnTo>
                      <a:lnTo>
                        <a:pt x="19267" y="672"/>
                      </a:lnTo>
                      <a:lnTo>
                        <a:pt x="19148" y="474"/>
                      </a:lnTo>
                      <a:lnTo>
                        <a:pt x="19030" y="317"/>
                      </a:lnTo>
                      <a:lnTo>
                        <a:pt x="18872" y="198"/>
                      </a:lnTo>
                      <a:lnTo>
                        <a:pt x="18675" y="80"/>
                      </a:lnTo>
                      <a:lnTo>
                        <a:pt x="18477" y="1"/>
                      </a:lnTo>
                      <a:close/>
                    </a:path>
                  </a:pathLst>
                </a:custGeom>
                <a:solidFill>
                  <a:srgbClr val="0F141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45"/>
                <p:cNvSpPr/>
                <p:nvPr/>
              </p:nvSpPr>
              <p:spPr>
                <a:xfrm>
                  <a:off x="5614175" y="4339925"/>
                  <a:ext cx="483650" cy="5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6" h="2173" fill="none" extrusionOk="0">
                      <a:moveTo>
                        <a:pt x="18280" y="1"/>
                      </a:moveTo>
                      <a:lnTo>
                        <a:pt x="1106" y="1"/>
                      </a:lnTo>
                      <a:lnTo>
                        <a:pt x="1106" y="1"/>
                      </a:lnTo>
                      <a:lnTo>
                        <a:pt x="869" y="1"/>
                      </a:lnTo>
                      <a:lnTo>
                        <a:pt x="672" y="80"/>
                      </a:lnTo>
                      <a:lnTo>
                        <a:pt x="475" y="198"/>
                      </a:lnTo>
                      <a:lnTo>
                        <a:pt x="317" y="317"/>
                      </a:lnTo>
                      <a:lnTo>
                        <a:pt x="198" y="474"/>
                      </a:lnTo>
                      <a:lnTo>
                        <a:pt x="80" y="672"/>
                      </a:lnTo>
                      <a:lnTo>
                        <a:pt x="40" y="869"/>
                      </a:lnTo>
                      <a:lnTo>
                        <a:pt x="1" y="1067"/>
                      </a:lnTo>
                      <a:lnTo>
                        <a:pt x="1" y="1067"/>
                      </a:lnTo>
                      <a:lnTo>
                        <a:pt x="40" y="1303"/>
                      </a:lnTo>
                      <a:lnTo>
                        <a:pt x="80" y="1501"/>
                      </a:lnTo>
                      <a:lnTo>
                        <a:pt x="198" y="1698"/>
                      </a:lnTo>
                      <a:lnTo>
                        <a:pt x="317" y="1856"/>
                      </a:lnTo>
                      <a:lnTo>
                        <a:pt x="475" y="1975"/>
                      </a:lnTo>
                      <a:lnTo>
                        <a:pt x="672" y="2093"/>
                      </a:lnTo>
                      <a:lnTo>
                        <a:pt x="869" y="2133"/>
                      </a:lnTo>
                      <a:lnTo>
                        <a:pt x="1106" y="2172"/>
                      </a:lnTo>
                      <a:lnTo>
                        <a:pt x="18280" y="2172"/>
                      </a:lnTo>
                      <a:lnTo>
                        <a:pt x="18280" y="2172"/>
                      </a:lnTo>
                      <a:lnTo>
                        <a:pt x="18477" y="2133"/>
                      </a:lnTo>
                      <a:lnTo>
                        <a:pt x="18675" y="2093"/>
                      </a:lnTo>
                      <a:lnTo>
                        <a:pt x="18872" y="1975"/>
                      </a:lnTo>
                      <a:lnTo>
                        <a:pt x="19030" y="1856"/>
                      </a:lnTo>
                      <a:lnTo>
                        <a:pt x="19148" y="1698"/>
                      </a:lnTo>
                      <a:lnTo>
                        <a:pt x="19267" y="1501"/>
                      </a:lnTo>
                      <a:lnTo>
                        <a:pt x="19346" y="1303"/>
                      </a:lnTo>
                      <a:lnTo>
                        <a:pt x="19346" y="1067"/>
                      </a:lnTo>
                      <a:lnTo>
                        <a:pt x="19346" y="1067"/>
                      </a:lnTo>
                      <a:lnTo>
                        <a:pt x="19346" y="869"/>
                      </a:lnTo>
                      <a:lnTo>
                        <a:pt x="19267" y="672"/>
                      </a:lnTo>
                      <a:lnTo>
                        <a:pt x="19148" y="474"/>
                      </a:lnTo>
                      <a:lnTo>
                        <a:pt x="19030" y="317"/>
                      </a:lnTo>
                      <a:lnTo>
                        <a:pt x="18872" y="198"/>
                      </a:lnTo>
                      <a:lnTo>
                        <a:pt x="18675" y="80"/>
                      </a:lnTo>
                      <a:lnTo>
                        <a:pt x="18477" y="1"/>
                      </a:lnTo>
                      <a:lnTo>
                        <a:pt x="1828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45"/>
                <p:cNvSpPr/>
                <p:nvPr/>
              </p:nvSpPr>
              <p:spPr>
                <a:xfrm>
                  <a:off x="5472050" y="3321375"/>
                  <a:ext cx="38525" cy="3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1540" extrusionOk="0">
                      <a:moveTo>
                        <a:pt x="790" y="0"/>
                      </a:moveTo>
                      <a:lnTo>
                        <a:pt x="633" y="40"/>
                      </a:lnTo>
                      <a:lnTo>
                        <a:pt x="475" y="79"/>
                      </a:lnTo>
                      <a:lnTo>
                        <a:pt x="356" y="158"/>
                      </a:lnTo>
                      <a:lnTo>
                        <a:pt x="238" y="237"/>
                      </a:lnTo>
                      <a:lnTo>
                        <a:pt x="159" y="356"/>
                      </a:lnTo>
                      <a:lnTo>
                        <a:pt x="80" y="474"/>
                      </a:lnTo>
                      <a:lnTo>
                        <a:pt x="40" y="632"/>
                      </a:lnTo>
                      <a:lnTo>
                        <a:pt x="1" y="790"/>
                      </a:lnTo>
                      <a:lnTo>
                        <a:pt x="40" y="948"/>
                      </a:lnTo>
                      <a:lnTo>
                        <a:pt x="80" y="1066"/>
                      </a:lnTo>
                      <a:lnTo>
                        <a:pt x="159" y="1185"/>
                      </a:lnTo>
                      <a:lnTo>
                        <a:pt x="238" y="1303"/>
                      </a:lnTo>
                      <a:lnTo>
                        <a:pt x="356" y="1421"/>
                      </a:lnTo>
                      <a:lnTo>
                        <a:pt x="475" y="1461"/>
                      </a:lnTo>
                      <a:lnTo>
                        <a:pt x="633" y="1500"/>
                      </a:lnTo>
                      <a:lnTo>
                        <a:pt x="790" y="1540"/>
                      </a:lnTo>
                      <a:lnTo>
                        <a:pt x="948" y="1500"/>
                      </a:lnTo>
                      <a:lnTo>
                        <a:pt x="1067" y="1461"/>
                      </a:lnTo>
                      <a:lnTo>
                        <a:pt x="1185" y="1421"/>
                      </a:lnTo>
                      <a:lnTo>
                        <a:pt x="1304" y="1303"/>
                      </a:lnTo>
                      <a:lnTo>
                        <a:pt x="1422" y="1185"/>
                      </a:lnTo>
                      <a:lnTo>
                        <a:pt x="1462" y="1066"/>
                      </a:lnTo>
                      <a:lnTo>
                        <a:pt x="1541" y="908"/>
                      </a:lnTo>
                      <a:lnTo>
                        <a:pt x="1541" y="750"/>
                      </a:lnTo>
                      <a:lnTo>
                        <a:pt x="1501" y="632"/>
                      </a:lnTo>
                      <a:lnTo>
                        <a:pt x="1462" y="474"/>
                      </a:lnTo>
                      <a:lnTo>
                        <a:pt x="1422" y="356"/>
                      </a:lnTo>
                      <a:lnTo>
                        <a:pt x="1304" y="237"/>
                      </a:lnTo>
                      <a:lnTo>
                        <a:pt x="1185" y="119"/>
                      </a:lnTo>
                      <a:lnTo>
                        <a:pt x="1067" y="79"/>
                      </a:lnTo>
                      <a:lnTo>
                        <a:pt x="909" y="40"/>
                      </a:lnTo>
                      <a:lnTo>
                        <a:pt x="79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45"/>
                <p:cNvSpPr/>
                <p:nvPr/>
              </p:nvSpPr>
              <p:spPr>
                <a:xfrm>
                  <a:off x="5713875" y="3849400"/>
                  <a:ext cx="78975" cy="7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3159" extrusionOk="0">
                      <a:moveTo>
                        <a:pt x="1579" y="1"/>
                      </a:moveTo>
                      <a:lnTo>
                        <a:pt x="1264" y="40"/>
                      </a:lnTo>
                      <a:lnTo>
                        <a:pt x="948" y="119"/>
                      </a:lnTo>
                      <a:lnTo>
                        <a:pt x="671" y="277"/>
                      </a:lnTo>
                      <a:lnTo>
                        <a:pt x="474" y="474"/>
                      </a:lnTo>
                      <a:lnTo>
                        <a:pt x="277" y="711"/>
                      </a:lnTo>
                      <a:lnTo>
                        <a:pt x="119" y="988"/>
                      </a:lnTo>
                      <a:lnTo>
                        <a:pt x="40" y="1264"/>
                      </a:lnTo>
                      <a:lnTo>
                        <a:pt x="0" y="1580"/>
                      </a:lnTo>
                      <a:lnTo>
                        <a:pt x="40" y="1896"/>
                      </a:lnTo>
                      <a:lnTo>
                        <a:pt x="119" y="2211"/>
                      </a:lnTo>
                      <a:lnTo>
                        <a:pt x="277" y="2448"/>
                      </a:lnTo>
                      <a:lnTo>
                        <a:pt x="474" y="2685"/>
                      </a:lnTo>
                      <a:lnTo>
                        <a:pt x="671" y="2883"/>
                      </a:lnTo>
                      <a:lnTo>
                        <a:pt x="948" y="3040"/>
                      </a:lnTo>
                      <a:lnTo>
                        <a:pt x="1264" y="3119"/>
                      </a:lnTo>
                      <a:lnTo>
                        <a:pt x="1579" y="3159"/>
                      </a:lnTo>
                      <a:lnTo>
                        <a:pt x="1895" y="3119"/>
                      </a:lnTo>
                      <a:lnTo>
                        <a:pt x="2172" y="3040"/>
                      </a:lnTo>
                      <a:lnTo>
                        <a:pt x="2448" y="2883"/>
                      </a:lnTo>
                      <a:lnTo>
                        <a:pt x="2685" y="2685"/>
                      </a:lnTo>
                      <a:lnTo>
                        <a:pt x="2882" y="2448"/>
                      </a:lnTo>
                      <a:lnTo>
                        <a:pt x="3040" y="2211"/>
                      </a:lnTo>
                      <a:lnTo>
                        <a:pt x="3119" y="1896"/>
                      </a:lnTo>
                      <a:lnTo>
                        <a:pt x="3159" y="1580"/>
                      </a:lnTo>
                      <a:lnTo>
                        <a:pt x="3119" y="1264"/>
                      </a:lnTo>
                      <a:lnTo>
                        <a:pt x="3040" y="988"/>
                      </a:lnTo>
                      <a:lnTo>
                        <a:pt x="2882" y="711"/>
                      </a:lnTo>
                      <a:lnTo>
                        <a:pt x="2685" y="474"/>
                      </a:lnTo>
                      <a:lnTo>
                        <a:pt x="2448" y="277"/>
                      </a:lnTo>
                      <a:lnTo>
                        <a:pt x="2172" y="119"/>
                      </a:lnTo>
                      <a:lnTo>
                        <a:pt x="1895" y="40"/>
                      </a:lnTo>
                      <a:lnTo>
                        <a:pt x="1579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45"/>
                <p:cNvSpPr/>
                <p:nvPr/>
              </p:nvSpPr>
              <p:spPr>
                <a:xfrm>
                  <a:off x="5713875" y="3849400"/>
                  <a:ext cx="78975" cy="7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3159" fill="none" extrusionOk="0">
                      <a:moveTo>
                        <a:pt x="1579" y="1"/>
                      </a:moveTo>
                      <a:lnTo>
                        <a:pt x="1579" y="1"/>
                      </a:lnTo>
                      <a:lnTo>
                        <a:pt x="1895" y="40"/>
                      </a:lnTo>
                      <a:lnTo>
                        <a:pt x="2172" y="119"/>
                      </a:lnTo>
                      <a:lnTo>
                        <a:pt x="2448" y="277"/>
                      </a:lnTo>
                      <a:lnTo>
                        <a:pt x="2685" y="474"/>
                      </a:lnTo>
                      <a:lnTo>
                        <a:pt x="2882" y="711"/>
                      </a:lnTo>
                      <a:lnTo>
                        <a:pt x="3040" y="988"/>
                      </a:lnTo>
                      <a:lnTo>
                        <a:pt x="3119" y="1264"/>
                      </a:lnTo>
                      <a:lnTo>
                        <a:pt x="3159" y="1580"/>
                      </a:lnTo>
                      <a:lnTo>
                        <a:pt x="3159" y="1580"/>
                      </a:lnTo>
                      <a:lnTo>
                        <a:pt x="3119" y="1896"/>
                      </a:lnTo>
                      <a:lnTo>
                        <a:pt x="3040" y="2211"/>
                      </a:lnTo>
                      <a:lnTo>
                        <a:pt x="2882" y="2448"/>
                      </a:lnTo>
                      <a:lnTo>
                        <a:pt x="2685" y="2685"/>
                      </a:lnTo>
                      <a:lnTo>
                        <a:pt x="2448" y="2883"/>
                      </a:lnTo>
                      <a:lnTo>
                        <a:pt x="2172" y="3040"/>
                      </a:lnTo>
                      <a:lnTo>
                        <a:pt x="1895" y="3119"/>
                      </a:lnTo>
                      <a:lnTo>
                        <a:pt x="1579" y="3159"/>
                      </a:lnTo>
                      <a:lnTo>
                        <a:pt x="1579" y="3159"/>
                      </a:lnTo>
                      <a:lnTo>
                        <a:pt x="1264" y="3119"/>
                      </a:lnTo>
                      <a:lnTo>
                        <a:pt x="948" y="3040"/>
                      </a:lnTo>
                      <a:lnTo>
                        <a:pt x="671" y="2883"/>
                      </a:lnTo>
                      <a:lnTo>
                        <a:pt x="474" y="2685"/>
                      </a:lnTo>
                      <a:lnTo>
                        <a:pt x="277" y="2448"/>
                      </a:lnTo>
                      <a:lnTo>
                        <a:pt x="119" y="2211"/>
                      </a:lnTo>
                      <a:lnTo>
                        <a:pt x="40" y="1896"/>
                      </a:lnTo>
                      <a:lnTo>
                        <a:pt x="0" y="1580"/>
                      </a:lnTo>
                      <a:lnTo>
                        <a:pt x="0" y="1580"/>
                      </a:lnTo>
                      <a:lnTo>
                        <a:pt x="40" y="1264"/>
                      </a:lnTo>
                      <a:lnTo>
                        <a:pt x="119" y="988"/>
                      </a:lnTo>
                      <a:lnTo>
                        <a:pt x="277" y="711"/>
                      </a:lnTo>
                      <a:lnTo>
                        <a:pt x="474" y="474"/>
                      </a:lnTo>
                      <a:lnTo>
                        <a:pt x="671" y="277"/>
                      </a:lnTo>
                      <a:lnTo>
                        <a:pt x="948" y="119"/>
                      </a:lnTo>
                      <a:lnTo>
                        <a:pt x="1264" y="40"/>
                      </a:lnTo>
                      <a:lnTo>
                        <a:pt x="157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45"/>
                <p:cNvSpPr/>
                <p:nvPr/>
              </p:nvSpPr>
              <p:spPr>
                <a:xfrm>
                  <a:off x="5589500" y="3334200"/>
                  <a:ext cx="244800" cy="82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2" h="32848" extrusionOk="0">
                      <a:moveTo>
                        <a:pt x="198" y="0"/>
                      </a:moveTo>
                      <a:lnTo>
                        <a:pt x="119" y="40"/>
                      </a:lnTo>
                      <a:lnTo>
                        <a:pt x="40" y="119"/>
                      </a:lnTo>
                      <a:lnTo>
                        <a:pt x="1" y="237"/>
                      </a:lnTo>
                      <a:lnTo>
                        <a:pt x="1" y="356"/>
                      </a:lnTo>
                      <a:lnTo>
                        <a:pt x="9239" y="32610"/>
                      </a:lnTo>
                      <a:lnTo>
                        <a:pt x="9278" y="32729"/>
                      </a:lnTo>
                      <a:lnTo>
                        <a:pt x="9357" y="32808"/>
                      </a:lnTo>
                      <a:lnTo>
                        <a:pt x="9476" y="32847"/>
                      </a:lnTo>
                      <a:lnTo>
                        <a:pt x="9594" y="32847"/>
                      </a:lnTo>
                      <a:lnTo>
                        <a:pt x="9713" y="32768"/>
                      </a:lnTo>
                      <a:lnTo>
                        <a:pt x="9752" y="32689"/>
                      </a:lnTo>
                      <a:lnTo>
                        <a:pt x="9792" y="32571"/>
                      </a:lnTo>
                      <a:lnTo>
                        <a:pt x="9792" y="32452"/>
                      </a:lnTo>
                      <a:lnTo>
                        <a:pt x="593" y="198"/>
                      </a:lnTo>
                      <a:lnTo>
                        <a:pt x="514" y="119"/>
                      </a:lnTo>
                      <a:lnTo>
                        <a:pt x="435" y="4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45"/>
                <p:cNvSpPr/>
                <p:nvPr/>
              </p:nvSpPr>
              <p:spPr>
                <a:xfrm>
                  <a:off x="5589500" y="3334200"/>
                  <a:ext cx="244800" cy="82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2" h="32848" fill="none" extrusionOk="0">
                      <a:moveTo>
                        <a:pt x="9594" y="32847"/>
                      </a:moveTo>
                      <a:lnTo>
                        <a:pt x="9594" y="32847"/>
                      </a:lnTo>
                      <a:lnTo>
                        <a:pt x="9476" y="32847"/>
                      </a:lnTo>
                      <a:lnTo>
                        <a:pt x="9357" y="32808"/>
                      </a:lnTo>
                      <a:lnTo>
                        <a:pt x="9278" y="32729"/>
                      </a:lnTo>
                      <a:lnTo>
                        <a:pt x="9239" y="32610"/>
                      </a:lnTo>
                      <a:lnTo>
                        <a:pt x="1" y="356"/>
                      </a:lnTo>
                      <a:lnTo>
                        <a:pt x="1" y="356"/>
                      </a:lnTo>
                      <a:lnTo>
                        <a:pt x="1" y="237"/>
                      </a:lnTo>
                      <a:lnTo>
                        <a:pt x="40" y="119"/>
                      </a:lnTo>
                      <a:lnTo>
                        <a:pt x="119" y="40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317" y="0"/>
                      </a:lnTo>
                      <a:lnTo>
                        <a:pt x="435" y="40"/>
                      </a:lnTo>
                      <a:lnTo>
                        <a:pt x="514" y="119"/>
                      </a:lnTo>
                      <a:lnTo>
                        <a:pt x="593" y="198"/>
                      </a:lnTo>
                      <a:lnTo>
                        <a:pt x="9792" y="32452"/>
                      </a:lnTo>
                      <a:lnTo>
                        <a:pt x="9792" y="32452"/>
                      </a:lnTo>
                      <a:lnTo>
                        <a:pt x="9792" y="32571"/>
                      </a:lnTo>
                      <a:lnTo>
                        <a:pt x="9752" y="32689"/>
                      </a:lnTo>
                      <a:lnTo>
                        <a:pt x="9713" y="32768"/>
                      </a:lnTo>
                      <a:lnTo>
                        <a:pt x="9594" y="3284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45"/>
                <p:cNvSpPr/>
                <p:nvPr/>
              </p:nvSpPr>
              <p:spPr>
                <a:xfrm>
                  <a:off x="5487850" y="3333200"/>
                  <a:ext cx="116500" cy="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0" h="594" extrusionOk="0">
                      <a:moveTo>
                        <a:pt x="198" y="1"/>
                      </a:moveTo>
                      <a:lnTo>
                        <a:pt x="119" y="80"/>
                      </a:lnTo>
                      <a:lnTo>
                        <a:pt x="40" y="159"/>
                      </a:lnTo>
                      <a:lnTo>
                        <a:pt x="1" y="277"/>
                      </a:lnTo>
                      <a:lnTo>
                        <a:pt x="40" y="435"/>
                      </a:lnTo>
                      <a:lnTo>
                        <a:pt x="119" y="514"/>
                      </a:lnTo>
                      <a:lnTo>
                        <a:pt x="198" y="593"/>
                      </a:lnTo>
                      <a:lnTo>
                        <a:pt x="4462" y="593"/>
                      </a:lnTo>
                      <a:lnTo>
                        <a:pt x="4580" y="514"/>
                      </a:lnTo>
                      <a:lnTo>
                        <a:pt x="4620" y="435"/>
                      </a:lnTo>
                      <a:lnTo>
                        <a:pt x="4659" y="277"/>
                      </a:lnTo>
                      <a:lnTo>
                        <a:pt x="4620" y="159"/>
                      </a:lnTo>
                      <a:lnTo>
                        <a:pt x="4580" y="80"/>
                      </a:lnTo>
                      <a:lnTo>
                        <a:pt x="4462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45"/>
                <p:cNvSpPr/>
                <p:nvPr/>
              </p:nvSpPr>
              <p:spPr>
                <a:xfrm>
                  <a:off x="5483900" y="3297675"/>
                  <a:ext cx="15825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4068" extrusionOk="0">
                      <a:moveTo>
                        <a:pt x="277" y="1"/>
                      </a:moveTo>
                      <a:lnTo>
                        <a:pt x="159" y="40"/>
                      </a:lnTo>
                      <a:lnTo>
                        <a:pt x="80" y="80"/>
                      </a:lnTo>
                      <a:lnTo>
                        <a:pt x="1" y="198"/>
                      </a:lnTo>
                      <a:lnTo>
                        <a:pt x="1" y="317"/>
                      </a:lnTo>
                      <a:lnTo>
                        <a:pt x="1" y="3791"/>
                      </a:lnTo>
                      <a:lnTo>
                        <a:pt x="1" y="3909"/>
                      </a:lnTo>
                      <a:lnTo>
                        <a:pt x="80" y="3988"/>
                      </a:lnTo>
                      <a:lnTo>
                        <a:pt x="159" y="4067"/>
                      </a:lnTo>
                      <a:lnTo>
                        <a:pt x="435" y="4067"/>
                      </a:lnTo>
                      <a:lnTo>
                        <a:pt x="514" y="3988"/>
                      </a:lnTo>
                      <a:lnTo>
                        <a:pt x="593" y="3909"/>
                      </a:lnTo>
                      <a:lnTo>
                        <a:pt x="632" y="3791"/>
                      </a:lnTo>
                      <a:lnTo>
                        <a:pt x="632" y="317"/>
                      </a:lnTo>
                      <a:lnTo>
                        <a:pt x="593" y="198"/>
                      </a:lnTo>
                      <a:lnTo>
                        <a:pt x="514" y="80"/>
                      </a:lnTo>
                      <a:lnTo>
                        <a:pt x="435" y="40"/>
                      </a:lnTo>
                      <a:lnTo>
                        <a:pt x="31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45"/>
                <p:cNvSpPr/>
                <p:nvPr/>
              </p:nvSpPr>
              <p:spPr>
                <a:xfrm>
                  <a:off x="5299350" y="3232550"/>
                  <a:ext cx="235900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4304" extrusionOk="0">
                      <a:moveTo>
                        <a:pt x="9436" y="0"/>
                      </a:moveTo>
                      <a:lnTo>
                        <a:pt x="8567" y="276"/>
                      </a:lnTo>
                      <a:lnTo>
                        <a:pt x="7541" y="592"/>
                      </a:lnTo>
                      <a:lnTo>
                        <a:pt x="5093" y="1263"/>
                      </a:lnTo>
                      <a:lnTo>
                        <a:pt x="2606" y="1856"/>
                      </a:lnTo>
                      <a:lnTo>
                        <a:pt x="592" y="2290"/>
                      </a:lnTo>
                      <a:lnTo>
                        <a:pt x="355" y="2369"/>
                      </a:lnTo>
                      <a:lnTo>
                        <a:pt x="197" y="2527"/>
                      </a:lnTo>
                      <a:lnTo>
                        <a:pt x="79" y="2645"/>
                      </a:lnTo>
                      <a:lnTo>
                        <a:pt x="40" y="2764"/>
                      </a:lnTo>
                      <a:lnTo>
                        <a:pt x="0" y="2882"/>
                      </a:lnTo>
                      <a:lnTo>
                        <a:pt x="0" y="3040"/>
                      </a:lnTo>
                      <a:lnTo>
                        <a:pt x="0" y="3198"/>
                      </a:lnTo>
                      <a:lnTo>
                        <a:pt x="40" y="3316"/>
                      </a:lnTo>
                      <a:lnTo>
                        <a:pt x="118" y="3435"/>
                      </a:lnTo>
                      <a:lnTo>
                        <a:pt x="237" y="3553"/>
                      </a:lnTo>
                      <a:lnTo>
                        <a:pt x="434" y="3711"/>
                      </a:lnTo>
                      <a:lnTo>
                        <a:pt x="671" y="3869"/>
                      </a:lnTo>
                      <a:lnTo>
                        <a:pt x="948" y="4027"/>
                      </a:lnTo>
                      <a:lnTo>
                        <a:pt x="1184" y="4106"/>
                      </a:lnTo>
                      <a:lnTo>
                        <a:pt x="1737" y="4224"/>
                      </a:lnTo>
                      <a:lnTo>
                        <a:pt x="2290" y="4303"/>
                      </a:lnTo>
                      <a:lnTo>
                        <a:pt x="2843" y="4264"/>
                      </a:lnTo>
                      <a:lnTo>
                        <a:pt x="3356" y="4185"/>
                      </a:lnTo>
                      <a:lnTo>
                        <a:pt x="3632" y="4106"/>
                      </a:lnTo>
                      <a:lnTo>
                        <a:pt x="3987" y="3987"/>
                      </a:lnTo>
                      <a:lnTo>
                        <a:pt x="4777" y="3672"/>
                      </a:lnTo>
                      <a:lnTo>
                        <a:pt x="5725" y="3198"/>
                      </a:lnTo>
                      <a:lnTo>
                        <a:pt x="6672" y="2645"/>
                      </a:lnTo>
                      <a:lnTo>
                        <a:pt x="7580" y="2014"/>
                      </a:lnTo>
                      <a:lnTo>
                        <a:pt x="8014" y="1698"/>
                      </a:lnTo>
                      <a:lnTo>
                        <a:pt x="8409" y="1342"/>
                      </a:lnTo>
                      <a:lnTo>
                        <a:pt x="8764" y="987"/>
                      </a:lnTo>
                      <a:lnTo>
                        <a:pt x="9041" y="671"/>
                      </a:lnTo>
                      <a:lnTo>
                        <a:pt x="9278" y="316"/>
                      </a:lnTo>
                      <a:lnTo>
                        <a:pt x="9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45"/>
                <p:cNvSpPr/>
                <p:nvPr/>
              </p:nvSpPr>
              <p:spPr>
                <a:xfrm>
                  <a:off x="5328950" y="3193050"/>
                  <a:ext cx="2882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9" h="5923" extrusionOk="0">
                      <a:moveTo>
                        <a:pt x="10620" y="1"/>
                      </a:moveTo>
                      <a:lnTo>
                        <a:pt x="10462" y="40"/>
                      </a:lnTo>
                      <a:lnTo>
                        <a:pt x="8962" y="475"/>
                      </a:lnTo>
                      <a:lnTo>
                        <a:pt x="7107" y="1027"/>
                      </a:lnTo>
                      <a:lnTo>
                        <a:pt x="5291" y="1580"/>
                      </a:lnTo>
                      <a:lnTo>
                        <a:pt x="4462" y="1856"/>
                      </a:lnTo>
                      <a:lnTo>
                        <a:pt x="3790" y="2133"/>
                      </a:lnTo>
                      <a:lnTo>
                        <a:pt x="3514" y="2291"/>
                      </a:lnTo>
                      <a:lnTo>
                        <a:pt x="3317" y="2488"/>
                      </a:lnTo>
                      <a:lnTo>
                        <a:pt x="3198" y="2764"/>
                      </a:lnTo>
                      <a:lnTo>
                        <a:pt x="3159" y="3041"/>
                      </a:lnTo>
                      <a:lnTo>
                        <a:pt x="3119" y="3396"/>
                      </a:lnTo>
                      <a:lnTo>
                        <a:pt x="3080" y="3712"/>
                      </a:lnTo>
                      <a:lnTo>
                        <a:pt x="3001" y="3988"/>
                      </a:lnTo>
                      <a:lnTo>
                        <a:pt x="2882" y="4265"/>
                      </a:lnTo>
                      <a:lnTo>
                        <a:pt x="2724" y="4541"/>
                      </a:lnTo>
                      <a:lnTo>
                        <a:pt x="2567" y="4778"/>
                      </a:lnTo>
                      <a:lnTo>
                        <a:pt x="2369" y="5015"/>
                      </a:lnTo>
                      <a:lnTo>
                        <a:pt x="2172" y="5212"/>
                      </a:lnTo>
                      <a:lnTo>
                        <a:pt x="1935" y="5370"/>
                      </a:lnTo>
                      <a:lnTo>
                        <a:pt x="1698" y="5528"/>
                      </a:lnTo>
                      <a:lnTo>
                        <a:pt x="1422" y="5646"/>
                      </a:lnTo>
                      <a:lnTo>
                        <a:pt x="1145" y="5725"/>
                      </a:lnTo>
                      <a:lnTo>
                        <a:pt x="869" y="5765"/>
                      </a:lnTo>
                      <a:lnTo>
                        <a:pt x="316" y="5765"/>
                      </a:lnTo>
                      <a:lnTo>
                        <a:pt x="0" y="5686"/>
                      </a:lnTo>
                      <a:lnTo>
                        <a:pt x="0" y="5686"/>
                      </a:lnTo>
                      <a:lnTo>
                        <a:pt x="277" y="5804"/>
                      </a:lnTo>
                      <a:lnTo>
                        <a:pt x="553" y="5844"/>
                      </a:lnTo>
                      <a:lnTo>
                        <a:pt x="869" y="5883"/>
                      </a:lnTo>
                      <a:lnTo>
                        <a:pt x="1185" y="5923"/>
                      </a:lnTo>
                      <a:lnTo>
                        <a:pt x="1935" y="5883"/>
                      </a:lnTo>
                      <a:lnTo>
                        <a:pt x="2843" y="5725"/>
                      </a:lnTo>
                      <a:lnTo>
                        <a:pt x="3988" y="5489"/>
                      </a:lnTo>
                      <a:lnTo>
                        <a:pt x="5409" y="5133"/>
                      </a:lnTo>
                      <a:lnTo>
                        <a:pt x="9317" y="4067"/>
                      </a:lnTo>
                      <a:lnTo>
                        <a:pt x="9673" y="3949"/>
                      </a:lnTo>
                      <a:lnTo>
                        <a:pt x="9989" y="3830"/>
                      </a:lnTo>
                      <a:lnTo>
                        <a:pt x="10265" y="3672"/>
                      </a:lnTo>
                      <a:lnTo>
                        <a:pt x="10502" y="3475"/>
                      </a:lnTo>
                      <a:lnTo>
                        <a:pt x="10699" y="3317"/>
                      </a:lnTo>
                      <a:lnTo>
                        <a:pt x="10857" y="3080"/>
                      </a:lnTo>
                      <a:lnTo>
                        <a:pt x="11015" y="2883"/>
                      </a:lnTo>
                      <a:lnTo>
                        <a:pt x="11173" y="2646"/>
                      </a:lnTo>
                      <a:lnTo>
                        <a:pt x="11370" y="2212"/>
                      </a:lnTo>
                      <a:lnTo>
                        <a:pt x="11489" y="1738"/>
                      </a:lnTo>
                      <a:lnTo>
                        <a:pt x="11528" y="1264"/>
                      </a:lnTo>
                      <a:lnTo>
                        <a:pt x="11528" y="830"/>
                      </a:lnTo>
                      <a:lnTo>
                        <a:pt x="11528" y="633"/>
                      </a:lnTo>
                      <a:lnTo>
                        <a:pt x="11449" y="475"/>
                      </a:lnTo>
                      <a:lnTo>
                        <a:pt x="11370" y="317"/>
                      </a:lnTo>
                      <a:lnTo>
                        <a:pt x="11252" y="198"/>
                      </a:lnTo>
                      <a:lnTo>
                        <a:pt x="11094" y="119"/>
                      </a:lnTo>
                      <a:lnTo>
                        <a:pt x="10976" y="40"/>
                      </a:lnTo>
                      <a:lnTo>
                        <a:pt x="10818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45"/>
                <p:cNvSpPr/>
                <p:nvPr/>
              </p:nvSpPr>
              <p:spPr>
                <a:xfrm>
                  <a:off x="7134125" y="2751875"/>
                  <a:ext cx="247750" cy="1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4107" extrusionOk="0">
                      <a:moveTo>
                        <a:pt x="1" y="1"/>
                      </a:moveTo>
                      <a:lnTo>
                        <a:pt x="1" y="356"/>
                      </a:lnTo>
                      <a:lnTo>
                        <a:pt x="6278" y="356"/>
                      </a:lnTo>
                      <a:lnTo>
                        <a:pt x="6673" y="396"/>
                      </a:lnTo>
                      <a:lnTo>
                        <a:pt x="7028" y="435"/>
                      </a:lnTo>
                      <a:lnTo>
                        <a:pt x="7344" y="514"/>
                      </a:lnTo>
                      <a:lnTo>
                        <a:pt x="7620" y="672"/>
                      </a:lnTo>
                      <a:lnTo>
                        <a:pt x="7897" y="790"/>
                      </a:lnTo>
                      <a:lnTo>
                        <a:pt x="8173" y="988"/>
                      </a:lnTo>
                      <a:lnTo>
                        <a:pt x="8410" y="1185"/>
                      </a:lnTo>
                      <a:lnTo>
                        <a:pt x="8647" y="1383"/>
                      </a:lnTo>
                      <a:lnTo>
                        <a:pt x="8844" y="1619"/>
                      </a:lnTo>
                      <a:lnTo>
                        <a:pt x="9041" y="1896"/>
                      </a:lnTo>
                      <a:lnTo>
                        <a:pt x="9160" y="2172"/>
                      </a:lnTo>
                      <a:lnTo>
                        <a:pt x="9318" y="2448"/>
                      </a:lnTo>
                      <a:lnTo>
                        <a:pt x="9397" y="2764"/>
                      </a:lnTo>
                      <a:lnTo>
                        <a:pt x="9476" y="3041"/>
                      </a:lnTo>
                      <a:lnTo>
                        <a:pt x="9515" y="3356"/>
                      </a:lnTo>
                      <a:lnTo>
                        <a:pt x="9515" y="3712"/>
                      </a:lnTo>
                      <a:lnTo>
                        <a:pt x="9515" y="4028"/>
                      </a:lnTo>
                      <a:lnTo>
                        <a:pt x="9871" y="4107"/>
                      </a:lnTo>
                      <a:lnTo>
                        <a:pt x="9910" y="3633"/>
                      </a:lnTo>
                      <a:lnTo>
                        <a:pt x="9871" y="3278"/>
                      </a:lnTo>
                      <a:lnTo>
                        <a:pt x="9831" y="2922"/>
                      </a:lnTo>
                      <a:lnTo>
                        <a:pt x="9752" y="2567"/>
                      </a:lnTo>
                      <a:lnTo>
                        <a:pt x="9634" y="2212"/>
                      </a:lnTo>
                      <a:lnTo>
                        <a:pt x="9476" y="1896"/>
                      </a:lnTo>
                      <a:lnTo>
                        <a:pt x="9278" y="1619"/>
                      </a:lnTo>
                      <a:lnTo>
                        <a:pt x="9081" y="1304"/>
                      </a:lnTo>
                      <a:lnTo>
                        <a:pt x="8844" y="1067"/>
                      </a:lnTo>
                      <a:lnTo>
                        <a:pt x="8568" y="830"/>
                      </a:lnTo>
                      <a:lnTo>
                        <a:pt x="8291" y="632"/>
                      </a:lnTo>
                      <a:lnTo>
                        <a:pt x="8015" y="435"/>
                      </a:lnTo>
                      <a:lnTo>
                        <a:pt x="7699" y="277"/>
                      </a:lnTo>
                      <a:lnTo>
                        <a:pt x="7344" y="159"/>
                      </a:lnTo>
                      <a:lnTo>
                        <a:pt x="6989" y="80"/>
                      </a:lnTo>
                      <a:lnTo>
                        <a:pt x="6633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45"/>
                <p:cNvSpPr/>
                <p:nvPr/>
              </p:nvSpPr>
              <p:spPr>
                <a:xfrm>
                  <a:off x="7318700" y="2894000"/>
                  <a:ext cx="40475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1580" extrusionOk="0">
                      <a:moveTo>
                        <a:pt x="1343" y="1"/>
                      </a:moveTo>
                      <a:lnTo>
                        <a:pt x="0" y="1304"/>
                      </a:lnTo>
                      <a:lnTo>
                        <a:pt x="237" y="1580"/>
                      </a:lnTo>
                      <a:lnTo>
                        <a:pt x="1580" y="277"/>
                      </a:lnTo>
                      <a:lnTo>
                        <a:pt x="1619" y="238"/>
                      </a:lnTo>
                      <a:lnTo>
                        <a:pt x="1343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45"/>
                <p:cNvSpPr/>
                <p:nvPr/>
              </p:nvSpPr>
              <p:spPr>
                <a:xfrm>
                  <a:off x="5582600" y="2781500"/>
                  <a:ext cx="1767700" cy="71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08" h="28781" extrusionOk="0">
                      <a:moveTo>
                        <a:pt x="43033" y="0"/>
                      </a:moveTo>
                      <a:lnTo>
                        <a:pt x="42401" y="40"/>
                      </a:lnTo>
                      <a:lnTo>
                        <a:pt x="41769" y="119"/>
                      </a:lnTo>
                      <a:lnTo>
                        <a:pt x="41138" y="276"/>
                      </a:lnTo>
                      <a:lnTo>
                        <a:pt x="40506" y="474"/>
                      </a:lnTo>
                      <a:lnTo>
                        <a:pt x="39953" y="711"/>
                      </a:lnTo>
                      <a:lnTo>
                        <a:pt x="39361" y="1027"/>
                      </a:lnTo>
                      <a:lnTo>
                        <a:pt x="38848" y="1342"/>
                      </a:lnTo>
                      <a:lnTo>
                        <a:pt x="38335" y="1737"/>
                      </a:lnTo>
                      <a:lnTo>
                        <a:pt x="26294" y="12002"/>
                      </a:lnTo>
                      <a:lnTo>
                        <a:pt x="24675" y="13305"/>
                      </a:lnTo>
                      <a:lnTo>
                        <a:pt x="23017" y="14568"/>
                      </a:lnTo>
                      <a:lnTo>
                        <a:pt x="21280" y="15713"/>
                      </a:lnTo>
                      <a:lnTo>
                        <a:pt x="19543" y="16818"/>
                      </a:lnTo>
                      <a:lnTo>
                        <a:pt x="17727" y="17805"/>
                      </a:lnTo>
                      <a:lnTo>
                        <a:pt x="15871" y="18753"/>
                      </a:lnTo>
                      <a:lnTo>
                        <a:pt x="13976" y="19582"/>
                      </a:lnTo>
                      <a:lnTo>
                        <a:pt x="12042" y="20332"/>
                      </a:lnTo>
                      <a:lnTo>
                        <a:pt x="1540" y="24240"/>
                      </a:lnTo>
                      <a:lnTo>
                        <a:pt x="1106" y="24438"/>
                      </a:lnTo>
                      <a:lnTo>
                        <a:pt x="751" y="24675"/>
                      </a:lnTo>
                      <a:lnTo>
                        <a:pt x="474" y="24990"/>
                      </a:lnTo>
                      <a:lnTo>
                        <a:pt x="237" y="25306"/>
                      </a:lnTo>
                      <a:lnTo>
                        <a:pt x="79" y="25701"/>
                      </a:lnTo>
                      <a:lnTo>
                        <a:pt x="1" y="26056"/>
                      </a:lnTo>
                      <a:lnTo>
                        <a:pt x="1" y="26451"/>
                      </a:lnTo>
                      <a:lnTo>
                        <a:pt x="40" y="26846"/>
                      </a:lnTo>
                      <a:lnTo>
                        <a:pt x="119" y="27241"/>
                      </a:lnTo>
                      <a:lnTo>
                        <a:pt x="277" y="27596"/>
                      </a:lnTo>
                      <a:lnTo>
                        <a:pt x="474" y="27912"/>
                      </a:lnTo>
                      <a:lnTo>
                        <a:pt x="751" y="28188"/>
                      </a:lnTo>
                      <a:lnTo>
                        <a:pt x="1066" y="28425"/>
                      </a:lnTo>
                      <a:lnTo>
                        <a:pt x="1461" y="28622"/>
                      </a:lnTo>
                      <a:lnTo>
                        <a:pt x="1856" y="28741"/>
                      </a:lnTo>
                      <a:lnTo>
                        <a:pt x="2330" y="28780"/>
                      </a:lnTo>
                      <a:lnTo>
                        <a:pt x="29965" y="28780"/>
                      </a:lnTo>
                      <a:lnTo>
                        <a:pt x="31189" y="28741"/>
                      </a:lnTo>
                      <a:lnTo>
                        <a:pt x="32176" y="28701"/>
                      </a:lnTo>
                      <a:lnTo>
                        <a:pt x="33005" y="28544"/>
                      </a:lnTo>
                      <a:lnTo>
                        <a:pt x="33795" y="28346"/>
                      </a:lnTo>
                      <a:lnTo>
                        <a:pt x="34545" y="28070"/>
                      </a:lnTo>
                      <a:lnTo>
                        <a:pt x="35334" y="27714"/>
                      </a:lnTo>
                      <a:lnTo>
                        <a:pt x="37308" y="26727"/>
                      </a:lnTo>
                      <a:lnTo>
                        <a:pt x="50021" y="20213"/>
                      </a:lnTo>
                      <a:lnTo>
                        <a:pt x="51323" y="19503"/>
                      </a:lnTo>
                      <a:lnTo>
                        <a:pt x="52666" y="18753"/>
                      </a:lnTo>
                      <a:lnTo>
                        <a:pt x="53929" y="17963"/>
                      </a:lnTo>
                      <a:lnTo>
                        <a:pt x="55192" y="17134"/>
                      </a:lnTo>
                      <a:lnTo>
                        <a:pt x="56416" y="16305"/>
                      </a:lnTo>
                      <a:lnTo>
                        <a:pt x="57640" y="15397"/>
                      </a:lnTo>
                      <a:lnTo>
                        <a:pt x="58824" y="14489"/>
                      </a:lnTo>
                      <a:lnTo>
                        <a:pt x="59969" y="13541"/>
                      </a:lnTo>
                      <a:lnTo>
                        <a:pt x="70155" y="3948"/>
                      </a:lnTo>
                      <a:lnTo>
                        <a:pt x="70392" y="3593"/>
                      </a:lnTo>
                      <a:lnTo>
                        <a:pt x="70589" y="3237"/>
                      </a:lnTo>
                      <a:lnTo>
                        <a:pt x="70668" y="2803"/>
                      </a:lnTo>
                      <a:lnTo>
                        <a:pt x="70708" y="2408"/>
                      </a:lnTo>
                      <a:lnTo>
                        <a:pt x="70708" y="2171"/>
                      </a:lnTo>
                      <a:lnTo>
                        <a:pt x="70668" y="1935"/>
                      </a:lnTo>
                      <a:lnTo>
                        <a:pt x="70550" y="1461"/>
                      </a:lnTo>
                      <a:lnTo>
                        <a:pt x="70313" y="1066"/>
                      </a:lnTo>
                      <a:lnTo>
                        <a:pt x="70037" y="711"/>
                      </a:lnTo>
                      <a:lnTo>
                        <a:pt x="69681" y="434"/>
                      </a:lnTo>
                      <a:lnTo>
                        <a:pt x="69286" y="198"/>
                      </a:lnTo>
                      <a:lnTo>
                        <a:pt x="68813" y="79"/>
                      </a:lnTo>
                      <a:lnTo>
                        <a:pt x="68576" y="40"/>
                      </a:lnTo>
                      <a:lnTo>
                        <a:pt x="68339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45"/>
                <p:cNvSpPr/>
                <p:nvPr/>
              </p:nvSpPr>
              <p:spPr>
                <a:xfrm>
                  <a:off x="5582600" y="2781500"/>
                  <a:ext cx="1767700" cy="71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08" h="28781" fill="none" extrusionOk="0">
                      <a:moveTo>
                        <a:pt x="29965" y="28780"/>
                      </a:moveTo>
                      <a:lnTo>
                        <a:pt x="2330" y="28780"/>
                      </a:lnTo>
                      <a:lnTo>
                        <a:pt x="2330" y="28780"/>
                      </a:lnTo>
                      <a:lnTo>
                        <a:pt x="1856" y="28741"/>
                      </a:lnTo>
                      <a:lnTo>
                        <a:pt x="1461" y="28622"/>
                      </a:lnTo>
                      <a:lnTo>
                        <a:pt x="1066" y="28425"/>
                      </a:lnTo>
                      <a:lnTo>
                        <a:pt x="751" y="28188"/>
                      </a:lnTo>
                      <a:lnTo>
                        <a:pt x="474" y="27912"/>
                      </a:lnTo>
                      <a:lnTo>
                        <a:pt x="277" y="27596"/>
                      </a:lnTo>
                      <a:lnTo>
                        <a:pt x="119" y="27241"/>
                      </a:lnTo>
                      <a:lnTo>
                        <a:pt x="40" y="26846"/>
                      </a:lnTo>
                      <a:lnTo>
                        <a:pt x="1" y="26451"/>
                      </a:lnTo>
                      <a:lnTo>
                        <a:pt x="1" y="26056"/>
                      </a:lnTo>
                      <a:lnTo>
                        <a:pt x="79" y="25701"/>
                      </a:lnTo>
                      <a:lnTo>
                        <a:pt x="237" y="25306"/>
                      </a:lnTo>
                      <a:lnTo>
                        <a:pt x="474" y="24990"/>
                      </a:lnTo>
                      <a:lnTo>
                        <a:pt x="751" y="24675"/>
                      </a:lnTo>
                      <a:lnTo>
                        <a:pt x="1106" y="24438"/>
                      </a:lnTo>
                      <a:lnTo>
                        <a:pt x="1540" y="24240"/>
                      </a:lnTo>
                      <a:lnTo>
                        <a:pt x="12042" y="20332"/>
                      </a:lnTo>
                      <a:lnTo>
                        <a:pt x="12042" y="20332"/>
                      </a:lnTo>
                      <a:lnTo>
                        <a:pt x="13976" y="19582"/>
                      </a:lnTo>
                      <a:lnTo>
                        <a:pt x="15871" y="18753"/>
                      </a:lnTo>
                      <a:lnTo>
                        <a:pt x="17727" y="17805"/>
                      </a:lnTo>
                      <a:lnTo>
                        <a:pt x="19543" y="16818"/>
                      </a:lnTo>
                      <a:lnTo>
                        <a:pt x="21280" y="15713"/>
                      </a:lnTo>
                      <a:lnTo>
                        <a:pt x="23017" y="14568"/>
                      </a:lnTo>
                      <a:lnTo>
                        <a:pt x="24675" y="13305"/>
                      </a:lnTo>
                      <a:lnTo>
                        <a:pt x="26294" y="12002"/>
                      </a:lnTo>
                      <a:lnTo>
                        <a:pt x="38335" y="1737"/>
                      </a:lnTo>
                      <a:lnTo>
                        <a:pt x="38335" y="1737"/>
                      </a:lnTo>
                      <a:lnTo>
                        <a:pt x="38848" y="1342"/>
                      </a:lnTo>
                      <a:lnTo>
                        <a:pt x="39361" y="1027"/>
                      </a:lnTo>
                      <a:lnTo>
                        <a:pt x="39953" y="711"/>
                      </a:lnTo>
                      <a:lnTo>
                        <a:pt x="40506" y="474"/>
                      </a:lnTo>
                      <a:lnTo>
                        <a:pt x="41138" y="276"/>
                      </a:lnTo>
                      <a:lnTo>
                        <a:pt x="41769" y="119"/>
                      </a:lnTo>
                      <a:lnTo>
                        <a:pt x="42401" y="40"/>
                      </a:lnTo>
                      <a:lnTo>
                        <a:pt x="43033" y="0"/>
                      </a:lnTo>
                      <a:lnTo>
                        <a:pt x="68339" y="0"/>
                      </a:lnTo>
                      <a:lnTo>
                        <a:pt x="68339" y="0"/>
                      </a:lnTo>
                      <a:lnTo>
                        <a:pt x="68576" y="40"/>
                      </a:lnTo>
                      <a:lnTo>
                        <a:pt x="68813" y="79"/>
                      </a:lnTo>
                      <a:lnTo>
                        <a:pt x="69286" y="198"/>
                      </a:lnTo>
                      <a:lnTo>
                        <a:pt x="69681" y="434"/>
                      </a:lnTo>
                      <a:lnTo>
                        <a:pt x="70037" y="711"/>
                      </a:lnTo>
                      <a:lnTo>
                        <a:pt x="70313" y="1066"/>
                      </a:lnTo>
                      <a:lnTo>
                        <a:pt x="70550" y="1461"/>
                      </a:lnTo>
                      <a:lnTo>
                        <a:pt x="70668" y="1935"/>
                      </a:lnTo>
                      <a:lnTo>
                        <a:pt x="70708" y="2171"/>
                      </a:lnTo>
                      <a:lnTo>
                        <a:pt x="70708" y="2408"/>
                      </a:lnTo>
                      <a:lnTo>
                        <a:pt x="70708" y="2408"/>
                      </a:lnTo>
                      <a:lnTo>
                        <a:pt x="70668" y="2803"/>
                      </a:lnTo>
                      <a:lnTo>
                        <a:pt x="70589" y="3237"/>
                      </a:lnTo>
                      <a:lnTo>
                        <a:pt x="70392" y="3593"/>
                      </a:lnTo>
                      <a:lnTo>
                        <a:pt x="70155" y="3948"/>
                      </a:lnTo>
                      <a:lnTo>
                        <a:pt x="59969" y="13541"/>
                      </a:lnTo>
                      <a:lnTo>
                        <a:pt x="59969" y="13541"/>
                      </a:lnTo>
                      <a:lnTo>
                        <a:pt x="58824" y="14489"/>
                      </a:lnTo>
                      <a:lnTo>
                        <a:pt x="57640" y="15397"/>
                      </a:lnTo>
                      <a:lnTo>
                        <a:pt x="56416" y="16305"/>
                      </a:lnTo>
                      <a:lnTo>
                        <a:pt x="55192" y="17134"/>
                      </a:lnTo>
                      <a:lnTo>
                        <a:pt x="53929" y="17963"/>
                      </a:lnTo>
                      <a:lnTo>
                        <a:pt x="52666" y="18753"/>
                      </a:lnTo>
                      <a:lnTo>
                        <a:pt x="51323" y="19503"/>
                      </a:lnTo>
                      <a:lnTo>
                        <a:pt x="50021" y="20213"/>
                      </a:lnTo>
                      <a:lnTo>
                        <a:pt x="37308" y="26727"/>
                      </a:lnTo>
                      <a:lnTo>
                        <a:pt x="37308" y="26727"/>
                      </a:lnTo>
                      <a:lnTo>
                        <a:pt x="35334" y="27714"/>
                      </a:lnTo>
                      <a:lnTo>
                        <a:pt x="34545" y="28070"/>
                      </a:lnTo>
                      <a:lnTo>
                        <a:pt x="33795" y="28346"/>
                      </a:lnTo>
                      <a:lnTo>
                        <a:pt x="33005" y="28544"/>
                      </a:lnTo>
                      <a:lnTo>
                        <a:pt x="32176" y="28701"/>
                      </a:lnTo>
                      <a:lnTo>
                        <a:pt x="31189" y="28741"/>
                      </a:lnTo>
                      <a:lnTo>
                        <a:pt x="29965" y="2878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45"/>
                <p:cNvSpPr/>
                <p:nvPr/>
              </p:nvSpPr>
              <p:spPr>
                <a:xfrm>
                  <a:off x="6388950" y="3106200"/>
                  <a:ext cx="575450" cy="8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8" h="3317" extrusionOk="0">
                      <a:moveTo>
                        <a:pt x="1" y="1"/>
                      </a:moveTo>
                      <a:lnTo>
                        <a:pt x="40" y="396"/>
                      </a:lnTo>
                      <a:lnTo>
                        <a:pt x="18635" y="396"/>
                      </a:lnTo>
                      <a:lnTo>
                        <a:pt x="19227" y="435"/>
                      </a:lnTo>
                      <a:lnTo>
                        <a:pt x="19780" y="514"/>
                      </a:lnTo>
                      <a:lnTo>
                        <a:pt x="20293" y="711"/>
                      </a:lnTo>
                      <a:lnTo>
                        <a:pt x="20767" y="948"/>
                      </a:lnTo>
                      <a:lnTo>
                        <a:pt x="21241" y="1264"/>
                      </a:lnTo>
                      <a:lnTo>
                        <a:pt x="21636" y="1659"/>
                      </a:lnTo>
                      <a:lnTo>
                        <a:pt x="21991" y="2054"/>
                      </a:lnTo>
                      <a:lnTo>
                        <a:pt x="22307" y="2527"/>
                      </a:lnTo>
                      <a:lnTo>
                        <a:pt x="22662" y="3238"/>
                      </a:lnTo>
                      <a:lnTo>
                        <a:pt x="22741" y="3278"/>
                      </a:lnTo>
                      <a:lnTo>
                        <a:pt x="22820" y="3317"/>
                      </a:lnTo>
                      <a:lnTo>
                        <a:pt x="22899" y="3317"/>
                      </a:lnTo>
                      <a:lnTo>
                        <a:pt x="22978" y="3238"/>
                      </a:lnTo>
                      <a:lnTo>
                        <a:pt x="23017" y="3199"/>
                      </a:lnTo>
                      <a:lnTo>
                        <a:pt x="23017" y="3120"/>
                      </a:lnTo>
                      <a:lnTo>
                        <a:pt x="22978" y="3041"/>
                      </a:lnTo>
                      <a:lnTo>
                        <a:pt x="22623" y="2369"/>
                      </a:lnTo>
                      <a:lnTo>
                        <a:pt x="22307" y="1856"/>
                      </a:lnTo>
                      <a:lnTo>
                        <a:pt x="21912" y="1383"/>
                      </a:lnTo>
                      <a:lnTo>
                        <a:pt x="21438" y="988"/>
                      </a:lnTo>
                      <a:lnTo>
                        <a:pt x="20964" y="632"/>
                      </a:lnTo>
                      <a:lnTo>
                        <a:pt x="20412" y="356"/>
                      </a:lnTo>
                      <a:lnTo>
                        <a:pt x="19859" y="159"/>
                      </a:lnTo>
                      <a:lnTo>
                        <a:pt x="19267" y="40"/>
                      </a:lnTo>
                      <a:lnTo>
                        <a:pt x="18635" y="1"/>
                      </a:lnTo>
                      <a:close/>
                    </a:path>
                  </a:pathLst>
                </a:custGeom>
                <a:solidFill>
                  <a:srgbClr val="7495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45"/>
                <p:cNvSpPr/>
                <p:nvPr/>
              </p:nvSpPr>
              <p:spPr>
                <a:xfrm>
                  <a:off x="6388950" y="3106200"/>
                  <a:ext cx="575450" cy="8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8" h="3317" fill="none" extrusionOk="0">
                      <a:moveTo>
                        <a:pt x="18635" y="1"/>
                      </a:moveTo>
                      <a:lnTo>
                        <a:pt x="18635" y="1"/>
                      </a:lnTo>
                      <a:lnTo>
                        <a:pt x="18635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40" y="396"/>
                      </a:lnTo>
                      <a:lnTo>
                        <a:pt x="18635" y="396"/>
                      </a:lnTo>
                      <a:lnTo>
                        <a:pt x="18635" y="396"/>
                      </a:lnTo>
                      <a:lnTo>
                        <a:pt x="19227" y="435"/>
                      </a:lnTo>
                      <a:lnTo>
                        <a:pt x="19780" y="514"/>
                      </a:lnTo>
                      <a:lnTo>
                        <a:pt x="20293" y="711"/>
                      </a:lnTo>
                      <a:lnTo>
                        <a:pt x="20767" y="948"/>
                      </a:lnTo>
                      <a:lnTo>
                        <a:pt x="21241" y="1264"/>
                      </a:lnTo>
                      <a:lnTo>
                        <a:pt x="21636" y="1659"/>
                      </a:lnTo>
                      <a:lnTo>
                        <a:pt x="21991" y="2054"/>
                      </a:lnTo>
                      <a:lnTo>
                        <a:pt x="22307" y="2527"/>
                      </a:lnTo>
                      <a:lnTo>
                        <a:pt x="22662" y="3238"/>
                      </a:lnTo>
                      <a:lnTo>
                        <a:pt x="22662" y="3238"/>
                      </a:lnTo>
                      <a:lnTo>
                        <a:pt x="22741" y="3278"/>
                      </a:lnTo>
                      <a:lnTo>
                        <a:pt x="22820" y="3317"/>
                      </a:lnTo>
                      <a:lnTo>
                        <a:pt x="22820" y="3317"/>
                      </a:lnTo>
                      <a:lnTo>
                        <a:pt x="22859" y="3317"/>
                      </a:lnTo>
                      <a:lnTo>
                        <a:pt x="22859" y="3317"/>
                      </a:lnTo>
                      <a:lnTo>
                        <a:pt x="22899" y="3317"/>
                      </a:lnTo>
                      <a:lnTo>
                        <a:pt x="22899" y="3317"/>
                      </a:lnTo>
                      <a:lnTo>
                        <a:pt x="22978" y="3238"/>
                      </a:lnTo>
                      <a:lnTo>
                        <a:pt x="23017" y="3199"/>
                      </a:lnTo>
                      <a:lnTo>
                        <a:pt x="23017" y="3120"/>
                      </a:lnTo>
                      <a:lnTo>
                        <a:pt x="22978" y="3041"/>
                      </a:lnTo>
                      <a:lnTo>
                        <a:pt x="22623" y="2369"/>
                      </a:lnTo>
                      <a:lnTo>
                        <a:pt x="22623" y="2369"/>
                      </a:lnTo>
                      <a:lnTo>
                        <a:pt x="22307" y="1856"/>
                      </a:lnTo>
                      <a:lnTo>
                        <a:pt x="21912" y="1383"/>
                      </a:lnTo>
                      <a:lnTo>
                        <a:pt x="21438" y="988"/>
                      </a:lnTo>
                      <a:lnTo>
                        <a:pt x="20964" y="632"/>
                      </a:lnTo>
                      <a:lnTo>
                        <a:pt x="20412" y="356"/>
                      </a:lnTo>
                      <a:lnTo>
                        <a:pt x="19859" y="159"/>
                      </a:lnTo>
                      <a:lnTo>
                        <a:pt x="19267" y="40"/>
                      </a:lnTo>
                      <a:lnTo>
                        <a:pt x="1863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45"/>
                <p:cNvSpPr/>
                <p:nvPr/>
              </p:nvSpPr>
              <p:spPr>
                <a:xfrm>
                  <a:off x="5844150" y="3397375"/>
                  <a:ext cx="505350" cy="8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4" h="3317" extrusionOk="0">
                      <a:moveTo>
                        <a:pt x="2804" y="0"/>
                      </a:moveTo>
                      <a:lnTo>
                        <a:pt x="1540" y="908"/>
                      </a:lnTo>
                      <a:lnTo>
                        <a:pt x="1" y="1856"/>
                      </a:lnTo>
                      <a:lnTo>
                        <a:pt x="16858" y="1856"/>
                      </a:lnTo>
                      <a:lnTo>
                        <a:pt x="17253" y="1895"/>
                      </a:lnTo>
                      <a:lnTo>
                        <a:pt x="17648" y="1974"/>
                      </a:lnTo>
                      <a:lnTo>
                        <a:pt x="18003" y="2092"/>
                      </a:lnTo>
                      <a:lnTo>
                        <a:pt x="18358" y="2250"/>
                      </a:lnTo>
                      <a:lnTo>
                        <a:pt x="18674" y="2487"/>
                      </a:lnTo>
                      <a:lnTo>
                        <a:pt x="18950" y="2724"/>
                      </a:lnTo>
                      <a:lnTo>
                        <a:pt x="19227" y="3001"/>
                      </a:lnTo>
                      <a:lnTo>
                        <a:pt x="19424" y="3316"/>
                      </a:lnTo>
                      <a:lnTo>
                        <a:pt x="19661" y="3158"/>
                      </a:lnTo>
                      <a:lnTo>
                        <a:pt x="19819" y="2961"/>
                      </a:lnTo>
                      <a:lnTo>
                        <a:pt x="19977" y="2764"/>
                      </a:lnTo>
                      <a:lnTo>
                        <a:pt x="20056" y="2527"/>
                      </a:lnTo>
                      <a:lnTo>
                        <a:pt x="20135" y="2290"/>
                      </a:lnTo>
                      <a:lnTo>
                        <a:pt x="20214" y="2053"/>
                      </a:lnTo>
                      <a:lnTo>
                        <a:pt x="20214" y="1816"/>
                      </a:lnTo>
                      <a:lnTo>
                        <a:pt x="20174" y="1540"/>
                      </a:lnTo>
                      <a:lnTo>
                        <a:pt x="20056" y="1224"/>
                      </a:lnTo>
                      <a:lnTo>
                        <a:pt x="19898" y="908"/>
                      </a:lnTo>
                      <a:lnTo>
                        <a:pt x="19701" y="632"/>
                      </a:lnTo>
                      <a:lnTo>
                        <a:pt x="19424" y="434"/>
                      </a:lnTo>
                      <a:lnTo>
                        <a:pt x="19148" y="237"/>
                      </a:lnTo>
                      <a:lnTo>
                        <a:pt x="18832" y="79"/>
                      </a:lnTo>
                      <a:lnTo>
                        <a:pt x="18516" y="0"/>
                      </a:lnTo>
                      <a:close/>
                    </a:path>
                  </a:pathLst>
                </a:custGeom>
                <a:solidFill>
                  <a:srgbClr val="7495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45"/>
                <p:cNvSpPr/>
                <p:nvPr/>
              </p:nvSpPr>
              <p:spPr>
                <a:xfrm>
                  <a:off x="5844150" y="3397375"/>
                  <a:ext cx="505350" cy="8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4" h="3317" fill="none" extrusionOk="0">
                      <a:moveTo>
                        <a:pt x="18161" y="0"/>
                      </a:moveTo>
                      <a:lnTo>
                        <a:pt x="18161" y="0"/>
                      </a:lnTo>
                      <a:lnTo>
                        <a:pt x="18082" y="0"/>
                      </a:lnTo>
                      <a:lnTo>
                        <a:pt x="2804" y="0"/>
                      </a:lnTo>
                      <a:lnTo>
                        <a:pt x="2804" y="0"/>
                      </a:lnTo>
                      <a:lnTo>
                        <a:pt x="1540" y="908"/>
                      </a:lnTo>
                      <a:lnTo>
                        <a:pt x="1" y="1856"/>
                      </a:lnTo>
                      <a:lnTo>
                        <a:pt x="16858" y="1856"/>
                      </a:lnTo>
                      <a:lnTo>
                        <a:pt x="16858" y="1856"/>
                      </a:lnTo>
                      <a:lnTo>
                        <a:pt x="16858" y="1856"/>
                      </a:lnTo>
                      <a:lnTo>
                        <a:pt x="16858" y="1856"/>
                      </a:lnTo>
                      <a:lnTo>
                        <a:pt x="17253" y="1895"/>
                      </a:lnTo>
                      <a:lnTo>
                        <a:pt x="17648" y="1974"/>
                      </a:lnTo>
                      <a:lnTo>
                        <a:pt x="18003" y="2092"/>
                      </a:lnTo>
                      <a:lnTo>
                        <a:pt x="18358" y="2250"/>
                      </a:lnTo>
                      <a:lnTo>
                        <a:pt x="18674" y="2487"/>
                      </a:lnTo>
                      <a:lnTo>
                        <a:pt x="18950" y="2724"/>
                      </a:lnTo>
                      <a:lnTo>
                        <a:pt x="19227" y="3001"/>
                      </a:lnTo>
                      <a:lnTo>
                        <a:pt x="19424" y="3316"/>
                      </a:lnTo>
                      <a:lnTo>
                        <a:pt x="19424" y="3316"/>
                      </a:lnTo>
                      <a:lnTo>
                        <a:pt x="19661" y="3158"/>
                      </a:lnTo>
                      <a:lnTo>
                        <a:pt x="19819" y="2961"/>
                      </a:lnTo>
                      <a:lnTo>
                        <a:pt x="19977" y="2764"/>
                      </a:lnTo>
                      <a:lnTo>
                        <a:pt x="20056" y="2527"/>
                      </a:lnTo>
                      <a:lnTo>
                        <a:pt x="20135" y="2290"/>
                      </a:lnTo>
                      <a:lnTo>
                        <a:pt x="20214" y="2053"/>
                      </a:lnTo>
                      <a:lnTo>
                        <a:pt x="20214" y="1816"/>
                      </a:lnTo>
                      <a:lnTo>
                        <a:pt x="20174" y="1540"/>
                      </a:lnTo>
                      <a:lnTo>
                        <a:pt x="20174" y="1540"/>
                      </a:lnTo>
                      <a:lnTo>
                        <a:pt x="20056" y="1224"/>
                      </a:lnTo>
                      <a:lnTo>
                        <a:pt x="19898" y="908"/>
                      </a:lnTo>
                      <a:lnTo>
                        <a:pt x="19701" y="632"/>
                      </a:lnTo>
                      <a:lnTo>
                        <a:pt x="19424" y="434"/>
                      </a:lnTo>
                      <a:lnTo>
                        <a:pt x="19148" y="237"/>
                      </a:lnTo>
                      <a:lnTo>
                        <a:pt x="18832" y="79"/>
                      </a:lnTo>
                      <a:lnTo>
                        <a:pt x="18516" y="0"/>
                      </a:lnTo>
                      <a:lnTo>
                        <a:pt x="1816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45"/>
                <p:cNvSpPr/>
                <p:nvPr/>
              </p:nvSpPr>
              <p:spPr>
                <a:xfrm>
                  <a:off x="5144375" y="3443750"/>
                  <a:ext cx="1197225" cy="4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89" h="18951" extrusionOk="0">
                      <a:moveTo>
                        <a:pt x="19148" y="1"/>
                      </a:moveTo>
                      <a:lnTo>
                        <a:pt x="18438" y="40"/>
                      </a:lnTo>
                      <a:lnTo>
                        <a:pt x="17766" y="159"/>
                      </a:lnTo>
                      <a:lnTo>
                        <a:pt x="17095" y="316"/>
                      </a:lnTo>
                      <a:lnTo>
                        <a:pt x="16424" y="514"/>
                      </a:lnTo>
                      <a:lnTo>
                        <a:pt x="15792" y="790"/>
                      </a:lnTo>
                      <a:lnTo>
                        <a:pt x="15200" y="1106"/>
                      </a:lnTo>
                      <a:lnTo>
                        <a:pt x="14608" y="1501"/>
                      </a:lnTo>
                      <a:lnTo>
                        <a:pt x="14055" y="1935"/>
                      </a:lnTo>
                      <a:lnTo>
                        <a:pt x="1027" y="13621"/>
                      </a:lnTo>
                      <a:lnTo>
                        <a:pt x="790" y="13858"/>
                      </a:lnTo>
                      <a:lnTo>
                        <a:pt x="593" y="14095"/>
                      </a:lnTo>
                      <a:lnTo>
                        <a:pt x="396" y="14371"/>
                      </a:lnTo>
                      <a:lnTo>
                        <a:pt x="277" y="14647"/>
                      </a:lnTo>
                      <a:lnTo>
                        <a:pt x="159" y="14963"/>
                      </a:lnTo>
                      <a:lnTo>
                        <a:pt x="80" y="15279"/>
                      </a:lnTo>
                      <a:lnTo>
                        <a:pt x="1" y="15595"/>
                      </a:lnTo>
                      <a:lnTo>
                        <a:pt x="1" y="15911"/>
                      </a:lnTo>
                      <a:lnTo>
                        <a:pt x="1" y="16227"/>
                      </a:lnTo>
                      <a:lnTo>
                        <a:pt x="80" y="16503"/>
                      </a:lnTo>
                      <a:lnTo>
                        <a:pt x="159" y="16819"/>
                      </a:lnTo>
                      <a:lnTo>
                        <a:pt x="238" y="17095"/>
                      </a:lnTo>
                      <a:lnTo>
                        <a:pt x="356" y="17371"/>
                      </a:lnTo>
                      <a:lnTo>
                        <a:pt x="514" y="17608"/>
                      </a:lnTo>
                      <a:lnTo>
                        <a:pt x="711" y="17845"/>
                      </a:lnTo>
                      <a:lnTo>
                        <a:pt x="909" y="18082"/>
                      </a:lnTo>
                      <a:lnTo>
                        <a:pt x="1106" y="18279"/>
                      </a:lnTo>
                      <a:lnTo>
                        <a:pt x="1343" y="18437"/>
                      </a:lnTo>
                      <a:lnTo>
                        <a:pt x="1619" y="18595"/>
                      </a:lnTo>
                      <a:lnTo>
                        <a:pt x="1856" y="18714"/>
                      </a:lnTo>
                      <a:lnTo>
                        <a:pt x="2133" y="18832"/>
                      </a:lnTo>
                      <a:lnTo>
                        <a:pt x="2449" y="18911"/>
                      </a:lnTo>
                      <a:lnTo>
                        <a:pt x="2725" y="18951"/>
                      </a:lnTo>
                      <a:lnTo>
                        <a:pt x="28742" y="18951"/>
                      </a:lnTo>
                      <a:lnTo>
                        <a:pt x="29452" y="18911"/>
                      </a:lnTo>
                      <a:lnTo>
                        <a:pt x="30123" y="18832"/>
                      </a:lnTo>
                      <a:lnTo>
                        <a:pt x="30795" y="18674"/>
                      </a:lnTo>
                      <a:lnTo>
                        <a:pt x="31466" y="18437"/>
                      </a:lnTo>
                      <a:lnTo>
                        <a:pt x="32097" y="18161"/>
                      </a:lnTo>
                      <a:lnTo>
                        <a:pt x="32690" y="17845"/>
                      </a:lnTo>
                      <a:lnTo>
                        <a:pt x="33282" y="17450"/>
                      </a:lnTo>
                      <a:lnTo>
                        <a:pt x="33834" y="17016"/>
                      </a:lnTo>
                      <a:lnTo>
                        <a:pt x="46863" y="5330"/>
                      </a:lnTo>
                      <a:lnTo>
                        <a:pt x="47099" y="5093"/>
                      </a:lnTo>
                      <a:lnTo>
                        <a:pt x="47297" y="4857"/>
                      </a:lnTo>
                      <a:lnTo>
                        <a:pt x="47494" y="4580"/>
                      </a:lnTo>
                      <a:lnTo>
                        <a:pt x="47613" y="4304"/>
                      </a:lnTo>
                      <a:lnTo>
                        <a:pt x="47731" y="4027"/>
                      </a:lnTo>
                      <a:lnTo>
                        <a:pt x="47810" y="3712"/>
                      </a:lnTo>
                      <a:lnTo>
                        <a:pt x="47889" y="3396"/>
                      </a:lnTo>
                      <a:lnTo>
                        <a:pt x="47889" y="3080"/>
                      </a:lnTo>
                      <a:lnTo>
                        <a:pt x="47889" y="2764"/>
                      </a:lnTo>
                      <a:lnTo>
                        <a:pt x="47810" y="2448"/>
                      </a:lnTo>
                      <a:lnTo>
                        <a:pt x="47771" y="2172"/>
                      </a:lnTo>
                      <a:lnTo>
                        <a:pt x="47652" y="1856"/>
                      </a:lnTo>
                      <a:lnTo>
                        <a:pt x="47534" y="1619"/>
                      </a:lnTo>
                      <a:lnTo>
                        <a:pt x="47376" y="1343"/>
                      </a:lnTo>
                      <a:lnTo>
                        <a:pt x="47178" y="1106"/>
                      </a:lnTo>
                      <a:lnTo>
                        <a:pt x="46981" y="909"/>
                      </a:lnTo>
                      <a:lnTo>
                        <a:pt x="46784" y="711"/>
                      </a:lnTo>
                      <a:lnTo>
                        <a:pt x="46547" y="553"/>
                      </a:lnTo>
                      <a:lnTo>
                        <a:pt x="46310" y="395"/>
                      </a:lnTo>
                      <a:lnTo>
                        <a:pt x="46033" y="237"/>
                      </a:lnTo>
                      <a:lnTo>
                        <a:pt x="45757" y="159"/>
                      </a:lnTo>
                      <a:lnTo>
                        <a:pt x="45441" y="80"/>
                      </a:lnTo>
                      <a:lnTo>
                        <a:pt x="45165" y="40"/>
                      </a:lnTo>
                      <a:lnTo>
                        <a:pt x="44849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45"/>
                <p:cNvSpPr/>
                <p:nvPr/>
              </p:nvSpPr>
              <p:spPr>
                <a:xfrm>
                  <a:off x="5144375" y="3443750"/>
                  <a:ext cx="1197225" cy="4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89" h="18951" fill="none" extrusionOk="0">
                      <a:moveTo>
                        <a:pt x="28742" y="18951"/>
                      </a:moveTo>
                      <a:lnTo>
                        <a:pt x="3041" y="18951"/>
                      </a:lnTo>
                      <a:lnTo>
                        <a:pt x="3041" y="18951"/>
                      </a:lnTo>
                      <a:lnTo>
                        <a:pt x="2725" y="18951"/>
                      </a:lnTo>
                      <a:lnTo>
                        <a:pt x="2449" y="18911"/>
                      </a:lnTo>
                      <a:lnTo>
                        <a:pt x="2133" y="18832"/>
                      </a:lnTo>
                      <a:lnTo>
                        <a:pt x="1856" y="18714"/>
                      </a:lnTo>
                      <a:lnTo>
                        <a:pt x="1619" y="18595"/>
                      </a:lnTo>
                      <a:lnTo>
                        <a:pt x="1343" y="18437"/>
                      </a:lnTo>
                      <a:lnTo>
                        <a:pt x="1106" y="18279"/>
                      </a:lnTo>
                      <a:lnTo>
                        <a:pt x="909" y="18082"/>
                      </a:lnTo>
                      <a:lnTo>
                        <a:pt x="711" y="17845"/>
                      </a:lnTo>
                      <a:lnTo>
                        <a:pt x="514" y="17608"/>
                      </a:lnTo>
                      <a:lnTo>
                        <a:pt x="356" y="17371"/>
                      </a:lnTo>
                      <a:lnTo>
                        <a:pt x="238" y="17095"/>
                      </a:lnTo>
                      <a:lnTo>
                        <a:pt x="159" y="16819"/>
                      </a:lnTo>
                      <a:lnTo>
                        <a:pt x="80" y="16503"/>
                      </a:lnTo>
                      <a:lnTo>
                        <a:pt x="1" y="16227"/>
                      </a:lnTo>
                      <a:lnTo>
                        <a:pt x="1" y="15911"/>
                      </a:lnTo>
                      <a:lnTo>
                        <a:pt x="1" y="15911"/>
                      </a:lnTo>
                      <a:lnTo>
                        <a:pt x="1" y="15595"/>
                      </a:lnTo>
                      <a:lnTo>
                        <a:pt x="80" y="15279"/>
                      </a:lnTo>
                      <a:lnTo>
                        <a:pt x="159" y="14963"/>
                      </a:lnTo>
                      <a:lnTo>
                        <a:pt x="277" y="14647"/>
                      </a:lnTo>
                      <a:lnTo>
                        <a:pt x="396" y="14371"/>
                      </a:lnTo>
                      <a:lnTo>
                        <a:pt x="593" y="14095"/>
                      </a:lnTo>
                      <a:lnTo>
                        <a:pt x="790" y="13858"/>
                      </a:lnTo>
                      <a:lnTo>
                        <a:pt x="1027" y="13621"/>
                      </a:lnTo>
                      <a:lnTo>
                        <a:pt x="14055" y="1935"/>
                      </a:lnTo>
                      <a:lnTo>
                        <a:pt x="14055" y="1935"/>
                      </a:lnTo>
                      <a:lnTo>
                        <a:pt x="14608" y="1501"/>
                      </a:lnTo>
                      <a:lnTo>
                        <a:pt x="15200" y="1106"/>
                      </a:lnTo>
                      <a:lnTo>
                        <a:pt x="15792" y="790"/>
                      </a:lnTo>
                      <a:lnTo>
                        <a:pt x="16424" y="514"/>
                      </a:lnTo>
                      <a:lnTo>
                        <a:pt x="17095" y="316"/>
                      </a:lnTo>
                      <a:lnTo>
                        <a:pt x="17766" y="159"/>
                      </a:lnTo>
                      <a:lnTo>
                        <a:pt x="18438" y="40"/>
                      </a:lnTo>
                      <a:lnTo>
                        <a:pt x="19148" y="1"/>
                      </a:lnTo>
                      <a:lnTo>
                        <a:pt x="44849" y="1"/>
                      </a:lnTo>
                      <a:lnTo>
                        <a:pt x="44849" y="1"/>
                      </a:lnTo>
                      <a:lnTo>
                        <a:pt x="45165" y="40"/>
                      </a:lnTo>
                      <a:lnTo>
                        <a:pt x="45441" y="80"/>
                      </a:lnTo>
                      <a:lnTo>
                        <a:pt x="45757" y="159"/>
                      </a:lnTo>
                      <a:lnTo>
                        <a:pt x="46033" y="237"/>
                      </a:lnTo>
                      <a:lnTo>
                        <a:pt x="46310" y="395"/>
                      </a:lnTo>
                      <a:lnTo>
                        <a:pt x="46547" y="553"/>
                      </a:lnTo>
                      <a:lnTo>
                        <a:pt x="46784" y="711"/>
                      </a:lnTo>
                      <a:lnTo>
                        <a:pt x="46981" y="909"/>
                      </a:lnTo>
                      <a:lnTo>
                        <a:pt x="47178" y="1106"/>
                      </a:lnTo>
                      <a:lnTo>
                        <a:pt x="47376" y="1343"/>
                      </a:lnTo>
                      <a:lnTo>
                        <a:pt x="47534" y="1619"/>
                      </a:lnTo>
                      <a:lnTo>
                        <a:pt x="47652" y="1856"/>
                      </a:lnTo>
                      <a:lnTo>
                        <a:pt x="47771" y="2172"/>
                      </a:lnTo>
                      <a:lnTo>
                        <a:pt x="47810" y="2448"/>
                      </a:lnTo>
                      <a:lnTo>
                        <a:pt x="47889" y="2764"/>
                      </a:lnTo>
                      <a:lnTo>
                        <a:pt x="47889" y="3080"/>
                      </a:lnTo>
                      <a:lnTo>
                        <a:pt x="47889" y="3080"/>
                      </a:lnTo>
                      <a:lnTo>
                        <a:pt x="47889" y="3396"/>
                      </a:lnTo>
                      <a:lnTo>
                        <a:pt x="47810" y="3712"/>
                      </a:lnTo>
                      <a:lnTo>
                        <a:pt x="47731" y="4027"/>
                      </a:lnTo>
                      <a:lnTo>
                        <a:pt x="47613" y="4304"/>
                      </a:lnTo>
                      <a:lnTo>
                        <a:pt x="47494" y="4580"/>
                      </a:lnTo>
                      <a:lnTo>
                        <a:pt x="47297" y="4857"/>
                      </a:lnTo>
                      <a:lnTo>
                        <a:pt x="47099" y="5093"/>
                      </a:lnTo>
                      <a:lnTo>
                        <a:pt x="46863" y="5330"/>
                      </a:lnTo>
                      <a:lnTo>
                        <a:pt x="33834" y="17016"/>
                      </a:lnTo>
                      <a:lnTo>
                        <a:pt x="33834" y="17016"/>
                      </a:lnTo>
                      <a:lnTo>
                        <a:pt x="33282" y="17450"/>
                      </a:lnTo>
                      <a:lnTo>
                        <a:pt x="32690" y="17845"/>
                      </a:lnTo>
                      <a:lnTo>
                        <a:pt x="32097" y="18161"/>
                      </a:lnTo>
                      <a:lnTo>
                        <a:pt x="31466" y="18437"/>
                      </a:lnTo>
                      <a:lnTo>
                        <a:pt x="30795" y="18674"/>
                      </a:lnTo>
                      <a:lnTo>
                        <a:pt x="30123" y="18832"/>
                      </a:lnTo>
                      <a:lnTo>
                        <a:pt x="29452" y="18911"/>
                      </a:lnTo>
                      <a:lnTo>
                        <a:pt x="28742" y="1895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45"/>
                <p:cNvSpPr/>
                <p:nvPr/>
              </p:nvSpPr>
              <p:spPr>
                <a:xfrm>
                  <a:off x="5162150" y="3801050"/>
                  <a:ext cx="693875" cy="10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5" h="4225" extrusionOk="0">
                      <a:moveTo>
                        <a:pt x="2093" y="0"/>
                      </a:moveTo>
                      <a:lnTo>
                        <a:pt x="1659" y="40"/>
                      </a:lnTo>
                      <a:lnTo>
                        <a:pt x="1264" y="158"/>
                      </a:lnTo>
                      <a:lnTo>
                        <a:pt x="908" y="355"/>
                      </a:lnTo>
                      <a:lnTo>
                        <a:pt x="593" y="632"/>
                      </a:lnTo>
                      <a:lnTo>
                        <a:pt x="356" y="908"/>
                      </a:lnTo>
                      <a:lnTo>
                        <a:pt x="158" y="1263"/>
                      </a:lnTo>
                      <a:lnTo>
                        <a:pt x="40" y="1698"/>
                      </a:lnTo>
                      <a:lnTo>
                        <a:pt x="0" y="2092"/>
                      </a:lnTo>
                      <a:lnTo>
                        <a:pt x="40" y="2527"/>
                      </a:lnTo>
                      <a:lnTo>
                        <a:pt x="158" y="2922"/>
                      </a:lnTo>
                      <a:lnTo>
                        <a:pt x="356" y="3277"/>
                      </a:lnTo>
                      <a:lnTo>
                        <a:pt x="593" y="3593"/>
                      </a:lnTo>
                      <a:lnTo>
                        <a:pt x="908" y="3830"/>
                      </a:lnTo>
                      <a:lnTo>
                        <a:pt x="1264" y="4027"/>
                      </a:lnTo>
                      <a:lnTo>
                        <a:pt x="1659" y="4185"/>
                      </a:lnTo>
                      <a:lnTo>
                        <a:pt x="2093" y="4224"/>
                      </a:lnTo>
                      <a:lnTo>
                        <a:pt x="6870" y="4224"/>
                      </a:lnTo>
                      <a:lnTo>
                        <a:pt x="8488" y="0"/>
                      </a:lnTo>
                      <a:close/>
                      <a:moveTo>
                        <a:pt x="13779" y="0"/>
                      </a:moveTo>
                      <a:lnTo>
                        <a:pt x="12239" y="2132"/>
                      </a:lnTo>
                      <a:lnTo>
                        <a:pt x="10660" y="4224"/>
                      </a:lnTo>
                      <a:lnTo>
                        <a:pt x="25662" y="4224"/>
                      </a:lnTo>
                      <a:lnTo>
                        <a:pt x="26057" y="4185"/>
                      </a:lnTo>
                      <a:lnTo>
                        <a:pt x="26451" y="4027"/>
                      </a:lnTo>
                      <a:lnTo>
                        <a:pt x="26846" y="3869"/>
                      </a:lnTo>
                      <a:lnTo>
                        <a:pt x="27123" y="3593"/>
                      </a:lnTo>
                      <a:lnTo>
                        <a:pt x="27399" y="3277"/>
                      </a:lnTo>
                      <a:lnTo>
                        <a:pt x="27596" y="2922"/>
                      </a:lnTo>
                      <a:lnTo>
                        <a:pt x="27715" y="2527"/>
                      </a:lnTo>
                      <a:lnTo>
                        <a:pt x="27754" y="2092"/>
                      </a:lnTo>
                      <a:lnTo>
                        <a:pt x="27715" y="1658"/>
                      </a:lnTo>
                      <a:lnTo>
                        <a:pt x="27596" y="1263"/>
                      </a:lnTo>
                      <a:lnTo>
                        <a:pt x="27399" y="908"/>
                      </a:lnTo>
                      <a:lnTo>
                        <a:pt x="27123" y="632"/>
                      </a:lnTo>
                      <a:lnTo>
                        <a:pt x="26846" y="355"/>
                      </a:lnTo>
                      <a:lnTo>
                        <a:pt x="26451" y="158"/>
                      </a:lnTo>
                      <a:lnTo>
                        <a:pt x="26057" y="40"/>
                      </a:lnTo>
                      <a:lnTo>
                        <a:pt x="25662" y="0"/>
                      </a:lnTo>
                      <a:close/>
                    </a:path>
                  </a:pathLst>
                </a:custGeom>
                <a:solidFill>
                  <a:srgbClr val="7495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45"/>
                <p:cNvSpPr/>
                <p:nvPr/>
              </p:nvSpPr>
              <p:spPr>
                <a:xfrm>
                  <a:off x="5162150" y="3801050"/>
                  <a:ext cx="212225" cy="10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9" h="4225" fill="none" extrusionOk="0">
                      <a:moveTo>
                        <a:pt x="8488" y="0"/>
                      </a:moveTo>
                      <a:lnTo>
                        <a:pt x="2093" y="0"/>
                      </a:lnTo>
                      <a:lnTo>
                        <a:pt x="2093" y="0"/>
                      </a:lnTo>
                      <a:lnTo>
                        <a:pt x="1659" y="40"/>
                      </a:lnTo>
                      <a:lnTo>
                        <a:pt x="1264" y="158"/>
                      </a:lnTo>
                      <a:lnTo>
                        <a:pt x="908" y="355"/>
                      </a:lnTo>
                      <a:lnTo>
                        <a:pt x="593" y="632"/>
                      </a:lnTo>
                      <a:lnTo>
                        <a:pt x="356" y="908"/>
                      </a:lnTo>
                      <a:lnTo>
                        <a:pt x="158" y="1263"/>
                      </a:lnTo>
                      <a:lnTo>
                        <a:pt x="40" y="1698"/>
                      </a:lnTo>
                      <a:lnTo>
                        <a:pt x="0" y="2092"/>
                      </a:lnTo>
                      <a:lnTo>
                        <a:pt x="0" y="2092"/>
                      </a:lnTo>
                      <a:lnTo>
                        <a:pt x="40" y="2527"/>
                      </a:lnTo>
                      <a:lnTo>
                        <a:pt x="158" y="2922"/>
                      </a:lnTo>
                      <a:lnTo>
                        <a:pt x="356" y="3277"/>
                      </a:lnTo>
                      <a:lnTo>
                        <a:pt x="593" y="3593"/>
                      </a:lnTo>
                      <a:lnTo>
                        <a:pt x="908" y="3830"/>
                      </a:lnTo>
                      <a:lnTo>
                        <a:pt x="1264" y="4027"/>
                      </a:lnTo>
                      <a:lnTo>
                        <a:pt x="1659" y="4185"/>
                      </a:lnTo>
                      <a:lnTo>
                        <a:pt x="2093" y="4224"/>
                      </a:lnTo>
                      <a:lnTo>
                        <a:pt x="6870" y="4224"/>
                      </a:lnTo>
                      <a:lnTo>
                        <a:pt x="6870" y="4224"/>
                      </a:lnTo>
                      <a:lnTo>
                        <a:pt x="848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45"/>
                <p:cNvSpPr/>
                <p:nvPr/>
              </p:nvSpPr>
              <p:spPr>
                <a:xfrm>
                  <a:off x="5428625" y="3801050"/>
                  <a:ext cx="427400" cy="10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6" h="4225" fill="none" extrusionOk="0">
                      <a:moveTo>
                        <a:pt x="15003" y="0"/>
                      </a:moveTo>
                      <a:lnTo>
                        <a:pt x="3120" y="0"/>
                      </a:lnTo>
                      <a:lnTo>
                        <a:pt x="3120" y="0"/>
                      </a:lnTo>
                      <a:lnTo>
                        <a:pt x="1580" y="2132"/>
                      </a:lnTo>
                      <a:lnTo>
                        <a:pt x="1" y="4224"/>
                      </a:lnTo>
                      <a:lnTo>
                        <a:pt x="15003" y="4224"/>
                      </a:lnTo>
                      <a:lnTo>
                        <a:pt x="15003" y="4224"/>
                      </a:lnTo>
                      <a:lnTo>
                        <a:pt x="15398" y="4185"/>
                      </a:lnTo>
                      <a:lnTo>
                        <a:pt x="15792" y="4027"/>
                      </a:lnTo>
                      <a:lnTo>
                        <a:pt x="16187" y="3869"/>
                      </a:lnTo>
                      <a:lnTo>
                        <a:pt x="16464" y="3593"/>
                      </a:lnTo>
                      <a:lnTo>
                        <a:pt x="16740" y="3277"/>
                      </a:lnTo>
                      <a:lnTo>
                        <a:pt x="16937" y="2922"/>
                      </a:lnTo>
                      <a:lnTo>
                        <a:pt x="17056" y="2527"/>
                      </a:lnTo>
                      <a:lnTo>
                        <a:pt x="17095" y="2092"/>
                      </a:lnTo>
                      <a:lnTo>
                        <a:pt x="17095" y="2092"/>
                      </a:lnTo>
                      <a:lnTo>
                        <a:pt x="17056" y="1658"/>
                      </a:lnTo>
                      <a:lnTo>
                        <a:pt x="16937" y="1263"/>
                      </a:lnTo>
                      <a:lnTo>
                        <a:pt x="16740" y="908"/>
                      </a:lnTo>
                      <a:lnTo>
                        <a:pt x="16464" y="632"/>
                      </a:lnTo>
                      <a:lnTo>
                        <a:pt x="16187" y="355"/>
                      </a:lnTo>
                      <a:lnTo>
                        <a:pt x="15792" y="158"/>
                      </a:lnTo>
                      <a:lnTo>
                        <a:pt x="15398" y="40"/>
                      </a:lnTo>
                      <a:lnTo>
                        <a:pt x="1500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45"/>
                <p:cNvSpPr/>
                <p:nvPr/>
              </p:nvSpPr>
              <p:spPr>
                <a:xfrm>
                  <a:off x="6320850" y="2369925"/>
                  <a:ext cx="127350" cy="1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4" h="4501" extrusionOk="0">
                      <a:moveTo>
                        <a:pt x="1146" y="0"/>
                      </a:moveTo>
                      <a:lnTo>
                        <a:pt x="1" y="829"/>
                      </a:lnTo>
                      <a:lnTo>
                        <a:pt x="119" y="1461"/>
                      </a:lnTo>
                      <a:lnTo>
                        <a:pt x="277" y="2053"/>
                      </a:lnTo>
                      <a:lnTo>
                        <a:pt x="514" y="2606"/>
                      </a:lnTo>
                      <a:lnTo>
                        <a:pt x="791" y="3080"/>
                      </a:lnTo>
                      <a:lnTo>
                        <a:pt x="1106" y="3474"/>
                      </a:lnTo>
                      <a:lnTo>
                        <a:pt x="1462" y="3830"/>
                      </a:lnTo>
                      <a:lnTo>
                        <a:pt x="1856" y="4106"/>
                      </a:lnTo>
                      <a:lnTo>
                        <a:pt x="2251" y="4304"/>
                      </a:lnTo>
                      <a:lnTo>
                        <a:pt x="2646" y="4422"/>
                      </a:lnTo>
                      <a:lnTo>
                        <a:pt x="3041" y="4501"/>
                      </a:lnTo>
                      <a:lnTo>
                        <a:pt x="3436" y="4461"/>
                      </a:lnTo>
                      <a:lnTo>
                        <a:pt x="3791" y="4382"/>
                      </a:lnTo>
                      <a:lnTo>
                        <a:pt x="4146" y="4225"/>
                      </a:lnTo>
                      <a:lnTo>
                        <a:pt x="4462" y="3948"/>
                      </a:lnTo>
                      <a:lnTo>
                        <a:pt x="4738" y="3632"/>
                      </a:lnTo>
                      <a:lnTo>
                        <a:pt x="4936" y="3198"/>
                      </a:lnTo>
                      <a:lnTo>
                        <a:pt x="5054" y="2803"/>
                      </a:lnTo>
                      <a:lnTo>
                        <a:pt x="5094" y="2487"/>
                      </a:lnTo>
                      <a:lnTo>
                        <a:pt x="5094" y="2132"/>
                      </a:lnTo>
                      <a:lnTo>
                        <a:pt x="5054" y="1816"/>
                      </a:lnTo>
                      <a:lnTo>
                        <a:pt x="4936" y="1540"/>
                      </a:lnTo>
                      <a:lnTo>
                        <a:pt x="4738" y="1303"/>
                      </a:lnTo>
                      <a:lnTo>
                        <a:pt x="4541" y="1027"/>
                      </a:lnTo>
                      <a:lnTo>
                        <a:pt x="4265" y="829"/>
                      </a:lnTo>
                      <a:lnTo>
                        <a:pt x="3988" y="632"/>
                      </a:lnTo>
                      <a:lnTo>
                        <a:pt x="3633" y="474"/>
                      </a:lnTo>
                      <a:lnTo>
                        <a:pt x="3278" y="316"/>
                      </a:lnTo>
                      <a:lnTo>
                        <a:pt x="2883" y="198"/>
                      </a:lnTo>
                      <a:lnTo>
                        <a:pt x="2488" y="119"/>
                      </a:lnTo>
                      <a:lnTo>
                        <a:pt x="2054" y="40"/>
                      </a:lnTo>
                      <a:lnTo>
                        <a:pt x="158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45"/>
                <p:cNvSpPr/>
                <p:nvPr/>
              </p:nvSpPr>
              <p:spPr>
                <a:xfrm>
                  <a:off x="6307050" y="2360050"/>
                  <a:ext cx="68125" cy="6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" h="2449" extrusionOk="0">
                      <a:moveTo>
                        <a:pt x="2251" y="1"/>
                      </a:moveTo>
                      <a:lnTo>
                        <a:pt x="2093" y="40"/>
                      </a:lnTo>
                      <a:lnTo>
                        <a:pt x="1540" y="395"/>
                      </a:lnTo>
                      <a:lnTo>
                        <a:pt x="1027" y="790"/>
                      </a:lnTo>
                      <a:lnTo>
                        <a:pt x="553" y="1224"/>
                      </a:lnTo>
                      <a:lnTo>
                        <a:pt x="119" y="1698"/>
                      </a:lnTo>
                      <a:lnTo>
                        <a:pt x="40" y="1856"/>
                      </a:lnTo>
                      <a:lnTo>
                        <a:pt x="0" y="2014"/>
                      </a:lnTo>
                      <a:lnTo>
                        <a:pt x="40" y="2132"/>
                      </a:lnTo>
                      <a:lnTo>
                        <a:pt x="119" y="2251"/>
                      </a:lnTo>
                      <a:lnTo>
                        <a:pt x="277" y="2330"/>
                      </a:lnTo>
                      <a:lnTo>
                        <a:pt x="592" y="2409"/>
                      </a:lnTo>
                      <a:lnTo>
                        <a:pt x="869" y="2448"/>
                      </a:lnTo>
                      <a:lnTo>
                        <a:pt x="1145" y="2448"/>
                      </a:lnTo>
                      <a:lnTo>
                        <a:pt x="1382" y="2409"/>
                      </a:lnTo>
                      <a:lnTo>
                        <a:pt x="1619" y="2369"/>
                      </a:lnTo>
                      <a:lnTo>
                        <a:pt x="1816" y="2251"/>
                      </a:lnTo>
                      <a:lnTo>
                        <a:pt x="1974" y="2132"/>
                      </a:lnTo>
                      <a:lnTo>
                        <a:pt x="2132" y="1974"/>
                      </a:lnTo>
                      <a:lnTo>
                        <a:pt x="2251" y="1817"/>
                      </a:lnTo>
                      <a:lnTo>
                        <a:pt x="2369" y="1659"/>
                      </a:lnTo>
                      <a:lnTo>
                        <a:pt x="2527" y="1264"/>
                      </a:lnTo>
                      <a:lnTo>
                        <a:pt x="2645" y="830"/>
                      </a:lnTo>
                      <a:lnTo>
                        <a:pt x="2724" y="435"/>
                      </a:lnTo>
                      <a:lnTo>
                        <a:pt x="2685" y="277"/>
                      </a:lnTo>
                      <a:lnTo>
                        <a:pt x="2645" y="198"/>
                      </a:lnTo>
                      <a:lnTo>
                        <a:pt x="2527" y="79"/>
                      </a:lnTo>
                      <a:lnTo>
                        <a:pt x="2408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45"/>
                <p:cNvSpPr/>
                <p:nvPr/>
              </p:nvSpPr>
              <p:spPr>
                <a:xfrm>
                  <a:off x="6108650" y="2083700"/>
                  <a:ext cx="258625" cy="3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5" h="13858" extrusionOk="0">
                      <a:moveTo>
                        <a:pt x="3475" y="0"/>
                      </a:moveTo>
                      <a:lnTo>
                        <a:pt x="2922" y="79"/>
                      </a:lnTo>
                      <a:lnTo>
                        <a:pt x="2370" y="158"/>
                      </a:lnTo>
                      <a:lnTo>
                        <a:pt x="1896" y="316"/>
                      </a:lnTo>
                      <a:lnTo>
                        <a:pt x="1501" y="514"/>
                      </a:lnTo>
                      <a:lnTo>
                        <a:pt x="1225" y="750"/>
                      </a:lnTo>
                      <a:lnTo>
                        <a:pt x="1106" y="869"/>
                      </a:lnTo>
                      <a:lnTo>
                        <a:pt x="988" y="987"/>
                      </a:lnTo>
                      <a:lnTo>
                        <a:pt x="948" y="1106"/>
                      </a:lnTo>
                      <a:lnTo>
                        <a:pt x="909" y="1264"/>
                      </a:lnTo>
                      <a:lnTo>
                        <a:pt x="791" y="1698"/>
                      </a:lnTo>
                      <a:lnTo>
                        <a:pt x="554" y="2843"/>
                      </a:lnTo>
                      <a:lnTo>
                        <a:pt x="277" y="4462"/>
                      </a:lnTo>
                      <a:lnTo>
                        <a:pt x="159" y="5448"/>
                      </a:lnTo>
                      <a:lnTo>
                        <a:pt x="40" y="6435"/>
                      </a:lnTo>
                      <a:lnTo>
                        <a:pt x="1" y="7462"/>
                      </a:lnTo>
                      <a:lnTo>
                        <a:pt x="1" y="8528"/>
                      </a:lnTo>
                      <a:lnTo>
                        <a:pt x="40" y="9515"/>
                      </a:lnTo>
                      <a:lnTo>
                        <a:pt x="159" y="10502"/>
                      </a:lnTo>
                      <a:lnTo>
                        <a:pt x="238" y="10936"/>
                      </a:lnTo>
                      <a:lnTo>
                        <a:pt x="356" y="11370"/>
                      </a:lnTo>
                      <a:lnTo>
                        <a:pt x="514" y="11765"/>
                      </a:lnTo>
                      <a:lnTo>
                        <a:pt x="672" y="12160"/>
                      </a:lnTo>
                      <a:lnTo>
                        <a:pt x="869" y="12515"/>
                      </a:lnTo>
                      <a:lnTo>
                        <a:pt x="1106" y="12792"/>
                      </a:lnTo>
                      <a:lnTo>
                        <a:pt x="1343" y="13068"/>
                      </a:lnTo>
                      <a:lnTo>
                        <a:pt x="1620" y="13305"/>
                      </a:lnTo>
                      <a:lnTo>
                        <a:pt x="1975" y="13502"/>
                      </a:lnTo>
                      <a:lnTo>
                        <a:pt x="2330" y="13660"/>
                      </a:lnTo>
                      <a:lnTo>
                        <a:pt x="2686" y="13739"/>
                      </a:lnTo>
                      <a:lnTo>
                        <a:pt x="3120" y="13818"/>
                      </a:lnTo>
                      <a:lnTo>
                        <a:pt x="3554" y="13858"/>
                      </a:lnTo>
                      <a:lnTo>
                        <a:pt x="3988" y="13858"/>
                      </a:lnTo>
                      <a:lnTo>
                        <a:pt x="4423" y="13818"/>
                      </a:lnTo>
                      <a:lnTo>
                        <a:pt x="4896" y="13779"/>
                      </a:lnTo>
                      <a:lnTo>
                        <a:pt x="5844" y="13621"/>
                      </a:lnTo>
                      <a:lnTo>
                        <a:pt x="6752" y="13384"/>
                      </a:lnTo>
                      <a:lnTo>
                        <a:pt x="7620" y="13147"/>
                      </a:lnTo>
                      <a:lnTo>
                        <a:pt x="8410" y="12871"/>
                      </a:lnTo>
                      <a:lnTo>
                        <a:pt x="8805" y="12713"/>
                      </a:lnTo>
                      <a:lnTo>
                        <a:pt x="9121" y="12476"/>
                      </a:lnTo>
                      <a:lnTo>
                        <a:pt x="9436" y="12239"/>
                      </a:lnTo>
                      <a:lnTo>
                        <a:pt x="9713" y="11923"/>
                      </a:lnTo>
                      <a:lnTo>
                        <a:pt x="9950" y="11568"/>
                      </a:lnTo>
                      <a:lnTo>
                        <a:pt x="10108" y="11212"/>
                      </a:lnTo>
                      <a:lnTo>
                        <a:pt x="10226" y="10818"/>
                      </a:lnTo>
                      <a:lnTo>
                        <a:pt x="10305" y="10423"/>
                      </a:lnTo>
                      <a:lnTo>
                        <a:pt x="10344" y="9712"/>
                      </a:lnTo>
                      <a:lnTo>
                        <a:pt x="10344" y="8923"/>
                      </a:lnTo>
                      <a:lnTo>
                        <a:pt x="10305" y="8094"/>
                      </a:lnTo>
                      <a:lnTo>
                        <a:pt x="10226" y="7186"/>
                      </a:lnTo>
                      <a:lnTo>
                        <a:pt x="10029" y="6238"/>
                      </a:lnTo>
                      <a:lnTo>
                        <a:pt x="9792" y="5291"/>
                      </a:lnTo>
                      <a:lnTo>
                        <a:pt x="9634" y="4817"/>
                      </a:lnTo>
                      <a:lnTo>
                        <a:pt x="9476" y="4343"/>
                      </a:lnTo>
                      <a:lnTo>
                        <a:pt x="9239" y="3830"/>
                      </a:lnTo>
                      <a:lnTo>
                        <a:pt x="9002" y="3356"/>
                      </a:lnTo>
                      <a:lnTo>
                        <a:pt x="8765" y="2961"/>
                      </a:lnTo>
                      <a:lnTo>
                        <a:pt x="8528" y="2567"/>
                      </a:lnTo>
                      <a:lnTo>
                        <a:pt x="8252" y="2211"/>
                      </a:lnTo>
                      <a:lnTo>
                        <a:pt x="7976" y="1895"/>
                      </a:lnTo>
                      <a:lnTo>
                        <a:pt x="7660" y="1619"/>
                      </a:lnTo>
                      <a:lnTo>
                        <a:pt x="7384" y="1343"/>
                      </a:lnTo>
                      <a:lnTo>
                        <a:pt x="7068" y="1106"/>
                      </a:lnTo>
                      <a:lnTo>
                        <a:pt x="6752" y="869"/>
                      </a:lnTo>
                      <a:lnTo>
                        <a:pt x="6397" y="711"/>
                      </a:lnTo>
                      <a:lnTo>
                        <a:pt x="6081" y="553"/>
                      </a:lnTo>
                      <a:lnTo>
                        <a:pt x="5410" y="277"/>
                      </a:lnTo>
                      <a:lnTo>
                        <a:pt x="4738" y="119"/>
                      </a:lnTo>
                      <a:lnTo>
                        <a:pt x="4107" y="40"/>
                      </a:lnTo>
                      <a:lnTo>
                        <a:pt x="3475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45"/>
                <p:cNvSpPr/>
                <p:nvPr/>
              </p:nvSpPr>
              <p:spPr>
                <a:xfrm>
                  <a:off x="6108650" y="2083700"/>
                  <a:ext cx="258625" cy="3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5" h="13858" fill="none" extrusionOk="0">
                      <a:moveTo>
                        <a:pt x="909" y="1264"/>
                      </a:moveTo>
                      <a:lnTo>
                        <a:pt x="909" y="1264"/>
                      </a:lnTo>
                      <a:lnTo>
                        <a:pt x="948" y="1106"/>
                      </a:lnTo>
                      <a:lnTo>
                        <a:pt x="988" y="987"/>
                      </a:lnTo>
                      <a:lnTo>
                        <a:pt x="1106" y="869"/>
                      </a:lnTo>
                      <a:lnTo>
                        <a:pt x="1225" y="750"/>
                      </a:lnTo>
                      <a:lnTo>
                        <a:pt x="1501" y="514"/>
                      </a:lnTo>
                      <a:lnTo>
                        <a:pt x="1896" y="316"/>
                      </a:lnTo>
                      <a:lnTo>
                        <a:pt x="2370" y="158"/>
                      </a:lnTo>
                      <a:lnTo>
                        <a:pt x="2922" y="79"/>
                      </a:lnTo>
                      <a:lnTo>
                        <a:pt x="3475" y="0"/>
                      </a:lnTo>
                      <a:lnTo>
                        <a:pt x="4107" y="40"/>
                      </a:lnTo>
                      <a:lnTo>
                        <a:pt x="4738" y="119"/>
                      </a:lnTo>
                      <a:lnTo>
                        <a:pt x="5410" y="277"/>
                      </a:lnTo>
                      <a:lnTo>
                        <a:pt x="6081" y="553"/>
                      </a:lnTo>
                      <a:lnTo>
                        <a:pt x="6397" y="711"/>
                      </a:lnTo>
                      <a:lnTo>
                        <a:pt x="6752" y="869"/>
                      </a:lnTo>
                      <a:lnTo>
                        <a:pt x="7068" y="1106"/>
                      </a:lnTo>
                      <a:lnTo>
                        <a:pt x="7384" y="1343"/>
                      </a:lnTo>
                      <a:lnTo>
                        <a:pt x="7660" y="1619"/>
                      </a:lnTo>
                      <a:lnTo>
                        <a:pt x="7976" y="1895"/>
                      </a:lnTo>
                      <a:lnTo>
                        <a:pt x="8252" y="2211"/>
                      </a:lnTo>
                      <a:lnTo>
                        <a:pt x="8528" y="2567"/>
                      </a:lnTo>
                      <a:lnTo>
                        <a:pt x="8765" y="2961"/>
                      </a:lnTo>
                      <a:lnTo>
                        <a:pt x="9002" y="3356"/>
                      </a:lnTo>
                      <a:lnTo>
                        <a:pt x="9002" y="3356"/>
                      </a:lnTo>
                      <a:lnTo>
                        <a:pt x="9239" y="3830"/>
                      </a:lnTo>
                      <a:lnTo>
                        <a:pt x="9476" y="4343"/>
                      </a:lnTo>
                      <a:lnTo>
                        <a:pt x="9634" y="4817"/>
                      </a:lnTo>
                      <a:lnTo>
                        <a:pt x="9792" y="5291"/>
                      </a:lnTo>
                      <a:lnTo>
                        <a:pt x="10029" y="6238"/>
                      </a:lnTo>
                      <a:lnTo>
                        <a:pt x="10226" y="7186"/>
                      </a:lnTo>
                      <a:lnTo>
                        <a:pt x="10305" y="8094"/>
                      </a:lnTo>
                      <a:lnTo>
                        <a:pt x="10344" y="8923"/>
                      </a:lnTo>
                      <a:lnTo>
                        <a:pt x="10344" y="9712"/>
                      </a:lnTo>
                      <a:lnTo>
                        <a:pt x="10305" y="10423"/>
                      </a:lnTo>
                      <a:lnTo>
                        <a:pt x="10305" y="10423"/>
                      </a:lnTo>
                      <a:lnTo>
                        <a:pt x="10226" y="10818"/>
                      </a:lnTo>
                      <a:lnTo>
                        <a:pt x="10108" y="11212"/>
                      </a:lnTo>
                      <a:lnTo>
                        <a:pt x="9950" y="11568"/>
                      </a:lnTo>
                      <a:lnTo>
                        <a:pt x="9713" y="11923"/>
                      </a:lnTo>
                      <a:lnTo>
                        <a:pt x="9436" y="12239"/>
                      </a:lnTo>
                      <a:lnTo>
                        <a:pt x="9121" y="12476"/>
                      </a:lnTo>
                      <a:lnTo>
                        <a:pt x="8805" y="12713"/>
                      </a:lnTo>
                      <a:lnTo>
                        <a:pt x="8410" y="12871"/>
                      </a:lnTo>
                      <a:lnTo>
                        <a:pt x="8410" y="12871"/>
                      </a:lnTo>
                      <a:lnTo>
                        <a:pt x="7620" y="13147"/>
                      </a:lnTo>
                      <a:lnTo>
                        <a:pt x="6752" y="13384"/>
                      </a:lnTo>
                      <a:lnTo>
                        <a:pt x="5844" y="13621"/>
                      </a:lnTo>
                      <a:lnTo>
                        <a:pt x="4896" y="13779"/>
                      </a:lnTo>
                      <a:lnTo>
                        <a:pt x="4423" y="13818"/>
                      </a:lnTo>
                      <a:lnTo>
                        <a:pt x="3988" y="13858"/>
                      </a:lnTo>
                      <a:lnTo>
                        <a:pt x="3554" y="13858"/>
                      </a:lnTo>
                      <a:lnTo>
                        <a:pt x="3120" y="13818"/>
                      </a:lnTo>
                      <a:lnTo>
                        <a:pt x="2686" y="13739"/>
                      </a:lnTo>
                      <a:lnTo>
                        <a:pt x="2330" y="13660"/>
                      </a:lnTo>
                      <a:lnTo>
                        <a:pt x="1975" y="13502"/>
                      </a:lnTo>
                      <a:lnTo>
                        <a:pt x="1620" y="13305"/>
                      </a:lnTo>
                      <a:lnTo>
                        <a:pt x="1620" y="13305"/>
                      </a:lnTo>
                      <a:lnTo>
                        <a:pt x="1343" y="13068"/>
                      </a:lnTo>
                      <a:lnTo>
                        <a:pt x="1106" y="12792"/>
                      </a:lnTo>
                      <a:lnTo>
                        <a:pt x="869" y="12515"/>
                      </a:lnTo>
                      <a:lnTo>
                        <a:pt x="672" y="12160"/>
                      </a:lnTo>
                      <a:lnTo>
                        <a:pt x="514" y="11765"/>
                      </a:lnTo>
                      <a:lnTo>
                        <a:pt x="356" y="11370"/>
                      </a:lnTo>
                      <a:lnTo>
                        <a:pt x="238" y="10936"/>
                      </a:lnTo>
                      <a:lnTo>
                        <a:pt x="159" y="10502"/>
                      </a:lnTo>
                      <a:lnTo>
                        <a:pt x="40" y="9515"/>
                      </a:lnTo>
                      <a:lnTo>
                        <a:pt x="1" y="8528"/>
                      </a:lnTo>
                      <a:lnTo>
                        <a:pt x="1" y="7462"/>
                      </a:lnTo>
                      <a:lnTo>
                        <a:pt x="40" y="6435"/>
                      </a:lnTo>
                      <a:lnTo>
                        <a:pt x="159" y="5448"/>
                      </a:lnTo>
                      <a:lnTo>
                        <a:pt x="277" y="4462"/>
                      </a:lnTo>
                      <a:lnTo>
                        <a:pt x="554" y="2843"/>
                      </a:lnTo>
                      <a:lnTo>
                        <a:pt x="791" y="1698"/>
                      </a:lnTo>
                      <a:lnTo>
                        <a:pt x="909" y="1264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45"/>
                <p:cNvSpPr/>
                <p:nvPr/>
              </p:nvSpPr>
              <p:spPr>
                <a:xfrm>
                  <a:off x="6029700" y="2115275"/>
                  <a:ext cx="123400" cy="2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6" h="10779" extrusionOk="0">
                      <a:moveTo>
                        <a:pt x="4067" y="1"/>
                      </a:moveTo>
                      <a:lnTo>
                        <a:pt x="3593" y="356"/>
                      </a:lnTo>
                      <a:lnTo>
                        <a:pt x="3119" y="751"/>
                      </a:lnTo>
                      <a:lnTo>
                        <a:pt x="2685" y="1146"/>
                      </a:lnTo>
                      <a:lnTo>
                        <a:pt x="2330" y="1540"/>
                      </a:lnTo>
                      <a:lnTo>
                        <a:pt x="1975" y="1935"/>
                      </a:lnTo>
                      <a:lnTo>
                        <a:pt x="1619" y="2330"/>
                      </a:lnTo>
                      <a:lnTo>
                        <a:pt x="1343" y="2725"/>
                      </a:lnTo>
                      <a:lnTo>
                        <a:pt x="1067" y="3120"/>
                      </a:lnTo>
                      <a:lnTo>
                        <a:pt x="830" y="3514"/>
                      </a:lnTo>
                      <a:lnTo>
                        <a:pt x="632" y="3949"/>
                      </a:lnTo>
                      <a:lnTo>
                        <a:pt x="474" y="4343"/>
                      </a:lnTo>
                      <a:lnTo>
                        <a:pt x="316" y="4738"/>
                      </a:lnTo>
                      <a:lnTo>
                        <a:pt x="198" y="5133"/>
                      </a:lnTo>
                      <a:lnTo>
                        <a:pt x="119" y="5528"/>
                      </a:lnTo>
                      <a:lnTo>
                        <a:pt x="40" y="5923"/>
                      </a:lnTo>
                      <a:lnTo>
                        <a:pt x="1" y="6317"/>
                      </a:lnTo>
                      <a:lnTo>
                        <a:pt x="1" y="6673"/>
                      </a:lnTo>
                      <a:lnTo>
                        <a:pt x="1" y="7028"/>
                      </a:lnTo>
                      <a:lnTo>
                        <a:pt x="40" y="7423"/>
                      </a:lnTo>
                      <a:lnTo>
                        <a:pt x="119" y="7739"/>
                      </a:lnTo>
                      <a:lnTo>
                        <a:pt x="198" y="8094"/>
                      </a:lnTo>
                      <a:lnTo>
                        <a:pt x="277" y="8410"/>
                      </a:lnTo>
                      <a:lnTo>
                        <a:pt x="435" y="8726"/>
                      </a:lnTo>
                      <a:lnTo>
                        <a:pt x="553" y="9041"/>
                      </a:lnTo>
                      <a:lnTo>
                        <a:pt x="751" y="9318"/>
                      </a:lnTo>
                      <a:lnTo>
                        <a:pt x="948" y="9594"/>
                      </a:lnTo>
                      <a:lnTo>
                        <a:pt x="1145" y="9831"/>
                      </a:lnTo>
                      <a:lnTo>
                        <a:pt x="1382" y="10068"/>
                      </a:lnTo>
                      <a:lnTo>
                        <a:pt x="1619" y="10265"/>
                      </a:lnTo>
                      <a:lnTo>
                        <a:pt x="1896" y="10463"/>
                      </a:lnTo>
                      <a:lnTo>
                        <a:pt x="2172" y="10660"/>
                      </a:lnTo>
                      <a:lnTo>
                        <a:pt x="2448" y="10778"/>
                      </a:lnTo>
                      <a:lnTo>
                        <a:pt x="2843" y="10542"/>
                      </a:lnTo>
                      <a:lnTo>
                        <a:pt x="3198" y="10265"/>
                      </a:lnTo>
                      <a:lnTo>
                        <a:pt x="3514" y="9949"/>
                      </a:lnTo>
                      <a:lnTo>
                        <a:pt x="3791" y="9594"/>
                      </a:lnTo>
                      <a:lnTo>
                        <a:pt x="4027" y="9239"/>
                      </a:lnTo>
                      <a:lnTo>
                        <a:pt x="4264" y="8844"/>
                      </a:lnTo>
                      <a:lnTo>
                        <a:pt x="4422" y="8449"/>
                      </a:lnTo>
                      <a:lnTo>
                        <a:pt x="4580" y="8054"/>
                      </a:lnTo>
                      <a:lnTo>
                        <a:pt x="4699" y="7620"/>
                      </a:lnTo>
                      <a:lnTo>
                        <a:pt x="4778" y="7146"/>
                      </a:lnTo>
                      <a:lnTo>
                        <a:pt x="4896" y="6278"/>
                      </a:lnTo>
                      <a:lnTo>
                        <a:pt x="4935" y="5330"/>
                      </a:lnTo>
                      <a:lnTo>
                        <a:pt x="4935" y="4462"/>
                      </a:lnTo>
                      <a:lnTo>
                        <a:pt x="4857" y="3554"/>
                      </a:lnTo>
                      <a:lnTo>
                        <a:pt x="4738" y="2725"/>
                      </a:lnTo>
                      <a:lnTo>
                        <a:pt x="4580" y="1975"/>
                      </a:lnTo>
                      <a:lnTo>
                        <a:pt x="4422" y="1343"/>
                      </a:lnTo>
                      <a:lnTo>
                        <a:pt x="4185" y="356"/>
                      </a:lnTo>
                      <a:lnTo>
                        <a:pt x="4067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45"/>
                <p:cNvSpPr/>
                <p:nvPr/>
              </p:nvSpPr>
              <p:spPr>
                <a:xfrm>
                  <a:off x="5554975" y="2687725"/>
                  <a:ext cx="89825" cy="1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" h="4660" extrusionOk="0">
                      <a:moveTo>
                        <a:pt x="2606" y="1"/>
                      </a:moveTo>
                      <a:lnTo>
                        <a:pt x="0" y="2843"/>
                      </a:lnTo>
                      <a:lnTo>
                        <a:pt x="237" y="3080"/>
                      </a:lnTo>
                      <a:lnTo>
                        <a:pt x="553" y="3356"/>
                      </a:lnTo>
                      <a:lnTo>
                        <a:pt x="948" y="3633"/>
                      </a:lnTo>
                      <a:lnTo>
                        <a:pt x="1382" y="3949"/>
                      </a:lnTo>
                      <a:lnTo>
                        <a:pt x="1895" y="4264"/>
                      </a:lnTo>
                      <a:lnTo>
                        <a:pt x="2448" y="4501"/>
                      </a:lnTo>
                      <a:lnTo>
                        <a:pt x="2764" y="4580"/>
                      </a:lnTo>
                      <a:lnTo>
                        <a:pt x="3040" y="4659"/>
                      </a:lnTo>
                      <a:lnTo>
                        <a:pt x="3277" y="4264"/>
                      </a:lnTo>
                      <a:lnTo>
                        <a:pt x="3395" y="4027"/>
                      </a:lnTo>
                      <a:lnTo>
                        <a:pt x="3514" y="3791"/>
                      </a:lnTo>
                      <a:lnTo>
                        <a:pt x="3553" y="3514"/>
                      </a:lnTo>
                      <a:lnTo>
                        <a:pt x="3593" y="3277"/>
                      </a:lnTo>
                      <a:lnTo>
                        <a:pt x="3593" y="3001"/>
                      </a:lnTo>
                      <a:lnTo>
                        <a:pt x="3593" y="2725"/>
                      </a:lnTo>
                      <a:lnTo>
                        <a:pt x="3514" y="2488"/>
                      </a:lnTo>
                      <a:lnTo>
                        <a:pt x="3435" y="2211"/>
                      </a:lnTo>
                      <a:lnTo>
                        <a:pt x="2606" y="1"/>
                      </a:lnTo>
                      <a:close/>
                    </a:path>
                  </a:pathLst>
                </a:custGeom>
                <a:solidFill>
                  <a:srgbClr val="7F3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45"/>
                <p:cNvSpPr/>
                <p:nvPr/>
              </p:nvSpPr>
              <p:spPr>
                <a:xfrm>
                  <a:off x="5533250" y="2677850"/>
                  <a:ext cx="86875" cy="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5" h="3239" extrusionOk="0">
                      <a:moveTo>
                        <a:pt x="1540" y="1"/>
                      </a:moveTo>
                      <a:lnTo>
                        <a:pt x="1382" y="40"/>
                      </a:lnTo>
                      <a:lnTo>
                        <a:pt x="1224" y="119"/>
                      </a:lnTo>
                      <a:lnTo>
                        <a:pt x="1106" y="198"/>
                      </a:lnTo>
                      <a:lnTo>
                        <a:pt x="988" y="317"/>
                      </a:lnTo>
                      <a:lnTo>
                        <a:pt x="909" y="435"/>
                      </a:lnTo>
                      <a:lnTo>
                        <a:pt x="198" y="1462"/>
                      </a:lnTo>
                      <a:lnTo>
                        <a:pt x="80" y="1659"/>
                      </a:lnTo>
                      <a:lnTo>
                        <a:pt x="40" y="1817"/>
                      </a:lnTo>
                      <a:lnTo>
                        <a:pt x="1" y="2014"/>
                      </a:lnTo>
                      <a:lnTo>
                        <a:pt x="1" y="2212"/>
                      </a:lnTo>
                      <a:lnTo>
                        <a:pt x="40" y="2409"/>
                      </a:lnTo>
                      <a:lnTo>
                        <a:pt x="119" y="2567"/>
                      </a:lnTo>
                      <a:lnTo>
                        <a:pt x="237" y="2725"/>
                      </a:lnTo>
                      <a:lnTo>
                        <a:pt x="395" y="2883"/>
                      </a:lnTo>
                      <a:lnTo>
                        <a:pt x="869" y="3238"/>
                      </a:lnTo>
                      <a:lnTo>
                        <a:pt x="3475" y="396"/>
                      </a:lnTo>
                      <a:lnTo>
                        <a:pt x="2014" y="1"/>
                      </a:lnTo>
                      <a:close/>
                    </a:path>
                  </a:pathLst>
                </a:custGeom>
                <a:solidFill>
                  <a:srgbClr val="7F3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45"/>
                <p:cNvSpPr/>
                <p:nvPr/>
              </p:nvSpPr>
              <p:spPr>
                <a:xfrm>
                  <a:off x="5601350" y="2559425"/>
                  <a:ext cx="469825" cy="36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93" h="14411" extrusionOk="0">
                      <a:moveTo>
                        <a:pt x="16700" y="0"/>
                      </a:moveTo>
                      <a:lnTo>
                        <a:pt x="16306" y="79"/>
                      </a:lnTo>
                      <a:lnTo>
                        <a:pt x="15911" y="198"/>
                      </a:lnTo>
                      <a:lnTo>
                        <a:pt x="15595" y="395"/>
                      </a:lnTo>
                      <a:lnTo>
                        <a:pt x="15279" y="632"/>
                      </a:lnTo>
                      <a:lnTo>
                        <a:pt x="15042" y="948"/>
                      </a:lnTo>
                      <a:lnTo>
                        <a:pt x="14845" y="1343"/>
                      </a:lnTo>
                      <a:lnTo>
                        <a:pt x="14805" y="1422"/>
                      </a:lnTo>
                      <a:lnTo>
                        <a:pt x="14568" y="1974"/>
                      </a:lnTo>
                      <a:lnTo>
                        <a:pt x="14332" y="2566"/>
                      </a:lnTo>
                      <a:lnTo>
                        <a:pt x="13739" y="3790"/>
                      </a:lnTo>
                      <a:lnTo>
                        <a:pt x="13147" y="4975"/>
                      </a:lnTo>
                      <a:lnTo>
                        <a:pt x="12476" y="6120"/>
                      </a:lnTo>
                      <a:lnTo>
                        <a:pt x="11805" y="7225"/>
                      </a:lnTo>
                      <a:lnTo>
                        <a:pt x="11055" y="8291"/>
                      </a:lnTo>
                      <a:lnTo>
                        <a:pt x="10265" y="9357"/>
                      </a:lnTo>
                      <a:lnTo>
                        <a:pt x="9436" y="10344"/>
                      </a:lnTo>
                      <a:lnTo>
                        <a:pt x="9002" y="10778"/>
                      </a:lnTo>
                      <a:lnTo>
                        <a:pt x="8973" y="10807"/>
                      </a:lnTo>
                      <a:lnTo>
                        <a:pt x="8973" y="10807"/>
                      </a:lnTo>
                      <a:lnTo>
                        <a:pt x="8686" y="10778"/>
                      </a:lnTo>
                      <a:lnTo>
                        <a:pt x="8133" y="10620"/>
                      </a:lnTo>
                      <a:lnTo>
                        <a:pt x="7541" y="10462"/>
                      </a:lnTo>
                      <a:lnTo>
                        <a:pt x="6988" y="10225"/>
                      </a:lnTo>
                      <a:lnTo>
                        <a:pt x="6436" y="9989"/>
                      </a:lnTo>
                      <a:lnTo>
                        <a:pt x="5212" y="9436"/>
                      </a:lnTo>
                      <a:lnTo>
                        <a:pt x="3988" y="8804"/>
                      </a:lnTo>
                      <a:lnTo>
                        <a:pt x="1580" y="7462"/>
                      </a:lnTo>
                      <a:lnTo>
                        <a:pt x="1540" y="7462"/>
                      </a:lnTo>
                      <a:lnTo>
                        <a:pt x="1382" y="7383"/>
                      </a:lnTo>
                      <a:lnTo>
                        <a:pt x="1224" y="7343"/>
                      </a:lnTo>
                      <a:lnTo>
                        <a:pt x="1067" y="7304"/>
                      </a:lnTo>
                      <a:lnTo>
                        <a:pt x="869" y="7343"/>
                      </a:lnTo>
                      <a:lnTo>
                        <a:pt x="711" y="7383"/>
                      </a:lnTo>
                      <a:lnTo>
                        <a:pt x="593" y="7422"/>
                      </a:lnTo>
                      <a:lnTo>
                        <a:pt x="435" y="7501"/>
                      </a:lnTo>
                      <a:lnTo>
                        <a:pt x="316" y="7620"/>
                      </a:lnTo>
                      <a:lnTo>
                        <a:pt x="159" y="7778"/>
                      </a:lnTo>
                      <a:lnTo>
                        <a:pt x="80" y="7975"/>
                      </a:lnTo>
                      <a:lnTo>
                        <a:pt x="40" y="8172"/>
                      </a:lnTo>
                      <a:lnTo>
                        <a:pt x="1" y="8330"/>
                      </a:lnTo>
                      <a:lnTo>
                        <a:pt x="40" y="8528"/>
                      </a:lnTo>
                      <a:lnTo>
                        <a:pt x="80" y="8725"/>
                      </a:lnTo>
                      <a:lnTo>
                        <a:pt x="198" y="8923"/>
                      </a:lnTo>
                      <a:lnTo>
                        <a:pt x="316" y="9081"/>
                      </a:lnTo>
                      <a:lnTo>
                        <a:pt x="1382" y="10067"/>
                      </a:lnTo>
                      <a:lnTo>
                        <a:pt x="2527" y="11015"/>
                      </a:lnTo>
                      <a:lnTo>
                        <a:pt x="3712" y="11923"/>
                      </a:lnTo>
                      <a:lnTo>
                        <a:pt x="4936" y="12752"/>
                      </a:lnTo>
                      <a:lnTo>
                        <a:pt x="5607" y="13186"/>
                      </a:lnTo>
                      <a:lnTo>
                        <a:pt x="6357" y="13581"/>
                      </a:lnTo>
                      <a:lnTo>
                        <a:pt x="7107" y="13897"/>
                      </a:lnTo>
                      <a:lnTo>
                        <a:pt x="7857" y="14173"/>
                      </a:lnTo>
                      <a:lnTo>
                        <a:pt x="8370" y="14292"/>
                      </a:lnTo>
                      <a:lnTo>
                        <a:pt x="8883" y="14371"/>
                      </a:lnTo>
                      <a:lnTo>
                        <a:pt x="9199" y="14410"/>
                      </a:lnTo>
                      <a:lnTo>
                        <a:pt x="9555" y="14410"/>
                      </a:lnTo>
                      <a:lnTo>
                        <a:pt x="9910" y="14331"/>
                      </a:lnTo>
                      <a:lnTo>
                        <a:pt x="10226" y="14252"/>
                      </a:lnTo>
                      <a:lnTo>
                        <a:pt x="10660" y="14094"/>
                      </a:lnTo>
                      <a:lnTo>
                        <a:pt x="11094" y="13857"/>
                      </a:lnTo>
                      <a:lnTo>
                        <a:pt x="11292" y="13700"/>
                      </a:lnTo>
                      <a:lnTo>
                        <a:pt x="11331" y="13660"/>
                      </a:lnTo>
                      <a:lnTo>
                        <a:pt x="11371" y="13621"/>
                      </a:lnTo>
                      <a:lnTo>
                        <a:pt x="11529" y="13502"/>
                      </a:lnTo>
                      <a:lnTo>
                        <a:pt x="12121" y="12989"/>
                      </a:lnTo>
                      <a:lnTo>
                        <a:pt x="12673" y="12436"/>
                      </a:lnTo>
                      <a:lnTo>
                        <a:pt x="13187" y="11884"/>
                      </a:lnTo>
                      <a:lnTo>
                        <a:pt x="13700" y="11291"/>
                      </a:lnTo>
                      <a:lnTo>
                        <a:pt x="14213" y="10699"/>
                      </a:lnTo>
                      <a:lnTo>
                        <a:pt x="15121" y="9475"/>
                      </a:lnTo>
                      <a:lnTo>
                        <a:pt x="15990" y="8212"/>
                      </a:lnTo>
                      <a:lnTo>
                        <a:pt x="16740" y="6909"/>
                      </a:lnTo>
                      <a:lnTo>
                        <a:pt x="17450" y="5606"/>
                      </a:lnTo>
                      <a:lnTo>
                        <a:pt x="18082" y="4225"/>
                      </a:lnTo>
                      <a:lnTo>
                        <a:pt x="18398" y="3514"/>
                      </a:lnTo>
                      <a:lnTo>
                        <a:pt x="18674" y="2803"/>
                      </a:lnTo>
                      <a:lnTo>
                        <a:pt x="18753" y="2409"/>
                      </a:lnTo>
                      <a:lnTo>
                        <a:pt x="18793" y="2014"/>
                      </a:lnTo>
                      <a:lnTo>
                        <a:pt x="18753" y="1619"/>
                      </a:lnTo>
                      <a:lnTo>
                        <a:pt x="18635" y="1224"/>
                      </a:lnTo>
                      <a:lnTo>
                        <a:pt x="18437" y="908"/>
                      </a:lnTo>
                      <a:lnTo>
                        <a:pt x="18161" y="592"/>
                      </a:lnTo>
                      <a:lnTo>
                        <a:pt x="17845" y="356"/>
                      </a:lnTo>
                      <a:lnTo>
                        <a:pt x="17490" y="158"/>
                      </a:lnTo>
                      <a:lnTo>
                        <a:pt x="17095" y="40"/>
                      </a:lnTo>
                      <a:lnTo>
                        <a:pt x="16700" y="0"/>
                      </a:lnTo>
                      <a:close/>
                    </a:path>
                  </a:pathLst>
                </a:custGeom>
                <a:solidFill>
                  <a:srgbClr val="7F3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45"/>
                <p:cNvSpPr/>
                <p:nvPr/>
              </p:nvSpPr>
              <p:spPr>
                <a:xfrm>
                  <a:off x="5601350" y="2559425"/>
                  <a:ext cx="469825" cy="36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93" h="14411" fill="none" extrusionOk="0">
                      <a:moveTo>
                        <a:pt x="18674" y="2803"/>
                      </a:moveTo>
                      <a:lnTo>
                        <a:pt x="18674" y="2803"/>
                      </a:lnTo>
                      <a:lnTo>
                        <a:pt x="18398" y="3514"/>
                      </a:lnTo>
                      <a:lnTo>
                        <a:pt x="18398" y="3514"/>
                      </a:lnTo>
                      <a:lnTo>
                        <a:pt x="18082" y="4225"/>
                      </a:lnTo>
                      <a:lnTo>
                        <a:pt x="18082" y="4225"/>
                      </a:lnTo>
                      <a:lnTo>
                        <a:pt x="17450" y="5606"/>
                      </a:lnTo>
                      <a:lnTo>
                        <a:pt x="17450" y="5606"/>
                      </a:lnTo>
                      <a:lnTo>
                        <a:pt x="16740" y="6909"/>
                      </a:lnTo>
                      <a:lnTo>
                        <a:pt x="15990" y="8212"/>
                      </a:lnTo>
                      <a:lnTo>
                        <a:pt x="15990" y="8212"/>
                      </a:lnTo>
                      <a:lnTo>
                        <a:pt x="15121" y="9475"/>
                      </a:lnTo>
                      <a:lnTo>
                        <a:pt x="14213" y="10699"/>
                      </a:lnTo>
                      <a:lnTo>
                        <a:pt x="14213" y="10699"/>
                      </a:lnTo>
                      <a:lnTo>
                        <a:pt x="13700" y="11291"/>
                      </a:lnTo>
                      <a:lnTo>
                        <a:pt x="13187" y="11884"/>
                      </a:lnTo>
                      <a:lnTo>
                        <a:pt x="12673" y="12436"/>
                      </a:lnTo>
                      <a:lnTo>
                        <a:pt x="12121" y="12989"/>
                      </a:lnTo>
                      <a:lnTo>
                        <a:pt x="11529" y="13502"/>
                      </a:lnTo>
                      <a:lnTo>
                        <a:pt x="11371" y="13621"/>
                      </a:lnTo>
                      <a:lnTo>
                        <a:pt x="11331" y="13660"/>
                      </a:lnTo>
                      <a:lnTo>
                        <a:pt x="11292" y="13700"/>
                      </a:lnTo>
                      <a:lnTo>
                        <a:pt x="11094" y="13857"/>
                      </a:lnTo>
                      <a:lnTo>
                        <a:pt x="11094" y="13857"/>
                      </a:lnTo>
                      <a:lnTo>
                        <a:pt x="10660" y="14094"/>
                      </a:lnTo>
                      <a:lnTo>
                        <a:pt x="10226" y="14252"/>
                      </a:lnTo>
                      <a:lnTo>
                        <a:pt x="10226" y="14252"/>
                      </a:lnTo>
                      <a:lnTo>
                        <a:pt x="9910" y="14331"/>
                      </a:lnTo>
                      <a:lnTo>
                        <a:pt x="9555" y="14410"/>
                      </a:lnTo>
                      <a:lnTo>
                        <a:pt x="9199" y="14410"/>
                      </a:lnTo>
                      <a:lnTo>
                        <a:pt x="8883" y="14371"/>
                      </a:lnTo>
                      <a:lnTo>
                        <a:pt x="8883" y="14371"/>
                      </a:lnTo>
                      <a:lnTo>
                        <a:pt x="8370" y="14292"/>
                      </a:lnTo>
                      <a:lnTo>
                        <a:pt x="7857" y="14173"/>
                      </a:lnTo>
                      <a:lnTo>
                        <a:pt x="7857" y="14173"/>
                      </a:lnTo>
                      <a:lnTo>
                        <a:pt x="7107" y="13897"/>
                      </a:lnTo>
                      <a:lnTo>
                        <a:pt x="6357" y="13581"/>
                      </a:lnTo>
                      <a:lnTo>
                        <a:pt x="5607" y="13186"/>
                      </a:lnTo>
                      <a:lnTo>
                        <a:pt x="4936" y="12752"/>
                      </a:lnTo>
                      <a:lnTo>
                        <a:pt x="4936" y="12752"/>
                      </a:lnTo>
                      <a:lnTo>
                        <a:pt x="3712" y="11923"/>
                      </a:lnTo>
                      <a:lnTo>
                        <a:pt x="2527" y="11015"/>
                      </a:lnTo>
                      <a:lnTo>
                        <a:pt x="1382" y="10067"/>
                      </a:lnTo>
                      <a:lnTo>
                        <a:pt x="316" y="9081"/>
                      </a:lnTo>
                      <a:lnTo>
                        <a:pt x="316" y="9081"/>
                      </a:lnTo>
                      <a:lnTo>
                        <a:pt x="198" y="8923"/>
                      </a:lnTo>
                      <a:lnTo>
                        <a:pt x="80" y="8725"/>
                      </a:lnTo>
                      <a:lnTo>
                        <a:pt x="40" y="8528"/>
                      </a:lnTo>
                      <a:lnTo>
                        <a:pt x="1" y="8330"/>
                      </a:lnTo>
                      <a:lnTo>
                        <a:pt x="40" y="8172"/>
                      </a:lnTo>
                      <a:lnTo>
                        <a:pt x="80" y="7975"/>
                      </a:lnTo>
                      <a:lnTo>
                        <a:pt x="159" y="7778"/>
                      </a:lnTo>
                      <a:lnTo>
                        <a:pt x="316" y="7620"/>
                      </a:lnTo>
                      <a:lnTo>
                        <a:pt x="316" y="7620"/>
                      </a:lnTo>
                      <a:lnTo>
                        <a:pt x="435" y="7501"/>
                      </a:lnTo>
                      <a:lnTo>
                        <a:pt x="593" y="7422"/>
                      </a:lnTo>
                      <a:lnTo>
                        <a:pt x="711" y="7383"/>
                      </a:lnTo>
                      <a:lnTo>
                        <a:pt x="869" y="7343"/>
                      </a:lnTo>
                      <a:lnTo>
                        <a:pt x="1067" y="7304"/>
                      </a:lnTo>
                      <a:lnTo>
                        <a:pt x="1224" y="7343"/>
                      </a:lnTo>
                      <a:lnTo>
                        <a:pt x="1382" y="7383"/>
                      </a:lnTo>
                      <a:lnTo>
                        <a:pt x="1540" y="7462"/>
                      </a:lnTo>
                      <a:lnTo>
                        <a:pt x="1580" y="7462"/>
                      </a:lnTo>
                      <a:lnTo>
                        <a:pt x="1580" y="7462"/>
                      </a:lnTo>
                      <a:lnTo>
                        <a:pt x="3988" y="8804"/>
                      </a:lnTo>
                      <a:lnTo>
                        <a:pt x="5212" y="9436"/>
                      </a:lnTo>
                      <a:lnTo>
                        <a:pt x="6436" y="9989"/>
                      </a:lnTo>
                      <a:lnTo>
                        <a:pt x="6436" y="9989"/>
                      </a:lnTo>
                      <a:lnTo>
                        <a:pt x="6988" y="10225"/>
                      </a:lnTo>
                      <a:lnTo>
                        <a:pt x="7541" y="10462"/>
                      </a:lnTo>
                      <a:lnTo>
                        <a:pt x="8133" y="10620"/>
                      </a:lnTo>
                      <a:lnTo>
                        <a:pt x="8686" y="10778"/>
                      </a:lnTo>
                      <a:lnTo>
                        <a:pt x="8686" y="10778"/>
                      </a:lnTo>
                      <a:lnTo>
                        <a:pt x="9081" y="10818"/>
                      </a:lnTo>
                      <a:lnTo>
                        <a:pt x="9081" y="10818"/>
                      </a:lnTo>
                      <a:lnTo>
                        <a:pt x="9160" y="10778"/>
                      </a:lnTo>
                      <a:lnTo>
                        <a:pt x="9120" y="10818"/>
                      </a:lnTo>
                      <a:lnTo>
                        <a:pt x="9120" y="10818"/>
                      </a:lnTo>
                      <a:lnTo>
                        <a:pt x="8923" y="10897"/>
                      </a:lnTo>
                      <a:lnTo>
                        <a:pt x="8923" y="10897"/>
                      </a:lnTo>
                      <a:lnTo>
                        <a:pt x="8844" y="10936"/>
                      </a:lnTo>
                      <a:lnTo>
                        <a:pt x="8883" y="10897"/>
                      </a:lnTo>
                      <a:lnTo>
                        <a:pt x="9002" y="10778"/>
                      </a:lnTo>
                      <a:lnTo>
                        <a:pt x="9436" y="10344"/>
                      </a:lnTo>
                      <a:lnTo>
                        <a:pt x="9436" y="10344"/>
                      </a:lnTo>
                      <a:lnTo>
                        <a:pt x="10265" y="9357"/>
                      </a:lnTo>
                      <a:lnTo>
                        <a:pt x="11055" y="8291"/>
                      </a:lnTo>
                      <a:lnTo>
                        <a:pt x="11805" y="7225"/>
                      </a:lnTo>
                      <a:lnTo>
                        <a:pt x="12476" y="6120"/>
                      </a:lnTo>
                      <a:lnTo>
                        <a:pt x="12476" y="6120"/>
                      </a:lnTo>
                      <a:lnTo>
                        <a:pt x="13147" y="4975"/>
                      </a:lnTo>
                      <a:lnTo>
                        <a:pt x="13739" y="3790"/>
                      </a:lnTo>
                      <a:lnTo>
                        <a:pt x="13739" y="3790"/>
                      </a:lnTo>
                      <a:lnTo>
                        <a:pt x="14332" y="2566"/>
                      </a:lnTo>
                      <a:lnTo>
                        <a:pt x="14568" y="1974"/>
                      </a:lnTo>
                      <a:lnTo>
                        <a:pt x="14805" y="1422"/>
                      </a:lnTo>
                      <a:lnTo>
                        <a:pt x="14845" y="1343"/>
                      </a:lnTo>
                      <a:lnTo>
                        <a:pt x="14845" y="1343"/>
                      </a:lnTo>
                      <a:lnTo>
                        <a:pt x="15042" y="948"/>
                      </a:lnTo>
                      <a:lnTo>
                        <a:pt x="15279" y="632"/>
                      </a:lnTo>
                      <a:lnTo>
                        <a:pt x="15595" y="395"/>
                      </a:lnTo>
                      <a:lnTo>
                        <a:pt x="15911" y="198"/>
                      </a:lnTo>
                      <a:lnTo>
                        <a:pt x="16306" y="79"/>
                      </a:lnTo>
                      <a:lnTo>
                        <a:pt x="16700" y="0"/>
                      </a:lnTo>
                      <a:lnTo>
                        <a:pt x="17095" y="40"/>
                      </a:lnTo>
                      <a:lnTo>
                        <a:pt x="17490" y="158"/>
                      </a:lnTo>
                      <a:lnTo>
                        <a:pt x="17490" y="158"/>
                      </a:lnTo>
                      <a:lnTo>
                        <a:pt x="17845" y="356"/>
                      </a:lnTo>
                      <a:lnTo>
                        <a:pt x="18161" y="592"/>
                      </a:lnTo>
                      <a:lnTo>
                        <a:pt x="18437" y="908"/>
                      </a:lnTo>
                      <a:lnTo>
                        <a:pt x="18635" y="1224"/>
                      </a:lnTo>
                      <a:lnTo>
                        <a:pt x="18753" y="1619"/>
                      </a:lnTo>
                      <a:lnTo>
                        <a:pt x="18793" y="2014"/>
                      </a:lnTo>
                      <a:lnTo>
                        <a:pt x="18753" y="2409"/>
                      </a:lnTo>
                      <a:lnTo>
                        <a:pt x="18674" y="2803"/>
                      </a:lnTo>
                      <a:lnTo>
                        <a:pt x="18674" y="280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45"/>
                <p:cNvSpPr/>
                <p:nvPr/>
              </p:nvSpPr>
              <p:spPr>
                <a:xfrm>
                  <a:off x="5888575" y="2531775"/>
                  <a:ext cx="174700" cy="28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8" h="11529" extrusionOk="0">
                      <a:moveTo>
                        <a:pt x="6080" y="1"/>
                      </a:moveTo>
                      <a:lnTo>
                        <a:pt x="5804" y="80"/>
                      </a:lnTo>
                      <a:lnTo>
                        <a:pt x="5448" y="238"/>
                      </a:lnTo>
                      <a:lnTo>
                        <a:pt x="4856" y="633"/>
                      </a:lnTo>
                      <a:lnTo>
                        <a:pt x="4303" y="1067"/>
                      </a:lnTo>
                      <a:lnTo>
                        <a:pt x="3790" y="1541"/>
                      </a:lnTo>
                      <a:lnTo>
                        <a:pt x="3356" y="2014"/>
                      </a:lnTo>
                      <a:lnTo>
                        <a:pt x="2961" y="2528"/>
                      </a:lnTo>
                      <a:lnTo>
                        <a:pt x="2606" y="3041"/>
                      </a:lnTo>
                      <a:lnTo>
                        <a:pt x="2290" y="3554"/>
                      </a:lnTo>
                      <a:lnTo>
                        <a:pt x="2014" y="4067"/>
                      </a:lnTo>
                      <a:lnTo>
                        <a:pt x="1027" y="6002"/>
                      </a:lnTo>
                      <a:lnTo>
                        <a:pt x="790" y="6436"/>
                      </a:lnTo>
                      <a:lnTo>
                        <a:pt x="553" y="6831"/>
                      </a:lnTo>
                      <a:lnTo>
                        <a:pt x="276" y="7147"/>
                      </a:lnTo>
                      <a:lnTo>
                        <a:pt x="0" y="7462"/>
                      </a:lnTo>
                      <a:lnTo>
                        <a:pt x="355" y="8173"/>
                      </a:lnTo>
                      <a:lnTo>
                        <a:pt x="711" y="8805"/>
                      </a:lnTo>
                      <a:lnTo>
                        <a:pt x="1066" y="9357"/>
                      </a:lnTo>
                      <a:lnTo>
                        <a:pt x="1421" y="9792"/>
                      </a:lnTo>
                      <a:lnTo>
                        <a:pt x="1816" y="10187"/>
                      </a:lnTo>
                      <a:lnTo>
                        <a:pt x="2211" y="10542"/>
                      </a:lnTo>
                      <a:lnTo>
                        <a:pt x="2566" y="10818"/>
                      </a:lnTo>
                      <a:lnTo>
                        <a:pt x="2922" y="11016"/>
                      </a:lnTo>
                      <a:lnTo>
                        <a:pt x="3237" y="11173"/>
                      </a:lnTo>
                      <a:lnTo>
                        <a:pt x="3553" y="11331"/>
                      </a:lnTo>
                      <a:lnTo>
                        <a:pt x="4066" y="11489"/>
                      </a:lnTo>
                      <a:lnTo>
                        <a:pt x="4422" y="11529"/>
                      </a:lnTo>
                      <a:lnTo>
                        <a:pt x="4540" y="11529"/>
                      </a:lnTo>
                      <a:lnTo>
                        <a:pt x="4738" y="10976"/>
                      </a:lnTo>
                      <a:lnTo>
                        <a:pt x="5251" y="9436"/>
                      </a:lnTo>
                      <a:lnTo>
                        <a:pt x="5843" y="7344"/>
                      </a:lnTo>
                      <a:lnTo>
                        <a:pt x="6159" y="6199"/>
                      </a:lnTo>
                      <a:lnTo>
                        <a:pt x="6475" y="5015"/>
                      </a:lnTo>
                      <a:lnTo>
                        <a:pt x="6712" y="3870"/>
                      </a:lnTo>
                      <a:lnTo>
                        <a:pt x="6869" y="2804"/>
                      </a:lnTo>
                      <a:lnTo>
                        <a:pt x="6948" y="1856"/>
                      </a:lnTo>
                      <a:lnTo>
                        <a:pt x="6988" y="1422"/>
                      </a:lnTo>
                      <a:lnTo>
                        <a:pt x="6948" y="1027"/>
                      </a:lnTo>
                      <a:lnTo>
                        <a:pt x="6909" y="712"/>
                      </a:lnTo>
                      <a:lnTo>
                        <a:pt x="6830" y="435"/>
                      </a:lnTo>
                      <a:lnTo>
                        <a:pt x="6712" y="198"/>
                      </a:lnTo>
                      <a:lnTo>
                        <a:pt x="6554" y="80"/>
                      </a:lnTo>
                      <a:lnTo>
                        <a:pt x="6317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45"/>
                <p:cNvSpPr/>
                <p:nvPr/>
              </p:nvSpPr>
              <p:spPr>
                <a:xfrm>
                  <a:off x="5888575" y="2531775"/>
                  <a:ext cx="174700" cy="28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8" h="11529" fill="none" extrusionOk="0">
                      <a:moveTo>
                        <a:pt x="5448" y="238"/>
                      </a:moveTo>
                      <a:lnTo>
                        <a:pt x="5448" y="238"/>
                      </a:lnTo>
                      <a:lnTo>
                        <a:pt x="4856" y="633"/>
                      </a:lnTo>
                      <a:lnTo>
                        <a:pt x="4303" y="1067"/>
                      </a:lnTo>
                      <a:lnTo>
                        <a:pt x="3790" y="1541"/>
                      </a:lnTo>
                      <a:lnTo>
                        <a:pt x="3356" y="2014"/>
                      </a:lnTo>
                      <a:lnTo>
                        <a:pt x="2961" y="2528"/>
                      </a:lnTo>
                      <a:lnTo>
                        <a:pt x="2606" y="3041"/>
                      </a:lnTo>
                      <a:lnTo>
                        <a:pt x="2290" y="3554"/>
                      </a:lnTo>
                      <a:lnTo>
                        <a:pt x="2014" y="4067"/>
                      </a:lnTo>
                      <a:lnTo>
                        <a:pt x="1027" y="6002"/>
                      </a:lnTo>
                      <a:lnTo>
                        <a:pt x="790" y="6436"/>
                      </a:lnTo>
                      <a:lnTo>
                        <a:pt x="553" y="6831"/>
                      </a:lnTo>
                      <a:lnTo>
                        <a:pt x="276" y="7147"/>
                      </a:lnTo>
                      <a:lnTo>
                        <a:pt x="0" y="7462"/>
                      </a:lnTo>
                      <a:lnTo>
                        <a:pt x="0" y="7462"/>
                      </a:lnTo>
                      <a:lnTo>
                        <a:pt x="355" y="8173"/>
                      </a:lnTo>
                      <a:lnTo>
                        <a:pt x="711" y="8805"/>
                      </a:lnTo>
                      <a:lnTo>
                        <a:pt x="1066" y="9357"/>
                      </a:lnTo>
                      <a:lnTo>
                        <a:pt x="1421" y="9792"/>
                      </a:lnTo>
                      <a:lnTo>
                        <a:pt x="1816" y="10187"/>
                      </a:lnTo>
                      <a:lnTo>
                        <a:pt x="2211" y="10542"/>
                      </a:lnTo>
                      <a:lnTo>
                        <a:pt x="2566" y="10818"/>
                      </a:lnTo>
                      <a:lnTo>
                        <a:pt x="2922" y="11016"/>
                      </a:lnTo>
                      <a:lnTo>
                        <a:pt x="3237" y="11173"/>
                      </a:lnTo>
                      <a:lnTo>
                        <a:pt x="3553" y="11331"/>
                      </a:lnTo>
                      <a:lnTo>
                        <a:pt x="4066" y="11489"/>
                      </a:lnTo>
                      <a:lnTo>
                        <a:pt x="4422" y="11529"/>
                      </a:lnTo>
                      <a:lnTo>
                        <a:pt x="4540" y="11529"/>
                      </a:lnTo>
                      <a:lnTo>
                        <a:pt x="4540" y="11529"/>
                      </a:lnTo>
                      <a:lnTo>
                        <a:pt x="4738" y="10976"/>
                      </a:lnTo>
                      <a:lnTo>
                        <a:pt x="5251" y="9436"/>
                      </a:lnTo>
                      <a:lnTo>
                        <a:pt x="5843" y="7344"/>
                      </a:lnTo>
                      <a:lnTo>
                        <a:pt x="6159" y="6199"/>
                      </a:lnTo>
                      <a:lnTo>
                        <a:pt x="6475" y="5015"/>
                      </a:lnTo>
                      <a:lnTo>
                        <a:pt x="6712" y="3870"/>
                      </a:lnTo>
                      <a:lnTo>
                        <a:pt x="6869" y="2804"/>
                      </a:lnTo>
                      <a:lnTo>
                        <a:pt x="6948" y="1856"/>
                      </a:lnTo>
                      <a:lnTo>
                        <a:pt x="6988" y="1422"/>
                      </a:lnTo>
                      <a:lnTo>
                        <a:pt x="6948" y="1027"/>
                      </a:lnTo>
                      <a:lnTo>
                        <a:pt x="6909" y="712"/>
                      </a:lnTo>
                      <a:lnTo>
                        <a:pt x="6830" y="435"/>
                      </a:lnTo>
                      <a:lnTo>
                        <a:pt x="6712" y="198"/>
                      </a:lnTo>
                      <a:lnTo>
                        <a:pt x="6554" y="80"/>
                      </a:lnTo>
                      <a:lnTo>
                        <a:pt x="6317" y="1"/>
                      </a:lnTo>
                      <a:lnTo>
                        <a:pt x="6080" y="1"/>
                      </a:lnTo>
                      <a:lnTo>
                        <a:pt x="5804" y="80"/>
                      </a:lnTo>
                      <a:lnTo>
                        <a:pt x="5448" y="23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45"/>
                <p:cNvSpPr/>
                <p:nvPr/>
              </p:nvSpPr>
              <p:spPr>
                <a:xfrm>
                  <a:off x="5888575" y="2553500"/>
                  <a:ext cx="113525" cy="2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1" h="10463" extrusionOk="0">
                      <a:moveTo>
                        <a:pt x="4540" y="0"/>
                      </a:moveTo>
                      <a:lnTo>
                        <a:pt x="4066" y="395"/>
                      </a:lnTo>
                      <a:lnTo>
                        <a:pt x="3632" y="829"/>
                      </a:lnTo>
                      <a:lnTo>
                        <a:pt x="3277" y="1303"/>
                      </a:lnTo>
                      <a:lnTo>
                        <a:pt x="2922" y="1738"/>
                      </a:lnTo>
                      <a:lnTo>
                        <a:pt x="2606" y="2211"/>
                      </a:lnTo>
                      <a:lnTo>
                        <a:pt x="2329" y="2685"/>
                      </a:lnTo>
                      <a:lnTo>
                        <a:pt x="1816" y="3593"/>
                      </a:lnTo>
                      <a:lnTo>
                        <a:pt x="1382" y="4501"/>
                      </a:lnTo>
                      <a:lnTo>
                        <a:pt x="948" y="5291"/>
                      </a:lnTo>
                      <a:lnTo>
                        <a:pt x="750" y="5685"/>
                      </a:lnTo>
                      <a:lnTo>
                        <a:pt x="513" y="6001"/>
                      </a:lnTo>
                      <a:lnTo>
                        <a:pt x="276" y="6317"/>
                      </a:lnTo>
                      <a:lnTo>
                        <a:pt x="0" y="6593"/>
                      </a:lnTo>
                      <a:lnTo>
                        <a:pt x="237" y="7067"/>
                      </a:lnTo>
                      <a:lnTo>
                        <a:pt x="434" y="7501"/>
                      </a:lnTo>
                      <a:lnTo>
                        <a:pt x="671" y="7896"/>
                      </a:lnTo>
                      <a:lnTo>
                        <a:pt x="908" y="8252"/>
                      </a:lnTo>
                      <a:lnTo>
                        <a:pt x="1382" y="8883"/>
                      </a:lnTo>
                      <a:lnTo>
                        <a:pt x="1856" y="9396"/>
                      </a:lnTo>
                      <a:lnTo>
                        <a:pt x="2329" y="9791"/>
                      </a:lnTo>
                      <a:lnTo>
                        <a:pt x="2803" y="10107"/>
                      </a:lnTo>
                      <a:lnTo>
                        <a:pt x="3237" y="10304"/>
                      </a:lnTo>
                      <a:lnTo>
                        <a:pt x="3632" y="10462"/>
                      </a:lnTo>
                      <a:lnTo>
                        <a:pt x="3593" y="9673"/>
                      </a:lnTo>
                      <a:lnTo>
                        <a:pt x="3237" y="9396"/>
                      </a:lnTo>
                      <a:lnTo>
                        <a:pt x="2961" y="9120"/>
                      </a:lnTo>
                      <a:lnTo>
                        <a:pt x="2724" y="8844"/>
                      </a:lnTo>
                      <a:lnTo>
                        <a:pt x="2566" y="8528"/>
                      </a:lnTo>
                      <a:lnTo>
                        <a:pt x="2448" y="8252"/>
                      </a:lnTo>
                      <a:lnTo>
                        <a:pt x="2369" y="7896"/>
                      </a:lnTo>
                      <a:lnTo>
                        <a:pt x="2329" y="7580"/>
                      </a:lnTo>
                      <a:lnTo>
                        <a:pt x="2290" y="7265"/>
                      </a:lnTo>
                      <a:lnTo>
                        <a:pt x="2329" y="6751"/>
                      </a:lnTo>
                      <a:lnTo>
                        <a:pt x="2408" y="6238"/>
                      </a:lnTo>
                      <a:lnTo>
                        <a:pt x="2527" y="5725"/>
                      </a:lnTo>
                      <a:lnTo>
                        <a:pt x="2685" y="5251"/>
                      </a:lnTo>
                      <a:lnTo>
                        <a:pt x="2922" y="4343"/>
                      </a:lnTo>
                      <a:lnTo>
                        <a:pt x="3000" y="3988"/>
                      </a:lnTo>
                      <a:lnTo>
                        <a:pt x="3040" y="3633"/>
                      </a:lnTo>
                      <a:lnTo>
                        <a:pt x="3040" y="3593"/>
                      </a:lnTo>
                      <a:lnTo>
                        <a:pt x="3040" y="3396"/>
                      </a:lnTo>
                      <a:lnTo>
                        <a:pt x="3040" y="2922"/>
                      </a:lnTo>
                      <a:lnTo>
                        <a:pt x="3119" y="2409"/>
                      </a:lnTo>
                      <a:lnTo>
                        <a:pt x="3277" y="1974"/>
                      </a:lnTo>
                      <a:lnTo>
                        <a:pt x="3435" y="1501"/>
                      </a:lnTo>
                      <a:lnTo>
                        <a:pt x="3632" y="1106"/>
                      </a:lnTo>
                      <a:lnTo>
                        <a:pt x="3909" y="711"/>
                      </a:lnTo>
                      <a:lnTo>
                        <a:pt x="4224" y="316"/>
                      </a:lnTo>
                      <a:lnTo>
                        <a:pt x="4540" y="0"/>
                      </a:lnTo>
                      <a:close/>
                    </a:path>
                  </a:pathLst>
                </a:custGeom>
                <a:solidFill>
                  <a:srgbClr val="B2CF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45"/>
                <p:cNvSpPr/>
                <p:nvPr/>
              </p:nvSpPr>
              <p:spPr>
                <a:xfrm>
                  <a:off x="5888575" y="2553500"/>
                  <a:ext cx="113525" cy="2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1" h="10463" fill="none" extrusionOk="0">
                      <a:moveTo>
                        <a:pt x="4540" y="0"/>
                      </a:moveTo>
                      <a:lnTo>
                        <a:pt x="4540" y="0"/>
                      </a:lnTo>
                      <a:lnTo>
                        <a:pt x="4066" y="395"/>
                      </a:lnTo>
                      <a:lnTo>
                        <a:pt x="3632" y="829"/>
                      </a:lnTo>
                      <a:lnTo>
                        <a:pt x="3277" y="1303"/>
                      </a:lnTo>
                      <a:lnTo>
                        <a:pt x="2922" y="1738"/>
                      </a:lnTo>
                      <a:lnTo>
                        <a:pt x="2606" y="2211"/>
                      </a:lnTo>
                      <a:lnTo>
                        <a:pt x="2329" y="2685"/>
                      </a:lnTo>
                      <a:lnTo>
                        <a:pt x="1816" y="3593"/>
                      </a:lnTo>
                      <a:lnTo>
                        <a:pt x="1382" y="4501"/>
                      </a:lnTo>
                      <a:lnTo>
                        <a:pt x="948" y="5291"/>
                      </a:lnTo>
                      <a:lnTo>
                        <a:pt x="750" y="5685"/>
                      </a:lnTo>
                      <a:lnTo>
                        <a:pt x="513" y="6001"/>
                      </a:lnTo>
                      <a:lnTo>
                        <a:pt x="276" y="6317"/>
                      </a:lnTo>
                      <a:lnTo>
                        <a:pt x="0" y="6593"/>
                      </a:lnTo>
                      <a:lnTo>
                        <a:pt x="0" y="6593"/>
                      </a:lnTo>
                      <a:lnTo>
                        <a:pt x="237" y="7067"/>
                      </a:lnTo>
                      <a:lnTo>
                        <a:pt x="434" y="7501"/>
                      </a:lnTo>
                      <a:lnTo>
                        <a:pt x="671" y="7896"/>
                      </a:lnTo>
                      <a:lnTo>
                        <a:pt x="908" y="8252"/>
                      </a:lnTo>
                      <a:lnTo>
                        <a:pt x="1382" y="8883"/>
                      </a:lnTo>
                      <a:lnTo>
                        <a:pt x="1856" y="9396"/>
                      </a:lnTo>
                      <a:lnTo>
                        <a:pt x="2329" y="9791"/>
                      </a:lnTo>
                      <a:lnTo>
                        <a:pt x="2803" y="10107"/>
                      </a:lnTo>
                      <a:lnTo>
                        <a:pt x="3237" y="10304"/>
                      </a:lnTo>
                      <a:lnTo>
                        <a:pt x="3632" y="10462"/>
                      </a:lnTo>
                      <a:lnTo>
                        <a:pt x="3632" y="10462"/>
                      </a:lnTo>
                      <a:lnTo>
                        <a:pt x="3593" y="9673"/>
                      </a:lnTo>
                      <a:lnTo>
                        <a:pt x="3593" y="9673"/>
                      </a:lnTo>
                      <a:lnTo>
                        <a:pt x="3237" y="9396"/>
                      </a:lnTo>
                      <a:lnTo>
                        <a:pt x="2961" y="9120"/>
                      </a:lnTo>
                      <a:lnTo>
                        <a:pt x="2724" y="8844"/>
                      </a:lnTo>
                      <a:lnTo>
                        <a:pt x="2566" y="8528"/>
                      </a:lnTo>
                      <a:lnTo>
                        <a:pt x="2448" y="8252"/>
                      </a:lnTo>
                      <a:lnTo>
                        <a:pt x="2369" y="7896"/>
                      </a:lnTo>
                      <a:lnTo>
                        <a:pt x="2329" y="7580"/>
                      </a:lnTo>
                      <a:lnTo>
                        <a:pt x="2290" y="7265"/>
                      </a:lnTo>
                      <a:lnTo>
                        <a:pt x="2290" y="7265"/>
                      </a:lnTo>
                      <a:lnTo>
                        <a:pt x="2329" y="6751"/>
                      </a:lnTo>
                      <a:lnTo>
                        <a:pt x="2408" y="6238"/>
                      </a:lnTo>
                      <a:lnTo>
                        <a:pt x="2527" y="5725"/>
                      </a:lnTo>
                      <a:lnTo>
                        <a:pt x="2685" y="5251"/>
                      </a:lnTo>
                      <a:lnTo>
                        <a:pt x="2922" y="4343"/>
                      </a:lnTo>
                      <a:lnTo>
                        <a:pt x="3000" y="3988"/>
                      </a:lnTo>
                      <a:lnTo>
                        <a:pt x="3040" y="3633"/>
                      </a:lnTo>
                      <a:lnTo>
                        <a:pt x="3040" y="3633"/>
                      </a:lnTo>
                      <a:lnTo>
                        <a:pt x="3040" y="3593"/>
                      </a:lnTo>
                      <a:lnTo>
                        <a:pt x="3040" y="3593"/>
                      </a:lnTo>
                      <a:lnTo>
                        <a:pt x="3040" y="3396"/>
                      </a:lnTo>
                      <a:lnTo>
                        <a:pt x="3040" y="3396"/>
                      </a:lnTo>
                      <a:lnTo>
                        <a:pt x="3040" y="2922"/>
                      </a:lnTo>
                      <a:lnTo>
                        <a:pt x="3119" y="2409"/>
                      </a:lnTo>
                      <a:lnTo>
                        <a:pt x="3277" y="1974"/>
                      </a:lnTo>
                      <a:lnTo>
                        <a:pt x="3435" y="1501"/>
                      </a:lnTo>
                      <a:lnTo>
                        <a:pt x="3632" y="1106"/>
                      </a:lnTo>
                      <a:lnTo>
                        <a:pt x="3909" y="711"/>
                      </a:lnTo>
                      <a:lnTo>
                        <a:pt x="4224" y="316"/>
                      </a:lnTo>
                      <a:lnTo>
                        <a:pt x="454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45"/>
                <p:cNvSpPr/>
                <p:nvPr/>
              </p:nvSpPr>
              <p:spPr>
                <a:xfrm>
                  <a:off x="6029700" y="2533750"/>
                  <a:ext cx="3000" cy="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41" fill="none" extrusionOk="0">
                      <a:moveTo>
                        <a:pt x="119" y="1"/>
                      </a:moveTo>
                      <a:lnTo>
                        <a:pt x="119" y="1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1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45"/>
                <p:cNvSpPr/>
                <p:nvPr/>
              </p:nvSpPr>
              <p:spPr>
                <a:xfrm>
                  <a:off x="5777025" y="2516975"/>
                  <a:ext cx="614925" cy="8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7" h="33716" extrusionOk="0">
                      <a:moveTo>
                        <a:pt x="16424" y="1"/>
                      </a:moveTo>
                      <a:lnTo>
                        <a:pt x="14885" y="40"/>
                      </a:lnTo>
                      <a:lnTo>
                        <a:pt x="13384" y="119"/>
                      </a:lnTo>
                      <a:lnTo>
                        <a:pt x="11410" y="356"/>
                      </a:lnTo>
                      <a:lnTo>
                        <a:pt x="10976" y="435"/>
                      </a:lnTo>
                      <a:lnTo>
                        <a:pt x="10581" y="553"/>
                      </a:lnTo>
                      <a:lnTo>
                        <a:pt x="10187" y="711"/>
                      </a:lnTo>
                      <a:lnTo>
                        <a:pt x="9792" y="869"/>
                      </a:lnTo>
                      <a:lnTo>
                        <a:pt x="9476" y="1106"/>
                      </a:lnTo>
                      <a:lnTo>
                        <a:pt x="9121" y="1343"/>
                      </a:lnTo>
                      <a:lnTo>
                        <a:pt x="8844" y="1619"/>
                      </a:lnTo>
                      <a:lnTo>
                        <a:pt x="8528" y="1935"/>
                      </a:lnTo>
                      <a:lnTo>
                        <a:pt x="8292" y="2251"/>
                      </a:lnTo>
                      <a:lnTo>
                        <a:pt x="8094" y="2606"/>
                      </a:lnTo>
                      <a:lnTo>
                        <a:pt x="7897" y="3001"/>
                      </a:lnTo>
                      <a:lnTo>
                        <a:pt x="7739" y="3356"/>
                      </a:lnTo>
                      <a:lnTo>
                        <a:pt x="7620" y="3751"/>
                      </a:lnTo>
                      <a:lnTo>
                        <a:pt x="7541" y="4185"/>
                      </a:lnTo>
                      <a:lnTo>
                        <a:pt x="7502" y="4620"/>
                      </a:lnTo>
                      <a:lnTo>
                        <a:pt x="7502" y="5054"/>
                      </a:lnTo>
                      <a:lnTo>
                        <a:pt x="7502" y="5330"/>
                      </a:lnTo>
                      <a:lnTo>
                        <a:pt x="7423" y="5607"/>
                      </a:lnTo>
                      <a:lnTo>
                        <a:pt x="7265" y="6317"/>
                      </a:lnTo>
                      <a:lnTo>
                        <a:pt x="7028" y="7067"/>
                      </a:lnTo>
                      <a:lnTo>
                        <a:pt x="6910" y="7502"/>
                      </a:lnTo>
                      <a:lnTo>
                        <a:pt x="6831" y="7936"/>
                      </a:lnTo>
                      <a:lnTo>
                        <a:pt x="6791" y="8370"/>
                      </a:lnTo>
                      <a:lnTo>
                        <a:pt x="6752" y="8765"/>
                      </a:lnTo>
                      <a:lnTo>
                        <a:pt x="6791" y="9199"/>
                      </a:lnTo>
                      <a:lnTo>
                        <a:pt x="6870" y="9634"/>
                      </a:lnTo>
                      <a:lnTo>
                        <a:pt x="7028" y="10028"/>
                      </a:lnTo>
                      <a:lnTo>
                        <a:pt x="7265" y="10423"/>
                      </a:lnTo>
                      <a:lnTo>
                        <a:pt x="7620" y="10779"/>
                      </a:lnTo>
                      <a:lnTo>
                        <a:pt x="8055" y="11134"/>
                      </a:lnTo>
                      <a:lnTo>
                        <a:pt x="8094" y="11884"/>
                      </a:lnTo>
                      <a:lnTo>
                        <a:pt x="8134" y="12792"/>
                      </a:lnTo>
                      <a:lnTo>
                        <a:pt x="8094" y="14805"/>
                      </a:lnTo>
                      <a:lnTo>
                        <a:pt x="8055" y="17095"/>
                      </a:lnTo>
                      <a:lnTo>
                        <a:pt x="8055" y="18319"/>
                      </a:lnTo>
                      <a:lnTo>
                        <a:pt x="8055" y="19543"/>
                      </a:lnTo>
                      <a:lnTo>
                        <a:pt x="7699" y="20056"/>
                      </a:lnTo>
                      <a:lnTo>
                        <a:pt x="7226" y="20609"/>
                      </a:lnTo>
                      <a:lnTo>
                        <a:pt x="6712" y="21122"/>
                      </a:lnTo>
                      <a:lnTo>
                        <a:pt x="6160" y="21635"/>
                      </a:lnTo>
                      <a:lnTo>
                        <a:pt x="5528" y="22148"/>
                      </a:lnTo>
                      <a:lnTo>
                        <a:pt x="4896" y="22622"/>
                      </a:lnTo>
                      <a:lnTo>
                        <a:pt x="3594" y="23609"/>
                      </a:lnTo>
                      <a:lnTo>
                        <a:pt x="2370" y="24596"/>
                      </a:lnTo>
                      <a:lnTo>
                        <a:pt x="1817" y="25070"/>
                      </a:lnTo>
                      <a:lnTo>
                        <a:pt x="1304" y="25583"/>
                      </a:lnTo>
                      <a:lnTo>
                        <a:pt x="830" y="26096"/>
                      </a:lnTo>
                      <a:lnTo>
                        <a:pt x="475" y="26610"/>
                      </a:lnTo>
                      <a:lnTo>
                        <a:pt x="356" y="26847"/>
                      </a:lnTo>
                      <a:lnTo>
                        <a:pt x="238" y="27123"/>
                      </a:lnTo>
                      <a:lnTo>
                        <a:pt x="119" y="27360"/>
                      </a:lnTo>
                      <a:lnTo>
                        <a:pt x="80" y="27636"/>
                      </a:lnTo>
                      <a:lnTo>
                        <a:pt x="40" y="28031"/>
                      </a:lnTo>
                      <a:lnTo>
                        <a:pt x="1" y="28386"/>
                      </a:lnTo>
                      <a:lnTo>
                        <a:pt x="1" y="28742"/>
                      </a:lnTo>
                      <a:lnTo>
                        <a:pt x="40" y="29057"/>
                      </a:lnTo>
                      <a:lnTo>
                        <a:pt x="80" y="29373"/>
                      </a:lnTo>
                      <a:lnTo>
                        <a:pt x="198" y="29689"/>
                      </a:lnTo>
                      <a:lnTo>
                        <a:pt x="277" y="29965"/>
                      </a:lnTo>
                      <a:lnTo>
                        <a:pt x="435" y="30242"/>
                      </a:lnTo>
                      <a:lnTo>
                        <a:pt x="554" y="30518"/>
                      </a:lnTo>
                      <a:lnTo>
                        <a:pt x="751" y="30755"/>
                      </a:lnTo>
                      <a:lnTo>
                        <a:pt x="1146" y="31229"/>
                      </a:lnTo>
                      <a:lnTo>
                        <a:pt x="1620" y="31663"/>
                      </a:lnTo>
                      <a:lnTo>
                        <a:pt x="2172" y="32018"/>
                      </a:lnTo>
                      <a:lnTo>
                        <a:pt x="2764" y="32334"/>
                      </a:lnTo>
                      <a:lnTo>
                        <a:pt x="3436" y="32610"/>
                      </a:lnTo>
                      <a:lnTo>
                        <a:pt x="4146" y="32847"/>
                      </a:lnTo>
                      <a:lnTo>
                        <a:pt x="4857" y="33084"/>
                      </a:lnTo>
                      <a:lnTo>
                        <a:pt x="5607" y="33242"/>
                      </a:lnTo>
                      <a:lnTo>
                        <a:pt x="6397" y="33361"/>
                      </a:lnTo>
                      <a:lnTo>
                        <a:pt x="7186" y="33479"/>
                      </a:lnTo>
                      <a:lnTo>
                        <a:pt x="7976" y="33518"/>
                      </a:lnTo>
                      <a:lnTo>
                        <a:pt x="10305" y="33676"/>
                      </a:lnTo>
                      <a:lnTo>
                        <a:pt x="12476" y="33716"/>
                      </a:lnTo>
                      <a:lnTo>
                        <a:pt x="14490" y="33716"/>
                      </a:lnTo>
                      <a:lnTo>
                        <a:pt x="15437" y="33637"/>
                      </a:lnTo>
                      <a:lnTo>
                        <a:pt x="16306" y="33558"/>
                      </a:lnTo>
                      <a:lnTo>
                        <a:pt x="17174" y="33440"/>
                      </a:lnTo>
                      <a:lnTo>
                        <a:pt x="18003" y="33321"/>
                      </a:lnTo>
                      <a:lnTo>
                        <a:pt x="18754" y="33124"/>
                      </a:lnTo>
                      <a:lnTo>
                        <a:pt x="19504" y="32926"/>
                      </a:lnTo>
                      <a:lnTo>
                        <a:pt x="20175" y="32689"/>
                      </a:lnTo>
                      <a:lnTo>
                        <a:pt x="20806" y="32374"/>
                      </a:lnTo>
                      <a:lnTo>
                        <a:pt x="21399" y="32058"/>
                      </a:lnTo>
                      <a:lnTo>
                        <a:pt x="21951" y="31702"/>
                      </a:lnTo>
                      <a:lnTo>
                        <a:pt x="22425" y="31308"/>
                      </a:lnTo>
                      <a:lnTo>
                        <a:pt x="22859" y="30834"/>
                      </a:lnTo>
                      <a:lnTo>
                        <a:pt x="23254" y="30321"/>
                      </a:lnTo>
                      <a:lnTo>
                        <a:pt x="23609" y="29768"/>
                      </a:lnTo>
                      <a:lnTo>
                        <a:pt x="23925" y="29176"/>
                      </a:lnTo>
                      <a:lnTo>
                        <a:pt x="24162" y="28544"/>
                      </a:lnTo>
                      <a:lnTo>
                        <a:pt x="24320" y="27833"/>
                      </a:lnTo>
                      <a:lnTo>
                        <a:pt x="24478" y="27044"/>
                      </a:lnTo>
                      <a:lnTo>
                        <a:pt x="24557" y="26254"/>
                      </a:lnTo>
                      <a:lnTo>
                        <a:pt x="24596" y="25346"/>
                      </a:lnTo>
                      <a:lnTo>
                        <a:pt x="24557" y="24438"/>
                      </a:lnTo>
                      <a:lnTo>
                        <a:pt x="24478" y="23412"/>
                      </a:lnTo>
                      <a:lnTo>
                        <a:pt x="24320" y="22346"/>
                      </a:lnTo>
                      <a:lnTo>
                        <a:pt x="24123" y="21201"/>
                      </a:lnTo>
                      <a:lnTo>
                        <a:pt x="23886" y="20017"/>
                      </a:lnTo>
                      <a:lnTo>
                        <a:pt x="23570" y="18753"/>
                      </a:lnTo>
                      <a:lnTo>
                        <a:pt x="23728" y="16937"/>
                      </a:lnTo>
                      <a:lnTo>
                        <a:pt x="23846" y="15121"/>
                      </a:lnTo>
                      <a:lnTo>
                        <a:pt x="23965" y="13345"/>
                      </a:lnTo>
                      <a:lnTo>
                        <a:pt x="24004" y="11529"/>
                      </a:lnTo>
                      <a:lnTo>
                        <a:pt x="24083" y="9713"/>
                      </a:lnTo>
                      <a:lnTo>
                        <a:pt x="24083" y="7897"/>
                      </a:lnTo>
                      <a:lnTo>
                        <a:pt x="24083" y="6080"/>
                      </a:lnTo>
                      <a:lnTo>
                        <a:pt x="24044" y="4264"/>
                      </a:lnTo>
                      <a:lnTo>
                        <a:pt x="23965" y="3554"/>
                      </a:lnTo>
                      <a:lnTo>
                        <a:pt x="23807" y="2843"/>
                      </a:lnTo>
                      <a:lnTo>
                        <a:pt x="23728" y="2488"/>
                      </a:lnTo>
                      <a:lnTo>
                        <a:pt x="23570" y="2172"/>
                      </a:lnTo>
                      <a:lnTo>
                        <a:pt x="23452" y="1856"/>
                      </a:lnTo>
                      <a:lnTo>
                        <a:pt x="23254" y="1580"/>
                      </a:lnTo>
                      <a:lnTo>
                        <a:pt x="23096" y="1304"/>
                      </a:lnTo>
                      <a:lnTo>
                        <a:pt x="22859" y="1067"/>
                      </a:lnTo>
                      <a:lnTo>
                        <a:pt x="22622" y="869"/>
                      </a:lnTo>
                      <a:lnTo>
                        <a:pt x="22386" y="672"/>
                      </a:lnTo>
                      <a:lnTo>
                        <a:pt x="22070" y="514"/>
                      </a:lnTo>
                      <a:lnTo>
                        <a:pt x="21793" y="395"/>
                      </a:lnTo>
                      <a:lnTo>
                        <a:pt x="21438" y="277"/>
                      </a:lnTo>
                      <a:lnTo>
                        <a:pt x="21083" y="238"/>
                      </a:lnTo>
                      <a:lnTo>
                        <a:pt x="19425" y="119"/>
                      </a:lnTo>
                      <a:lnTo>
                        <a:pt x="17924" y="40"/>
                      </a:lnTo>
                      <a:lnTo>
                        <a:pt x="16424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45"/>
                <p:cNvSpPr/>
                <p:nvPr/>
              </p:nvSpPr>
              <p:spPr>
                <a:xfrm>
                  <a:off x="5777025" y="2516975"/>
                  <a:ext cx="614925" cy="8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7" h="33716" fill="none" extrusionOk="0">
                      <a:moveTo>
                        <a:pt x="23570" y="18753"/>
                      </a:moveTo>
                      <a:lnTo>
                        <a:pt x="23570" y="18753"/>
                      </a:lnTo>
                      <a:lnTo>
                        <a:pt x="23728" y="16937"/>
                      </a:lnTo>
                      <a:lnTo>
                        <a:pt x="23846" y="15121"/>
                      </a:lnTo>
                      <a:lnTo>
                        <a:pt x="23965" y="13345"/>
                      </a:lnTo>
                      <a:lnTo>
                        <a:pt x="24004" y="11529"/>
                      </a:lnTo>
                      <a:lnTo>
                        <a:pt x="24083" y="9713"/>
                      </a:lnTo>
                      <a:lnTo>
                        <a:pt x="24083" y="7897"/>
                      </a:lnTo>
                      <a:lnTo>
                        <a:pt x="24083" y="6080"/>
                      </a:lnTo>
                      <a:lnTo>
                        <a:pt x="24044" y="4264"/>
                      </a:lnTo>
                      <a:lnTo>
                        <a:pt x="24044" y="4264"/>
                      </a:lnTo>
                      <a:lnTo>
                        <a:pt x="23965" y="3554"/>
                      </a:lnTo>
                      <a:lnTo>
                        <a:pt x="23807" y="2843"/>
                      </a:lnTo>
                      <a:lnTo>
                        <a:pt x="23728" y="2488"/>
                      </a:lnTo>
                      <a:lnTo>
                        <a:pt x="23570" y="2172"/>
                      </a:lnTo>
                      <a:lnTo>
                        <a:pt x="23452" y="1856"/>
                      </a:lnTo>
                      <a:lnTo>
                        <a:pt x="23254" y="1580"/>
                      </a:lnTo>
                      <a:lnTo>
                        <a:pt x="23096" y="1304"/>
                      </a:lnTo>
                      <a:lnTo>
                        <a:pt x="22859" y="1067"/>
                      </a:lnTo>
                      <a:lnTo>
                        <a:pt x="22622" y="869"/>
                      </a:lnTo>
                      <a:lnTo>
                        <a:pt x="22386" y="672"/>
                      </a:lnTo>
                      <a:lnTo>
                        <a:pt x="22070" y="514"/>
                      </a:lnTo>
                      <a:lnTo>
                        <a:pt x="21793" y="395"/>
                      </a:lnTo>
                      <a:lnTo>
                        <a:pt x="21438" y="277"/>
                      </a:lnTo>
                      <a:lnTo>
                        <a:pt x="21083" y="238"/>
                      </a:lnTo>
                      <a:lnTo>
                        <a:pt x="21083" y="238"/>
                      </a:lnTo>
                      <a:lnTo>
                        <a:pt x="19425" y="119"/>
                      </a:lnTo>
                      <a:lnTo>
                        <a:pt x="19425" y="119"/>
                      </a:lnTo>
                      <a:lnTo>
                        <a:pt x="17924" y="40"/>
                      </a:lnTo>
                      <a:lnTo>
                        <a:pt x="16424" y="1"/>
                      </a:lnTo>
                      <a:lnTo>
                        <a:pt x="14885" y="40"/>
                      </a:lnTo>
                      <a:lnTo>
                        <a:pt x="13384" y="119"/>
                      </a:lnTo>
                      <a:lnTo>
                        <a:pt x="13384" y="119"/>
                      </a:lnTo>
                      <a:lnTo>
                        <a:pt x="11410" y="356"/>
                      </a:lnTo>
                      <a:lnTo>
                        <a:pt x="11410" y="356"/>
                      </a:lnTo>
                      <a:lnTo>
                        <a:pt x="10976" y="435"/>
                      </a:lnTo>
                      <a:lnTo>
                        <a:pt x="10581" y="553"/>
                      </a:lnTo>
                      <a:lnTo>
                        <a:pt x="10187" y="711"/>
                      </a:lnTo>
                      <a:lnTo>
                        <a:pt x="9792" y="869"/>
                      </a:lnTo>
                      <a:lnTo>
                        <a:pt x="9476" y="1106"/>
                      </a:lnTo>
                      <a:lnTo>
                        <a:pt x="9121" y="1343"/>
                      </a:lnTo>
                      <a:lnTo>
                        <a:pt x="8844" y="1619"/>
                      </a:lnTo>
                      <a:lnTo>
                        <a:pt x="8528" y="1935"/>
                      </a:lnTo>
                      <a:lnTo>
                        <a:pt x="8292" y="2251"/>
                      </a:lnTo>
                      <a:lnTo>
                        <a:pt x="8094" y="2606"/>
                      </a:lnTo>
                      <a:lnTo>
                        <a:pt x="7897" y="3001"/>
                      </a:lnTo>
                      <a:lnTo>
                        <a:pt x="7739" y="3356"/>
                      </a:lnTo>
                      <a:lnTo>
                        <a:pt x="7620" y="3751"/>
                      </a:lnTo>
                      <a:lnTo>
                        <a:pt x="7541" y="4185"/>
                      </a:lnTo>
                      <a:lnTo>
                        <a:pt x="7502" y="4620"/>
                      </a:lnTo>
                      <a:lnTo>
                        <a:pt x="7502" y="5054"/>
                      </a:lnTo>
                      <a:lnTo>
                        <a:pt x="7502" y="5054"/>
                      </a:lnTo>
                      <a:lnTo>
                        <a:pt x="7502" y="5330"/>
                      </a:lnTo>
                      <a:lnTo>
                        <a:pt x="7423" y="5607"/>
                      </a:lnTo>
                      <a:lnTo>
                        <a:pt x="7265" y="6317"/>
                      </a:lnTo>
                      <a:lnTo>
                        <a:pt x="7028" y="7067"/>
                      </a:lnTo>
                      <a:lnTo>
                        <a:pt x="6910" y="7502"/>
                      </a:lnTo>
                      <a:lnTo>
                        <a:pt x="6831" y="7936"/>
                      </a:lnTo>
                      <a:lnTo>
                        <a:pt x="6791" y="8370"/>
                      </a:lnTo>
                      <a:lnTo>
                        <a:pt x="6752" y="8765"/>
                      </a:lnTo>
                      <a:lnTo>
                        <a:pt x="6791" y="9199"/>
                      </a:lnTo>
                      <a:lnTo>
                        <a:pt x="6870" y="9634"/>
                      </a:lnTo>
                      <a:lnTo>
                        <a:pt x="7028" y="10028"/>
                      </a:lnTo>
                      <a:lnTo>
                        <a:pt x="7265" y="10423"/>
                      </a:lnTo>
                      <a:lnTo>
                        <a:pt x="7620" y="10779"/>
                      </a:lnTo>
                      <a:lnTo>
                        <a:pt x="8055" y="11134"/>
                      </a:lnTo>
                      <a:lnTo>
                        <a:pt x="8055" y="11134"/>
                      </a:lnTo>
                      <a:lnTo>
                        <a:pt x="8094" y="11884"/>
                      </a:lnTo>
                      <a:lnTo>
                        <a:pt x="8134" y="12792"/>
                      </a:lnTo>
                      <a:lnTo>
                        <a:pt x="8094" y="14805"/>
                      </a:lnTo>
                      <a:lnTo>
                        <a:pt x="8055" y="17095"/>
                      </a:lnTo>
                      <a:lnTo>
                        <a:pt x="8055" y="18319"/>
                      </a:lnTo>
                      <a:lnTo>
                        <a:pt x="8055" y="19543"/>
                      </a:lnTo>
                      <a:lnTo>
                        <a:pt x="8055" y="19543"/>
                      </a:lnTo>
                      <a:lnTo>
                        <a:pt x="7699" y="20056"/>
                      </a:lnTo>
                      <a:lnTo>
                        <a:pt x="7226" y="20609"/>
                      </a:lnTo>
                      <a:lnTo>
                        <a:pt x="6712" y="21122"/>
                      </a:lnTo>
                      <a:lnTo>
                        <a:pt x="6160" y="21635"/>
                      </a:lnTo>
                      <a:lnTo>
                        <a:pt x="5528" y="22148"/>
                      </a:lnTo>
                      <a:lnTo>
                        <a:pt x="4896" y="22622"/>
                      </a:lnTo>
                      <a:lnTo>
                        <a:pt x="3594" y="23609"/>
                      </a:lnTo>
                      <a:lnTo>
                        <a:pt x="2370" y="24596"/>
                      </a:lnTo>
                      <a:lnTo>
                        <a:pt x="1817" y="25070"/>
                      </a:lnTo>
                      <a:lnTo>
                        <a:pt x="1304" y="25583"/>
                      </a:lnTo>
                      <a:lnTo>
                        <a:pt x="830" y="26096"/>
                      </a:lnTo>
                      <a:lnTo>
                        <a:pt x="475" y="26610"/>
                      </a:lnTo>
                      <a:lnTo>
                        <a:pt x="356" y="26847"/>
                      </a:lnTo>
                      <a:lnTo>
                        <a:pt x="238" y="27123"/>
                      </a:lnTo>
                      <a:lnTo>
                        <a:pt x="119" y="27360"/>
                      </a:lnTo>
                      <a:lnTo>
                        <a:pt x="80" y="27636"/>
                      </a:lnTo>
                      <a:lnTo>
                        <a:pt x="80" y="27636"/>
                      </a:lnTo>
                      <a:lnTo>
                        <a:pt x="40" y="28031"/>
                      </a:lnTo>
                      <a:lnTo>
                        <a:pt x="1" y="28386"/>
                      </a:lnTo>
                      <a:lnTo>
                        <a:pt x="1" y="28742"/>
                      </a:lnTo>
                      <a:lnTo>
                        <a:pt x="40" y="29057"/>
                      </a:lnTo>
                      <a:lnTo>
                        <a:pt x="80" y="29373"/>
                      </a:lnTo>
                      <a:lnTo>
                        <a:pt x="198" y="29689"/>
                      </a:lnTo>
                      <a:lnTo>
                        <a:pt x="277" y="29965"/>
                      </a:lnTo>
                      <a:lnTo>
                        <a:pt x="435" y="30242"/>
                      </a:lnTo>
                      <a:lnTo>
                        <a:pt x="554" y="30518"/>
                      </a:lnTo>
                      <a:lnTo>
                        <a:pt x="751" y="30755"/>
                      </a:lnTo>
                      <a:lnTo>
                        <a:pt x="1146" y="31229"/>
                      </a:lnTo>
                      <a:lnTo>
                        <a:pt x="1620" y="31663"/>
                      </a:lnTo>
                      <a:lnTo>
                        <a:pt x="2172" y="32018"/>
                      </a:lnTo>
                      <a:lnTo>
                        <a:pt x="2764" y="32334"/>
                      </a:lnTo>
                      <a:lnTo>
                        <a:pt x="3436" y="32610"/>
                      </a:lnTo>
                      <a:lnTo>
                        <a:pt x="4146" y="32847"/>
                      </a:lnTo>
                      <a:lnTo>
                        <a:pt x="4857" y="33084"/>
                      </a:lnTo>
                      <a:lnTo>
                        <a:pt x="5607" y="33242"/>
                      </a:lnTo>
                      <a:lnTo>
                        <a:pt x="6397" y="33361"/>
                      </a:lnTo>
                      <a:lnTo>
                        <a:pt x="7186" y="33479"/>
                      </a:lnTo>
                      <a:lnTo>
                        <a:pt x="7976" y="33518"/>
                      </a:lnTo>
                      <a:lnTo>
                        <a:pt x="7976" y="33518"/>
                      </a:lnTo>
                      <a:lnTo>
                        <a:pt x="10305" y="33676"/>
                      </a:lnTo>
                      <a:lnTo>
                        <a:pt x="12476" y="33716"/>
                      </a:lnTo>
                      <a:lnTo>
                        <a:pt x="13503" y="33716"/>
                      </a:lnTo>
                      <a:lnTo>
                        <a:pt x="14490" y="33716"/>
                      </a:lnTo>
                      <a:lnTo>
                        <a:pt x="15437" y="33637"/>
                      </a:lnTo>
                      <a:lnTo>
                        <a:pt x="16306" y="33558"/>
                      </a:lnTo>
                      <a:lnTo>
                        <a:pt x="17174" y="33440"/>
                      </a:lnTo>
                      <a:lnTo>
                        <a:pt x="18003" y="33321"/>
                      </a:lnTo>
                      <a:lnTo>
                        <a:pt x="18754" y="33124"/>
                      </a:lnTo>
                      <a:lnTo>
                        <a:pt x="19504" y="32926"/>
                      </a:lnTo>
                      <a:lnTo>
                        <a:pt x="20175" y="32689"/>
                      </a:lnTo>
                      <a:lnTo>
                        <a:pt x="20806" y="32374"/>
                      </a:lnTo>
                      <a:lnTo>
                        <a:pt x="21399" y="32058"/>
                      </a:lnTo>
                      <a:lnTo>
                        <a:pt x="21951" y="31702"/>
                      </a:lnTo>
                      <a:lnTo>
                        <a:pt x="22425" y="31308"/>
                      </a:lnTo>
                      <a:lnTo>
                        <a:pt x="22859" y="30834"/>
                      </a:lnTo>
                      <a:lnTo>
                        <a:pt x="23254" y="30321"/>
                      </a:lnTo>
                      <a:lnTo>
                        <a:pt x="23609" y="29768"/>
                      </a:lnTo>
                      <a:lnTo>
                        <a:pt x="23925" y="29176"/>
                      </a:lnTo>
                      <a:lnTo>
                        <a:pt x="24162" y="28544"/>
                      </a:lnTo>
                      <a:lnTo>
                        <a:pt x="24320" y="27833"/>
                      </a:lnTo>
                      <a:lnTo>
                        <a:pt x="24478" y="27044"/>
                      </a:lnTo>
                      <a:lnTo>
                        <a:pt x="24557" y="26254"/>
                      </a:lnTo>
                      <a:lnTo>
                        <a:pt x="24596" y="25346"/>
                      </a:lnTo>
                      <a:lnTo>
                        <a:pt x="24557" y="24438"/>
                      </a:lnTo>
                      <a:lnTo>
                        <a:pt x="24478" y="23412"/>
                      </a:lnTo>
                      <a:lnTo>
                        <a:pt x="24320" y="22346"/>
                      </a:lnTo>
                      <a:lnTo>
                        <a:pt x="24123" y="21201"/>
                      </a:lnTo>
                      <a:lnTo>
                        <a:pt x="23886" y="20017"/>
                      </a:lnTo>
                      <a:lnTo>
                        <a:pt x="23570" y="1875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45"/>
                <p:cNvSpPr/>
                <p:nvPr/>
              </p:nvSpPr>
              <p:spPr>
                <a:xfrm>
                  <a:off x="5783950" y="2519950"/>
                  <a:ext cx="608000" cy="82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0" h="33163" extrusionOk="0">
                      <a:moveTo>
                        <a:pt x="12831" y="12120"/>
                      </a:moveTo>
                      <a:lnTo>
                        <a:pt x="14489" y="13660"/>
                      </a:lnTo>
                      <a:lnTo>
                        <a:pt x="16384" y="15279"/>
                      </a:lnTo>
                      <a:lnTo>
                        <a:pt x="17332" y="16068"/>
                      </a:lnTo>
                      <a:lnTo>
                        <a:pt x="18200" y="16700"/>
                      </a:lnTo>
                      <a:lnTo>
                        <a:pt x="18950" y="17213"/>
                      </a:lnTo>
                      <a:lnTo>
                        <a:pt x="19227" y="17410"/>
                      </a:lnTo>
                      <a:lnTo>
                        <a:pt x="19503" y="17529"/>
                      </a:lnTo>
                      <a:lnTo>
                        <a:pt x="18990" y="17410"/>
                      </a:lnTo>
                      <a:lnTo>
                        <a:pt x="18477" y="17253"/>
                      </a:lnTo>
                      <a:lnTo>
                        <a:pt x="17924" y="17016"/>
                      </a:lnTo>
                      <a:lnTo>
                        <a:pt x="17411" y="16700"/>
                      </a:lnTo>
                      <a:lnTo>
                        <a:pt x="16897" y="16384"/>
                      </a:lnTo>
                      <a:lnTo>
                        <a:pt x="16424" y="16029"/>
                      </a:lnTo>
                      <a:lnTo>
                        <a:pt x="15950" y="15634"/>
                      </a:lnTo>
                      <a:lnTo>
                        <a:pt x="15476" y="15239"/>
                      </a:lnTo>
                      <a:lnTo>
                        <a:pt x="14608" y="14371"/>
                      </a:lnTo>
                      <a:lnTo>
                        <a:pt x="13857" y="13541"/>
                      </a:lnTo>
                      <a:lnTo>
                        <a:pt x="13265" y="12752"/>
                      </a:lnTo>
                      <a:lnTo>
                        <a:pt x="12831" y="12120"/>
                      </a:lnTo>
                      <a:close/>
                      <a:moveTo>
                        <a:pt x="9752" y="8843"/>
                      </a:moveTo>
                      <a:lnTo>
                        <a:pt x="11370" y="11528"/>
                      </a:lnTo>
                      <a:lnTo>
                        <a:pt x="12278" y="12949"/>
                      </a:lnTo>
                      <a:lnTo>
                        <a:pt x="13147" y="14331"/>
                      </a:lnTo>
                      <a:lnTo>
                        <a:pt x="14015" y="15634"/>
                      </a:lnTo>
                      <a:lnTo>
                        <a:pt x="14844" y="16739"/>
                      </a:lnTo>
                      <a:lnTo>
                        <a:pt x="15516" y="17647"/>
                      </a:lnTo>
                      <a:lnTo>
                        <a:pt x="16068" y="18318"/>
                      </a:lnTo>
                      <a:lnTo>
                        <a:pt x="15476" y="17845"/>
                      </a:lnTo>
                      <a:lnTo>
                        <a:pt x="14884" y="17292"/>
                      </a:lnTo>
                      <a:lnTo>
                        <a:pt x="14292" y="16700"/>
                      </a:lnTo>
                      <a:lnTo>
                        <a:pt x="13739" y="16068"/>
                      </a:lnTo>
                      <a:lnTo>
                        <a:pt x="13226" y="15436"/>
                      </a:lnTo>
                      <a:lnTo>
                        <a:pt x="12713" y="14726"/>
                      </a:lnTo>
                      <a:lnTo>
                        <a:pt x="12239" y="14055"/>
                      </a:lnTo>
                      <a:lnTo>
                        <a:pt x="11805" y="13344"/>
                      </a:lnTo>
                      <a:lnTo>
                        <a:pt x="11410" y="12633"/>
                      </a:lnTo>
                      <a:lnTo>
                        <a:pt x="11054" y="11962"/>
                      </a:lnTo>
                      <a:lnTo>
                        <a:pt x="10423" y="10699"/>
                      </a:lnTo>
                      <a:lnTo>
                        <a:pt x="9989" y="9633"/>
                      </a:lnTo>
                      <a:lnTo>
                        <a:pt x="9870" y="9199"/>
                      </a:lnTo>
                      <a:lnTo>
                        <a:pt x="9752" y="8843"/>
                      </a:lnTo>
                      <a:close/>
                      <a:moveTo>
                        <a:pt x="13107" y="0"/>
                      </a:moveTo>
                      <a:lnTo>
                        <a:pt x="11133" y="237"/>
                      </a:lnTo>
                      <a:lnTo>
                        <a:pt x="10739" y="316"/>
                      </a:lnTo>
                      <a:lnTo>
                        <a:pt x="10304" y="395"/>
                      </a:lnTo>
                      <a:lnTo>
                        <a:pt x="9949" y="553"/>
                      </a:lnTo>
                      <a:lnTo>
                        <a:pt x="9554" y="750"/>
                      </a:lnTo>
                      <a:lnTo>
                        <a:pt x="9238" y="948"/>
                      </a:lnTo>
                      <a:lnTo>
                        <a:pt x="8923" y="1185"/>
                      </a:lnTo>
                      <a:lnTo>
                        <a:pt x="8607" y="1461"/>
                      </a:lnTo>
                      <a:lnTo>
                        <a:pt x="8330" y="1737"/>
                      </a:lnTo>
                      <a:lnTo>
                        <a:pt x="8094" y="2053"/>
                      </a:lnTo>
                      <a:lnTo>
                        <a:pt x="7857" y="2408"/>
                      </a:lnTo>
                      <a:lnTo>
                        <a:pt x="7659" y="2764"/>
                      </a:lnTo>
                      <a:lnTo>
                        <a:pt x="7501" y="3119"/>
                      </a:lnTo>
                      <a:lnTo>
                        <a:pt x="7383" y="3514"/>
                      </a:lnTo>
                      <a:lnTo>
                        <a:pt x="7304" y="3909"/>
                      </a:lnTo>
                      <a:lnTo>
                        <a:pt x="7225" y="4303"/>
                      </a:lnTo>
                      <a:lnTo>
                        <a:pt x="7225" y="4738"/>
                      </a:lnTo>
                      <a:lnTo>
                        <a:pt x="7225" y="4935"/>
                      </a:lnTo>
                      <a:lnTo>
                        <a:pt x="7225" y="4975"/>
                      </a:lnTo>
                      <a:lnTo>
                        <a:pt x="7185" y="5330"/>
                      </a:lnTo>
                      <a:lnTo>
                        <a:pt x="7107" y="5685"/>
                      </a:lnTo>
                      <a:lnTo>
                        <a:pt x="6870" y="6593"/>
                      </a:lnTo>
                      <a:lnTo>
                        <a:pt x="6712" y="7067"/>
                      </a:lnTo>
                      <a:lnTo>
                        <a:pt x="6593" y="7580"/>
                      </a:lnTo>
                      <a:lnTo>
                        <a:pt x="6514" y="8093"/>
                      </a:lnTo>
                      <a:lnTo>
                        <a:pt x="6475" y="8607"/>
                      </a:lnTo>
                      <a:lnTo>
                        <a:pt x="6514" y="8922"/>
                      </a:lnTo>
                      <a:lnTo>
                        <a:pt x="6554" y="9238"/>
                      </a:lnTo>
                      <a:lnTo>
                        <a:pt x="6633" y="9594"/>
                      </a:lnTo>
                      <a:lnTo>
                        <a:pt x="6751" y="9870"/>
                      </a:lnTo>
                      <a:lnTo>
                        <a:pt x="6909" y="10186"/>
                      </a:lnTo>
                      <a:lnTo>
                        <a:pt x="7146" y="10462"/>
                      </a:lnTo>
                      <a:lnTo>
                        <a:pt x="7422" y="10738"/>
                      </a:lnTo>
                      <a:lnTo>
                        <a:pt x="7778" y="11015"/>
                      </a:lnTo>
                      <a:lnTo>
                        <a:pt x="7817" y="11923"/>
                      </a:lnTo>
                      <a:lnTo>
                        <a:pt x="7857" y="12949"/>
                      </a:lnTo>
                      <a:lnTo>
                        <a:pt x="7817" y="15318"/>
                      </a:lnTo>
                      <a:lnTo>
                        <a:pt x="7778" y="17963"/>
                      </a:lnTo>
                      <a:lnTo>
                        <a:pt x="7778" y="19424"/>
                      </a:lnTo>
                      <a:lnTo>
                        <a:pt x="7462" y="19898"/>
                      </a:lnTo>
                      <a:lnTo>
                        <a:pt x="7028" y="20411"/>
                      </a:lnTo>
                      <a:lnTo>
                        <a:pt x="6593" y="20885"/>
                      </a:lnTo>
                      <a:lnTo>
                        <a:pt x="6080" y="21358"/>
                      </a:lnTo>
                      <a:lnTo>
                        <a:pt x="5527" y="21832"/>
                      </a:lnTo>
                      <a:lnTo>
                        <a:pt x="4935" y="22306"/>
                      </a:lnTo>
                      <a:lnTo>
                        <a:pt x="3751" y="23174"/>
                      </a:lnTo>
                      <a:lnTo>
                        <a:pt x="2566" y="24082"/>
                      </a:lnTo>
                      <a:lnTo>
                        <a:pt x="2014" y="24556"/>
                      </a:lnTo>
                      <a:lnTo>
                        <a:pt x="1500" y="24990"/>
                      </a:lnTo>
                      <a:lnTo>
                        <a:pt x="1027" y="25464"/>
                      </a:lnTo>
                      <a:lnTo>
                        <a:pt x="592" y="25898"/>
                      </a:lnTo>
                      <a:lnTo>
                        <a:pt x="277" y="26372"/>
                      </a:lnTo>
                      <a:lnTo>
                        <a:pt x="0" y="26846"/>
                      </a:lnTo>
                      <a:lnTo>
                        <a:pt x="198" y="26530"/>
                      </a:lnTo>
                      <a:lnTo>
                        <a:pt x="395" y="26254"/>
                      </a:lnTo>
                      <a:lnTo>
                        <a:pt x="632" y="25977"/>
                      </a:lnTo>
                      <a:lnTo>
                        <a:pt x="908" y="25741"/>
                      </a:lnTo>
                      <a:lnTo>
                        <a:pt x="1185" y="25543"/>
                      </a:lnTo>
                      <a:lnTo>
                        <a:pt x="1540" y="25385"/>
                      </a:lnTo>
                      <a:lnTo>
                        <a:pt x="1856" y="25227"/>
                      </a:lnTo>
                      <a:lnTo>
                        <a:pt x="2211" y="25148"/>
                      </a:lnTo>
                      <a:lnTo>
                        <a:pt x="2843" y="25069"/>
                      </a:lnTo>
                      <a:lnTo>
                        <a:pt x="3514" y="25030"/>
                      </a:lnTo>
                      <a:lnTo>
                        <a:pt x="4264" y="25069"/>
                      </a:lnTo>
                      <a:lnTo>
                        <a:pt x="5014" y="25109"/>
                      </a:lnTo>
                      <a:lnTo>
                        <a:pt x="6593" y="25306"/>
                      </a:lnTo>
                      <a:lnTo>
                        <a:pt x="8054" y="25504"/>
                      </a:lnTo>
                      <a:lnTo>
                        <a:pt x="8725" y="25583"/>
                      </a:lnTo>
                      <a:lnTo>
                        <a:pt x="9317" y="25622"/>
                      </a:lnTo>
                      <a:lnTo>
                        <a:pt x="9673" y="25583"/>
                      </a:lnTo>
                      <a:lnTo>
                        <a:pt x="9989" y="25543"/>
                      </a:lnTo>
                      <a:lnTo>
                        <a:pt x="10739" y="25425"/>
                      </a:lnTo>
                      <a:lnTo>
                        <a:pt x="11528" y="25385"/>
                      </a:lnTo>
                      <a:lnTo>
                        <a:pt x="12278" y="25425"/>
                      </a:lnTo>
                      <a:lnTo>
                        <a:pt x="13028" y="25504"/>
                      </a:lnTo>
                      <a:lnTo>
                        <a:pt x="13739" y="25701"/>
                      </a:lnTo>
                      <a:lnTo>
                        <a:pt x="14450" y="25898"/>
                      </a:lnTo>
                      <a:lnTo>
                        <a:pt x="15160" y="26175"/>
                      </a:lnTo>
                      <a:lnTo>
                        <a:pt x="15792" y="26491"/>
                      </a:lnTo>
                      <a:lnTo>
                        <a:pt x="16424" y="26846"/>
                      </a:lnTo>
                      <a:lnTo>
                        <a:pt x="17016" y="27241"/>
                      </a:lnTo>
                      <a:lnTo>
                        <a:pt x="17529" y="27675"/>
                      </a:lnTo>
                      <a:lnTo>
                        <a:pt x="18003" y="28149"/>
                      </a:lnTo>
                      <a:lnTo>
                        <a:pt x="18398" y="28623"/>
                      </a:lnTo>
                      <a:lnTo>
                        <a:pt x="18713" y="29136"/>
                      </a:lnTo>
                      <a:lnTo>
                        <a:pt x="18950" y="29649"/>
                      </a:lnTo>
                      <a:lnTo>
                        <a:pt x="19108" y="30162"/>
                      </a:lnTo>
                      <a:lnTo>
                        <a:pt x="19187" y="30439"/>
                      </a:lnTo>
                      <a:lnTo>
                        <a:pt x="19187" y="30675"/>
                      </a:lnTo>
                      <a:lnTo>
                        <a:pt x="19187" y="30952"/>
                      </a:lnTo>
                      <a:lnTo>
                        <a:pt x="19187" y="31228"/>
                      </a:lnTo>
                      <a:lnTo>
                        <a:pt x="19108" y="31544"/>
                      </a:lnTo>
                      <a:lnTo>
                        <a:pt x="18990" y="31820"/>
                      </a:lnTo>
                      <a:lnTo>
                        <a:pt x="18871" y="32097"/>
                      </a:lnTo>
                      <a:lnTo>
                        <a:pt x="18674" y="32373"/>
                      </a:lnTo>
                      <a:lnTo>
                        <a:pt x="18477" y="32610"/>
                      </a:lnTo>
                      <a:lnTo>
                        <a:pt x="18279" y="32807"/>
                      </a:lnTo>
                      <a:lnTo>
                        <a:pt x="18042" y="33005"/>
                      </a:lnTo>
                      <a:lnTo>
                        <a:pt x="17766" y="33163"/>
                      </a:lnTo>
                      <a:lnTo>
                        <a:pt x="18516" y="33005"/>
                      </a:lnTo>
                      <a:lnTo>
                        <a:pt x="19266" y="32807"/>
                      </a:lnTo>
                      <a:lnTo>
                        <a:pt x="19937" y="32531"/>
                      </a:lnTo>
                      <a:lnTo>
                        <a:pt x="20569" y="32255"/>
                      </a:lnTo>
                      <a:lnTo>
                        <a:pt x="21161" y="31939"/>
                      </a:lnTo>
                      <a:lnTo>
                        <a:pt x="21674" y="31583"/>
                      </a:lnTo>
                      <a:lnTo>
                        <a:pt x="22188" y="31149"/>
                      </a:lnTo>
                      <a:lnTo>
                        <a:pt x="22622" y="30715"/>
                      </a:lnTo>
                      <a:lnTo>
                        <a:pt x="23017" y="30202"/>
                      </a:lnTo>
                      <a:lnTo>
                        <a:pt x="23332" y="29649"/>
                      </a:lnTo>
                      <a:lnTo>
                        <a:pt x="23648" y="29057"/>
                      </a:lnTo>
                      <a:lnTo>
                        <a:pt x="23885" y="28386"/>
                      </a:lnTo>
                      <a:lnTo>
                        <a:pt x="24043" y="27675"/>
                      </a:lnTo>
                      <a:lnTo>
                        <a:pt x="24201" y="26925"/>
                      </a:lnTo>
                      <a:lnTo>
                        <a:pt x="24280" y="26096"/>
                      </a:lnTo>
                      <a:lnTo>
                        <a:pt x="24319" y="25227"/>
                      </a:lnTo>
                      <a:lnTo>
                        <a:pt x="24280" y="24556"/>
                      </a:lnTo>
                      <a:lnTo>
                        <a:pt x="24240" y="23846"/>
                      </a:lnTo>
                      <a:lnTo>
                        <a:pt x="24201" y="23451"/>
                      </a:lnTo>
                      <a:lnTo>
                        <a:pt x="24122" y="22582"/>
                      </a:lnTo>
                      <a:lnTo>
                        <a:pt x="23964" y="21635"/>
                      </a:lnTo>
                      <a:lnTo>
                        <a:pt x="23767" y="20608"/>
                      </a:lnTo>
                      <a:lnTo>
                        <a:pt x="23530" y="19582"/>
                      </a:lnTo>
                      <a:lnTo>
                        <a:pt x="22582" y="20411"/>
                      </a:lnTo>
                      <a:lnTo>
                        <a:pt x="21635" y="21200"/>
                      </a:lnTo>
                      <a:lnTo>
                        <a:pt x="20608" y="21990"/>
                      </a:lnTo>
                      <a:lnTo>
                        <a:pt x="19582" y="22701"/>
                      </a:lnTo>
                      <a:lnTo>
                        <a:pt x="19306" y="22819"/>
                      </a:lnTo>
                      <a:lnTo>
                        <a:pt x="19029" y="22859"/>
                      </a:lnTo>
                      <a:lnTo>
                        <a:pt x="18753" y="22819"/>
                      </a:lnTo>
                      <a:lnTo>
                        <a:pt x="18555" y="22740"/>
                      </a:lnTo>
                      <a:lnTo>
                        <a:pt x="18319" y="22582"/>
                      </a:lnTo>
                      <a:lnTo>
                        <a:pt x="18161" y="22385"/>
                      </a:lnTo>
                      <a:lnTo>
                        <a:pt x="18082" y="22266"/>
                      </a:lnTo>
                      <a:lnTo>
                        <a:pt x="18042" y="22108"/>
                      </a:lnTo>
                      <a:lnTo>
                        <a:pt x="18003" y="21951"/>
                      </a:lnTo>
                      <a:lnTo>
                        <a:pt x="18003" y="21753"/>
                      </a:lnTo>
                      <a:lnTo>
                        <a:pt x="18003" y="21595"/>
                      </a:lnTo>
                      <a:lnTo>
                        <a:pt x="18082" y="21437"/>
                      </a:lnTo>
                      <a:lnTo>
                        <a:pt x="18161" y="21319"/>
                      </a:lnTo>
                      <a:lnTo>
                        <a:pt x="18240" y="21161"/>
                      </a:lnTo>
                      <a:lnTo>
                        <a:pt x="18279" y="21121"/>
                      </a:lnTo>
                      <a:lnTo>
                        <a:pt x="19977" y="19108"/>
                      </a:lnTo>
                      <a:lnTo>
                        <a:pt x="20845" y="18121"/>
                      </a:lnTo>
                      <a:lnTo>
                        <a:pt x="21635" y="17095"/>
                      </a:lnTo>
                      <a:lnTo>
                        <a:pt x="21990" y="16621"/>
                      </a:lnTo>
                      <a:lnTo>
                        <a:pt x="22306" y="16108"/>
                      </a:lnTo>
                      <a:lnTo>
                        <a:pt x="22622" y="15594"/>
                      </a:lnTo>
                      <a:lnTo>
                        <a:pt x="22938" y="15081"/>
                      </a:lnTo>
                      <a:lnTo>
                        <a:pt x="23096" y="14686"/>
                      </a:lnTo>
                      <a:lnTo>
                        <a:pt x="23175" y="14292"/>
                      </a:lnTo>
                      <a:lnTo>
                        <a:pt x="23175" y="14134"/>
                      </a:lnTo>
                      <a:lnTo>
                        <a:pt x="23096" y="13581"/>
                      </a:lnTo>
                      <a:lnTo>
                        <a:pt x="22898" y="12476"/>
                      </a:lnTo>
                      <a:lnTo>
                        <a:pt x="22582" y="11410"/>
                      </a:lnTo>
                      <a:lnTo>
                        <a:pt x="21832" y="11844"/>
                      </a:lnTo>
                      <a:lnTo>
                        <a:pt x="21043" y="12278"/>
                      </a:lnTo>
                      <a:lnTo>
                        <a:pt x="20608" y="11331"/>
                      </a:lnTo>
                      <a:lnTo>
                        <a:pt x="20135" y="10344"/>
                      </a:lnTo>
                      <a:lnTo>
                        <a:pt x="19740" y="9357"/>
                      </a:lnTo>
                      <a:lnTo>
                        <a:pt x="19345" y="8370"/>
                      </a:lnTo>
                      <a:lnTo>
                        <a:pt x="19029" y="7383"/>
                      </a:lnTo>
                      <a:lnTo>
                        <a:pt x="18713" y="6475"/>
                      </a:lnTo>
                      <a:lnTo>
                        <a:pt x="18516" y="5646"/>
                      </a:lnTo>
                      <a:lnTo>
                        <a:pt x="18398" y="4896"/>
                      </a:lnTo>
                      <a:lnTo>
                        <a:pt x="18358" y="4461"/>
                      </a:lnTo>
                      <a:lnTo>
                        <a:pt x="18319" y="3948"/>
                      </a:lnTo>
                      <a:lnTo>
                        <a:pt x="18358" y="3316"/>
                      </a:lnTo>
                      <a:lnTo>
                        <a:pt x="18437" y="2645"/>
                      </a:lnTo>
                      <a:lnTo>
                        <a:pt x="18595" y="2014"/>
                      </a:lnTo>
                      <a:lnTo>
                        <a:pt x="18713" y="1698"/>
                      </a:lnTo>
                      <a:lnTo>
                        <a:pt x="18832" y="1421"/>
                      </a:lnTo>
                      <a:lnTo>
                        <a:pt x="18950" y="1145"/>
                      </a:lnTo>
                      <a:lnTo>
                        <a:pt x="19148" y="908"/>
                      </a:lnTo>
                      <a:lnTo>
                        <a:pt x="19345" y="671"/>
                      </a:lnTo>
                      <a:lnTo>
                        <a:pt x="19542" y="513"/>
                      </a:lnTo>
                      <a:lnTo>
                        <a:pt x="19779" y="355"/>
                      </a:lnTo>
                      <a:lnTo>
                        <a:pt x="20056" y="237"/>
                      </a:lnTo>
                      <a:lnTo>
                        <a:pt x="20372" y="158"/>
                      </a:lnTo>
                      <a:lnTo>
                        <a:pt x="20687" y="119"/>
                      </a:lnTo>
                      <a:lnTo>
                        <a:pt x="21043" y="158"/>
                      </a:lnTo>
                      <a:lnTo>
                        <a:pt x="21358" y="198"/>
                      </a:lnTo>
                      <a:lnTo>
                        <a:pt x="21358" y="198"/>
                      </a:lnTo>
                      <a:lnTo>
                        <a:pt x="20806" y="119"/>
                      </a:lnTo>
                      <a:lnTo>
                        <a:pt x="19148" y="0"/>
                      </a:lnTo>
                      <a:lnTo>
                        <a:pt x="18200" y="276"/>
                      </a:lnTo>
                      <a:lnTo>
                        <a:pt x="17292" y="592"/>
                      </a:lnTo>
                      <a:lnTo>
                        <a:pt x="16424" y="948"/>
                      </a:lnTo>
                      <a:lnTo>
                        <a:pt x="15555" y="1382"/>
                      </a:lnTo>
                      <a:lnTo>
                        <a:pt x="14726" y="1895"/>
                      </a:lnTo>
                      <a:lnTo>
                        <a:pt x="13936" y="2448"/>
                      </a:lnTo>
                      <a:lnTo>
                        <a:pt x="13186" y="3040"/>
                      </a:lnTo>
                      <a:lnTo>
                        <a:pt x="12476" y="3672"/>
                      </a:lnTo>
                      <a:lnTo>
                        <a:pt x="12239" y="3237"/>
                      </a:lnTo>
                      <a:lnTo>
                        <a:pt x="12120" y="2803"/>
                      </a:lnTo>
                      <a:lnTo>
                        <a:pt x="12002" y="2408"/>
                      </a:lnTo>
                      <a:lnTo>
                        <a:pt x="12002" y="2053"/>
                      </a:lnTo>
                      <a:lnTo>
                        <a:pt x="12002" y="1698"/>
                      </a:lnTo>
                      <a:lnTo>
                        <a:pt x="12081" y="1382"/>
                      </a:lnTo>
                      <a:lnTo>
                        <a:pt x="12160" y="1145"/>
                      </a:lnTo>
                      <a:lnTo>
                        <a:pt x="12278" y="869"/>
                      </a:lnTo>
                      <a:lnTo>
                        <a:pt x="12397" y="671"/>
                      </a:lnTo>
                      <a:lnTo>
                        <a:pt x="12555" y="513"/>
                      </a:lnTo>
                      <a:lnTo>
                        <a:pt x="12792" y="198"/>
                      </a:lnTo>
                      <a:lnTo>
                        <a:pt x="13028" y="40"/>
                      </a:lnTo>
                      <a:lnTo>
                        <a:pt x="13107" y="0"/>
                      </a:lnTo>
                      <a:close/>
                    </a:path>
                  </a:pathLst>
                </a:custGeom>
                <a:solidFill>
                  <a:srgbClr val="BDD6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45"/>
                <p:cNvSpPr/>
                <p:nvPr/>
              </p:nvSpPr>
              <p:spPr>
                <a:xfrm>
                  <a:off x="6104725" y="2822950"/>
                  <a:ext cx="166800" cy="1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5409" fill="none" extrusionOk="0">
                      <a:moveTo>
                        <a:pt x="6672" y="5409"/>
                      </a:moveTo>
                      <a:lnTo>
                        <a:pt x="6672" y="5409"/>
                      </a:lnTo>
                      <a:lnTo>
                        <a:pt x="6159" y="5290"/>
                      </a:lnTo>
                      <a:lnTo>
                        <a:pt x="5646" y="5133"/>
                      </a:lnTo>
                      <a:lnTo>
                        <a:pt x="5093" y="4896"/>
                      </a:lnTo>
                      <a:lnTo>
                        <a:pt x="4580" y="4580"/>
                      </a:lnTo>
                      <a:lnTo>
                        <a:pt x="4066" y="4264"/>
                      </a:lnTo>
                      <a:lnTo>
                        <a:pt x="3593" y="3909"/>
                      </a:lnTo>
                      <a:lnTo>
                        <a:pt x="3119" y="3514"/>
                      </a:lnTo>
                      <a:lnTo>
                        <a:pt x="2645" y="3119"/>
                      </a:lnTo>
                      <a:lnTo>
                        <a:pt x="1777" y="2251"/>
                      </a:lnTo>
                      <a:lnTo>
                        <a:pt x="1026" y="1421"/>
                      </a:lnTo>
                      <a:lnTo>
                        <a:pt x="434" y="63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58" y="1540"/>
                      </a:lnTo>
                      <a:lnTo>
                        <a:pt x="3553" y="3159"/>
                      </a:lnTo>
                      <a:lnTo>
                        <a:pt x="4501" y="3948"/>
                      </a:lnTo>
                      <a:lnTo>
                        <a:pt x="5369" y="4580"/>
                      </a:lnTo>
                      <a:lnTo>
                        <a:pt x="6119" y="5093"/>
                      </a:lnTo>
                      <a:lnTo>
                        <a:pt x="6396" y="5290"/>
                      </a:lnTo>
                      <a:lnTo>
                        <a:pt x="6672" y="540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45"/>
                <p:cNvSpPr/>
                <p:nvPr/>
              </p:nvSpPr>
              <p:spPr>
                <a:xfrm>
                  <a:off x="6027725" y="2741025"/>
                  <a:ext cx="157950" cy="23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8" h="9476" fill="none" extrusionOk="0">
                      <a:moveTo>
                        <a:pt x="6317" y="9475"/>
                      </a:moveTo>
                      <a:lnTo>
                        <a:pt x="6317" y="9475"/>
                      </a:lnTo>
                      <a:lnTo>
                        <a:pt x="5725" y="9002"/>
                      </a:lnTo>
                      <a:lnTo>
                        <a:pt x="5133" y="8449"/>
                      </a:lnTo>
                      <a:lnTo>
                        <a:pt x="4541" y="7857"/>
                      </a:lnTo>
                      <a:lnTo>
                        <a:pt x="3988" y="7225"/>
                      </a:lnTo>
                      <a:lnTo>
                        <a:pt x="3475" y="6593"/>
                      </a:lnTo>
                      <a:lnTo>
                        <a:pt x="2962" y="5883"/>
                      </a:lnTo>
                      <a:lnTo>
                        <a:pt x="2488" y="5212"/>
                      </a:lnTo>
                      <a:lnTo>
                        <a:pt x="2054" y="4501"/>
                      </a:lnTo>
                      <a:lnTo>
                        <a:pt x="1659" y="3790"/>
                      </a:lnTo>
                      <a:lnTo>
                        <a:pt x="1303" y="3119"/>
                      </a:lnTo>
                      <a:lnTo>
                        <a:pt x="672" y="1856"/>
                      </a:lnTo>
                      <a:lnTo>
                        <a:pt x="238" y="790"/>
                      </a:lnTo>
                      <a:lnTo>
                        <a:pt x="119" y="356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619" y="2685"/>
                      </a:lnTo>
                      <a:lnTo>
                        <a:pt x="2527" y="4106"/>
                      </a:lnTo>
                      <a:lnTo>
                        <a:pt x="3396" y="5488"/>
                      </a:lnTo>
                      <a:lnTo>
                        <a:pt x="4264" y="6791"/>
                      </a:lnTo>
                      <a:lnTo>
                        <a:pt x="5093" y="7896"/>
                      </a:lnTo>
                      <a:lnTo>
                        <a:pt x="5765" y="8804"/>
                      </a:lnTo>
                      <a:lnTo>
                        <a:pt x="6317" y="9475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45"/>
                <p:cNvSpPr/>
                <p:nvPr/>
              </p:nvSpPr>
              <p:spPr>
                <a:xfrm>
                  <a:off x="5783950" y="2518950"/>
                  <a:ext cx="608000" cy="83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0" h="33203" fill="none" extrusionOk="0">
                      <a:moveTo>
                        <a:pt x="13186" y="1"/>
                      </a:moveTo>
                      <a:lnTo>
                        <a:pt x="13186" y="1"/>
                      </a:lnTo>
                      <a:lnTo>
                        <a:pt x="13107" y="40"/>
                      </a:lnTo>
                      <a:lnTo>
                        <a:pt x="13107" y="40"/>
                      </a:lnTo>
                      <a:lnTo>
                        <a:pt x="11133" y="277"/>
                      </a:lnTo>
                      <a:lnTo>
                        <a:pt x="11133" y="277"/>
                      </a:lnTo>
                      <a:lnTo>
                        <a:pt x="10739" y="356"/>
                      </a:lnTo>
                      <a:lnTo>
                        <a:pt x="10304" y="435"/>
                      </a:lnTo>
                      <a:lnTo>
                        <a:pt x="9949" y="593"/>
                      </a:lnTo>
                      <a:lnTo>
                        <a:pt x="9554" y="790"/>
                      </a:lnTo>
                      <a:lnTo>
                        <a:pt x="9238" y="988"/>
                      </a:lnTo>
                      <a:lnTo>
                        <a:pt x="8923" y="1225"/>
                      </a:lnTo>
                      <a:lnTo>
                        <a:pt x="8607" y="1501"/>
                      </a:lnTo>
                      <a:lnTo>
                        <a:pt x="8330" y="1777"/>
                      </a:lnTo>
                      <a:lnTo>
                        <a:pt x="8094" y="2093"/>
                      </a:lnTo>
                      <a:lnTo>
                        <a:pt x="7857" y="2448"/>
                      </a:lnTo>
                      <a:lnTo>
                        <a:pt x="7659" y="2804"/>
                      </a:lnTo>
                      <a:lnTo>
                        <a:pt x="7501" y="3159"/>
                      </a:lnTo>
                      <a:lnTo>
                        <a:pt x="7383" y="3554"/>
                      </a:lnTo>
                      <a:lnTo>
                        <a:pt x="7304" y="3949"/>
                      </a:lnTo>
                      <a:lnTo>
                        <a:pt x="7225" y="4343"/>
                      </a:lnTo>
                      <a:lnTo>
                        <a:pt x="7225" y="4778"/>
                      </a:lnTo>
                      <a:lnTo>
                        <a:pt x="7225" y="4778"/>
                      </a:lnTo>
                      <a:lnTo>
                        <a:pt x="7225" y="4975"/>
                      </a:lnTo>
                      <a:lnTo>
                        <a:pt x="7225" y="4975"/>
                      </a:lnTo>
                      <a:lnTo>
                        <a:pt x="7225" y="5015"/>
                      </a:lnTo>
                      <a:lnTo>
                        <a:pt x="7225" y="5015"/>
                      </a:lnTo>
                      <a:lnTo>
                        <a:pt x="7185" y="5370"/>
                      </a:lnTo>
                      <a:lnTo>
                        <a:pt x="7107" y="5725"/>
                      </a:lnTo>
                      <a:lnTo>
                        <a:pt x="6870" y="6633"/>
                      </a:lnTo>
                      <a:lnTo>
                        <a:pt x="6712" y="7107"/>
                      </a:lnTo>
                      <a:lnTo>
                        <a:pt x="6593" y="7620"/>
                      </a:lnTo>
                      <a:lnTo>
                        <a:pt x="6514" y="8133"/>
                      </a:lnTo>
                      <a:lnTo>
                        <a:pt x="6475" y="8647"/>
                      </a:lnTo>
                      <a:lnTo>
                        <a:pt x="6475" y="8647"/>
                      </a:lnTo>
                      <a:lnTo>
                        <a:pt x="6514" y="8962"/>
                      </a:lnTo>
                      <a:lnTo>
                        <a:pt x="6554" y="9278"/>
                      </a:lnTo>
                      <a:lnTo>
                        <a:pt x="6633" y="9634"/>
                      </a:lnTo>
                      <a:lnTo>
                        <a:pt x="6751" y="9910"/>
                      </a:lnTo>
                      <a:lnTo>
                        <a:pt x="6909" y="10226"/>
                      </a:lnTo>
                      <a:lnTo>
                        <a:pt x="7146" y="10502"/>
                      </a:lnTo>
                      <a:lnTo>
                        <a:pt x="7422" y="10778"/>
                      </a:lnTo>
                      <a:lnTo>
                        <a:pt x="7778" y="11055"/>
                      </a:lnTo>
                      <a:lnTo>
                        <a:pt x="7778" y="11055"/>
                      </a:lnTo>
                      <a:lnTo>
                        <a:pt x="7817" y="11963"/>
                      </a:lnTo>
                      <a:lnTo>
                        <a:pt x="7857" y="12989"/>
                      </a:lnTo>
                      <a:lnTo>
                        <a:pt x="7857" y="12989"/>
                      </a:lnTo>
                      <a:lnTo>
                        <a:pt x="7817" y="15358"/>
                      </a:lnTo>
                      <a:lnTo>
                        <a:pt x="7778" y="18003"/>
                      </a:lnTo>
                      <a:lnTo>
                        <a:pt x="7778" y="18003"/>
                      </a:lnTo>
                      <a:lnTo>
                        <a:pt x="7778" y="19464"/>
                      </a:lnTo>
                      <a:lnTo>
                        <a:pt x="7778" y="19464"/>
                      </a:lnTo>
                      <a:lnTo>
                        <a:pt x="7778" y="19464"/>
                      </a:lnTo>
                      <a:lnTo>
                        <a:pt x="7778" y="19464"/>
                      </a:lnTo>
                      <a:lnTo>
                        <a:pt x="7462" y="19938"/>
                      </a:lnTo>
                      <a:lnTo>
                        <a:pt x="7028" y="20451"/>
                      </a:lnTo>
                      <a:lnTo>
                        <a:pt x="6593" y="20925"/>
                      </a:lnTo>
                      <a:lnTo>
                        <a:pt x="6080" y="21398"/>
                      </a:lnTo>
                      <a:lnTo>
                        <a:pt x="5527" y="21872"/>
                      </a:lnTo>
                      <a:lnTo>
                        <a:pt x="4935" y="22346"/>
                      </a:lnTo>
                      <a:lnTo>
                        <a:pt x="3751" y="23214"/>
                      </a:lnTo>
                      <a:lnTo>
                        <a:pt x="2566" y="24122"/>
                      </a:lnTo>
                      <a:lnTo>
                        <a:pt x="2014" y="24596"/>
                      </a:lnTo>
                      <a:lnTo>
                        <a:pt x="1500" y="25030"/>
                      </a:lnTo>
                      <a:lnTo>
                        <a:pt x="1027" y="25504"/>
                      </a:lnTo>
                      <a:lnTo>
                        <a:pt x="592" y="25938"/>
                      </a:lnTo>
                      <a:lnTo>
                        <a:pt x="277" y="26412"/>
                      </a:lnTo>
                      <a:lnTo>
                        <a:pt x="0" y="26886"/>
                      </a:lnTo>
                      <a:lnTo>
                        <a:pt x="0" y="26886"/>
                      </a:lnTo>
                      <a:lnTo>
                        <a:pt x="198" y="26570"/>
                      </a:lnTo>
                      <a:lnTo>
                        <a:pt x="395" y="26294"/>
                      </a:lnTo>
                      <a:lnTo>
                        <a:pt x="632" y="26017"/>
                      </a:lnTo>
                      <a:lnTo>
                        <a:pt x="908" y="25781"/>
                      </a:lnTo>
                      <a:lnTo>
                        <a:pt x="1185" y="25583"/>
                      </a:lnTo>
                      <a:lnTo>
                        <a:pt x="1540" y="25425"/>
                      </a:lnTo>
                      <a:lnTo>
                        <a:pt x="1856" y="25267"/>
                      </a:lnTo>
                      <a:lnTo>
                        <a:pt x="2211" y="25188"/>
                      </a:lnTo>
                      <a:lnTo>
                        <a:pt x="2211" y="25188"/>
                      </a:lnTo>
                      <a:lnTo>
                        <a:pt x="2843" y="25109"/>
                      </a:lnTo>
                      <a:lnTo>
                        <a:pt x="3514" y="25070"/>
                      </a:lnTo>
                      <a:lnTo>
                        <a:pt x="3514" y="25070"/>
                      </a:lnTo>
                      <a:lnTo>
                        <a:pt x="4264" y="25109"/>
                      </a:lnTo>
                      <a:lnTo>
                        <a:pt x="5014" y="25149"/>
                      </a:lnTo>
                      <a:lnTo>
                        <a:pt x="6593" y="25346"/>
                      </a:lnTo>
                      <a:lnTo>
                        <a:pt x="6593" y="25346"/>
                      </a:lnTo>
                      <a:lnTo>
                        <a:pt x="8054" y="25544"/>
                      </a:lnTo>
                      <a:lnTo>
                        <a:pt x="8725" y="25623"/>
                      </a:lnTo>
                      <a:lnTo>
                        <a:pt x="9317" y="25662"/>
                      </a:lnTo>
                      <a:lnTo>
                        <a:pt x="9317" y="25662"/>
                      </a:lnTo>
                      <a:lnTo>
                        <a:pt x="9673" y="25623"/>
                      </a:lnTo>
                      <a:lnTo>
                        <a:pt x="9989" y="25583"/>
                      </a:lnTo>
                      <a:lnTo>
                        <a:pt x="9989" y="25583"/>
                      </a:lnTo>
                      <a:lnTo>
                        <a:pt x="10739" y="25465"/>
                      </a:lnTo>
                      <a:lnTo>
                        <a:pt x="11528" y="25425"/>
                      </a:lnTo>
                      <a:lnTo>
                        <a:pt x="11528" y="25425"/>
                      </a:lnTo>
                      <a:lnTo>
                        <a:pt x="12278" y="25465"/>
                      </a:lnTo>
                      <a:lnTo>
                        <a:pt x="13028" y="25544"/>
                      </a:lnTo>
                      <a:lnTo>
                        <a:pt x="13739" y="25741"/>
                      </a:lnTo>
                      <a:lnTo>
                        <a:pt x="14450" y="25938"/>
                      </a:lnTo>
                      <a:lnTo>
                        <a:pt x="15160" y="26215"/>
                      </a:lnTo>
                      <a:lnTo>
                        <a:pt x="15792" y="26531"/>
                      </a:lnTo>
                      <a:lnTo>
                        <a:pt x="16424" y="26886"/>
                      </a:lnTo>
                      <a:lnTo>
                        <a:pt x="17016" y="27281"/>
                      </a:lnTo>
                      <a:lnTo>
                        <a:pt x="17529" y="27715"/>
                      </a:lnTo>
                      <a:lnTo>
                        <a:pt x="18003" y="28189"/>
                      </a:lnTo>
                      <a:lnTo>
                        <a:pt x="18398" y="28663"/>
                      </a:lnTo>
                      <a:lnTo>
                        <a:pt x="18713" y="29176"/>
                      </a:lnTo>
                      <a:lnTo>
                        <a:pt x="18950" y="29689"/>
                      </a:lnTo>
                      <a:lnTo>
                        <a:pt x="19108" y="30202"/>
                      </a:lnTo>
                      <a:lnTo>
                        <a:pt x="19187" y="30479"/>
                      </a:lnTo>
                      <a:lnTo>
                        <a:pt x="19187" y="30715"/>
                      </a:lnTo>
                      <a:lnTo>
                        <a:pt x="19187" y="30992"/>
                      </a:lnTo>
                      <a:lnTo>
                        <a:pt x="19187" y="31268"/>
                      </a:lnTo>
                      <a:lnTo>
                        <a:pt x="19187" y="31268"/>
                      </a:lnTo>
                      <a:lnTo>
                        <a:pt x="19108" y="31584"/>
                      </a:lnTo>
                      <a:lnTo>
                        <a:pt x="18990" y="31860"/>
                      </a:lnTo>
                      <a:lnTo>
                        <a:pt x="18871" y="32137"/>
                      </a:lnTo>
                      <a:lnTo>
                        <a:pt x="18674" y="32413"/>
                      </a:lnTo>
                      <a:lnTo>
                        <a:pt x="18477" y="32650"/>
                      </a:lnTo>
                      <a:lnTo>
                        <a:pt x="18279" y="32847"/>
                      </a:lnTo>
                      <a:lnTo>
                        <a:pt x="18042" y="33045"/>
                      </a:lnTo>
                      <a:lnTo>
                        <a:pt x="17766" y="33203"/>
                      </a:lnTo>
                      <a:lnTo>
                        <a:pt x="17766" y="33203"/>
                      </a:lnTo>
                      <a:lnTo>
                        <a:pt x="18516" y="33045"/>
                      </a:lnTo>
                      <a:lnTo>
                        <a:pt x="19266" y="32847"/>
                      </a:lnTo>
                      <a:lnTo>
                        <a:pt x="19937" y="32571"/>
                      </a:lnTo>
                      <a:lnTo>
                        <a:pt x="20569" y="32295"/>
                      </a:lnTo>
                      <a:lnTo>
                        <a:pt x="21161" y="31979"/>
                      </a:lnTo>
                      <a:lnTo>
                        <a:pt x="21674" y="31623"/>
                      </a:lnTo>
                      <a:lnTo>
                        <a:pt x="22188" y="31189"/>
                      </a:lnTo>
                      <a:lnTo>
                        <a:pt x="22622" y="30755"/>
                      </a:lnTo>
                      <a:lnTo>
                        <a:pt x="23017" y="30242"/>
                      </a:lnTo>
                      <a:lnTo>
                        <a:pt x="23332" y="29689"/>
                      </a:lnTo>
                      <a:lnTo>
                        <a:pt x="23648" y="29097"/>
                      </a:lnTo>
                      <a:lnTo>
                        <a:pt x="23885" y="28426"/>
                      </a:lnTo>
                      <a:lnTo>
                        <a:pt x="24043" y="27715"/>
                      </a:lnTo>
                      <a:lnTo>
                        <a:pt x="24201" y="26965"/>
                      </a:lnTo>
                      <a:lnTo>
                        <a:pt x="24280" y="26136"/>
                      </a:lnTo>
                      <a:lnTo>
                        <a:pt x="24319" y="25267"/>
                      </a:lnTo>
                      <a:lnTo>
                        <a:pt x="24319" y="25267"/>
                      </a:lnTo>
                      <a:lnTo>
                        <a:pt x="24280" y="24596"/>
                      </a:lnTo>
                      <a:lnTo>
                        <a:pt x="24240" y="23886"/>
                      </a:lnTo>
                      <a:lnTo>
                        <a:pt x="24240" y="23886"/>
                      </a:lnTo>
                      <a:lnTo>
                        <a:pt x="24201" y="23491"/>
                      </a:lnTo>
                      <a:lnTo>
                        <a:pt x="24201" y="23491"/>
                      </a:lnTo>
                      <a:lnTo>
                        <a:pt x="24122" y="22622"/>
                      </a:lnTo>
                      <a:lnTo>
                        <a:pt x="23964" y="21675"/>
                      </a:lnTo>
                      <a:lnTo>
                        <a:pt x="23767" y="20648"/>
                      </a:lnTo>
                      <a:lnTo>
                        <a:pt x="23530" y="19622"/>
                      </a:lnTo>
                      <a:lnTo>
                        <a:pt x="23530" y="19622"/>
                      </a:lnTo>
                      <a:lnTo>
                        <a:pt x="22582" y="20451"/>
                      </a:lnTo>
                      <a:lnTo>
                        <a:pt x="21635" y="21240"/>
                      </a:lnTo>
                      <a:lnTo>
                        <a:pt x="20608" y="22030"/>
                      </a:lnTo>
                      <a:lnTo>
                        <a:pt x="19582" y="22741"/>
                      </a:lnTo>
                      <a:lnTo>
                        <a:pt x="19582" y="22741"/>
                      </a:lnTo>
                      <a:lnTo>
                        <a:pt x="19306" y="22859"/>
                      </a:lnTo>
                      <a:lnTo>
                        <a:pt x="19029" y="22899"/>
                      </a:lnTo>
                      <a:lnTo>
                        <a:pt x="19029" y="22899"/>
                      </a:lnTo>
                      <a:lnTo>
                        <a:pt x="18753" y="22859"/>
                      </a:lnTo>
                      <a:lnTo>
                        <a:pt x="18555" y="22780"/>
                      </a:lnTo>
                      <a:lnTo>
                        <a:pt x="18319" y="22622"/>
                      </a:lnTo>
                      <a:lnTo>
                        <a:pt x="18161" y="22425"/>
                      </a:lnTo>
                      <a:lnTo>
                        <a:pt x="18161" y="22425"/>
                      </a:lnTo>
                      <a:lnTo>
                        <a:pt x="18082" y="22306"/>
                      </a:lnTo>
                      <a:lnTo>
                        <a:pt x="18042" y="22148"/>
                      </a:lnTo>
                      <a:lnTo>
                        <a:pt x="18003" y="21991"/>
                      </a:lnTo>
                      <a:lnTo>
                        <a:pt x="18003" y="21793"/>
                      </a:lnTo>
                      <a:lnTo>
                        <a:pt x="18003" y="21635"/>
                      </a:lnTo>
                      <a:lnTo>
                        <a:pt x="18082" y="21477"/>
                      </a:lnTo>
                      <a:lnTo>
                        <a:pt x="18161" y="21359"/>
                      </a:lnTo>
                      <a:lnTo>
                        <a:pt x="18240" y="21201"/>
                      </a:lnTo>
                      <a:lnTo>
                        <a:pt x="18279" y="21161"/>
                      </a:lnTo>
                      <a:lnTo>
                        <a:pt x="18279" y="21161"/>
                      </a:lnTo>
                      <a:lnTo>
                        <a:pt x="19977" y="19148"/>
                      </a:lnTo>
                      <a:lnTo>
                        <a:pt x="20845" y="18161"/>
                      </a:lnTo>
                      <a:lnTo>
                        <a:pt x="21635" y="17135"/>
                      </a:lnTo>
                      <a:lnTo>
                        <a:pt x="21635" y="17135"/>
                      </a:lnTo>
                      <a:lnTo>
                        <a:pt x="21990" y="16661"/>
                      </a:lnTo>
                      <a:lnTo>
                        <a:pt x="22306" y="16148"/>
                      </a:lnTo>
                      <a:lnTo>
                        <a:pt x="22622" y="15634"/>
                      </a:lnTo>
                      <a:lnTo>
                        <a:pt x="22938" y="15121"/>
                      </a:lnTo>
                      <a:lnTo>
                        <a:pt x="22938" y="15121"/>
                      </a:lnTo>
                      <a:lnTo>
                        <a:pt x="23096" y="14726"/>
                      </a:lnTo>
                      <a:lnTo>
                        <a:pt x="23175" y="14332"/>
                      </a:lnTo>
                      <a:lnTo>
                        <a:pt x="23175" y="14332"/>
                      </a:lnTo>
                      <a:lnTo>
                        <a:pt x="23175" y="14292"/>
                      </a:lnTo>
                      <a:lnTo>
                        <a:pt x="23175" y="14292"/>
                      </a:lnTo>
                      <a:lnTo>
                        <a:pt x="23175" y="14292"/>
                      </a:lnTo>
                      <a:lnTo>
                        <a:pt x="23175" y="14332"/>
                      </a:lnTo>
                      <a:lnTo>
                        <a:pt x="23175" y="14174"/>
                      </a:lnTo>
                      <a:lnTo>
                        <a:pt x="23175" y="14174"/>
                      </a:lnTo>
                      <a:lnTo>
                        <a:pt x="23096" y="13621"/>
                      </a:lnTo>
                      <a:lnTo>
                        <a:pt x="23096" y="13621"/>
                      </a:lnTo>
                      <a:lnTo>
                        <a:pt x="22898" y="12516"/>
                      </a:lnTo>
                      <a:lnTo>
                        <a:pt x="22582" y="11450"/>
                      </a:lnTo>
                      <a:lnTo>
                        <a:pt x="22582" y="11450"/>
                      </a:lnTo>
                      <a:lnTo>
                        <a:pt x="21832" y="11884"/>
                      </a:lnTo>
                      <a:lnTo>
                        <a:pt x="21043" y="12318"/>
                      </a:lnTo>
                      <a:lnTo>
                        <a:pt x="21043" y="12318"/>
                      </a:lnTo>
                      <a:lnTo>
                        <a:pt x="20608" y="11371"/>
                      </a:lnTo>
                      <a:lnTo>
                        <a:pt x="20135" y="10384"/>
                      </a:lnTo>
                      <a:lnTo>
                        <a:pt x="19740" y="9397"/>
                      </a:lnTo>
                      <a:lnTo>
                        <a:pt x="19345" y="8410"/>
                      </a:lnTo>
                      <a:lnTo>
                        <a:pt x="19029" y="7423"/>
                      </a:lnTo>
                      <a:lnTo>
                        <a:pt x="18713" y="6515"/>
                      </a:lnTo>
                      <a:lnTo>
                        <a:pt x="18516" y="5686"/>
                      </a:lnTo>
                      <a:lnTo>
                        <a:pt x="18398" y="4936"/>
                      </a:lnTo>
                      <a:lnTo>
                        <a:pt x="18398" y="4936"/>
                      </a:lnTo>
                      <a:lnTo>
                        <a:pt x="18358" y="4501"/>
                      </a:lnTo>
                      <a:lnTo>
                        <a:pt x="18319" y="3988"/>
                      </a:lnTo>
                      <a:lnTo>
                        <a:pt x="18319" y="3988"/>
                      </a:lnTo>
                      <a:lnTo>
                        <a:pt x="18358" y="3356"/>
                      </a:lnTo>
                      <a:lnTo>
                        <a:pt x="18437" y="2685"/>
                      </a:lnTo>
                      <a:lnTo>
                        <a:pt x="18595" y="2054"/>
                      </a:lnTo>
                      <a:lnTo>
                        <a:pt x="18713" y="1738"/>
                      </a:lnTo>
                      <a:lnTo>
                        <a:pt x="18832" y="1461"/>
                      </a:lnTo>
                      <a:lnTo>
                        <a:pt x="18950" y="1185"/>
                      </a:lnTo>
                      <a:lnTo>
                        <a:pt x="19148" y="948"/>
                      </a:lnTo>
                      <a:lnTo>
                        <a:pt x="19345" y="711"/>
                      </a:lnTo>
                      <a:lnTo>
                        <a:pt x="19542" y="553"/>
                      </a:lnTo>
                      <a:lnTo>
                        <a:pt x="19779" y="395"/>
                      </a:lnTo>
                      <a:lnTo>
                        <a:pt x="20056" y="277"/>
                      </a:lnTo>
                      <a:lnTo>
                        <a:pt x="20372" y="198"/>
                      </a:lnTo>
                      <a:lnTo>
                        <a:pt x="20687" y="159"/>
                      </a:lnTo>
                      <a:lnTo>
                        <a:pt x="20687" y="159"/>
                      </a:lnTo>
                      <a:lnTo>
                        <a:pt x="21043" y="198"/>
                      </a:lnTo>
                      <a:lnTo>
                        <a:pt x="21043" y="198"/>
                      </a:lnTo>
                      <a:lnTo>
                        <a:pt x="21358" y="238"/>
                      </a:lnTo>
                      <a:lnTo>
                        <a:pt x="21358" y="238"/>
                      </a:lnTo>
                      <a:lnTo>
                        <a:pt x="20806" y="159"/>
                      </a:lnTo>
                      <a:lnTo>
                        <a:pt x="20806" y="159"/>
                      </a:lnTo>
                      <a:lnTo>
                        <a:pt x="19148" y="40"/>
                      </a:lnTo>
                      <a:lnTo>
                        <a:pt x="19148" y="40"/>
                      </a:lnTo>
                      <a:lnTo>
                        <a:pt x="19108" y="40"/>
                      </a:lnTo>
                      <a:lnTo>
                        <a:pt x="19108" y="40"/>
                      </a:lnTo>
                      <a:lnTo>
                        <a:pt x="19148" y="40"/>
                      </a:lnTo>
                      <a:lnTo>
                        <a:pt x="19148" y="40"/>
                      </a:lnTo>
                      <a:lnTo>
                        <a:pt x="18200" y="316"/>
                      </a:lnTo>
                      <a:lnTo>
                        <a:pt x="17292" y="632"/>
                      </a:lnTo>
                      <a:lnTo>
                        <a:pt x="16424" y="988"/>
                      </a:lnTo>
                      <a:lnTo>
                        <a:pt x="15555" y="1422"/>
                      </a:lnTo>
                      <a:lnTo>
                        <a:pt x="14726" y="1935"/>
                      </a:lnTo>
                      <a:lnTo>
                        <a:pt x="13936" y="2488"/>
                      </a:lnTo>
                      <a:lnTo>
                        <a:pt x="13186" y="3080"/>
                      </a:lnTo>
                      <a:lnTo>
                        <a:pt x="12476" y="3712"/>
                      </a:lnTo>
                      <a:lnTo>
                        <a:pt x="12476" y="3712"/>
                      </a:lnTo>
                      <a:lnTo>
                        <a:pt x="12239" y="3277"/>
                      </a:lnTo>
                      <a:lnTo>
                        <a:pt x="12120" y="2843"/>
                      </a:lnTo>
                      <a:lnTo>
                        <a:pt x="12002" y="2448"/>
                      </a:lnTo>
                      <a:lnTo>
                        <a:pt x="12002" y="2093"/>
                      </a:lnTo>
                      <a:lnTo>
                        <a:pt x="12002" y="1738"/>
                      </a:lnTo>
                      <a:lnTo>
                        <a:pt x="12081" y="1422"/>
                      </a:lnTo>
                      <a:lnTo>
                        <a:pt x="12160" y="1185"/>
                      </a:lnTo>
                      <a:lnTo>
                        <a:pt x="12278" y="909"/>
                      </a:lnTo>
                      <a:lnTo>
                        <a:pt x="12397" y="711"/>
                      </a:lnTo>
                      <a:lnTo>
                        <a:pt x="12555" y="553"/>
                      </a:lnTo>
                      <a:lnTo>
                        <a:pt x="12792" y="238"/>
                      </a:lnTo>
                      <a:lnTo>
                        <a:pt x="13028" y="80"/>
                      </a:lnTo>
                      <a:lnTo>
                        <a:pt x="13107" y="40"/>
                      </a:lnTo>
                      <a:lnTo>
                        <a:pt x="13107" y="40"/>
                      </a:lnTo>
                      <a:lnTo>
                        <a:pt x="1318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45"/>
                <p:cNvSpPr/>
                <p:nvPr/>
              </p:nvSpPr>
              <p:spPr>
                <a:xfrm>
                  <a:off x="5779000" y="3191075"/>
                  <a:ext cx="4975" cy="1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673" extrusionOk="0">
                      <a:moveTo>
                        <a:pt x="198" y="1"/>
                      </a:moveTo>
                      <a:lnTo>
                        <a:pt x="80" y="317"/>
                      </a:lnTo>
                      <a:lnTo>
                        <a:pt x="72" y="348"/>
                      </a:lnTo>
                      <a:lnTo>
                        <a:pt x="198" y="1"/>
                      </a:lnTo>
                      <a:close/>
                      <a:moveTo>
                        <a:pt x="72" y="348"/>
                      </a:moveTo>
                      <a:lnTo>
                        <a:pt x="40" y="435"/>
                      </a:lnTo>
                      <a:lnTo>
                        <a:pt x="21" y="554"/>
                      </a:lnTo>
                      <a:lnTo>
                        <a:pt x="72" y="348"/>
                      </a:lnTo>
                      <a:close/>
                      <a:moveTo>
                        <a:pt x="21" y="554"/>
                      </a:moveTo>
                      <a:lnTo>
                        <a:pt x="1" y="633"/>
                      </a:lnTo>
                      <a:lnTo>
                        <a:pt x="1" y="672"/>
                      </a:lnTo>
                      <a:lnTo>
                        <a:pt x="21" y="554"/>
                      </a:lnTo>
                      <a:close/>
                    </a:path>
                  </a:pathLst>
                </a:custGeom>
                <a:solidFill>
                  <a:srgbClr val="BDD6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45"/>
                <p:cNvSpPr/>
                <p:nvPr/>
              </p:nvSpPr>
              <p:spPr>
                <a:xfrm>
                  <a:off x="5779000" y="3191075"/>
                  <a:ext cx="4975" cy="1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673" fill="none" extrusionOk="0">
                      <a:moveTo>
                        <a:pt x="198" y="1"/>
                      </a:moveTo>
                      <a:lnTo>
                        <a:pt x="198" y="1"/>
                      </a:lnTo>
                      <a:lnTo>
                        <a:pt x="40" y="435"/>
                      </a:lnTo>
                      <a:lnTo>
                        <a:pt x="40" y="435"/>
                      </a:lnTo>
                      <a:lnTo>
                        <a:pt x="1" y="672"/>
                      </a:lnTo>
                      <a:lnTo>
                        <a:pt x="1" y="672"/>
                      </a:lnTo>
                      <a:lnTo>
                        <a:pt x="1" y="633"/>
                      </a:lnTo>
                      <a:lnTo>
                        <a:pt x="1" y="633"/>
                      </a:lnTo>
                      <a:lnTo>
                        <a:pt x="80" y="317"/>
                      </a:lnTo>
                      <a:lnTo>
                        <a:pt x="19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45"/>
                <p:cNvSpPr/>
                <p:nvPr/>
              </p:nvSpPr>
              <p:spPr>
                <a:xfrm>
                  <a:off x="5965550" y="3349000"/>
                  <a:ext cx="262550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514" extrusionOk="0">
                      <a:moveTo>
                        <a:pt x="10502" y="1"/>
                      </a:moveTo>
                      <a:lnTo>
                        <a:pt x="9318" y="198"/>
                      </a:lnTo>
                      <a:lnTo>
                        <a:pt x="8094" y="356"/>
                      </a:lnTo>
                      <a:lnTo>
                        <a:pt x="6712" y="435"/>
                      </a:lnTo>
                      <a:lnTo>
                        <a:pt x="4146" y="435"/>
                      </a:lnTo>
                      <a:lnTo>
                        <a:pt x="2961" y="395"/>
                      </a:lnTo>
                      <a:lnTo>
                        <a:pt x="435" y="237"/>
                      </a:lnTo>
                      <a:lnTo>
                        <a:pt x="0" y="237"/>
                      </a:lnTo>
                      <a:lnTo>
                        <a:pt x="395" y="277"/>
                      </a:lnTo>
                      <a:lnTo>
                        <a:pt x="3435" y="435"/>
                      </a:lnTo>
                      <a:lnTo>
                        <a:pt x="4856" y="514"/>
                      </a:lnTo>
                      <a:lnTo>
                        <a:pt x="6159" y="514"/>
                      </a:lnTo>
                      <a:lnTo>
                        <a:pt x="7896" y="474"/>
                      </a:lnTo>
                      <a:lnTo>
                        <a:pt x="8725" y="435"/>
                      </a:lnTo>
                      <a:lnTo>
                        <a:pt x="9475" y="356"/>
                      </a:lnTo>
                      <a:lnTo>
                        <a:pt x="9752" y="277"/>
                      </a:lnTo>
                      <a:lnTo>
                        <a:pt x="10028" y="237"/>
                      </a:lnTo>
                      <a:lnTo>
                        <a:pt x="10265" y="119"/>
                      </a:lnTo>
                      <a:lnTo>
                        <a:pt x="10502" y="1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45"/>
                <p:cNvSpPr/>
                <p:nvPr/>
              </p:nvSpPr>
              <p:spPr>
                <a:xfrm>
                  <a:off x="5965550" y="3349000"/>
                  <a:ext cx="262550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514" fill="none" extrusionOk="0">
                      <a:moveTo>
                        <a:pt x="10502" y="1"/>
                      </a:moveTo>
                      <a:lnTo>
                        <a:pt x="10502" y="1"/>
                      </a:lnTo>
                      <a:lnTo>
                        <a:pt x="9318" y="198"/>
                      </a:lnTo>
                      <a:lnTo>
                        <a:pt x="8094" y="356"/>
                      </a:lnTo>
                      <a:lnTo>
                        <a:pt x="6712" y="435"/>
                      </a:lnTo>
                      <a:lnTo>
                        <a:pt x="5291" y="435"/>
                      </a:lnTo>
                      <a:lnTo>
                        <a:pt x="5291" y="435"/>
                      </a:lnTo>
                      <a:lnTo>
                        <a:pt x="4146" y="435"/>
                      </a:lnTo>
                      <a:lnTo>
                        <a:pt x="2961" y="395"/>
                      </a:lnTo>
                      <a:lnTo>
                        <a:pt x="435" y="237"/>
                      </a:lnTo>
                      <a:lnTo>
                        <a:pt x="435" y="237"/>
                      </a:lnTo>
                      <a:lnTo>
                        <a:pt x="0" y="237"/>
                      </a:lnTo>
                      <a:lnTo>
                        <a:pt x="0" y="237"/>
                      </a:lnTo>
                      <a:lnTo>
                        <a:pt x="0" y="237"/>
                      </a:lnTo>
                      <a:lnTo>
                        <a:pt x="0" y="237"/>
                      </a:lnTo>
                      <a:lnTo>
                        <a:pt x="395" y="277"/>
                      </a:lnTo>
                      <a:lnTo>
                        <a:pt x="395" y="277"/>
                      </a:lnTo>
                      <a:lnTo>
                        <a:pt x="3435" y="435"/>
                      </a:lnTo>
                      <a:lnTo>
                        <a:pt x="4856" y="514"/>
                      </a:lnTo>
                      <a:lnTo>
                        <a:pt x="6159" y="514"/>
                      </a:lnTo>
                      <a:lnTo>
                        <a:pt x="6159" y="514"/>
                      </a:lnTo>
                      <a:lnTo>
                        <a:pt x="7896" y="474"/>
                      </a:lnTo>
                      <a:lnTo>
                        <a:pt x="8725" y="435"/>
                      </a:lnTo>
                      <a:lnTo>
                        <a:pt x="9475" y="356"/>
                      </a:lnTo>
                      <a:lnTo>
                        <a:pt x="9475" y="356"/>
                      </a:lnTo>
                      <a:lnTo>
                        <a:pt x="9752" y="277"/>
                      </a:lnTo>
                      <a:lnTo>
                        <a:pt x="10028" y="237"/>
                      </a:lnTo>
                      <a:lnTo>
                        <a:pt x="10265" y="119"/>
                      </a:lnTo>
                      <a:lnTo>
                        <a:pt x="1050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45"/>
                <p:cNvSpPr/>
                <p:nvPr/>
              </p:nvSpPr>
              <p:spPr>
                <a:xfrm>
                  <a:off x="5779000" y="3145675"/>
                  <a:ext cx="484650" cy="2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6" h="8568" extrusionOk="0">
                      <a:moveTo>
                        <a:pt x="3712" y="1"/>
                      </a:moveTo>
                      <a:lnTo>
                        <a:pt x="3041" y="40"/>
                      </a:lnTo>
                      <a:lnTo>
                        <a:pt x="2409" y="119"/>
                      </a:lnTo>
                      <a:lnTo>
                        <a:pt x="2054" y="198"/>
                      </a:lnTo>
                      <a:lnTo>
                        <a:pt x="1738" y="356"/>
                      </a:lnTo>
                      <a:lnTo>
                        <a:pt x="1383" y="514"/>
                      </a:lnTo>
                      <a:lnTo>
                        <a:pt x="1106" y="712"/>
                      </a:lnTo>
                      <a:lnTo>
                        <a:pt x="830" y="948"/>
                      </a:lnTo>
                      <a:lnTo>
                        <a:pt x="593" y="1225"/>
                      </a:lnTo>
                      <a:lnTo>
                        <a:pt x="396" y="1501"/>
                      </a:lnTo>
                      <a:lnTo>
                        <a:pt x="198" y="1817"/>
                      </a:lnTo>
                      <a:lnTo>
                        <a:pt x="80" y="2133"/>
                      </a:lnTo>
                      <a:lnTo>
                        <a:pt x="1" y="2449"/>
                      </a:lnTo>
                      <a:lnTo>
                        <a:pt x="1383" y="1185"/>
                      </a:lnTo>
                      <a:lnTo>
                        <a:pt x="1620" y="988"/>
                      </a:lnTo>
                      <a:lnTo>
                        <a:pt x="1896" y="830"/>
                      </a:lnTo>
                      <a:lnTo>
                        <a:pt x="2212" y="672"/>
                      </a:lnTo>
                      <a:lnTo>
                        <a:pt x="2528" y="554"/>
                      </a:lnTo>
                      <a:lnTo>
                        <a:pt x="2922" y="475"/>
                      </a:lnTo>
                      <a:lnTo>
                        <a:pt x="3317" y="396"/>
                      </a:lnTo>
                      <a:lnTo>
                        <a:pt x="3712" y="356"/>
                      </a:lnTo>
                      <a:lnTo>
                        <a:pt x="4738" y="356"/>
                      </a:lnTo>
                      <a:lnTo>
                        <a:pt x="5291" y="435"/>
                      </a:lnTo>
                      <a:lnTo>
                        <a:pt x="5883" y="554"/>
                      </a:lnTo>
                      <a:lnTo>
                        <a:pt x="6475" y="751"/>
                      </a:lnTo>
                      <a:lnTo>
                        <a:pt x="7028" y="948"/>
                      </a:lnTo>
                      <a:lnTo>
                        <a:pt x="7581" y="1264"/>
                      </a:lnTo>
                      <a:lnTo>
                        <a:pt x="8094" y="1580"/>
                      </a:lnTo>
                      <a:lnTo>
                        <a:pt x="8568" y="1975"/>
                      </a:lnTo>
                      <a:lnTo>
                        <a:pt x="8923" y="2330"/>
                      </a:lnTo>
                      <a:lnTo>
                        <a:pt x="9239" y="2764"/>
                      </a:lnTo>
                      <a:lnTo>
                        <a:pt x="9278" y="2843"/>
                      </a:lnTo>
                      <a:lnTo>
                        <a:pt x="9318" y="2843"/>
                      </a:lnTo>
                      <a:lnTo>
                        <a:pt x="9515" y="3199"/>
                      </a:lnTo>
                      <a:lnTo>
                        <a:pt x="9673" y="3554"/>
                      </a:lnTo>
                      <a:lnTo>
                        <a:pt x="9792" y="3870"/>
                      </a:lnTo>
                      <a:lnTo>
                        <a:pt x="9831" y="4225"/>
                      </a:lnTo>
                      <a:lnTo>
                        <a:pt x="9831" y="4580"/>
                      </a:lnTo>
                      <a:lnTo>
                        <a:pt x="9831" y="4896"/>
                      </a:lnTo>
                      <a:lnTo>
                        <a:pt x="9752" y="5252"/>
                      </a:lnTo>
                      <a:lnTo>
                        <a:pt x="9673" y="5567"/>
                      </a:lnTo>
                      <a:lnTo>
                        <a:pt x="9515" y="5883"/>
                      </a:lnTo>
                      <a:lnTo>
                        <a:pt x="9357" y="6199"/>
                      </a:lnTo>
                      <a:lnTo>
                        <a:pt x="9200" y="6515"/>
                      </a:lnTo>
                      <a:lnTo>
                        <a:pt x="8963" y="6831"/>
                      </a:lnTo>
                      <a:lnTo>
                        <a:pt x="8489" y="7384"/>
                      </a:lnTo>
                      <a:lnTo>
                        <a:pt x="7976" y="7936"/>
                      </a:lnTo>
                      <a:lnTo>
                        <a:pt x="7462" y="8370"/>
                      </a:lnTo>
                      <a:lnTo>
                        <a:pt x="7897" y="8370"/>
                      </a:lnTo>
                      <a:lnTo>
                        <a:pt x="10423" y="8528"/>
                      </a:lnTo>
                      <a:lnTo>
                        <a:pt x="11608" y="8568"/>
                      </a:lnTo>
                      <a:lnTo>
                        <a:pt x="14174" y="8568"/>
                      </a:lnTo>
                      <a:lnTo>
                        <a:pt x="15556" y="8489"/>
                      </a:lnTo>
                      <a:lnTo>
                        <a:pt x="16780" y="8331"/>
                      </a:lnTo>
                      <a:lnTo>
                        <a:pt x="17964" y="8134"/>
                      </a:lnTo>
                      <a:lnTo>
                        <a:pt x="18240" y="7976"/>
                      </a:lnTo>
                      <a:lnTo>
                        <a:pt x="18477" y="7778"/>
                      </a:lnTo>
                      <a:lnTo>
                        <a:pt x="18675" y="7581"/>
                      </a:lnTo>
                      <a:lnTo>
                        <a:pt x="18872" y="7344"/>
                      </a:lnTo>
                      <a:lnTo>
                        <a:pt x="19069" y="7068"/>
                      </a:lnTo>
                      <a:lnTo>
                        <a:pt x="19188" y="6791"/>
                      </a:lnTo>
                      <a:lnTo>
                        <a:pt x="19306" y="6515"/>
                      </a:lnTo>
                      <a:lnTo>
                        <a:pt x="19385" y="6199"/>
                      </a:lnTo>
                      <a:lnTo>
                        <a:pt x="19385" y="5923"/>
                      </a:lnTo>
                      <a:lnTo>
                        <a:pt x="19385" y="5646"/>
                      </a:lnTo>
                      <a:lnTo>
                        <a:pt x="19385" y="5410"/>
                      </a:lnTo>
                      <a:lnTo>
                        <a:pt x="19306" y="5133"/>
                      </a:lnTo>
                      <a:lnTo>
                        <a:pt x="19148" y="4620"/>
                      </a:lnTo>
                      <a:lnTo>
                        <a:pt x="18911" y="4107"/>
                      </a:lnTo>
                      <a:lnTo>
                        <a:pt x="18596" y="3594"/>
                      </a:lnTo>
                      <a:lnTo>
                        <a:pt x="18201" y="3120"/>
                      </a:lnTo>
                      <a:lnTo>
                        <a:pt x="17727" y="2646"/>
                      </a:lnTo>
                      <a:lnTo>
                        <a:pt x="17214" y="2212"/>
                      </a:lnTo>
                      <a:lnTo>
                        <a:pt x="16622" y="1817"/>
                      </a:lnTo>
                      <a:lnTo>
                        <a:pt x="15990" y="1462"/>
                      </a:lnTo>
                      <a:lnTo>
                        <a:pt x="15358" y="1146"/>
                      </a:lnTo>
                      <a:lnTo>
                        <a:pt x="14648" y="869"/>
                      </a:lnTo>
                      <a:lnTo>
                        <a:pt x="13937" y="672"/>
                      </a:lnTo>
                      <a:lnTo>
                        <a:pt x="13226" y="475"/>
                      </a:lnTo>
                      <a:lnTo>
                        <a:pt x="12476" y="396"/>
                      </a:lnTo>
                      <a:lnTo>
                        <a:pt x="11726" y="356"/>
                      </a:lnTo>
                      <a:lnTo>
                        <a:pt x="10937" y="396"/>
                      </a:lnTo>
                      <a:lnTo>
                        <a:pt x="10187" y="514"/>
                      </a:lnTo>
                      <a:lnTo>
                        <a:pt x="9871" y="554"/>
                      </a:lnTo>
                      <a:lnTo>
                        <a:pt x="9515" y="593"/>
                      </a:lnTo>
                      <a:lnTo>
                        <a:pt x="8923" y="554"/>
                      </a:lnTo>
                      <a:lnTo>
                        <a:pt x="8252" y="475"/>
                      </a:lnTo>
                      <a:lnTo>
                        <a:pt x="6791" y="277"/>
                      </a:lnTo>
                      <a:lnTo>
                        <a:pt x="5212" y="80"/>
                      </a:lnTo>
                      <a:lnTo>
                        <a:pt x="4462" y="40"/>
                      </a:lnTo>
                      <a:lnTo>
                        <a:pt x="3712" y="1"/>
                      </a:lnTo>
                      <a:close/>
                    </a:path>
                  </a:pathLst>
                </a:custGeom>
                <a:solidFill>
                  <a:srgbClr val="A3C5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45"/>
                <p:cNvSpPr/>
                <p:nvPr/>
              </p:nvSpPr>
              <p:spPr>
                <a:xfrm>
                  <a:off x="5779000" y="3145675"/>
                  <a:ext cx="484650" cy="2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6" h="8568" fill="none" extrusionOk="0">
                      <a:moveTo>
                        <a:pt x="3712" y="1"/>
                      </a:moveTo>
                      <a:lnTo>
                        <a:pt x="3712" y="1"/>
                      </a:lnTo>
                      <a:lnTo>
                        <a:pt x="3041" y="40"/>
                      </a:lnTo>
                      <a:lnTo>
                        <a:pt x="2409" y="119"/>
                      </a:lnTo>
                      <a:lnTo>
                        <a:pt x="2409" y="119"/>
                      </a:lnTo>
                      <a:lnTo>
                        <a:pt x="2054" y="198"/>
                      </a:lnTo>
                      <a:lnTo>
                        <a:pt x="1738" y="356"/>
                      </a:lnTo>
                      <a:lnTo>
                        <a:pt x="1383" y="514"/>
                      </a:lnTo>
                      <a:lnTo>
                        <a:pt x="1106" y="712"/>
                      </a:lnTo>
                      <a:lnTo>
                        <a:pt x="830" y="948"/>
                      </a:lnTo>
                      <a:lnTo>
                        <a:pt x="593" y="1225"/>
                      </a:lnTo>
                      <a:lnTo>
                        <a:pt x="396" y="1501"/>
                      </a:lnTo>
                      <a:lnTo>
                        <a:pt x="198" y="1817"/>
                      </a:lnTo>
                      <a:lnTo>
                        <a:pt x="198" y="1817"/>
                      </a:lnTo>
                      <a:lnTo>
                        <a:pt x="80" y="2133"/>
                      </a:lnTo>
                      <a:lnTo>
                        <a:pt x="1" y="2449"/>
                      </a:lnTo>
                      <a:lnTo>
                        <a:pt x="1" y="2449"/>
                      </a:lnTo>
                      <a:lnTo>
                        <a:pt x="1383" y="1185"/>
                      </a:lnTo>
                      <a:lnTo>
                        <a:pt x="1383" y="1185"/>
                      </a:lnTo>
                      <a:lnTo>
                        <a:pt x="1620" y="988"/>
                      </a:lnTo>
                      <a:lnTo>
                        <a:pt x="1896" y="830"/>
                      </a:lnTo>
                      <a:lnTo>
                        <a:pt x="2212" y="672"/>
                      </a:lnTo>
                      <a:lnTo>
                        <a:pt x="2528" y="554"/>
                      </a:lnTo>
                      <a:lnTo>
                        <a:pt x="2922" y="475"/>
                      </a:lnTo>
                      <a:lnTo>
                        <a:pt x="3317" y="396"/>
                      </a:lnTo>
                      <a:lnTo>
                        <a:pt x="3712" y="356"/>
                      </a:lnTo>
                      <a:lnTo>
                        <a:pt x="4146" y="356"/>
                      </a:lnTo>
                      <a:lnTo>
                        <a:pt x="4146" y="356"/>
                      </a:lnTo>
                      <a:lnTo>
                        <a:pt x="4738" y="356"/>
                      </a:lnTo>
                      <a:lnTo>
                        <a:pt x="5291" y="435"/>
                      </a:lnTo>
                      <a:lnTo>
                        <a:pt x="5883" y="554"/>
                      </a:lnTo>
                      <a:lnTo>
                        <a:pt x="6475" y="751"/>
                      </a:lnTo>
                      <a:lnTo>
                        <a:pt x="7028" y="948"/>
                      </a:lnTo>
                      <a:lnTo>
                        <a:pt x="7581" y="1264"/>
                      </a:lnTo>
                      <a:lnTo>
                        <a:pt x="8094" y="1580"/>
                      </a:lnTo>
                      <a:lnTo>
                        <a:pt x="8568" y="1975"/>
                      </a:lnTo>
                      <a:lnTo>
                        <a:pt x="8568" y="1975"/>
                      </a:lnTo>
                      <a:lnTo>
                        <a:pt x="8568" y="1975"/>
                      </a:lnTo>
                      <a:lnTo>
                        <a:pt x="8568" y="1975"/>
                      </a:lnTo>
                      <a:lnTo>
                        <a:pt x="8923" y="2330"/>
                      </a:lnTo>
                      <a:lnTo>
                        <a:pt x="9239" y="2764"/>
                      </a:lnTo>
                      <a:lnTo>
                        <a:pt x="9239" y="2764"/>
                      </a:lnTo>
                      <a:lnTo>
                        <a:pt x="9278" y="2843"/>
                      </a:lnTo>
                      <a:lnTo>
                        <a:pt x="9278" y="2843"/>
                      </a:lnTo>
                      <a:lnTo>
                        <a:pt x="9278" y="2843"/>
                      </a:lnTo>
                      <a:lnTo>
                        <a:pt x="9318" y="2843"/>
                      </a:lnTo>
                      <a:lnTo>
                        <a:pt x="9318" y="2843"/>
                      </a:lnTo>
                      <a:lnTo>
                        <a:pt x="9515" y="3199"/>
                      </a:lnTo>
                      <a:lnTo>
                        <a:pt x="9673" y="3554"/>
                      </a:lnTo>
                      <a:lnTo>
                        <a:pt x="9792" y="3870"/>
                      </a:lnTo>
                      <a:lnTo>
                        <a:pt x="9831" y="4225"/>
                      </a:lnTo>
                      <a:lnTo>
                        <a:pt x="9831" y="4580"/>
                      </a:lnTo>
                      <a:lnTo>
                        <a:pt x="9831" y="4896"/>
                      </a:lnTo>
                      <a:lnTo>
                        <a:pt x="9752" y="5252"/>
                      </a:lnTo>
                      <a:lnTo>
                        <a:pt x="9673" y="5567"/>
                      </a:lnTo>
                      <a:lnTo>
                        <a:pt x="9515" y="5883"/>
                      </a:lnTo>
                      <a:lnTo>
                        <a:pt x="9357" y="6199"/>
                      </a:lnTo>
                      <a:lnTo>
                        <a:pt x="9200" y="6515"/>
                      </a:lnTo>
                      <a:lnTo>
                        <a:pt x="8963" y="6831"/>
                      </a:lnTo>
                      <a:lnTo>
                        <a:pt x="8489" y="7384"/>
                      </a:lnTo>
                      <a:lnTo>
                        <a:pt x="7976" y="7936"/>
                      </a:lnTo>
                      <a:lnTo>
                        <a:pt x="7976" y="7936"/>
                      </a:lnTo>
                      <a:lnTo>
                        <a:pt x="7462" y="8370"/>
                      </a:lnTo>
                      <a:lnTo>
                        <a:pt x="7462" y="8370"/>
                      </a:lnTo>
                      <a:lnTo>
                        <a:pt x="7897" y="8370"/>
                      </a:lnTo>
                      <a:lnTo>
                        <a:pt x="7897" y="8370"/>
                      </a:lnTo>
                      <a:lnTo>
                        <a:pt x="10423" y="8528"/>
                      </a:lnTo>
                      <a:lnTo>
                        <a:pt x="11608" y="8568"/>
                      </a:lnTo>
                      <a:lnTo>
                        <a:pt x="12753" y="8568"/>
                      </a:lnTo>
                      <a:lnTo>
                        <a:pt x="12753" y="8568"/>
                      </a:lnTo>
                      <a:lnTo>
                        <a:pt x="14174" y="8568"/>
                      </a:lnTo>
                      <a:lnTo>
                        <a:pt x="15556" y="8489"/>
                      </a:lnTo>
                      <a:lnTo>
                        <a:pt x="16780" y="8331"/>
                      </a:lnTo>
                      <a:lnTo>
                        <a:pt x="17964" y="8134"/>
                      </a:lnTo>
                      <a:lnTo>
                        <a:pt x="17964" y="8134"/>
                      </a:lnTo>
                      <a:lnTo>
                        <a:pt x="18240" y="7976"/>
                      </a:lnTo>
                      <a:lnTo>
                        <a:pt x="18477" y="7778"/>
                      </a:lnTo>
                      <a:lnTo>
                        <a:pt x="18675" y="7581"/>
                      </a:lnTo>
                      <a:lnTo>
                        <a:pt x="18872" y="7344"/>
                      </a:lnTo>
                      <a:lnTo>
                        <a:pt x="19069" y="7068"/>
                      </a:lnTo>
                      <a:lnTo>
                        <a:pt x="19188" y="6791"/>
                      </a:lnTo>
                      <a:lnTo>
                        <a:pt x="19306" y="6515"/>
                      </a:lnTo>
                      <a:lnTo>
                        <a:pt x="19385" y="6199"/>
                      </a:lnTo>
                      <a:lnTo>
                        <a:pt x="19385" y="6199"/>
                      </a:lnTo>
                      <a:lnTo>
                        <a:pt x="19385" y="5923"/>
                      </a:lnTo>
                      <a:lnTo>
                        <a:pt x="19385" y="5646"/>
                      </a:lnTo>
                      <a:lnTo>
                        <a:pt x="19385" y="5410"/>
                      </a:lnTo>
                      <a:lnTo>
                        <a:pt x="19306" y="5133"/>
                      </a:lnTo>
                      <a:lnTo>
                        <a:pt x="19148" y="4620"/>
                      </a:lnTo>
                      <a:lnTo>
                        <a:pt x="18911" y="4107"/>
                      </a:lnTo>
                      <a:lnTo>
                        <a:pt x="18596" y="3594"/>
                      </a:lnTo>
                      <a:lnTo>
                        <a:pt x="18201" y="3120"/>
                      </a:lnTo>
                      <a:lnTo>
                        <a:pt x="17727" y="2646"/>
                      </a:lnTo>
                      <a:lnTo>
                        <a:pt x="17214" y="2212"/>
                      </a:lnTo>
                      <a:lnTo>
                        <a:pt x="16622" y="1817"/>
                      </a:lnTo>
                      <a:lnTo>
                        <a:pt x="15990" y="1462"/>
                      </a:lnTo>
                      <a:lnTo>
                        <a:pt x="15358" y="1146"/>
                      </a:lnTo>
                      <a:lnTo>
                        <a:pt x="14648" y="869"/>
                      </a:lnTo>
                      <a:lnTo>
                        <a:pt x="13937" y="672"/>
                      </a:lnTo>
                      <a:lnTo>
                        <a:pt x="13226" y="475"/>
                      </a:lnTo>
                      <a:lnTo>
                        <a:pt x="12476" y="396"/>
                      </a:lnTo>
                      <a:lnTo>
                        <a:pt x="11726" y="356"/>
                      </a:lnTo>
                      <a:lnTo>
                        <a:pt x="11726" y="356"/>
                      </a:lnTo>
                      <a:lnTo>
                        <a:pt x="10937" y="396"/>
                      </a:lnTo>
                      <a:lnTo>
                        <a:pt x="10187" y="514"/>
                      </a:lnTo>
                      <a:lnTo>
                        <a:pt x="10187" y="514"/>
                      </a:lnTo>
                      <a:lnTo>
                        <a:pt x="9871" y="554"/>
                      </a:lnTo>
                      <a:lnTo>
                        <a:pt x="9515" y="593"/>
                      </a:lnTo>
                      <a:lnTo>
                        <a:pt x="9515" y="593"/>
                      </a:lnTo>
                      <a:lnTo>
                        <a:pt x="8923" y="554"/>
                      </a:lnTo>
                      <a:lnTo>
                        <a:pt x="8252" y="475"/>
                      </a:lnTo>
                      <a:lnTo>
                        <a:pt x="6791" y="277"/>
                      </a:lnTo>
                      <a:lnTo>
                        <a:pt x="6791" y="277"/>
                      </a:lnTo>
                      <a:lnTo>
                        <a:pt x="5212" y="80"/>
                      </a:lnTo>
                      <a:lnTo>
                        <a:pt x="4462" y="40"/>
                      </a:lnTo>
                      <a:lnTo>
                        <a:pt x="371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45"/>
                <p:cNvSpPr/>
                <p:nvPr/>
              </p:nvSpPr>
              <p:spPr>
                <a:xfrm>
                  <a:off x="6104725" y="2822950"/>
                  <a:ext cx="166800" cy="1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5409" extrusionOk="0">
                      <a:moveTo>
                        <a:pt x="0" y="0"/>
                      </a:moveTo>
                      <a:lnTo>
                        <a:pt x="434" y="632"/>
                      </a:lnTo>
                      <a:lnTo>
                        <a:pt x="1026" y="1421"/>
                      </a:lnTo>
                      <a:lnTo>
                        <a:pt x="1777" y="2251"/>
                      </a:lnTo>
                      <a:lnTo>
                        <a:pt x="2645" y="3119"/>
                      </a:lnTo>
                      <a:lnTo>
                        <a:pt x="3119" y="3514"/>
                      </a:lnTo>
                      <a:lnTo>
                        <a:pt x="3593" y="3909"/>
                      </a:lnTo>
                      <a:lnTo>
                        <a:pt x="4066" y="4264"/>
                      </a:lnTo>
                      <a:lnTo>
                        <a:pt x="4580" y="4580"/>
                      </a:lnTo>
                      <a:lnTo>
                        <a:pt x="5093" y="4896"/>
                      </a:lnTo>
                      <a:lnTo>
                        <a:pt x="5646" y="5133"/>
                      </a:lnTo>
                      <a:lnTo>
                        <a:pt x="6159" y="5290"/>
                      </a:lnTo>
                      <a:lnTo>
                        <a:pt x="6672" y="5409"/>
                      </a:lnTo>
                      <a:lnTo>
                        <a:pt x="6396" y="5290"/>
                      </a:lnTo>
                      <a:lnTo>
                        <a:pt x="6119" y="5093"/>
                      </a:lnTo>
                      <a:lnTo>
                        <a:pt x="5369" y="4580"/>
                      </a:lnTo>
                      <a:lnTo>
                        <a:pt x="4501" y="3948"/>
                      </a:lnTo>
                      <a:lnTo>
                        <a:pt x="3553" y="3159"/>
                      </a:lnTo>
                      <a:lnTo>
                        <a:pt x="1658" y="15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CE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45"/>
                <p:cNvSpPr/>
                <p:nvPr/>
              </p:nvSpPr>
              <p:spPr>
                <a:xfrm>
                  <a:off x="6104725" y="2822950"/>
                  <a:ext cx="166800" cy="1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540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34" y="632"/>
                      </a:lnTo>
                      <a:lnTo>
                        <a:pt x="1026" y="1421"/>
                      </a:lnTo>
                      <a:lnTo>
                        <a:pt x="1777" y="2251"/>
                      </a:lnTo>
                      <a:lnTo>
                        <a:pt x="2645" y="3119"/>
                      </a:lnTo>
                      <a:lnTo>
                        <a:pt x="3119" y="3514"/>
                      </a:lnTo>
                      <a:lnTo>
                        <a:pt x="3593" y="3909"/>
                      </a:lnTo>
                      <a:lnTo>
                        <a:pt x="4066" y="4264"/>
                      </a:lnTo>
                      <a:lnTo>
                        <a:pt x="4580" y="4580"/>
                      </a:lnTo>
                      <a:lnTo>
                        <a:pt x="5093" y="4896"/>
                      </a:lnTo>
                      <a:lnTo>
                        <a:pt x="5646" y="5133"/>
                      </a:lnTo>
                      <a:lnTo>
                        <a:pt x="6159" y="5290"/>
                      </a:lnTo>
                      <a:lnTo>
                        <a:pt x="6672" y="5409"/>
                      </a:lnTo>
                      <a:lnTo>
                        <a:pt x="6672" y="5409"/>
                      </a:lnTo>
                      <a:lnTo>
                        <a:pt x="6396" y="5290"/>
                      </a:lnTo>
                      <a:lnTo>
                        <a:pt x="6119" y="5093"/>
                      </a:lnTo>
                      <a:lnTo>
                        <a:pt x="5369" y="4580"/>
                      </a:lnTo>
                      <a:lnTo>
                        <a:pt x="4501" y="3948"/>
                      </a:lnTo>
                      <a:lnTo>
                        <a:pt x="3553" y="3159"/>
                      </a:lnTo>
                      <a:lnTo>
                        <a:pt x="1658" y="154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45"/>
                <p:cNvSpPr/>
                <p:nvPr/>
              </p:nvSpPr>
              <p:spPr>
                <a:xfrm>
                  <a:off x="6027725" y="2741025"/>
                  <a:ext cx="157950" cy="23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8" h="9476" extrusionOk="0">
                      <a:moveTo>
                        <a:pt x="1" y="0"/>
                      </a:moveTo>
                      <a:lnTo>
                        <a:pt x="119" y="356"/>
                      </a:lnTo>
                      <a:lnTo>
                        <a:pt x="238" y="790"/>
                      </a:lnTo>
                      <a:lnTo>
                        <a:pt x="672" y="1856"/>
                      </a:lnTo>
                      <a:lnTo>
                        <a:pt x="1303" y="3119"/>
                      </a:lnTo>
                      <a:lnTo>
                        <a:pt x="1659" y="3790"/>
                      </a:lnTo>
                      <a:lnTo>
                        <a:pt x="2054" y="4501"/>
                      </a:lnTo>
                      <a:lnTo>
                        <a:pt x="2488" y="5212"/>
                      </a:lnTo>
                      <a:lnTo>
                        <a:pt x="2962" y="5883"/>
                      </a:lnTo>
                      <a:lnTo>
                        <a:pt x="3475" y="6593"/>
                      </a:lnTo>
                      <a:lnTo>
                        <a:pt x="3988" y="7225"/>
                      </a:lnTo>
                      <a:lnTo>
                        <a:pt x="4541" y="7857"/>
                      </a:lnTo>
                      <a:lnTo>
                        <a:pt x="5133" y="8449"/>
                      </a:lnTo>
                      <a:lnTo>
                        <a:pt x="5725" y="9002"/>
                      </a:lnTo>
                      <a:lnTo>
                        <a:pt x="6317" y="9475"/>
                      </a:lnTo>
                      <a:lnTo>
                        <a:pt x="5765" y="8804"/>
                      </a:lnTo>
                      <a:lnTo>
                        <a:pt x="5093" y="7896"/>
                      </a:lnTo>
                      <a:lnTo>
                        <a:pt x="4264" y="6791"/>
                      </a:lnTo>
                      <a:lnTo>
                        <a:pt x="3396" y="5488"/>
                      </a:lnTo>
                      <a:lnTo>
                        <a:pt x="2527" y="4106"/>
                      </a:lnTo>
                      <a:lnTo>
                        <a:pt x="1619" y="268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0CE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45"/>
                <p:cNvSpPr/>
                <p:nvPr/>
              </p:nvSpPr>
              <p:spPr>
                <a:xfrm>
                  <a:off x="6027725" y="2741025"/>
                  <a:ext cx="157950" cy="23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8" h="947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19" y="356"/>
                      </a:lnTo>
                      <a:lnTo>
                        <a:pt x="238" y="790"/>
                      </a:lnTo>
                      <a:lnTo>
                        <a:pt x="672" y="1856"/>
                      </a:lnTo>
                      <a:lnTo>
                        <a:pt x="1303" y="3119"/>
                      </a:lnTo>
                      <a:lnTo>
                        <a:pt x="1659" y="3790"/>
                      </a:lnTo>
                      <a:lnTo>
                        <a:pt x="2054" y="4501"/>
                      </a:lnTo>
                      <a:lnTo>
                        <a:pt x="2488" y="5212"/>
                      </a:lnTo>
                      <a:lnTo>
                        <a:pt x="2962" y="5883"/>
                      </a:lnTo>
                      <a:lnTo>
                        <a:pt x="3475" y="6593"/>
                      </a:lnTo>
                      <a:lnTo>
                        <a:pt x="3988" y="7225"/>
                      </a:lnTo>
                      <a:lnTo>
                        <a:pt x="4541" y="7857"/>
                      </a:lnTo>
                      <a:lnTo>
                        <a:pt x="5133" y="8449"/>
                      </a:lnTo>
                      <a:lnTo>
                        <a:pt x="5725" y="9002"/>
                      </a:lnTo>
                      <a:lnTo>
                        <a:pt x="6317" y="9475"/>
                      </a:lnTo>
                      <a:lnTo>
                        <a:pt x="6317" y="9475"/>
                      </a:lnTo>
                      <a:lnTo>
                        <a:pt x="5765" y="8804"/>
                      </a:lnTo>
                      <a:lnTo>
                        <a:pt x="5093" y="7896"/>
                      </a:lnTo>
                      <a:lnTo>
                        <a:pt x="4264" y="6791"/>
                      </a:lnTo>
                      <a:lnTo>
                        <a:pt x="3396" y="5488"/>
                      </a:lnTo>
                      <a:lnTo>
                        <a:pt x="2527" y="4106"/>
                      </a:lnTo>
                      <a:lnTo>
                        <a:pt x="1619" y="268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45"/>
                <p:cNvSpPr/>
                <p:nvPr/>
              </p:nvSpPr>
              <p:spPr>
                <a:xfrm>
                  <a:off x="5141425" y="3154575"/>
                  <a:ext cx="883375" cy="9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35" h="36835" extrusionOk="0">
                      <a:moveTo>
                        <a:pt x="29491" y="0"/>
                      </a:moveTo>
                      <a:lnTo>
                        <a:pt x="28978" y="40"/>
                      </a:lnTo>
                      <a:lnTo>
                        <a:pt x="28465" y="119"/>
                      </a:lnTo>
                      <a:lnTo>
                        <a:pt x="27991" y="237"/>
                      </a:lnTo>
                      <a:lnTo>
                        <a:pt x="27557" y="395"/>
                      </a:lnTo>
                      <a:lnTo>
                        <a:pt x="27201" y="592"/>
                      </a:lnTo>
                      <a:lnTo>
                        <a:pt x="26886" y="829"/>
                      </a:lnTo>
                      <a:lnTo>
                        <a:pt x="24714" y="2843"/>
                      </a:lnTo>
                      <a:lnTo>
                        <a:pt x="22109" y="5251"/>
                      </a:lnTo>
                      <a:lnTo>
                        <a:pt x="20727" y="6514"/>
                      </a:lnTo>
                      <a:lnTo>
                        <a:pt x="19424" y="7817"/>
                      </a:lnTo>
                      <a:lnTo>
                        <a:pt x="18200" y="9080"/>
                      </a:lnTo>
                      <a:lnTo>
                        <a:pt x="17055" y="10304"/>
                      </a:lnTo>
                      <a:lnTo>
                        <a:pt x="16740" y="10699"/>
                      </a:lnTo>
                      <a:lnTo>
                        <a:pt x="16424" y="11173"/>
                      </a:lnTo>
                      <a:lnTo>
                        <a:pt x="15713" y="12160"/>
                      </a:lnTo>
                      <a:lnTo>
                        <a:pt x="15042" y="13305"/>
                      </a:lnTo>
                      <a:lnTo>
                        <a:pt x="14331" y="14608"/>
                      </a:lnTo>
                      <a:lnTo>
                        <a:pt x="13621" y="15950"/>
                      </a:lnTo>
                      <a:lnTo>
                        <a:pt x="12910" y="17411"/>
                      </a:lnTo>
                      <a:lnTo>
                        <a:pt x="12239" y="18911"/>
                      </a:lnTo>
                      <a:lnTo>
                        <a:pt x="11568" y="20450"/>
                      </a:lnTo>
                      <a:lnTo>
                        <a:pt x="10265" y="23490"/>
                      </a:lnTo>
                      <a:lnTo>
                        <a:pt x="9120" y="26333"/>
                      </a:lnTo>
                      <a:lnTo>
                        <a:pt x="7422" y="30715"/>
                      </a:lnTo>
                      <a:lnTo>
                        <a:pt x="7265" y="31070"/>
                      </a:lnTo>
                      <a:lnTo>
                        <a:pt x="7067" y="31426"/>
                      </a:lnTo>
                      <a:lnTo>
                        <a:pt x="6791" y="31781"/>
                      </a:lnTo>
                      <a:lnTo>
                        <a:pt x="6514" y="32097"/>
                      </a:lnTo>
                      <a:lnTo>
                        <a:pt x="6159" y="32413"/>
                      </a:lnTo>
                      <a:lnTo>
                        <a:pt x="5764" y="32728"/>
                      </a:lnTo>
                      <a:lnTo>
                        <a:pt x="5330" y="33005"/>
                      </a:lnTo>
                      <a:lnTo>
                        <a:pt x="4896" y="33281"/>
                      </a:lnTo>
                      <a:lnTo>
                        <a:pt x="4422" y="33518"/>
                      </a:lnTo>
                      <a:lnTo>
                        <a:pt x="3909" y="33715"/>
                      </a:lnTo>
                      <a:lnTo>
                        <a:pt x="3396" y="33913"/>
                      </a:lnTo>
                      <a:lnTo>
                        <a:pt x="2843" y="34031"/>
                      </a:lnTo>
                      <a:lnTo>
                        <a:pt x="2290" y="34150"/>
                      </a:lnTo>
                      <a:lnTo>
                        <a:pt x="1737" y="34189"/>
                      </a:lnTo>
                      <a:lnTo>
                        <a:pt x="1185" y="34229"/>
                      </a:lnTo>
                      <a:lnTo>
                        <a:pt x="632" y="34189"/>
                      </a:lnTo>
                      <a:lnTo>
                        <a:pt x="435" y="34150"/>
                      </a:lnTo>
                      <a:lnTo>
                        <a:pt x="237" y="34189"/>
                      </a:lnTo>
                      <a:lnTo>
                        <a:pt x="119" y="34268"/>
                      </a:lnTo>
                      <a:lnTo>
                        <a:pt x="40" y="34347"/>
                      </a:lnTo>
                      <a:lnTo>
                        <a:pt x="0" y="34466"/>
                      </a:lnTo>
                      <a:lnTo>
                        <a:pt x="0" y="34584"/>
                      </a:lnTo>
                      <a:lnTo>
                        <a:pt x="0" y="34742"/>
                      </a:lnTo>
                      <a:lnTo>
                        <a:pt x="40" y="34900"/>
                      </a:lnTo>
                      <a:lnTo>
                        <a:pt x="237" y="35176"/>
                      </a:lnTo>
                      <a:lnTo>
                        <a:pt x="514" y="35492"/>
                      </a:lnTo>
                      <a:lnTo>
                        <a:pt x="829" y="35729"/>
                      </a:lnTo>
                      <a:lnTo>
                        <a:pt x="987" y="35808"/>
                      </a:lnTo>
                      <a:lnTo>
                        <a:pt x="1145" y="35887"/>
                      </a:lnTo>
                      <a:lnTo>
                        <a:pt x="1619" y="36005"/>
                      </a:lnTo>
                      <a:lnTo>
                        <a:pt x="2014" y="36045"/>
                      </a:lnTo>
                      <a:lnTo>
                        <a:pt x="2369" y="36084"/>
                      </a:lnTo>
                      <a:lnTo>
                        <a:pt x="2645" y="36124"/>
                      </a:lnTo>
                      <a:lnTo>
                        <a:pt x="3119" y="36084"/>
                      </a:lnTo>
                      <a:lnTo>
                        <a:pt x="3475" y="36005"/>
                      </a:lnTo>
                      <a:lnTo>
                        <a:pt x="3751" y="35926"/>
                      </a:lnTo>
                      <a:lnTo>
                        <a:pt x="4027" y="35887"/>
                      </a:lnTo>
                      <a:lnTo>
                        <a:pt x="4343" y="35887"/>
                      </a:lnTo>
                      <a:lnTo>
                        <a:pt x="4738" y="35926"/>
                      </a:lnTo>
                      <a:lnTo>
                        <a:pt x="5093" y="36045"/>
                      </a:lnTo>
                      <a:lnTo>
                        <a:pt x="5409" y="36124"/>
                      </a:lnTo>
                      <a:lnTo>
                        <a:pt x="5843" y="36321"/>
                      </a:lnTo>
                      <a:lnTo>
                        <a:pt x="6357" y="36558"/>
                      </a:lnTo>
                      <a:lnTo>
                        <a:pt x="6672" y="36676"/>
                      </a:lnTo>
                      <a:lnTo>
                        <a:pt x="7146" y="36795"/>
                      </a:lnTo>
                      <a:lnTo>
                        <a:pt x="7422" y="36834"/>
                      </a:lnTo>
                      <a:lnTo>
                        <a:pt x="7659" y="36755"/>
                      </a:lnTo>
                      <a:lnTo>
                        <a:pt x="7857" y="36637"/>
                      </a:lnTo>
                      <a:lnTo>
                        <a:pt x="8015" y="36479"/>
                      </a:lnTo>
                      <a:lnTo>
                        <a:pt x="8173" y="36242"/>
                      </a:lnTo>
                      <a:lnTo>
                        <a:pt x="8291" y="35966"/>
                      </a:lnTo>
                      <a:lnTo>
                        <a:pt x="8409" y="35650"/>
                      </a:lnTo>
                      <a:lnTo>
                        <a:pt x="8488" y="35334"/>
                      </a:lnTo>
                      <a:lnTo>
                        <a:pt x="8528" y="34979"/>
                      </a:lnTo>
                      <a:lnTo>
                        <a:pt x="8646" y="34663"/>
                      </a:lnTo>
                      <a:lnTo>
                        <a:pt x="8804" y="34268"/>
                      </a:lnTo>
                      <a:lnTo>
                        <a:pt x="9002" y="33834"/>
                      </a:lnTo>
                      <a:lnTo>
                        <a:pt x="9712" y="32649"/>
                      </a:lnTo>
                      <a:lnTo>
                        <a:pt x="10897" y="30833"/>
                      </a:lnTo>
                      <a:lnTo>
                        <a:pt x="12318" y="29017"/>
                      </a:lnTo>
                      <a:lnTo>
                        <a:pt x="13660" y="27162"/>
                      </a:lnTo>
                      <a:lnTo>
                        <a:pt x="15002" y="25267"/>
                      </a:lnTo>
                      <a:lnTo>
                        <a:pt x="16305" y="23332"/>
                      </a:lnTo>
                      <a:lnTo>
                        <a:pt x="17529" y="21398"/>
                      </a:lnTo>
                      <a:lnTo>
                        <a:pt x="18753" y="19424"/>
                      </a:lnTo>
                      <a:lnTo>
                        <a:pt x="19898" y="17411"/>
                      </a:lnTo>
                      <a:lnTo>
                        <a:pt x="21003" y="15397"/>
                      </a:lnTo>
                      <a:lnTo>
                        <a:pt x="23688" y="14015"/>
                      </a:lnTo>
                      <a:lnTo>
                        <a:pt x="25899" y="12831"/>
                      </a:lnTo>
                      <a:lnTo>
                        <a:pt x="27675" y="11844"/>
                      </a:lnTo>
                      <a:lnTo>
                        <a:pt x="29136" y="10936"/>
                      </a:lnTo>
                      <a:lnTo>
                        <a:pt x="30320" y="10146"/>
                      </a:lnTo>
                      <a:lnTo>
                        <a:pt x="31426" y="9317"/>
                      </a:lnTo>
                      <a:lnTo>
                        <a:pt x="32413" y="8488"/>
                      </a:lnTo>
                      <a:lnTo>
                        <a:pt x="33479" y="7580"/>
                      </a:lnTo>
                      <a:lnTo>
                        <a:pt x="33992" y="7028"/>
                      </a:lnTo>
                      <a:lnTo>
                        <a:pt x="34466" y="6475"/>
                      </a:lnTo>
                      <a:lnTo>
                        <a:pt x="34703" y="6159"/>
                      </a:lnTo>
                      <a:lnTo>
                        <a:pt x="34860" y="5843"/>
                      </a:lnTo>
                      <a:lnTo>
                        <a:pt x="35018" y="5527"/>
                      </a:lnTo>
                      <a:lnTo>
                        <a:pt x="35176" y="5211"/>
                      </a:lnTo>
                      <a:lnTo>
                        <a:pt x="35255" y="4896"/>
                      </a:lnTo>
                      <a:lnTo>
                        <a:pt x="35334" y="4540"/>
                      </a:lnTo>
                      <a:lnTo>
                        <a:pt x="35334" y="4185"/>
                      </a:lnTo>
                      <a:lnTo>
                        <a:pt x="35334" y="3869"/>
                      </a:lnTo>
                      <a:lnTo>
                        <a:pt x="35255" y="3514"/>
                      </a:lnTo>
                      <a:lnTo>
                        <a:pt x="35176" y="3159"/>
                      </a:lnTo>
                      <a:lnTo>
                        <a:pt x="35018" y="2843"/>
                      </a:lnTo>
                      <a:lnTo>
                        <a:pt x="34781" y="2487"/>
                      </a:lnTo>
                      <a:lnTo>
                        <a:pt x="34387" y="1974"/>
                      </a:lnTo>
                      <a:lnTo>
                        <a:pt x="33952" y="1540"/>
                      </a:lnTo>
                      <a:lnTo>
                        <a:pt x="33439" y="1145"/>
                      </a:lnTo>
                      <a:lnTo>
                        <a:pt x="32926" y="829"/>
                      </a:lnTo>
                      <a:lnTo>
                        <a:pt x="32373" y="553"/>
                      </a:lnTo>
                      <a:lnTo>
                        <a:pt x="31821" y="316"/>
                      </a:lnTo>
                      <a:lnTo>
                        <a:pt x="31228" y="158"/>
                      </a:lnTo>
                      <a:lnTo>
                        <a:pt x="30636" y="79"/>
                      </a:lnTo>
                      <a:lnTo>
                        <a:pt x="30083" y="0"/>
                      </a:lnTo>
                      <a:close/>
                    </a:path>
                  </a:pathLst>
                </a:custGeom>
                <a:solidFill>
                  <a:srgbClr val="7F3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45"/>
                <p:cNvSpPr/>
                <p:nvPr/>
              </p:nvSpPr>
              <p:spPr>
                <a:xfrm>
                  <a:off x="5141425" y="3154575"/>
                  <a:ext cx="883375" cy="9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35" h="36835" fill="none" extrusionOk="0">
                      <a:moveTo>
                        <a:pt x="34781" y="2487"/>
                      </a:moveTo>
                      <a:lnTo>
                        <a:pt x="34781" y="2487"/>
                      </a:lnTo>
                      <a:lnTo>
                        <a:pt x="34387" y="1974"/>
                      </a:lnTo>
                      <a:lnTo>
                        <a:pt x="33952" y="1540"/>
                      </a:lnTo>
                      <a:lnTo>
                        <a:pt x="33439" y="1145"/>
                      </a:lnTo>
                      <a:lnTo>
                        <a:pt x="32926" y="829"/>
                      </a:lnTo>
                      <a:lnTo>
                        <a:pt x="32373" y="553"/>
                      </a:lnTo>
                      <a:lnTo>
                        <a:pt x="31821" y="316"/>
                      </a:lnTo>
                      <a:lnTo>
                        <a:pt x="31228" y="158"/>
                      </a:lnTo>
                      <a:lnTo>
                        <a:pt x="30636" y="79"/>
                      </a:lnTo>
                      <a:lnTo>
                        <a:pt x="30083" y="0"/>
                      </a:lnTo>
                      <a:lnTo>
                        <a:pt x="29491" y="0"/>
                      </a:lnTo>
                      <a:lnTo>
                        <a:pt x="28978" y="40"/>
                      </a:lnTo>
                      <a:lnTo>
                        <a:pt x="28465" y="119"/>
                      </a:lnTo>
                      <a:lnTo>
                        <a:pt x="27991" y="237"/>
                      </a:lnTo>
                      <a:lnTo>
                        <a:pt x="27557" y="395"/>
                      </a:lnTo>
                      <a:lnTo>
                        <a:pt x="27201" y="592"/>
                      </a:lnTo>
                      <a:lnTo>
                        <a:pt x="26886" y="829"/>
                      </a:lnTo>
                      <a:lnTo>
                        <a:pt x="26886" y="829"/>
                      </a:lnTo>
                      <a:lnTo>
                        <a:pt x="24714" y="2843"/>
                      </a:lnTo>
                      <a:lnTo>
                        <a:pt x="22109" y="5251"/>
                      </a:lnTo>
                      <a:lnTo>
                        <a:pt x="20727" y="6514"/>
                      </a:lnTo>
                      <a:lnTo>
                        <a:pt x="19424" y="7817"/>
                      </a:lnTo>
                      <a:lnTo>
                        <a:pt x="18200" y="9080"/>
                      </a:lnTo>
                      <a:lnTo>
                        <a:pt x="17055" y="10304"/>
                      </a:lnTo>
                      <a:lnTo>
                        <a:pt x="17055" y="10304"/>
                      </a:lnTo>
                      <a:lnTo>
                        <a:pt x="16740" y="10699"/>
                      </a:lnTo>
                      <a:lnTo>
                        <a:pt x="16424" y="11173"/>
                      </a:lnTo>
                      <a:lnTo>
                        <a:pt x="15713" y="12160"/>
                      </a:lnTo>
                      <a:lnTo>
                        <a:pt x="15042" y="13305"/>
                      </a:lnTo>
                      <a:lnTo>
                        <a:pt x="14331" y="14608"/>
                      </a:lnTo>
                      <a:lnTo>
                        <a:pt x="13621" y="15950"/>
                      </a:lnTo>
                      <a:lnTo>
                        <a:pt x="12910" y="17411"/>
                      </a:lnTo>
                      <a:lnTo>
                        <a:pt x="12239" y="18911"/>
                      </a:lnTo>
                      <a:lnTo>
                        <a:pt x="11568" y="20450"/>
                      </a:lnTo>
                      <a:lnTo>
                        <a:pt x="10265" y="23490"/>
                      </a:lnTo>
                      <a:lnTo>
                        <a:pt x="9120" y="26333"/>
                      </a:lnTo>
                      <a:lnTo>
                        <a:pt x="7422" y="30715"/>
                      </a:lnTo>
                      <a:lnTo>
                        <a:pt x="7422" y="30715"/>
                      </a:lnTo>
                      <a:lnTo>
                        <a:pt x="7265" y="31070"/>
                      </a:lnTo>
                      <a:lnTo>
                        <a:pt x="7067" y="31426"/>
                      </a:lnTo>
                      <a:lnTo>
                        <a:pt x="6791" y="31781"/>
                      </a:lnTo>
                      <a:lnTo>
                        <a:pt x="6514" y="32097"/>
                      </a:lnTo>
                      <a:lnTo>
                        <a:pt x="6159" y="32413"/>
                      </a:lnTo>
                      <a:lnTo>
                        <a:pt x="5764" y="32728"/>
                      </a:lnTo>
                      <a:lnTo>
                        <a:pt x="5330" y="33005"/>
                      </a:lnTo>
                      <a:lnTo>
                        <a:pt x="4896" y="33281"/>
                      </a:lnTo>
                      <a:lnTo>
                        <a:pt x="4422" y="33518"/>
                      </a:lnTo>
                      <a:lnTo>
                        <a:pt x="3909" y="33715"/>
                      </a:lnTo>
                      <a:lnTo>
                        <a:pt x="3396" y="33913"/>
                      </a:lnTo>
                      <a:lnTo>
                        <a:pt x="2843" y="34031"/>
                      </a:lnTo>
                      <a:lnTo>
                        <a:pt x="2290" y="34150"/>
                      </a:lnTo>
                      <a:lnTo>
                        <a:pt x="1737" y="34189"/>
                      </a:lnTo>
                      <a:lnTo>
                        <a:pt x="1185" y="34229"/>
                      </a:lnTo>
                      <a:lnTo>
                        <a:pt x="632" y="34189"/>
                      </a:lnTo>
                      <a:lnTo>
                        <a:pt x="632" y="34189"/>
                      </a:lnTo>
                      <a:lnTo>
                        <a:pt x="435" y="34150"/>
                      </a:lnTo>
                      <a:lnTo>
                        <a:pt x="237" y="34189"/>
                      </a:lnTo>
                      <a:lnTo>
                        <a:pt x="119" y="34268"/>
                      </a:lnTo>
                      <a:lnTo>
                        <a:pt x="40" y="34347"/>
                      </a:lnTo>
                      <a:lnTo>
                        <a:pt x="0" y="34466"/>
                      </a:lnTo>
                      <a:lnTo>
                        <a:pt x="0" y="34584"/>
                      </a:lnTo>
                      <a:lnTo>
                        <a:pt x="0" y="34742"/>
                      </a:lnTo>
                      <a:lnTo>
                        <a:pt x="40" y="34900"/>
                      </a:lnTo>
                      <a:lnTo>
                        <a:pt x="237" y="35176"/>
                      </a:lnTo>
                      <a:lnTo>
                        <a:pt x="514" y="35492"/>
                      </a:lnTo>
                      <a:lnTo>
                        <a:pt x="829" y="35729"/>
                      </a:lnTo>
                      <a:lnTo>
                        <a:pt x="987" y="35808"/>
                      </a:lnTo>
                      <a:lnTo>
                        <a:pt x="1145" y="35887"/>
                      </a:lnTo>
                      <a:lnTo>
                        <a:pt x="1145" y="35887"/>
                      </a:lnTo>
                      <a:lnTo>
                        <a:pt x="1619" y="36005"/>
                      </a:lnTo>
                      <a:lnTo>
                        <a:pt x="2014" y="36045"/>
                      </a:lnTo>
                      <a:lnTo>
                        <a:pt x="2369" y="36084"/>
                      </a:lnTo>
                      <a:lnTo>
                        <a:pt x="2645" y="36124"/>
                      </a:lnTo>
                      <a:lnTo>
                        <a:pt x="3119" y="36084"/>
                      </a:lnTo>
                      <a:lnTo>
                        <a:pt x="3475" y="36005"/>
                      </a:lnTo>
                      <a:lnTo>
                        <a:pt x="3475" y="36005"/>
                      </a:lnTo>
                      <a:lnTo>
                        <a:pt x="3751" y="35926"/>
                      </a:lnTo>
                      <a:lnTo>
                        <a:pt x="4027" y="35887"/>
                      </a:lnTo>
                      <a:lnTo>
                        <a:pt x="4343" y="35887"/>
                      </a:lnTo>
                      <a:lnTo>
                        <a:pt x="4738" y="35926"/>
                      </a:lnTo>
                      <a:lnTo>
                        <a:pt x="4738" y="35926"/>
                      </a:lnTo>
                      <a:lnTo>
                        <a:pt x="5093" y="36045"/>
                      </a:lnTo>
                      <a:lnTo>
                        <a:pt x="5409" y="36124"/>
                      </a:lnTo>
                      <a:lnTo>
                        <a:pt x="5843" y="36321"/>
                      </a:lnTo>
                      <a:lnTo>
                        <a:pt x="6357" y="36558"/>
                      </a:lnTo>
                      <a:lnTo>
                        <a:pt x="6672" y="36676"/>
                      </a:lnTo>
                      <a:lnTo>
                        <a:pt x="7146" y="36795"/>
                      </a:lnTo>
                      <a:lnTo>
                        <a:pt x="7146" y="36795"/>
                      </a:lnTo>
                      <a:lnTo>
                        <a:pt x="7422" y="36834"/>
                      </a:lnTo>
                      <a:lnTo>
                        <a:pt x="7659" y="36755"/>
                      </a:lnTo>
                      <a:lnTo>
                        <a:pt x="7857" y="36637"/>
                      </a:lnTo>
                      <a:lnTo>
                        <a:pt x="8015" y="36479"/>
                      </a:lnTo>
                      <a:lnTo>
                        <a:pt x="8173" y="36242"/>
                      </a:lnTo>
                      <a:lnTo>
                        <a:pt x="8291" y="35966"/>
                      </a:lnTo>
                      <a:lnTo>
                        <a:pt x="8409" y="35650"/>
                      </a:lnTo>
                      <a:lnTo>
                        <a:pt x="8488" y="35334"/>
                      </a:lnTo>
                      <a:lnTo>
                        <a:pt x="8488" y="35334"/>
                      </a:lnTo>
                      <a:lnTo>
                        <a:pt x="8528" y="34979"/>
                      </a:lnTo>
                      <a:lnTo>
                        <a:pt x="8646" y="34663"/>
                      </a:lnTo>
                      <a:lnTo>
                        <a:pt x="8804" y="34268"/>
                      </a:lnTo>
                      <a:lnTo>
                        <a:pt x="9002" y="33834"/>
                      </a:lnTo>
                      <a:lnTo>
                        <a:pt x="9712" y="32649"/>
                      </a:lnTo>
                      <a:lnTo>
                        <a:pt x="10897" y="30833"/>
                      </a:lnTo>
                      <a:lnTo>
                        <a:pt x="10897" y="30833"/>
                      </a:lnTo>
                      <a:lnTo>
                        <a:pt x="12318" y="29017"/>
                      </a:lnTo>
                      <a:lnTo>
                        <a:pt x="13660" y="27162"/>
                      </a:lnTo>
                      <a:lnTo>
                        <a:pt x="15002" y="25267"/>
                      </a:lnTo>
                      <a:lnTo>
                        <a:pt x="16305" y="23332"/>
                      </a:lnTo>
                      <a:lnTo>
                        <a:pt x="17529" y="21398"/>
                      </a:lnTo>
                      <a:lnTo>
                        <a:pt x="18753" y="19424"/>
                      </a:lnTo>
                      <a:lnTo>
                        <a:pt x="19898" y="17411"/>
                      </a:lnTo>
                      <a:lnTo>
                        <a:pt x="21003" y="15397"/>
                      </a:lnTo>
                      <a:lnTo>
                        <a:pt x="21003" y="15397"/>
                      </a:lnTo>
                      <a:lnTo>
                        <a:pt x="23688" y="14015"/>
                      </a:lnTo>
                      <a:lnTo>
                        <a:pt x="25899" y="12831"/>
                      </a:lnTo>
                      <a:lnTo>
                        <a:pt x="27675" y="11844"/>
                      </a:lnTo>
                      <a:lnTo>
                        <a:pt x="29136" y="10936"/>
                      </a:lnTo>
                      <a:lnTo>
                        <a:pt x="30320" y="10146"/>
                      </a:lnTo>
                      <a:lnTo>
                        <a:pt x="31426" y="9317"/>
                      </a:lnTo>
                      <a:lnTo>
                        <a:pt x="32413" y="8488"/>
                      </a:lnTo>
                      <a:lnTo>
                        <a:pt x="33479" y="7580"/>
                      </a:lnTo>
                      <a:lnTo>
                        <a:pt x="33479" y="7580"/>
                      </a:lnTo>
                      <a:lnTo>
                        <a:pt x="33992" y="7028"/>
                      </a:lnTo>
                      <a:lnTo>
                        <a:pt x="34466" y="6475"/>
                      </a:lnTo>
                      <a:lnTo>
                        <a:pt x="34703" y="6159"/>
                      </a:lnTo>
                      <a:lnTo>
                        <a:pt x="34860" y="5843"/>
                      </a:lnTo>
                      <a:lnTo>
                        <a:pt x="35018" y="5527"/>
                      </a:lnTo>
                      <a:lnTo>
                        <a:pt x="35176" y="5211"/>
                      </a:lnTo>
                      <a:lnTo>
                        <a:pt x="35255" y="4896"/>
                      </a:lnTo>
                      <a:lnTo>
                        <a:pt x="35334" y="4540"/>
                      </a:lnTo>
                      <a:lnTo>
                        <a:pt x="35334" y="4185"/>
                      </a:lnTo>
                      <a:lnTo>
                        <a:pt x="35334" y="3869"/>
                      </a:lnTo>
                      <a:lnTo>
                        <a:pt x="35255" y="3514"/>
                      </a:lnTo>
                      <a:lnTo>
                        <a:pt x="35176" y="3159"/>
                      </a:lnTo>
                      <a:lnTo>
                        <a:pt x="35018" y="2843"/>
                      </a:lnTo>
                      <a:lnTo>
                        <a:pt x="34781" y="248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45"/>
                <p:cNvSpPr/>
                <p:nvPr/>
              </p:nvSpPr>
              <p:spPr>
                <a:xfrm>
                  <a:off x="5993175" y="3195025"/>
                  <a:ext cx="16800" cy="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79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56" y="356"/>
                      </a:lnTo>
                      <a:lnTo>
                        <a:pt x="672" y="790"/>
                      </a:lnTo>
                      <a:lnTo>
                        <a:pt x="672" y="790"/>
                      </a:lnTo>
                      <a:lnTo>
                        <a:pt x="356" y="3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29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45"/>
                <p:cNvSpPr/>
                <p:nvPr/>
              </p:nvSpPr>
              <p:spPr>
                <a:xfrm>
                  <a:off x="5993175" y="3195025"/>
                  <a:ext cx="16800" cy="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79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56" y="356"/>
                      </a:lnTo>
                      <a:lnTo>
                        <a:pt x="672" y="790"/>
                      </a:lnTo>
                      <a:lnTo>
                        <a:pt x="672" y="790"/>
                      </a:lnTo>
                      <a:lnTo>
                        <a:pt x="356" y="356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45"/>
                <p:cNvSpPr/>
                <p:nvPr/>
              </p:nvSpPr>
              <p:spPr>
                <a:xfrm>
                  <a:off x="5674400" y="3195025"/>
                  <a:ext cx="350400" cy="3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6" h="13582" extrusionOk="0">
                      <a:moveTo>
                        <a:pt x="12752" y="1"/>
                      </a:moveTo>
                      <a:lnTo>
                        <a:pt x="12160" y="317"/>
                      </a:lnTo>
                      <a:lnTo>
                        <a:pt x="11567" y="633"/>
                      </a:lnTo>
                      <a:lnTo>
                        <a:pt x="11015" y="1027"/>
                      </a:lnTo>
                      <a:lnTo>
                        <a:pt x="10502" y="1462"/>
                      </a:lnTo>
                      <a:lnTo>
                        <a:pt x="5882" y="5725"/>
                      </a:lnTo>
                      <a:lnTo>
                        <a:pt x="3593" y="7857"/>
                      </a:lnTo>
                      <a:lnTo>
                        <a:pt x="1974" y="9436"/>
                      </a:lnTo>
                      <a:lnTo>
                        <a:pt x="1540" y="9871"/>
                      </a:lnTo>
                      <a:lnTo>
                        <a:pt x="1184" y="10344"/>
                      </a:lnTo>
                      <a:lnTo>
                        <a:pt x="869" y="10818"/>
                      </a:lnTo>
                      <a:lnTo>
                        <a:pt x="592" y="11331"/>
                      </a:lnTo>
                      <a:lnTo>
                        <a:pt x="395" y="11884"/>
                      </a:lnTo>
                      <a:lnTo>
                        <a:pt x="197" y="12437"/>
                      </a:lnTo>
                      <a:lnTo>
                        <a:pt x="79" y="12990"/>
                      </a:lnTo>
                      <a:lnTo>
                        <a:pt x="0" y="13582"/>
                      </a:lnTo>
                      <a:lnTo>
                        <a:pt x="2606" y="12239"/>
                      </a:lnTo>
                      <a:lnTo>
                        <a:pt x="4738" y="11134"/>
                      </a:lnTo>
                      <a:lnTo>
                        <a:pt x="6475" y="10147"/>
                      </a:lnTo>
                      <a:lnTo>
                        <a:pt x="7896" y="9278"/>
                      </a:lnTo>
                      <a:lnTo>
                        <a:pt x="9080" y="8449"/>
                      </a:lnTo>
                      <a:lnTo>
                        <a:pt x="10107" y="7660"/>
                      </a:lnTo>
                      <a:lnTo>
                        <a:pt x="11133" y="6831"/>
                      </a:lnTo>
                      <a:lnTo>
                        <a:pt x="12120" y="5923"/>
                      </a:lnTo>
                      <a:lnTo>
                        <a:pt x="12673" y="5410"/>
                      </a:lnTo>
                      <a:lnTo>
                        <a:pt x="13147" y="4857"/>
                      </a:lnTo>
                      <a:lnTo>
                        <a:pt x="13384" y="4541"/>
                      </a:lnTo>
                      <a:lnTo>
                        <a:pt x="13541" y="4225"/>
                      </a:lnTo>
                      <a:lnTo>
                        <a:pt x="13699" y="3909"/>
                      </a:lnTo>
                      <a:lnTo>
                        <a:pt x="13857" y="3593"/>
                      </a:lnTo>
                      <a:lnTo>
                        <a:pt x="13936" y="3278"/>
                      </a:lnTo>
                      <a:lnTo>
                        <a:pt x="14015" y="2922"/>
                      </a:lnTo>
                      <a:lnTo>
                        <a:pt x="14015" y="2606"/>
                      </a:lnTo>
                      <a:lnTo>
                        <a:pt x="14015" y="2251"/>
                      </a:lnTo>
                      <a:lnTo>
                        <a:pt x="13976" y="1896"/>
                      </a:lnTo>
                      <a:lnTo>
                        <a:pt x="13857" y="1580"/>
                      </a:lnTo>
                      <a:lnTo>
                        <a:pt x="13699" y="1225"/>
                      </a:lnTo>
                      <a:lnTo>
                        <a:pt x="13502" y="869"/>
                      </a:lnTo>
                      <a:lnTo>
                        <a:pt x="13462" y="869"/>
                      </a:lnTo>
                      <a:lnTo>
                        <a:pt x="13423" y="790"/>
                      </a:lnTo>
                      <a:lnTo>
                        <a:pt x="13107" y="356"/>
                      </a:lnTo>
                      <a:lnTo>
                        <a:pt x="12752" y="1"/>
                      </a:lnTo>
                      <a:close/>
                    </a:path>
                  </a:pathLst>
                </a:custGeom>
                <a:solidFill>
                  <a:srgbClr val="6632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45"/>
                <p:cNvSpPr/>
                <p:nvPr/>
              </p:nvSpPr>
              <p:spPr>
                <a:xfrm>
                  <a:off x="5674400" y="3195025"/>
                  <a:ext cx="350400" cy="3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6" h="13582" fill="none" extrusionOk="0">
                      <a:moveTo>
                        <a:pt x="12752" y="1"/>
                      </a:moveTo>
                      <a:lnTo>
                        <a:pt x="12752" y="1"/>
                      </a:lnTo>
                      <a:lnTo>
                        <a:pt x="12160" y="317"/>
                      </a:lnTo>
                      <a:lnTo>
                        <a:pt x="11567" y="633"/>
                      </a:lnTo>
                      <a:lnTo>
                        <a:pt x="11015" y="1027"/>
                      </a:lnTo>
                      <a:lnTo>
                        <a:pt x="10502" y="1462"/>
                      </a:lnTo>
                      <a:lnTo>
                        <a:pt x="10502" y="1462"/>
                      </a:lnTo>
                      <a:lnTo>
                        <a:pt x="5882" y="5725"/>
                      </a:lnTo>
                      <a:lnTo>
                        <a:pt x="3593" y="7857"/>
                      </a:lnTo>
                      <a:lnTo>
                        <a:pt x="1974" y="9436"/>
                      </a:lnTo>
                      <a:lnTo>
                        <a:pt x="1974" y="9436"/>
                      </a:lnTo>
                      <a:lnTo>
                        <a:pt x="1540" y="9871"/>
                      </a:lnTo>
                      <a:lnTo>
                        <a:pt x="1184" y="10344"/>
                      </a:lnTo>
                      <a:lnTo>
                        <a:pt x="869" y="10818"/>
                      </a:lnTo>
                      <a:lnTo>
                        <a:pt x="592" y="11331"/>
                      </a:lnTo>
                      <a:lnTo>
                        <a:pt x="395" y="11884"/>
                      </a:lnTo>
                      <a:lnTo>
                        <a:pt x="197" y="12437"/>
                      </a:lnTo>
                      <a:lnTo>
                        <a:pt x="79" y="12990"/>
                      </a:lnTo>
                      <a:lnTo>
                        <a:pt x="0" y="13582"/>
                      </a:lnTo>
                      <a:lnTo>
                        <a:pt x="0" y="13582"/>
                      </a:lnTo>
                      <a:lnTo>
                        <a:pt x="2606" y="12239"/>
                      </a:lnTo>
                      <a:lnTo>
                        <a:pt x="4738" y="11134"/>
                      </a:lnTo>
                      <a:lnTo>
                        <a:pt x="6475" y="10147"/>
                      </a:lnTo>
                      <a:lnTo>
                        <a:pt x="7896" y="9278"/>
                      </a:lnTo>
                      <a:lnTo>
                        <a:pt x="9080" y="8449"/>
                      </a:lnTo>
                      <a:lnTo>
                        <a:pt x="10107" y="7660"/>
                      </a:lnTo>
                      <a:lnTo>
                        <a:pt x="11133" y="6831"/>
                      </a:lnTo>
                      <a:lnTo>
                        <a:pt x="12120" y="5923"/>
                      </a:lnTo>
                      <a:lnTo>
                        <a:pt x="12120" y="5923"/>
                      </a:lnTo>
                      <a:lnTo>
                        <a:pt x="12673" y="5410"/>
                      </a:lnTo>
                      <a:lnTo>
                        <a:pt x="13147" y="4857"/>
                      </a:lnTo>
                      <a:lnTo>
                        <a:pt x="13384" y="4541"/>
                      </a:lnTo>
                      <a:lnTo>
                        <a:pt x="13541" y="4225"/>
                      </a:lnTo>
                      <a:lnTo>
                        <a:pt x="13699" y="3909"/>
                      </a:lnTo>
                      <a:lnTo>
                        <a:pt x="13857" y="3593"/>
                      </a:lnTo>
                      <a:lnTo>
                        <a:pt x="13936" y="3278"/>
                      </a:lnTo>
                      <a:lnTo>
                        <a:pt x="14015" y="2922"/>
                      </a:lnTo>
                      <a:lnTo>
                        <a:pt x="14015" y="2606"/>
                      </a:lnTo>
                      <a:lnTo>
                        <a:pt x="14015" y="2251"/>
                      </a:lnTo>
                      <a:lnTo>
                        <a:pt x="13976" y="1896"/>
                      </a:lnTo>
                      <a:lnTo>
                        <a:pt x="13857" y="1580"/>
                      </a:lnTo>
                      <a:lnTo>
                        <a:pt x="13699" y="1225"/>
                      </a:lnTo>
                      <a:lnTo>
                        <a:pt x="13502" y="869"/>
                      </a:lnTo>
                      <a:lnTo>
                        <a:pt x="13502" y="869"/>
                      </a:lnTo>
                      <a:lnTo>
                        <a:pt x="13462" y="869"/>
                      </a:lnTo>
                      <a:lnTo>
                        <a:pt x="13462" y="869"/>
                      </a:lnTo>
                      <a:lnTo>
                        <a:pt x="13462" y="869"/>
                      </a:lnTo>
                      <a:lnTo>
                        <a:pt x="13423" y="790"/>
                      </a:lnTo>
                      <a:lnTo>
                        <a:pt x="13423" y="790"/>
                      </a:lnTo>
                      <a:lnTo>
                        <a:pt x="13107" y="356"/>
                      </a:lnTo>
                      <a:lnTo>
                        <a:pt x="1275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45"/>
                <p:cNvSpPr/>
                <p:nvPr/>
              </p:nvSpPr>
              <p:spPr>
                <a:xfrm>
                  <a:off x="6083975" y="2350175"/>
                  <a:ext cx="178675" cy="2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7" h="10463" extrusionOk="0">
                      <a:moveTo>
                        <a:pt x="6554" y="1"/>
                      </a:moveTo>
                      <a:lnTo>
                        <a:pt x="2843" y="3159"/>
                      </a:lnTo>
                      <a:lnTo>
                        <a:pt x="2962" y="3712"/>
                      </a:lnTo>
                      <a:lnTo>
                        <a:pt x="3041" y="4304"/>
                      </a:lnTo>
                      <a:lnTo>
                        <a:pt x="3001" y="4817"/>
                      </a:lnTo>
                      <a:lnTo>
                        <a:pt x="2962" y="5094"/>
                      </a:lnTo>
                      <a:lnTo>
                        <a:pt x="2922" y="5330"/>
                      </a:lnTo>
                      <a:lnTo>
                        <a:pt x="2804" y="5567"/>
                      </a:lnTo>
                      <a:lnTo>
                        <a:pt x="2686" y="5804"/>
                      </a:lnTo>
                      <a:lnTo>
                        <a:pt x="2528" y="6041"/>
                      </a:lnTo>
                      <a:lnTo>
                        <a:pt x="2330" y="6199"/>
                      </a:lnTo>
                      <a:lnTo>
                        <a:pt x="2093" y="6396"/>
                      </a:lnTo>
                      <a:lnTo>
                        <a:pt x="1817" y="6554"/>
                      </a:lnTo>
                      <a:lnTo>
                        <a:pt x="1462" y="6673"/>
                      </a:lnTo>
                      <a:lnTo>
                        <a:pt x="1106" y="6791"/>
                      </a:lnTo>
                      <a:lnTo>
                        <a:pt x="1027" y="6831"/>
                      </a:lnTo>
                      <a:lnTo>
                        <a:pt x="791" y="6989"/>
                      </a:lnTo>
                      <a:lnTo>
                        <a:pt x="554" y="7304"/>
                      </a:lnTo>
                      <a:lnTo>
                        <a:pt x="396" y="7462"/>
                      </a:lnTo>
                      <a:lnTo>
                        <a:pt x="277" y="7660"/>
                      </a:lnTo>
                      <a:lnTo>
                        <a:pt x="159" y="7936"/>
                      </a:lnTo>
                      <a:lnTo>
                        <a:pt x="80" y="8173"/>
                      </a:lnTo>
                      <a:lnTo>
                        <a:pt x="1" y="8489"/>
                      </a:lnTo>
                      <a:lnTo>
                        <a:pt x="1" y="8844"/>
                      </a:lnTo>
                      <a:lnTo>
                        <a:pt x="1" y="9199"/>
                      </a:lnTo>
                      <a:lnTo>
                        <a:pt x="119" y="9594"/>
                      </a:lnTo>
                      <a:lnTo>
                        <a:pt x="238" y="10028"/>
                      </a:lnTo>
                      <a:lnTo>
                        <a:pt x="475" y="10463"/>
                      </a:lnTo>
                      <a:lnTo>
                        <a:pt x="1185" y="9831"/>
                      </a:lnTo>
                      <a:lnTo>
                        <a:pt x="1935" y="9239"/>
                      </a:lnTo>
                      <a:lnTo>
                        <a:pt x="2725" y="8686"/>
                      </a:lnTo>
                      <a:lnTo>
                        <a:pt x="3554" y="8173"/>
                      </a:lnTo>
                      <a:lnTo>
                        <a:pt x="4423" y="7739"/>
                      </a:lnTo>
                      <a:lnTo>
                        <a:pt x="5291" y="7383"/>
                      </a:lnTo>
                      <a:lnTo>
                        <a:pt x="6199" y="7067"/>
                      </a:lnTo>
                      <a:lnTo>
                        <a:pt x="7147" y="6791"/>
                      </a:lnTo>
                      <a:lnTo>
                        <a:pt x="6910" y="6515"/>
                      </a:lnTo>
                      <a:lnTo>
                        <a:pt x="6712" y="6199"/>
                      </a:lnTo>
                      <a:lnTo>
                        <a:pt x="6554" y="5844"/>
                      </a:lnTo>
                      <a:lnTo>
                        <a:pt x="6397" y="5449"/>
                      </a:lnTo>
                      <a:lnTo>
                        <a:pt x="6318" y="5015"/>
                      </a:lnTo>
                      <a:lnTo>
                        <a:pt x="6239" y="4580"/>
                      </a:lnTo>
                      <a:lnTo>
                        <a:pt x="6199" y="4107"/>
                      </a:lnTo>
                      <a:lnTo>
                        <a:pt x="6199" y="3633"/>
                      </a:lnTo>
                      <a:lnTo>
                        <a:pt x="6199" y="2646"/>
                      </a:lnTo>
                      <a:lnTo>
                        <a:pt x="6278" y="1698"/>
                      </a:lnTo>
                      <a:lnTo>
                        <a:pt x="6397" y="790"/>
                      </a:lnTo>
                      <a:lnTo>
                        <a:pt x="6554" y="1"/>
                      </a:lnTo>
                      <a:close/>
                    </a:path>
                  </a:pathLst>
                </a:custGeom>
                <a:solidFill>
                  <a:srgbClr val="7F3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45"/>
                <p:cNvSpPr/>
                <p:nvPr/>
              </p:nvSpPr>
              <p:spPr>
                <a:xfrm>
                  <a:off x="6083975" y="2350175"/>
                  <a:ext cx="178675" cy="2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7" h="10463" fill="none" extrusionOk="0">
                      <a:moveTo>
                        <a:pt x="6554" y="1"/>
                      </a:moveTo>
                      <a:lnTo>
                        <a:pt x="6554" y="1"/>
                      </a:lnTo>
                      <a:lnTo>
                        <a:pt x="6397" y="790"/>
                      </a:lnTo>
                      <a:lnTo>
                        <a:pt x="6278" y="1698"/>
                      </a:lnTo>
                      <a:lnTo>
                        <a:pt x="6199" y="2646"/>
                      </a:lnTo>
                      <a:lnTo>
                        <a:pt x="6199" y="3633"/>
                      </a:lnTo>
                      <a:lnTo>
                        <a:pt x="6199" y="4107"/>
                      </a:lnTo>
                      <a:lnTo>
                        <a:pt x="6239" y="4580"/>
                      </a:lnTo>
                      <a:lnTo>
                        <a:pt x="6318" y="5015"/>
                      </a:lnTo>
                      <a:lnTo>
                        <a:pt x="6397" y="5449"/>
                      </a:lnTo>
                      <a:lnTo>
                        <a:pt x="6554" y="5844"/>
                      </a:lnTo>
                      <a:lnTo>
                        <a:pt x="6712" y="6199"/>
                      </a:lnTo>
                      <a:lnTo>
                        <a:pt x="6910" y="6515"/>
                      </a:lnTo>
                      <a:lnTo>
                        <a:pt x="7147" y="6791"/>
                      </a:lnTo>
                      <a:lnTo>
                        <a:pt x="7147" y="6791"/>
                      </a:lnTo>
                      <a:lnTo>
                        <a:pt x="6199" y="7067"/>
                      </a:lnTo>
                      <a:lnTo>
                        <a:pt x="5291" y="7383"/>
                      </a:lnTo>
                      <a:lnTo>
                        <a:pt x="4423" y="7739"/>
                      </a:lnTo>
                      <a:lnTo>
                        <a:pt x="3554" y="8173"/>
                      </a:lnTo>
                      <a:lnTo>
                        <a:pt x="2725" y="8686"/>
                      </a:lnTo>
                      <a:lnTo>
                        <a:pt x="1935" y="9239"/>
                      </a:lnTo>
                      <a:lnTo>
                        <a:pt x="1185" y="9831"/>
                      </a:lnTo>
                      <a:lnTo>
                        <a:pt x="475" y="10463"/>
                      </a:lnTo>
                      <a:lnTo>
                        <a:pt x="475" y="10463"/>
                      </a:lnTo>
                      <a:lnTo>
                        <a:pt x="238" y="10028"/>
                      </a:lnTo>
                      <a:lnTo>
                        <a:pt x="119" y="9594"/>
                      </a:lnTo>
                      <a:lnTo>
                        <a:pt x="1" y="9199"/>
                      </a:lnTo>
                      <a:lnTo>
                        <a:pt x="1" y="8844"/>
                      </a:lnTo>
                      <a:lnTo>
                        <a:pt x="1" y="8489"/>
                      </a:lnTo>
                      <a:lnTo>
                        <a:pt x="80" y="8173"/>
                      </a:lnTo>
                      <a:lnTo>
                        <a:pt x="159" y="7936"/>
                      </a:lnTo>
                      <a:lnTo>
                        <a:pt x="277" y="7660"/>
                      </a:lnTo>
                      <a:lnTo>
                        <a:pt x="396" y="7462"/>
                      </a:lnTo>
                      <a:lnTo>
                        <a:pt x="554" y="7304"/>
                      </a:lnTo>
                      <a:lnTo>
                        <a:pt x="791" y="6989"/>
                      </a:lnTo>
                      <a:lnTo>
                        <a:pt x="1027" y="6831"/>
                      </a:lnTo>
                      <a:lnTo>
                        <a:pt x="1106" y="6791"/>
                      </a:lnTo>
                      <a:lnTo>
                        <a:pt x="1106" y="6791"/>
                      </a:lnTo>
                      <a:lnTo>
                        <a:pt x="1462" y="6673"/>
                      </a:lnTo>
                      <a:lnTo>
                        <a:pt x="1817" y="6554"/>
                      </a:lnTo>
                      <a:lnTo>
                        <a:pt x="2093" y="6396"/>
                      </a:lnTo>
                      <a:lnTo>
                        <a:pt x="2330" y="6199"/>
                      </a:lnTo>
                      <a:lnTo>
                        <a:pt x="2528" y="6041"/>
                      </a:lnTo>
                      <a:lnTo>
                        <a:pt x="2686" y="5804"/>
                      </a:lnTo>
                      <a:lnTo>
                        <a:pt x="2804" y="5567"/>
                      </a:lnTo>
                      <a:lnTo>
                        <a:pt x="2922" y="5330"/>
                      </a:lnTo>
                      <a:lnTo>
                        <a:pt x="2962" y="5094"/>
                      </a:lnTo>
                      <a:lnTo>
                        <a:pt x="3001" y="4817"/>
                      </a:lnTo>
                      <a:lnTo>
                        <a:pt x="3041" y="4304"/>
                      </a:lnTo>
                      <a:lnTo>
                        <a:pt x="2962" y="3712"/>
                      </a:lnTo>
                      <a:lnTo>
                        <a:pt x="2843" y="3159"/>
                      </a:lnTo>
                      <a:lnTo>
                        <a:pt x="655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45"/>
                <p:cNvSpPr/>
                <p:nvPr/>
              </p:nvSpPr>
              <p:spPr>
                <a:xfrm>
                  <a:off x="6154050" y="2423225"/>
                  <a:ext cx="7925" cy="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1303" extrusionOk="0">
                      <a:moveTo>
                        <a:pt x="277" y="0"/>
                      </a:moveTo>
                      <a:lnTo>
                        <a:pt x="1" y="237"/>
                      </a:lnTo>
                      <a:lnTo>
                        <a:pt x="119" y="750"/>
                      </a:lnTo>
                      <a:lnTo>
                        <a:pt x="198" y="1303"/>
                      </a:lnTo>
                      <a:lnTo>
                        <a:pt x="159" y="790"/>
                      </a:lnTo>
                      <a:lnTo>
                        <a:pt x="40" y="237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45"/>
                <p:cNvSpPr/>
                <p:nvPr/>
              </p:nvSpPr>
              <p:spPr>
                <a:xfrm>
                  <a:off x="6154050" y="2423225"/>
                  <a:ext cx="7925" cy="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1303" fill="none" extrusionOk="0">
                      <a:moveTo>
                        <a:pt x="277" y="0"/>
                      </a:moveTo>
                      <a:lnTo>
                        <a:pt x="1" y="237"/>
                      </a:lnTo>
                      <a:lnTo>
                        <a:pt x="1" y="237"/>
                      </a:lnTo>
                      <a:lnTo>
                        <a:pt x="119" y="750"/>
                      </a:lnTo>
                      <a:lnTo>
                        <a:pt x="198" y="1303"/>
                      </a:lnTo>
                      <a:lnTo>
                        <a:pt x="198" y="1303"/>
                      </a:lnTo>
                      <a:lnTo>
                        <a:pt x="198" y="1303"/>
                      </a:lnTo>
                      <a:lnTo>
                        <a:pt x="198" y="1303"/>
                      </a:lnTo>
                      <a:lnTo>
                        <a:pt x="159" y="790"/>
                      </a:lnTo>
                      <a:lnTo>
                        <a:pt x="40" y="237"/>
                      </a:lnTo>
                      <a:lnTo>
                        <a:pt x="317" y="0"/>
                      </a:lnTo>
                      <a:lnTo>
                        <a:pt x="317" y="0"/>
                      </a:lnTo>
                      <a:lnTo>
                        <a:pt x="27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45"/>
                <p:cNvSpPr/>
                <p:nvPr/>
              </p:nvSpPr>
              <p:spPr>
                <a:xfrm>
                  <a:off x="6160975" y="2387675"/>
                  <a:ext cx="42450" cy="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" h="1423" extrusionOk="0">
                      <a:moveTo>
                        <a:pt x="1698" y="1"/>
                      </a:moveTo>
                      <a:lnTo>
                        <a:pt x="0" y="1422"/>
                      </a:lnTo>
                      <a:lnTo>
                        <a:pt x="40" y="1422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rgbClr val="1E28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45"/>
                <p:cNvSpPr/>
                <p:nvPr/>
              </p:nvSpPr>
              <p:spPr>
                <a:xfrm>
                  <a:off x="6160975" y="2387675"/>
                  <a:ext cx="42450" cy="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" h="1423" fill="none" extrusionOk="0">
                      <a:moveTo>
                        <a:pt x="1698" y="1"/>
                      </a:moveTo>
                      <a:lnTo>
                        <a:pt x="0" y="1422"/>
                      </a:lnTo>
                      <a:lnTo>
                        <a:pt x="0" y="1422"/>
                      </a:lnTo>
                      <a:lnTo>
                        <a:pt x="40" y="1422"/>
                      </a:lnTo>
                      <a:lnTo>
                        <a:pt x="169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45"/>
                <p:cNvSpPr/>
                <p:nvPr/>
              </p:nvSpPr>
              <p:spPr>
                <a:xfrm>
                  <a:off x="6155050" y="2381775"/>
                  <a:ext cx="56275" cy="7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2961" extrusionOk="0">
                      <a:moveTo>
                        <a:pt x="2172" y="0"/>
                      </a:moveTo>
                      <a:lnTo>
                        <a:pt x="1935" y="237"/>
                      </a:lnTo>
                      <a:lnTo>
                        <a:pt x="277" y="1658"/>
                      </a:lnTo>
                      <a:lnTo>
                        <a:pt x="0" y="1895"/>
                      </a:lnTo>
                      <a:lnTo>
                        <a:pt x="119" y="2448"/>
                      </a:lnTo>
                      <a:lnTo>
                        <a:pt x="158" y="2961"/>
                      </a:lnTo>
                      <a:lnTo>
                        <a:pt x="514" y="2882"/>
                      </a:lnTo>
                      <a:lnTo>
                        <a:pt x="830" y="2724"/>
                      </a:lnTo>
                      <a:lnTo>
                        <a:pt x="1145" y="2527"/>
                      </a:lnTo>
                      <a:lnTo>
                        <a:pt x="1461" y="2290"/>
                      </a:lnTo>
                      <a:lnTo>
                        <a:pt x="1738" y="2013"/>
                      </a:lnTo>
                      <a:lnTo>
                        <a:pt x="1974" y="1698"/>
                      </a:lnTo>
                      <a:lnTo>
                        <a:pt x="2132" y="1382"/>
                      </a:lnTo>
                      <a:lnTo>
                        <a:pt x="2211" y="1066"/>
                      </a:lnTo>
                      <a:lnTo>
                        <a:pt x="2251" y="790"/>
                      </a:lnTo>
                      <a:lnTo>
                        <a:pt x="2251" y="553"/>
                      </a:lnTo>
                      <a:lnTo>
                        <a:pt x="2211" y="276"/>
                      </a:lnTo>
                      <a:lnTo>
                        <a:pt x="2172" y="0"/>
                      </a:lnTo>
                      <a:close/>
                    </a:path>
                  </a:pathLst>
                </a:custGeom>
                <a:solidFill>
                  <a:srgbClr val="6632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45"/>
                <p:cNvSpPr/>
                <p:nvPr/>
              </p:nvSpPr>
              <p:spPr>
                <a:xfrm>
                  <a:off x="6155050" y="2381775"/>
                  <a:ext cx="56275" cy="7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2961" fill="none" extrusionOk="0">
                      <a:moveTo>
                        <a:pt x="2172" y="0"/>
                      </a:moveTo>
                      <a:lnTo>
                        <a:pt x="1935" y="237"/>
                      </a:lnTo>
                      <a:lnTo>
                        <a:pt x="277" y="1658"/>
                      </a:lnTo>
                      <a:lnTo>
                        <a:pt x="0" y="1895"/>
                      </a:lnTo>
                      <a:lnTo>
                        <a:pt x="0" y="1895"/>
                      </a:lnTo>
                      <a:lnTo>
                        <a:pt x="119" y="2448"/>
                      </a:lnTo>
                      <a:lnTo>
                        <a:pt x="158" y="2961"/>
                      </a:lnTo>
                      <a:lnTo>
                        <a:pt x="158" y="2961"/>
                      </a:lnTo>
                      <a:lnTo>
                        <a:pt x="514" y="2882"/>
                      </a:lnTo>
                      <a:lnTo>
                        <a:pt x="830" y="2724"/>
                      </a:lnTo>
                      <a:lnTo>
                        <a:pt x="1145" y="2527"/>
                      </a:lnTo>
                      <a:lnTo>
                        <a:pt x="1461" y="2290"/>
                      </a:lnTo>
                      <a:lnTo>
                        <a:pt x="1738" y="2013"/>
                      </a:lnTo>
                      <a:lnTo>
                        <a:pt x="1974" y="1698"/>
                      </a:lnTo>
                      <a:lnTo>
                        <a:pt x="2132" y="1382"/>
                      </a:lnTo>
                      <a:lnTo>
                        <a:pt x="2211" y="1066"/>
                      </a:lnTo>
                      <a:lnTo>
                        <a:pt x="2211" y="1066"/>
                      </a:lnTo>
                      <a:lnTo>
                        <a:pt x="2251" y="790"/>
                      </a:lnTo>
                      <a:lnTo>
                        <a:pt x="2251" y="553"/>
                      </a:lnTo>
                      <a:lnTo>
                        <a:pt x="2211" y="276"/>
                      </a:lnTo>
                      <a:lnTo>
                        <a:pt x="217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45"/>
                <p:cNvSpPr/>
                <p:nvPr/>
              </p:nvSpPr>
              <p:spPr>
                <a:xfrm>
                  <a:off x="6060300" y="2123175"/>
                  <a:ext cx="241825" cy="3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3" h="12279" extrusionOk="0">
                      <a:moveTo>
                        <a:pt x="5014" y="1"/>
                      </a:moveTo>
                      <a:lnTo>
                        <a:pt x="4422" y="119"/>
                      </a:lnTo>
                      <a:lnTo>
                        <a:pt x="4106" y="198"/>
                      </a:lnTo>
                      <a:lnTo>
                        <a:pt x="3830" y="277"/>
                      </a:lnTo>
                      <a:lnTo>
                        <a:pt x="3277" y="553"/>
                      </a:lnTo>
                      <a:lnTo>
                        <a:pt x="2764" y="909"/>
                      </a:lnTo>
                      <a:lnTo>
                        <a:pt x="2330" y="1303"/>
                      </a:lnTo>
                      <a:lnTo>
                        <a:pt x="1895" y="1777"/>
                      </a:lnTo>
                      <a:lnTo>
                        <a:pt x="1540" y="2290"/>
                      </a:lnTo>
                      <a:lnTo>
                        <a:pt x="1224" y="2843"/>
                      </a:lnTo>
                      <a:lnTo>
                        <a:pt x="908" y="3435"/>
                      </a:lnTo>
                      <a:lnTo>
                        <a:pt x="672" y="4067"/>
                      </a:lnTo>
                      <a:lnTo>
                        <a:pt x="474" y="4699"/>
                      </a:lnTo>
                      <a:lnTo>
                        <a:pt x="316" y="5370"/>
                      </a:lnTo>
                      <a:lnTo>
                        <a:pt x="198" y="6041"/>
                      </a:lnTo>
                      <a:lnTo>
                        <a:pt x="79" y="6673"/>
                      </a:lnTo>
                      <a:lnTo>
                        <a:pt x="40" y="7304"/>
                      </a:lnTo>
                      <a:lnTo>
                        <a:pt x="0" y="7896"/>
                      </a:lnTo>
                      <a:lnTo>
                        <a:pt x="40" y="8489"/>
                      </a:lnTo>
                      <a:lnTo>
                        <a:pt x="79" y="9081"/>
                      </a:lnTo>
                      <a:lnTo>
                        <a:pt x="237" y="9633"/>
                      </a:lnTo>
                      <a:lnTo>
                        <a:pt x="474" y="10147"/>
                      </a:lnTo>
                      <a:lnTo>
                        <a:pt x="751" y="10620"/>
                      </a:lnTo>
                      <a:lnTo>
                        <a:pt x="1066" y="11055"/>
                      </a:lnTo>
                      <a:lnTo>
                        <a:pt x="1461" y="11410"/>
                      </a:lnTo>
                      <a:lnTo>
                        <a:pt x="1895" y="11686"/>
                      </a:lnTo>
                      <a:lnTo>
                        <a:pt x="2330" y="11963"/>
                      </a:lnTo>
                      <a:lnTo>
                        <a:pt x="2843" y="12121"/>
                      </a:lnTo>
                      <a:lnTo>
                        <a:pt x="3356" y="12239"/>
                      </a:lnTo>
                      <a:lnTo>
                        <a:pt x="3909" y="12279"/>
                      </a:lnTo>
                      <a:lnTo>
                        <a:pt x="4462" y="12239"/>
                      </a:lnTo>
                      <a:lnTo>
                        <a:pt x="5014" y="12160"/>
                      </a:lnTo>
                      <a:lnTo>
                        <a:pt x="5567" y="11963"/>
                      </a:lnTo>
                      <a:lnTo>
                        <a:pt x="6120" y="11726"/>
                      </a:lnTo>
                      <a:lnTo>
                        <a:pt x="6633" y="11371"/>
                      </a:lnTo>
                      <a:lnTo>
                        <a:pt x="6988" y="11134"/>
                      </a:lnTo>
                      <a:lnTo>
                        <a:pt x="7265" y="10857"/>
                      </a:lnTo>
                      <a:lnTo>
                        <a:pt x="7541" y="10620"/>
                      </a:lnTo>
                      <a:lnTo>
                        <a:pt x="7778" y="10344"/>
                      </a:lnTo>
                      <a:lnTo>
                        <a:pt x="7975" y="10068"/>
                      </a:lnTo>
                      <a:lnTo>
                        <a:pt x="8173" y="9752"/>
                      </a:lnTo>
                      <a:lnTo>
                        <a:pt x="8488" y="9120"/>
                      </a:lnTo>
                      <a:lnTo>
                        <a:pt x="8765" y="8410"/>
                      </a:lnTo>
                      <a:lnTo>
                        <a:pt x="9041" y="7581"/>
                      </a:lnTo>
                      <a:lnTo>
                        <a:pt x="9515" y="5528"/>
                      </a:lnTo>
                      <a:lnTo>
                        <a:pt x="9633" y="4935"/>
                      </a:lnTo>
                      <a:lnTo>
                        <a:pt x="9673" y="4343"/>
                      </a:lnTo>
                      <a:lnTo>
                        <a:pt x="9633" y="3791"/>
                      </a:lnTo>
                      <a:lnTo>
                        <a:pt x="9515" y="3238"/>
                      </a:lnTo>
                      <a:lnTo>
                        <a:pt x="9357" y="2725"/>
                      </a:lnTo>
                      <a:lnTo>
                        <a:pt x="9120" y="2211"/>
                      </a:lnTo>
                      <a:lnTo>
                        <a:pt x="8844" y="1777"/>
                      </a:lnTo>
                      <a:lnTo>
                        <a:pt x="8488" y="1343"/>
                      </a:lnTo>
                      <a:lnTo>
                        <a:pt x="8094" y="988"/>
                      </a:lnTo>
                      <a:lnTo>
                        <a:pt x="7699" y="672"/>
                      </a:lnTo>
                      <a:lnTo>
                        <a:pt x="7225" y="395"/>
                      </a:lnTo>
                      <a:lnTo>
                        <a:pt x="6712" y="198"/>
                      </a:lnTo>
                      <a:lnTo>
                        <a:pt x="6159" y="79"/>
                      </a:lnTo>
                      <a:lnTo>
                        <a:pt x="5606" y="1"/>
                      </a:lnTo>
                      <a:close/>
                    </a:path>
                  </a:pathLst>
                </a:custGeom>
                <a:solidFill>
                  <a:srgbClr val="7F3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45"/>
                <p:cNvSpPr/>
                <p:nvPr/>
              </p:nvSpPr>
              <p:spPr>
                <a:xfrm>
                  <a:off x="6142225" y="2110350"/>
                  <a:ext cx="187550" cy="1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976" extrusionOk="0">
                      <a:moveTo>
                        <a:pt x="1698" y="0"/>
                      </a:moveTo>
                      <a:lnTo>
                        <a:pt x="1303" y="79"/>
                      </a:lnTo>
                      <a:lnTo>
                        <a:pt x="908" y="198"/>
                      </a:lnTo>
                      <a:lnTo>
                        <a:pt x="434" y="316"/>
                      </a:lnTo>
                      <a:lnTo>
                        <a:pt x="0" y="514"/>
                      </a:lnTo>
                      <a:lnTo>
                        <a:pt x="316" y="1027"/>
                      </a:lnTo>
                      <a:lnTo>
                        <a:pt x="632" y="1501"/>
                      </a:lnTo>
                      <a:lnTo>
                        <a:pt x="987" y="1935"/>
                      </a:lnTo>
                      <a:lnTo>
                        <a:pt x="1343" y="2330"/>
                      </a:lnTo>
                      <a:lnTo>
                        <a:pt x="2093" y="3040"/>
                      </a:lnTo>
                      <a:lnTo>
                        <a:pt x="2764" y="3672"/>
                      </a:lnTo>
                      <a:lnTo>
                        <a:pt x="3395" y="4225"/>
                      </a:lnTo>
                      <a:lnTo>
                        <a:pt x="3672" y="4501"/>
                      </a:lnTo>
                      <a:lnTo>
                        <a:pt x="3909" y="4817"/>
                      </a:lnTo>
                      <a:lnTo>
                        <a:pt x="4106" y="5093"/>
                      </a:lnTo>
                      <a:lnTo>
                        <a:pt x="4264" y="5409"/>
                      </a:lnTo>
                      <a:lnTo>
                        <a:pt x="4343" y="5764"/>
                      </a:lnTo>
                      <a:lnTo>
                        <a:pt x="4382" y="6120"/>
                      </a:lnTo>
                      <a:lnTo>
                        <a:pt x="4461" y="6475"/>
                      </a:lnTo>
                      <a:lnTo>
                        <a:pt x="4580" y="6830"/>
                      </a:lnTo>
                      <a:lnTo>
                        <a:pt x="4738" y="7107"/>
                      </a:lnTo>
                      <a:lnTo>
                        <a:pt x="4975" y="7383"/>
                      </a:lnTo>
                      <a:lnTo>
                        <a:pt x="5211" y="7620"/>
                      </a:lnTo>
                      <a:lnTo>
                        <a:pt x="5488" y="7778"/>
                      </a:lnTo>
                      <a:lnTo>
                        <a:pt x="5804" y="7896"/>
                      </a:lnTo>
                      <a:lnTo>
                        <a:pt x="6119" y="7975"/>
                      </a:lnTo>
                      <a:lnTo>
                        <a:pt x="6396" y="7975"/>
                      </a:lnTo>
                      <a:lnTo>
                        <a:pt x="6672" y="7936"/>
                      </a:lnTo>
                      <a:lnTo>
                        <a:pt x="6949" y="7857"/>
                      </a:lnTo>
                      <a:lnTo>
                        <a:pt x="7185" y="7659"/>
                      </a:lnTo>
                      <a:lnTo>
                        <a:pt x="7343" y="7422"/>
                      </a:lnTo>
                      <a:lnTo>
                        <a:pt x="7462" y="7107"/>
                      </a:lnTo>
                      <a:lnTo>
                        <a:pt x="7501" y="6712"/>
                      </a:lnTo>
                      <a:lnTo>
                        <a:pt x="7501" y="6238"/>
                      </a:lnTo>
                      <a:lnTo>
                        <a:pt x="7383" y="5725"/>
                      </a:lnTo>
                      <a:lnTo>
                        <a:pt x="7264" y="5133"/>
                      </a:lnTo>
                      <a:lnTo>
                        <a:pt x="7067" y="4501"/>
                      </a:lnTo>
                      <a:lnTo>
                        <a:pt x="6870" y="3909"/>
                      </a:lnTo>
                      <a:lnTo>
                        <a:pt x="6593" y="3277"/>
                      </a:lnTo>
                      <a:lnTo>
                        <a:pt x="6238" y="2645"/>
                      </a:lnTo>
                      <a:lnTo>
                        <a:pt x="5883" y="2053"/>
                      </a:lnTo>
                      <a:lnTo>
                        <a:pt x="5448" y="1540"/>
                      </a:lnTo>
                      <a:lnTo>
                        <a:pt x="4975" y="1027"/>
                      </a:lnTo>
                      <a:lnTo>
                        <a:pt x="4698" y="829"/>
                      </a:lnTo>
                      <a:lnTo>
                        <a:pt x="4422" y="632"/>
                      </a:lnTo>
                      <a:lnTo>
                        <a:pt x="4146" y="474"/>
                      </a:lnTo>
                      <a:lnTo>
                        <a:pt x="3830" y="316"/>
                      </a:lnTo>
                      <a:lnTo>
                        <a:pt x="3514" y="198"/>
                      </a:lnTo>
                      <a:lnTo>
                        <a:pt x="3198" y="79"/>
                      </a:lnTo>
                      <a:lnTo>
                        <a:pt x="2843" y="40"/>
                      </a:lnTo>
                      <a:lnTo>
                        <a:pt x="2487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45"/>
                <p:cNvSpPr/>
                <p:nvPr/>
              </p:nvSpPr>
              <p:spPr>
                <a:xfrm>
                  <a:off x="6127425" y="2120225"/>
                  <a:ext cx="74025" cy="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2527" extrusionOk="0">
                      <a:moveTo>
                        <a:pt x="987" y="0"/>
                      </a:moveTo>
                      <a:lnTo>
                        <a:pt x="711" y="79"/>
                      </a:lnTo>
                      <a:lnTo>
                        <a:pt x="434" y="197"/>
                      </a:lnTo>
                      <a:lnTo>
                        <a:pt x="237" y="355"/>
                      </a:lnTo>
                      <a:lnTo>
                        <a:pt x="40" y="553"/>
                      </a:lnTo>
                      <a:lnTo>
                        <a:pt x="0" y="790"/>
                      </a:lnTo>
                      <a:lnTo>
                        <a:pt x="0" y="1027"/>
                      </a:lnTo>
                      <a:lnTo>
                        <a:pt x="40" y="1263"/>
                      </a:lnTo>
                      <a:lnTo>
                        <a:pt x="118" y="1500"/>
                      </a:lnTo>
                      <a:lnTo>
                        <a:pt x="197" y="1698"/>
                      </a:lnTo>
                      <a:lnTo>
                        <a:pt x="316" y="1895"/>
                      </a:lnTo>
                      <a:lnTo>
                        <a:pt x="474" y="2053"/>
                      </a:lnTo>
                      <a:lnTo>
                        <a:pt x="671" y="2211"/>
                      </a:lnTo>
                      <a:lnTo>
                        <a:pt x="869" y="2329"/>
                      </a:lnTo>
                      <a:lnTo>
                        <a:pt x="1105" y="2408"/>
                      </a:lnTo>
                      <a:lnTo>
                        <a:pt x="1382" y="2487"/>
                      </a:lnTo>
                      <a:lnTo>
                        <a:pt x="1658" y="2527"/>
                      </a:lnTo>
                      <a:lnTo>
                        <a:pt x="1935" y="2527"/>
                      </a:lnTo>
                      <a:lnTo>
                        <a:pt x="2250" y="2487"/>
                      </a:lnTo>
                      <a:lnTo>
                        <a:pt x="2606" y="2408"/>
                      </a:lnTo>
                      <a:lnTo>
                        <a:pt x="2961" y="2290"/>
                      </a:lnTo>
                      <a:lnTo>
                        <a:pt x="2764" y="2329"/>
                      </a:lnTo>
                      <a:lnTo>
                        <a:pt x="2448" y="2329"/>
                      </a:lnTo>
                      <a:lnTo>
                        <a:pt x="2092" y="2290"/>
                      </a:lnTo>
                      <a:lnTo>
                        <a:pt x="1895" y="2211"/>
                      </a:lnTo>
                      <a:lnTo>
                        <a:pt x="1737" y="2132"/>
                      </a:lnTo>
                      <a:lnTo>
                        <a:pt x="1540" y="1974"/>
                      </a:lnTo>
                      <a:lnTo>
                        <a:pt x="1382" y="1816"/>
                      </a:lnTo>
                      <a:lnTo>
                        <a:pt x="1263" y="1658"/>
                      </a:lnTo>
                      <a:lnTo>
                        <a:pt x="1145" y="1421"/>
                      </a:lnTo>
                      <a:lnTo>
                        <a:pt x="1066" y="1145"/>
                      </a:lnTo>
                      <a:lnTo>
                        <a:pt x="987" y="790"/>
                      </a:lnTo>
                      <a:lnTo>
                        <a:pt x="987" y="434"/>
                      </a:lnTo>
                      <a:lnTo>
                        <a:pt x="987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45"/>
                <p:cNvSpPr/>
                <p:nvPr/>
              </p:nvSpPr>
              <p:spPr>
                <a:xfrm>
                  <a:off x="6159975" y="2248525"/>
                  <a:ext cx="15825" cy="2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948" extrusionOk="0">
                      <a:moveTo>
                        <a:pt x="396" y="0"/>
                      </a:moveTo>
                      <a:lnTo>
                        <a:pt x="277" y="40"/>
                      </a:lnTo>
                      <a:lnTo>
                        <a:pt x="159" y="119"/>
                      </a:lnTo>
                      <a:lnTo>
                        <a:pt x="40" y="237"/>
                      </a:lnTo>
                      <a:lnTo>
                        <a:pt x="1" y="435"/>
                      </a:lnTo>
                      <a:lnTo>
                        <a:pt x="1" y="593"/>
                      </a:lnTo>
                      <a:lnTo>
                        <a:pt x="40" y="750"/>
                      </a:lnTo>
                      <a:lnTo>
                        <a:pt x="119" y="869"/>
                      </a:lnTo>
                      <a:lnTo>
                        <a:pt x="238" y="948"/>
                      </a:lnTo>
                      <a:lnTo>
                        <a:pt x="356" y="948"/>
                      </a:lnTo>
                      <a:lnTo>
                        <a:pt x="475" y="829"/>
                      </a:lnTo>
                      <a:lnTo>
                        <a:pt x="554" y="711"/>
                      </a:lnTo>
                      <a:lnTo>
                        <a:pt x="593" y="514"/>
                      </a:lnTo>
                      <a:lnTo>
                        <a:pt x="633" y="356"/>
                      </a:lnTo>
                      <a:lnTo>
                        <a:pt x="593" y="158"/>
                      </a:lnTo>
                      <a:lnTo>
                        <a:pt x="514" y="79"/>
                      </a:lnTo>
                      <a:lnTo>
                        <a:pt x="39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45"/>
                <p:cNvSpPr/>
                <p:nvPr/>
              </p:nvSpPr>
              <p:spPr>
                <a:xfrm>
                  <a:off x="6079050" y="2235700"/>
                  <a:ext cx="15825" cy="2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948" extrusionOk="0">
                      <a:moveTo>
                        <a:pt x="277" y="0"/>
                      </a:moveTo>
                      <a:lnTo>
                        <a:pt x="158" y="79"/>
                      </a:lnTo>
                      <a:lnTo>
                        <a:pt x="80" y="237"/>
                      </a:lnTo>
                      <a:lnTo>
                        <a:pt x="40" y="395"/>
                      </a:lnTo>
                      <a:lnTo>
                        <a:pt x="1" y="592"/>
                      </a:lnTo>
                      <a:lnTo>
                        <a:pt x="40" y="750"/>
                      </a:lnTo>
                      <a:lnTo>
                        <a:pt x="119" y="869"/>
                      </a:lnTo>
                      <a:lnTo>
                        <a:pt x="237" y="948"/>
                      </a:lnTo>
                      <a:lnTo>
                        <a:pt x="395" y="908"/>
                      </a:lnTo>
                      <a:lnTo>
                        <a:pt x="474" y="829"/>
                      </a:lnTo>
                      <a:lnTo>
                        <a:pt x="593" y="711"/>
                      </a:lnTo>
                      <a:lnTo>
                        <a:pt x="632" y="513"/>
                      </a:lnTo>
                      <a:lnTo>
                        <a:pt x="632" y="316"/>
                      </a:lnTo>
                      <a:lnTo>
                        <a:pt x="632" y="158"/>
                      </a:lnTo>
                      <a:lnTo>
                        <a:pt x="553" y="40"/>
                      </a:lnTo>
                      <a:lnTo>
                        <a:pt x="435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45"/>
                <p:cNvSpPr/>
                <p:nvPr/>
              </p:nvSpPr>
              <p:spPr>
                <a:xfrm>
                  <a:off x="6076100" y="2228775"/>
                  <a:ext cx="14825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357" extrusionOk="0">
                      <a:moveTo>
                        <a:pt x="0" y="1"/>
                      </a:moveTo>
                      <a:lnTo>
                        <a:pt x="40" y="119"/>
                      </a:lnTo>
                      <a:lnTo>
                        <a:pt x="158" y="238"/>
                      </a:lnTo>
                      <a:lnTo>
                        <a:pt x="276" y="317"/>
                      </a:lnTo>
                      <a:lnTo>
                        <a:pt x="355" y="356"/>
                      </a:lnTo>
                      <a:lnTo>
                        <a:pt x="474" y="356"/>
                      </a:lnTo>
                      <a:lnTo>
                        <a:pt x="592" y="31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45"/>
                <p:cNvSpPr/>
                <p:nvPr/>
              </p:nvSpPr>
              <p:spPr>
                <a:xfrm>
                  <a:off x="6084975" y="2263325"/>
                  <a:ext cx="30625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1857" extrusionOk="0">
                      <a:moveTo>
                        <a:pt x="1224" y="1"/>
                      </a:moveTo>
                      <a:lnTo>
                        <a:pt x="948" y="395"/>
                      </a:lnTo>
                      <a:lnTo>
                        <a:pt x="672" y="790"/>
                      </a:lnTo>
                      <a:lnTo>
                        <a:pt x="356" y="1145"/>
                      </a:lnTo>
                      <a:lnTo>
                        <a:pt x="0" y="1501"/>
                      </a:lnTo>
                      <a:lnTo>
                        <a:pt x="198" y="1659"/>
                      </a:lnTo>
                      <a:lnTo>
                        <a:pt x="395" y="1777"/>
                      </a:lnTo>
                      <a:lnTo>
                        <a:pt x="632" y="1817"/>
                      </a:lnTo>
                      <a:lnTo>
                        <a:pt x="908" y="1856"/>
                      </a:lnTo>
                      <a:lnTo>
                        <a:pt x="1224" y="1"/>
                      </a:lnTo>
                      <a:close/>
                    </a:path>
                  </a:pathLst>
                </a:custGeom>
                <a:solidFill>
                  <a:srgbClr val="630F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45"/>
                <p:cNvSpPr/>
                <p:nvPr/>
              </p:nvSpPr>
              <p:spPr>
                <a:xfrm>
                  <a:off x="6127425" y="2321550"/>
                  <a:ext cx="51325" cy="1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751" extrusionOk="0">
                      <a:moveTo>
                        <a:pt x="1974" y="1"/>
                      </a:moveTo>
                      <a:lnTo>
                        <a:pt x="1935" y="40"/>
                      </a:lnTo>
                      <a:lnTo>
                        <a:pt x="1737" y="198"/>
                      </a:lnTo>
                      <a:lnTo>
                        <a:pt x="1540" y="317"/>
                      </a:lnTo>
                      <a:lnTo>
                        <a:pt x="1303" y="435"/>
                      </a:lnTo>
                      <a:lnTo>
                        <a:pt x="1066" y="514"/>
                      </a:lnTo>
                      <a:lnTo>
                        <a:pt x="829" y="554"/>
                      </a:lnTo>
                      <a:lnTo>
                        <a:pt x="592" y="593"/>
                      </a:lnTo>
                      <a:lnTo>
                        <a:pt x="355" y="593"/>
                      </a:lnTo>
                      <a:lnTo>
                        <a:pt x="118" y="554"/>
                      </a:lnTo>
                      <a:lnTo>
                        <a:pt x="40" y="554"/>
                      </a:lnTo>
                      <a:lnTo>
                        <a:pt x="0" y="593"/>
                      </a:lnTo>
                      <a:lnTo>
                        <a:pt x="40" y="672"/>
                      </a:lnTo>
                      <a:lnTo>
                        <a:pt x="79" y="672"/>
                      </a:lnTo>
                      <a:lnTo>
                        <a:pt x="513" y="751"/>
                      </a:lnTo>
                      <a:lnTo>
                        <a:pt x="948" y="711"/>
                      </a:lnTo>
                      <a:lnTo>
                        <a:pt x="1342" y="593"/>
                      </a:lnTo>
                      <a:lnTo>
                        <a:pt x="1698" y="396"/>
                      </a:lnTo>
                      <a:lnTo>
                        <a:pt x="2053" y="159"/>
                      </a:lnTo>
                      <a:lnTo>
                        <a:pt x="2053" y="80"/>
                      </a:lnTo>
                      <a:lnTo>
                        <a:pt x="2053" y="40"/>
                      </a:lnTo>
                      <a:lnTo>
                        <a:pt x="1974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45"/>
                <p:cNvSpPr/>
                <p:nvPr/>
              </p:nvSpPr>
              <p:spPr>
                <a:xfrm>
                  <a:off x="6252750" y="2274175"/>
                  <a:ext cx="63200" cy="7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8" h="2804" extrusionOk="0">
                      <a:moveTo>
                        <a:pt x="1738" y="1"/>
                      </a:moveTo>
                      <a:lnTo>
                        <a:pt x="1462" y="40"/>
                      </a:lnTo>
                      <a:lnTo>
                        <a:pt x="1225" y="119"/>
                      </a:lnTo>
                      <a:lnTo>
                        <a:pt x="948" y="317"/>
                      </a:lnTo>
                      <a:lnTo>
                        <a:pt x="711" y="514"/>
                      </a:lnTo>
                      <a:lnTo>
                        <a:pt x="514" y="751"/>
                      </a:lnTo>
                      <a:lnTo>
                        <a:pt x="317" y="988"/>
                      </a:lnTo>
                      <a:lnTo>
                        <a:pt x="198" y="1264"/>
                      </a:lnTo>
                      <a:lnTo>
                        <a:pt x="80" y="1541"/>
                      </a:lnTo>
                      <a:lnTo>
                        <a:pt x="1" y="1817"/>
                      </a:lnTo>
                      <a:lnTo>
                        <a:pt x="1" y="2054"/>
                      </a:lnTo>
                      <a:lnTo>
                        <a:pt x="40" y="2330"/>
                      </a:lnTo>
                      <a:lnTo>
                        <a:pt x="119" y="2527"/>
                      </a:lnTo>
                      <a:lnTo>
                        <a:pt x="277" y="2685"/>
                      </a:lnTo>
                      <a:lnTo>
                        <a:pt x="475" y="2764"/>
                      </a:lnTo>
                      <a:lnTo>
                        <a:pt x="751" y="2804"/>
                      </a:lnTo>
                      <a:lnTo>
                        <a:pt x="948" y="2764"/>
                      </a:lnTo>
                      <a:lnTo>
                        <a:pt x="1185" y="2725"/>
                      </a:lnTo>
                      <a:lnTo>
                        <a:pt x="1580" y="2527"/>
                      </a:lnTo>
                      <a:lnTo>
                        <a:pt x="1935" y="2291"/>
                      </a:lnTo>
                      <a:lnTo>
                        <a:pt x="2093" y="2133"/>
                      </a:lnTo>
                      <a:lnTo>
                        <a:pt x="2212" y="1975"/>
                      </a:lnTo>
                      <a:lnTo>
                        <a:pt x="2370" y="1698"/>
                      </a:lnTo>
                      <a:lnTo>
                        <a:pt x="2488" y="1462"/>
                      </a:lnTo>
                      <a:lnTo>
                        <a:pt x="2528" y="1185"/>
                      </a:lnTo>
                      <a:lnTo>
                        <a:pt x="2528" y="909"/>
                      </a:lnTo>
                      <a:lnTo>
                        <a:pt x="2488" y="633"/>
                      </a:lnTo>
                      <a:lnTo>
                        <a:pt x="2370" y="396"/>
                      </a:lnTo>
                      <a:lnTo>
                        <a:pt x="2212" y="198"/>
                      </a:lnTo>
                      <a:lnTo>
                        <a:pt x="1975" y="80"/>
                      </a:lnTo>
                      <a:lnTo>
                        <a:pt x="1856" y="40"/>
                      </a:lnTo>
                      <a:lnTo>
                        <a:pt x="1738" y="1"/>
                      </a:lnTo>
                      <a:close/>
                    </a:path>
                  </a:pathLst>
                </a:custGeom>
                <a:solidFill>
                  <a:srgbClr val="7F3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45"/>
                <p:cNvSpPr/>
                <p:nvPr/>
              </p:nvSpPr>
              <p:spPr>
                <a:xfrm>
                  <a:off x="6182675" y="2213000"/>
                  <a:ext cx="34575" cy="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988" extrusionOk="0">
                      <a:moveTo>
                        <a:pt x="119" y="0"/>
                      </a:moveTo>
                      <a:lnTo>
                        <a:pt x="80" y="40"/>
                      </a:lnTo>
                      <a:lnTo>
                        <a:pt x="40" y="79"/>
                      </a:lnTo>
                      <a:lnTo>
                        <a:pt x="1" y="119"/>
                      </a:lnTo>
                      <a:lnTo>
                        <a:pt x="40" y="198"/>
                      </a:lnTo>
                      <a:lnTo>
                        <a:pt x="40" y="237"/>
                      </a:lnTo>
                      <a:lnTo>
                        <a:pt x="119" y="276"/>
                      </a:lnTo>
                      <a:lnTo>
                        <a:pt x="159" y="276"/>
                      </a:lnTo>
                      <a:lnTo>
                        <a:pt x="435" y="355"/>
                      </a:lnTo>
                      <a:lnTo>
                        <a:pt x="711" y="513"/>
                      </a:lnTo>
                      <a:lnTo>
                        <a:pt x="909" y="671"/>
                      </a:lnTo>
                      <a:lnTo>
                        <a:pt x="1067" y="908"/>
                      </a:lnTo>
                      <a:lnTo>
                        <a:pt x="1185" y="987"/>
                      </a:lnTo>
                      <a:lnTo>
                        <a:pt x="1304" y="987"/>
                      </a:lnTo>
                      <a:lnTo>
                        <a:pt x="1343" y="948"/>
                      </a:lnTo>
                      <a:lnTo>
                        <a:pt x="1383" y="869"/>
                      </a:lnTo>
                      <a:lnTo>
                        <a:pt x="1383" y="829"/>
                      </a:lnTo>
                      <a:lnTo>
                        <a:pt x="1343" y="750"/>
                      </a:lnTo>
                      <a:lnTo>
                        <a:pt x="1146" y="474"/>
                      </a:lnTo>
                      <a:lnTo>
                        <a:pt x="869" y="237"/>
                      </a:lnTo>
                      <a:lnTo>
                        <a:pt x="554" y="79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45"/>
                <p:cNvSpPr/>
                <p:nvPr/>
              </p:nvSpPr>
              <p:spPr>
                <a:xfrm>
                  <a:off x="6069175" y="2193250"/>
                  <a:ext cx="38525" cy="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72" extrusionOk="0">
                      <a:moveTo>
                        <a:pt x="1067" y="1"/>
                      </a:moveTo>
                      <a:lnTo>
                        <a:pt x="711" y="40"/>
                      </a:lnTo>
                      <a:lnTo>
                        <a:pt x="356" y="198"/>
                      </a:lnTo>
                      <a:lnTo>
                        <a:pt x="80" y="395"/>
                      </a:lnTo>
                      <a:lnTo>
                        <a:pt x="1" y="514"/>
                      </a:lnTo>
                      <a:lnTo>
                        <a:pt x="80" y="632"/>
                      </a:lnTo>
                      <a:lnTo>
                        <a:pt x="159" y="672"/>
                      </a:lnTo>
                      <a:lnTo>
                        <a:pt x="277" y="632"/>
                      </a:lnTo>
                      <a:lnTo>
                        <a:pt x="514" y="474"/>
                      </a:lnTo>
                      <a:lnTo>
                        <a:pt x="790" y="356"/>
                      </a:lnTo>
                      <a:lnTo>
                        <a:pt x="1067" y="316"/>
                      </a:lnTo>
                      <a:lnTo>
                        <a:pt x="1343" y="356"/>
                      </a:lnTo>
                      <a:lnTo>
                        <a:pt x="1422" y="356"/>
                      </a:lnTo>
                      <a:lnTo>
                        <a:pt x="1461" y="316"/>
                      </a:lnTo>
                      <a:lnTo>
                        <a:pt x="1501" y="277"/>
                      </a:lnTo>
                      <a:lnTo>
                        <a:pt x="1540" y="237"/>
                      </a:lnTo>
                      <a:lnTo>
                        <a:pt x="1540" y="158"/>
                      </a:lnTo>
                      <a:lnTo>
                        <a:pt x="1540" y="119"/>
                      </a:lnTo>
                      <a:lnTo>
                        <a:pt x="1501" y="80"/>
                      </a:lnTo>
                      <a:lnTo>
                        <a:pt x="1422" y="40"/>
                      </a:lnTo>
                      <a:lnTo>
                        <a:pt x="1067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45"/>
                <p:cNvSpPr/>
                <p:nvPr/>
              </p:nvSpPr>
              <p:spPr>
                <a:xfrm>
                  <a:off x="6157025" y="2241625"/>
                  <a:ext cx="14825" cy="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356" extrusionOk="0">
                      <a:moveTo>
                        <a:pt x="0" y="0"/>
                      </a:moveTo>
                      <a:lnTo>
                        <a:pt x="40" y="79"/>
                      </a:lnTo>
                      <a:lnTo>
                        <a:pt x="158" y="276"/>
                      </a:lnTo>
                      <a:lnTo>
                        <a:pt x="237" y="316"/>
                      </a:lnTo>
                      <a:lnTo>
                        <a:pt x="316" y="355"/>
                      </a:lnTo>
                      <a:lnTo>
                        <a:pt x="435" y="355"/>
                      </a:lnTo>
                      <a:lnTo>
                        <a:pt x="593" y="3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45"/>
                <p:cNvSpPr/>
                <p:nvPr/>
              </p:nvSpPr>
              <p:spPr>
                <a:xfrm>
                  <a:off x="6177750" y="3027250"/>
                  <a:ext cx="106625" cy="9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5" h="3672" extrusionOk="0">
                      <a:moveTo>
                        <a:pt x="0" y="0"/>
                      </a:moveTo>
                      <a:lnTo>
                        <a:pt x="1224" y="3672"/>
                      </a:lnTo>
                      <a:lnTo>
                        <a:pt x="1580" y="3554"/>
                      </a:lnTo>
                      <a:lnTo>
                        <a:pt x="1935" y="3435"/>
                      </a:lnTo>
                      <a:lnTo>
                        <a:pt x="2409" y="3238"/>
                      </a:lnTo>
                      <a:lnTo>
                        <a:pt x="2882" y="2961"/>
                      </a:lnTo>
                      <a:lnTo>
                        <a:pt x="3396" y="2646"/>
                      </a:lnTo>
                      <a:lnTo>
                        <a:pt x="3869" y="2290"/>
                      </a:lnTo>
                      <a:lnTo>
                        <a:pt x="4067" y="2053"/>
                      </a:lnTo>
                      <a:lnTo>
                        <a:pt x="4264" y="1816"/>
                      </a:lnTo>
                      <a:lnTo>
                        <a:pt x="4067" y="1461"/>
                      </a:lnTo>
                      <a:lnTo>
                        <a:pt x="3909" y="1224"/>
                      </a:lnTo>
                      <a:lnTo>
                        <a:pt x="3751" y="1027"/>
                      </a:lnTo>
                      <a:lnTo>
                        <a:pt x="3554" y="869"/>
                      </a:lnTo>
                      <a:lnTo>
                        <a:pt x="3317" y="711"/>
                      </a:lnTo>
                      <a:lnTo>
                        <a:pt x="3119" y="553"/>
                      </a:lnTo>
                      <a:lnTo>
                        <a:pt x="2882" y="474"/>
                      </a:lnTo>
                      <a:lnTo>
                        <a:pt x="2606" y="395"/>
                      </a:lnTo>
                      <a:lnTo>
                        <a:pt x="2330" y="3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3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45"/>
                <p:cNvSpPr/>
                <p:nvPr/>
              </p:nvSpPr>
              <p:spPr>
                <a:xfrm>
                  <a:off x="6145175" y="3026250"/>
                  <a:ext cx="63200" cy="10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8" h="4028" extrusionOk="0">
                      <a:moveTo>
                        <a:pt x="1303" y="1"/>
                      </a:moveTo>
                      <a:lnTo>
                        <a:pt x="238" y="1146"/>
                      </a:lnTo>
                      <a:lnTo>
                        <a:pt x="159" y="1264"/>
                      </a:lnTo>
                      <a:lnTo>
                        <a:pt x="80" y="1422"/>
                      </a:lnTo>
                      <a:lnTo>
                        <a:pt x="40" y="1580"/>
                      </a:lnTo>
                      <a:lnTo>
                        <a:pt x="1" y="1738"/>
                      </a:lnTo>
                      <a:lnTo>
                        <a:pt x="1" y="1856"/>
                      </a:lnTo>
                      <a:lnTo>
                        <a:pt x="1" y="2014"/>
                      </a:lnTo>
                      <a:lnTo>
                        <a:pt x="40" y="2172"/>
                      </a:lnTo>
                      <a:lnTo>
                        <a:pt x="80" y="2330"/>
                      </a:lnTo>
                      <a:lnTo>
                        <a:pt x="672" y="3436"/>
                      </a:lnTo>
                      <a:lnTo>
                        <a:pt x="751" y="3594"/>
                      </a:lnTo>
                      <a:lnTo>
                        <a:pt x="909" y="3751"/>
                      </a:lnTo>
                      <a:lnTo>
                        <a:pt x="1067" y="3870"/>
                      </a:lnTo>
                      <a:lnTo>
                        <a:pt x="1225" y="3949"/>
                      </a:lnTo>
                      <a:lnTo>
                        <a:pt x="1422" y="3988"/>
                      </a:lnTo>
                      <a:lnTo>
                        <a:pt x="1580" y="4028"/>
                      </a:lnTo>
                      <a:lnTo>
                        <a:pt x="1777" y="3988"/>
                      </a:lnTo>
                      <a:lnTo>
                        <a:pt x="1975" y="3949"/>
                      </a:lnTo>
                      <a:lnTo>
                        <a:pt x="2527" y="3712"/>
                      </a:lnTo>
                      <a:lnTo>
                        <a:pt x="1303" y="1"/>
                      </a:lnTo>
                      <a:close/>
                    </a:path>
                  </a:pathLst>
                </a:custGeom>
                <a:solidFill>
                  <a:srgbClr val="7F3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45"/>
                <p:cNvSpPr/>
                <p:nvPr/>
              </p:nvSpPr>
              <p:spPr>
                <a:xfrm>
                  <a:off x="6234000" y="2548575"/>
                  <a:ext cx="221125" cy="5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5" h="21714" extrusionOk="0">
                      <a:moveTo>
                        <a:pt x="3396" y="0"/>
                      </a:moveTo>
                      <a:lnTo>
                        <a:pt x="3041" y="40"/>
                      </a:lnTo>
                      <a:lnTo>
                        <a:pt x="2646" y="158"/>
                      </a:lnTo>
                      <a:lnTo>
                        <a:pt x="2291" y="355"/>
                      </a:lnTo>
                      <a:lnTo>
                        <a:pt x="2014" y="632"/>
                      </a:lnTo>
                      <a:lnTo>
                        <a:pt x="1777" y="948"/>
                      </a:lnTo>
                      <a:lnTo>
                        <a:pt x="1580" y="1303"/>
                      </a:lnTo>
                      <a:lnTo>
                        <a:pt x="1501" y="1698"/>
                      </a:lnTo>
                      <a:lnTo>
                        <a:pt x="1461" y="2092"/>
                      </a:lnTo>
                      <a:lnTo>
                        <a:pt x="1501" y="2487"/>
                      </a:lnTo>
                      <a:lnTo>
                        <a:pt x="1619" y="2882"/>
                      </a:lnTo>
                      <a:lnTo>
                        <a:pt x="1659" y="2921"/>
                      </a:lnTo>
                      <a:lnTo>
                        <a:pt x="2172" y="4066"/>
                      </a:lnTo>
                      <a:lnTo>
                        <a:pt x="2725" y="5251"/>
                      </a:lnTo>
                      <a:lnTo>
                        <a:pt x="3238" y="6435"/>
                      </a:lnTo>
                      <a:lnTo>
                        <a:pt x="3712" y="7659"/>
                      </a:lnTo>
                      <a:lnTo>
                        <a:pt x="4146" y="8804"/>
                      </a:lnTo>
                      <a:lnTo>
                        <a:pt x="4541" y="9988"/>
                      </a:lnTo>
                      <a:lnTo>
                        <a:pt x="4857" y="11212"/>
                      </a:lnTo>
                      <a:lnTo>
                        <a:pt x="5094" y="12436"/>
                      </a:lnTo>
                      <a:lnTo>
                        <a:pt x="5173" y="12989"/>
                      </a:lnTo>
                      <a:lnTo>
                        <a:pt x="5173" y="13147"/>
                      </a:lnTo>
                      <a:lnTo>
                        <a:pt x="5094" y="13541"/>
                      </a:lnTo>
                      <a:lnTo>
                        <a:pt x="4936" y="13936"/>
                      </a:lnTo>
                      <a:lnTo>
                        <a:pt x="4620" y="14449"/>
                      </a:lnTo>
                      <a:lnTo>
                        <a:pt x="4304" y="14963"/>
                      </a:lnTo>
                      <a:lnTo>
                        <a:pt x="3988" y="15476"/>
                      </a:lnTo>
                      <a:lnTo>
                        <a:pt x="3633" y="15950"/>
                      </a:lnTo>
                      <a:lnTo>
                        <a:pt x="2843" y="16976"/>
                      </a:lnTo>
                      <a:lnTo>
                        <a:pt x="1975" y="17963"/>
                      </a:lnTo>
                      <a:lnTo>
                        <a:pt x="277" y="19976"/>
                      </a:lnTo>
                      <a:lnTo>
                        <a:pt x="238" y="20016"/>
                      </a:lnTo>
                      <a:lnTo>
                        <a:pt x="159" y="20174"/>
                      </a:lnTo>
                      <a:lnTo>
                        <a:pt x="80" y="20292"/>
                      </a:lnTo>
                      <a:lnTo>
                        <a:pt x="1" y="20450"/>
                      </a:lnTo>
                      <a:lnTo>
                        <a:pt x="1" y="20608"/>
                      </a:lnTo>
                      <a:lnTo>
                        <a:pt x="1" y="20806"/>
                      </a:lnTo>
                      <a:lnTo>
                        <a:pt x="40" y="20963"/>
                      </a:lnTo>
                      <a:lnTo>
                        <a:pt x="80" y="21121"/>
                      </a:lnTo>
                      <a:lnTo>
                        <a:pt x="159" y="21240"/>
                      </a:lnTo>
                      <a:lnTo>
                        <a:pt x="277" y="21437"/>
                      </a:lnTo>
                      <a:lnTo>
                        <a:pt x="435" y="21556"/>
                      </a:lnTo>
                      <a:lnTo>
                        <a:pt x="632" y="21635"/>
                      </a:lnTo>
                      <a:lnTo>
                        <a:pt x="790" y="21674"/>
                      </a:lnTo>
                      <a:lnTo>
                        <a:pt x="988" y="21714"/>
                      </a:lnTo>
                      <a:lnTo>
                        <a:pt x="1185" y="21714"/>
                      </a:lnTo>
                      <a:lnTo>
                        <a:pt x="1383" y="21635"/>
                      </a:lnTo>
                      <a:lnTo>
                        <a:pt x="1580" y="21556"/>
                      </a:lnTo>
                      <a:lnTo>
                        <a:pt x="2725" y="20727"/>
                      </a:lnTo>
                      <a:lnTo>
                        <a:pt x="3870" y="19858"/>
                      </a:lnTo>
                      <a:lnTo>
                        <a:pt x="4936" y="18950"/>
                      </a:lnTo>
                      <a:lnTo>
                        <a:pt x="6002" y="18003"/>
                      </a:lnTo>
                      <a:lnTo>
                        <a:pt x="6515" y="17450"/>
                      </a:lnTo>
                      <a:lnTo>
                        <a:pt x="7028" y="16897"/>
                      </a:lnTo>
                      <a:lnTo>
                        <a:pt x="7502" y="16305"/>
                      </a:lnTo>
                      <a:lnTo>
                        <a:pt x="7936" y="15673"/>
                      </a:lnTo>
                      <a:lnTo>
                        <a:pt x="8212" y="15278"/>
                      </a:lnTo>
                      <a:lnTo>
                        <a:pt x="8410" y="14844"/>
                      </a:lnTo>
                      <a:lnTo>
                        <a:pt x="8607" y="14410"/>
                      </a:lnTo>
                      <a:lnTo>
                        <a:pt x="8765" y="13976"/>
                      </a:lnTo>
                      <a:lnTo>
                        <a:pt x="8805" y="13660"/>
                      </a:lnTo>
                      <a:lnTo>
                        <a:pt x="8844" y="13344"/>
                      </a:lnTo>
                      <a:lnTo>
                        <a:pt x="8844" y="12989"/>
                      </a:lnTo>
                      <a:lnTo>
                        <a:pt x="8844" y="12752"/>
                      </a:lnTo>
                      <a:lnTo>
                        <a:pt x="8805" y="11962"/>
                      </a:lnTo>
                      <a:lnTo>
                        <a:pt x="8607" y="10541"/>
                      </a:lnTo>
                      <a:lnTo>
                        <a:pt x="8331" y="9080"/>
                      </a:lnTo>
                      <a:lnTo>
                        <a:pt x="7976" y="7659"/>
                      </a:lnTo>
                      <a:lnTo>
                        <a:pt x="7502" y="6277"/>
                      </a:lnTo>
                      <a:lnTo>
                        <a:pt x="7028" y="4935"/>
                      </a:lnTo>
                      <a:lnTo>
                        <a:pt x="6475" y="3593"/>
                      </a:lnTo>
                      <a:lnTo>
                        <a:pt x="5883" y="2329"/>
                      </a:lnTo>
                      <a:lnTo>
                        <a:pt x="5251" y="1026"/>
                      </a:lnTo>
                      <a:lnTo>
                        <a:pt x="5291" y="1026"/>
                      </a:lnTo>
                      <a:lnTo>
                        <a:pt x="5054" y="711"/>
                      </a:lnTo>
                      <a:lnTo>
                        <a:pt x="4778" y="434"/>
                      </a:lnTo>
                      <a:lnTo>
                        <a:pt x="4462" y="237"/>
                      </a:lnTo>
                      <a:lnTo>
                        <a:pt x="4146" y="79"/>
                      </a:lnTo>
                      <a:lnTo>
                        <a:pt x="3791" y="0"/>
                      </a:lnTo>
                      <a:close/>
                    </a:path>
                  </a:pathLst>
                </a:custGeom>
                <a:solidFill>
                  <a:srgbClr val="7F3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45"/>
                <p:cNvSpPr/>
                <p:nvPr/>
              </p:nvSpPr>
              <p:spPr>
                <a:xfrm>
                  <a:off x="6234000" y="2548575"/>
                  <a:ext cx="221125" cy="5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5" h="21714" fill="none" extrusionOk="0">
                      <a:moveTo>
                        <a:pt x="5251" y="1026"/>
                      </a:moveTo>
                      <a:lnTo>
                        <a:pt x="5251" y="1026"/>
                      </a:lnTo>
                      <a:lnTo>
                        <a:pt x="5883" y="2329"/>
                      </a:lnTo>
                      <a:lnTo>
                        <a:pt x="6475" y="3593"/>
                      </a:lnTo>
                      <a:lnTo>
                        <a:pt x="6475" y="3593"/>
                      </a:lnTo>
                      <a:lnTo>
                        <a:pt x="7028" y="4935"/>
                      </a:lnTo>
                      <a:lnTo>
                        <a:pt x="7502" y="6277"/>
                      </a:lnTo>
                      <a:lnTo>
                        <a:pt x="7502" y="6277"/>
                      </a:lnTo>
                      <a:lnTo>
                        <a:pt x="7976" y="7659"/>
                      </a:lnTo>
                      <a:lnTo>
                        <a:pt x="8331" y="9080"/>
                      </a:lnTo>
                      <a:lnTo>
                        <a:pt x="8607" y="10541"/>
                      </a:lnTo>
                      <a:lnTo>
                        <a:pt x="8805" y="11962"/>
                      </a:lnTo>
                      <a:lnTo>
                        <a:pt x="8805" y="11962"/>
                      </a:lnTo>
                      <a:lnTo>
                        <a:pt x="8844" y="12752"/>
                      </a:lnTo>
                      <a:lnTo>
                        <a:pt x="8844" y="12989"/>
                      </a:lnTo>
                      <a:lnTo>
                        <a:pt x="8844" y="12989"/>
                      </a:lnTo>
                      <a:lnTo>
                        <a:pt x="8844" y="13344"/>
                      </a:lnTo>
                      <a:lnTo>
                        <a:pt x="8844" y="13344"/>
                      </a:lnTo>
                      <a:lnTo>
                        <a:pt x="8805" y="13660"/>
                      </a:lnTo>
                      <a:lnTo>
                        <a:pt x="8765" y="13976"/>
                      </a:lnTo>
                      <a:lnTo>
                        <a:pt x="8765" y="13976"/>
                      </a:lnTo>
                      <a:lnTo>
                        <a:pt x="8607" y="14410"/>
                      </a:lnTo>
                      <a:lnTo>
                        <a:pt x="8410" y="14844"/>
                      </a:lnTo>
                      <a:lnTo>
                        <a:pt x="8212" y="15278"/>
                      </a:lnTo>
                      <a:lnTo>
                        <a:pt x="7936" y="15673"/>
                      </a:lnTo>
                      <a:lnTo>
                        <a:pt x="7936" y="15673"/>
                      </a:lnTo>
                      <a:lnTo>
                        <a:pt x="7502" y="16305"/>
                      </a:lnTo>
                      <a:lnTo>
                        <a:pt x="7028" y="16897"/>
                      </a:lnTo>
                      <a:lnTo>
                        <a:pt x="6515" y="17450"/>
                      </a:lnTo>
                      <a:lnTo>
                        <a:pt x="6002" y="18003"/>
                      </a:lnTo>
                      <a:lnTo>
                        <a:pt x="6002" y="18003"/>
                      </a:lnTo>
                      <a:lnTo>
                        <a:pt x="4936" y="18950"/>
                      </a:lnTo>
                      <a:lnTo>
                        <a:pt x="3870" y="19858"/>
                      </a:lnTo>
                      <a:lnTo>
                        <a:pt x="2725" y="20727"/>
                      </a:lnTo>
                      <a:lnTo>
                        <a:pt x="1580" y="21556"/>
                      </a:lnTo>
                      <a:lnTo>
                        <a:pt x="1580" y="21556"/>
                      </a:lnTo>
                      <a:lnTo>
                        <a:pt x="1383" y="21635"/>
                      </a:lnTo>
                      <a:lnTo>
                        <a:pt x="1185" y="21714"/>
                      </a:lnTo>
                      <a:lnTo>
                        <a:pt x="988" y="21714"/>
                      </a:lnTo>
                      <a:lnTo>
                        <a:pt x="790" y="21674"/>
                      </a:lnTo>
                      <a:lnTo>
                        <a:pt x="632" y="21635"/>
                      </a:lnTo>
                      <a:lnTo>
                        <a:pt x="435" y="21556"/>
                      </a:lnTo>
                      <a:lnTo>
                        <a:pt x="277" y="21437"/>
                      </a:lnTo>
                      <a:lnTo>
                        <a:pt x="159" y="21240"/>
                      </a:lnTo>
                      <a:lnTo>
                        <a:pt x="159" y="21240"/>
                      </a:lnTo>
                      <a:lnTo>
                        <a:pt x="80" y="21121"/>
                      </a:lnTo>
                      <a:lnTo>
                        <a:pt x="40" y="20963"/>
                      </a:lnTo>
                      <a:lnTo>
                        <a:pt x="1" y="20806"/>
                      </a:lnTo>
                      <a:lnTo>
                        <a:pt x="1" y="20608"/>
                      </a:lnTo>
                      <a:lnTo>
                        <a:pt x="1" y="20450"/>
                      </a:lnTo>
                      <a:lnTo>
                        <a:pt x="80" y="20292"/>
                      </a:lnTo>
                      <a:lnTo>
                        <a:pt x="159" y="20174"/>
                      </a:lnTo>
                      <a:lnTo>
                        <a:pt x="238" y="20016"/>
                      </a:lnTo>
                      <a:lnTo>
                        <a:pt x="277" y="19976"/>
                      </a:lnTo>
                      <a:lnTo>
                        <a:pt x="277" y="19976"/>
                      </a:lnTo>
                      <a:lnTo>
                        <a:pt x="1975" y="17963"/>
                      </a:lnTo>
                      <a:lnTo>
                        <a:pt x="2843" y="16976"/>
                      </a:lnTo>
                      <a:lnTo>
                        <a:pt x="3633" y="15950"/>
                      </a:lnTo>
                      <a:lnTo>
                        <a:pt x="3633" y="15950"/>
                      </a:lnTo>
                      <a:lnTo>
                        <a:pt x="3988" y="15476"/>
                      </a:lnTo>
                      <a:lnTo>
                        <a:pt x="4304" y="14963"/>
                      </a:lnTo>
                      <a:lnTo>
                        <a:pt x="4620" y="14449"/>
                      </a:lnTo>
                      <a:lnTo>
                        <a:pt x="4936" y="13936"/>
                      </a:lnTo>
                      <a:lnTo>
                        <a:pt x="4936" y="13936"/>
                      </a:lnTo>
                      <a:lnTo>
                        <a:pt x="5094" y="13541"/>
                      </a:lnTo>
                      <a:lnTo>
                        <a:pt x="5173" y="13147"/>
                      </a:lnTo>
                      <a:lnTo>
                        <a:pt x="5173" y="13147"/>
                      </a:lnTo>
                      <a:lnTo>
                        <a:pt x="5173" y="13107"/>
                      </a:lnTo>
                      <a:lnTo>
                        <a:pt x="5173" y="13147"/>
                      </a:lnTo>
                      <a:lnTo>
                        <a:pt x="5173" y="12989"/>
                      </a:lnTo>
                      <a:lnTo>
                        <a:pt x="5173" y="12989"/>
                      </a:lnTo>
                      <a:lnTo>
                        <a:pt x="5094" y="12436"/>
                      </a:lnTo>
                      <a:lnTo>
                        <a:pt x="5094" y="12436"/>
                      </a:lnTo>
                      <a:lnTo>
                        <a:pt x="4857" y="11212"/>
                      </a:lnTo>
                      <a:lnTo>
                        <a:pt x="4541" y="9988"/>
                      </a:lnTo>
                      <a:lnTo>
                        <a:pt x="4146" y="8804"/>
                      </a:lnTo>
                      <a:lnTo>
                        <a:pt x="3712" y="7659"/>
                      </a:lnTo>
                      <a:lnTo>
                        <a:pt x="3712" y="7659"/>
                      </a:lnTo>
                      <a:lnTo>
                        <a:pt x="3238" y="6435"/>
                      </a:lnTo>
                      <a:lnTo>
                        <a:pt x="2725" y="5251"/>
                      </a:lnTo>
                      <a:lnTo>
                        <a:pt x="2725" y="5251"/>
                      </a:lnTo>
                      <a:lnTo>
                        <a:pt x="2172" y="4066"/>
                      </a:lnTo>
                      <a:lnTo>
                        <a:pt x="1659" y="2921"/>
                      </a:lnTo>
                      <a:lnTo>
                        <a:pt x="1619" y="2882"/>
                      </a:lnTo>
                      <a:lnTo>
                        <a:pt x="1619" y="2882"/>
                      </a:lnTo>
                      <a:lnTo>
                        <a:pt x="1501" y="2487"/>
                      </a:lnTo>
                      <a:lnTo>
                        <a:pt x="1461" y="2092"/>
                      </a:lnTo>
                      <a:lnTo>
                        <a:pt x="1501" y="1698"/>
                      </a:lnTo>
                      <a:lnTo>
                        <a:pt x="1580" y="1303"/>
                      </a:lnTo>
                      <a:lnTo>
                        <a:pt x="1777" y="948"/>
                      </a:lnTo>
                      <a:lnTo>
                        <a:pt x="2014" y="632"/>
                      </a:lnTo>
                      <a:lnTo>
                        <a:pt x="2291" y="355"/>
                      </a:lnTo>
                      <a:lnTo>
                        <a:pt x="2646" y="158"/>
                      </a:lnTo>
                      <a:lnTo>
                        <a:pt x="2646" y="158"/>
                      </a:lnTo>
                      <a:lnTo>
                        <a:pt x="3041" y="40"/>
                      </a:lnTo>
                      <a:lnTo>
                        <a:pt x="3396" y="0"/>
                      </a:lnTo>
                      <a:lnTo>
                        <a:pt x="3791" y="0"/>
                      </a:lnTo>
                      <a:lnTo>
                        <a:pt x="4146" y="79"/>
                      </a:lnTo>
                      <a:lnTo>
                        <a:pt x="4462" y="237"/>
                      </a:lnTo>
                      <a:lnTo>
                        <a:pt x="4778" y="434"/>
                      </a:lnTo>
                      <a:lnTo>
                        <a:pt x="5054" y="711"/>
                      </a:lnTo>
                      <a:lnTo>
                        <a:pt x="5291" y="1026"/>
                      </a:lnTo>
                      <a:lnTo>
                        <a:pt x="5251" y="1026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45"/>
                <p:cNvSpPr/>
                <p:nvPr/>
              </p:nvSpPr>
              <p:spPr>
                <a:xfrm>
                  <a:off x="5487850" y="3167400"/>
                  <a:ext cx="760000" cy="85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00" h="34269" extrusionOk="0">
                      <a:moveTo>
                        <a:pt x="23451" y="0"/>
                      </a:moveTo>
                      <a:lnTo>
                        <a:pt x="22701" y="79"/>
                      </a:lnTo>
                      <a:lnTo>
                        <a:pt x="21951" y="237"/>
                      </a:lnTo>
                      <a:lnTo>
                        <a:pt x="21201" y="435"/>
                      </a:lnTo>
                      <a:lnTo>
                        <a:pt x="20490" y="751"/>
                      </a:lnTo>
                      <a:lnTo>
                        <a:pt x="19780" y="1106"/>
                      </a:lnTo>
                      <a:lnTo>
                        <a:pt x="19108" y="1540"/>
                      </a:lnTo>
                      <a:lnTo>
                        <a:pt x="18516" y="2014"/>
                      </a:lnTo>
                      <a:lnTo>
                        <a:pt x="17924" y="2606"/>
                      </a:lnTo>
                      <a:lnTo>
                        <a:pt x="14253" y="6633"/>
                      </a:lnTo>
                      <a:lnTo>
                        <a:pt x="12239" y="8844"/>
                      </a:lnTo>
                      <a:lnTo>
                        <a:pt x="10186" y="11173"/>
                      </a:lnTo>
                      <a:lnTo>
                        <a:pt x="9791" y="11647"/>
                      </a:lnTo>
                      <a:lnTo>
                        <a:pt x="9397" y="12200"/>
                      </a:lnTo>
                      <a:lnTo>
                        <a:pt x="9002" y="12792"/>
                      </a:lnTo>
                      <a:lnTo>
                        <a:pt x="8607" y="13423"/>
                      </a:lnTo>
                      <a:lnTo>
                        <a:pt x="7778" y="14884"/>
                      </a:lnTo>
                      <a:lnTo>
                        <a:pt x="6909" y="16463"/>
                      </a:lnTo>
                      <a:lnTo>
                        <a:pt x="6080" y="18200"/>
                      </a:lnTo>
                      <a:lnTo>
                        <a:pt x="5251" y="19977"/>
                      </a:lnTo>
                      <a:lnTo>
                        <a:pt x="4462" y="21793"/>
                      </a:lnTo>
                      <a:lnTo>
                        <a:pt x="3712" y="23609"/>
                      </a:lnTo>
                      <a:lnTo>
                        <a:pt x="2330" y="27044"/>
                      </a:lnTo>
                      <a:lnTo>
                        <a:pt x="1185" y="29965"/>
                      </a:lnTo>
                      <a:lnTo>
                        <a:pt x="395" y="32018"/>
                      </a:lnTo>
                      <a:lnTo>
                        <a:pt x="1" y="32966"/>
                      </a:lnTo>
                      <a:lnTo>
                        <a:pt x="1856" y="34268"/>
                      </a:lnTo>
                      <a:lnTo>
                        <a:pt x="3593" y="32176"/>
                      </a:lnTo>
                      <a:lnTo>
                        <a:pt x="5291" y="30044"/>
                      </a:lnTo>
                      <a:lnTo>
                        <a:pt x="6909" y="27833"/>
                      </a:lnTo>
                      <a:lnTo>
                        <a:pt x="8489" y="25583"/>
                      </a:lnTo>
                      <a:lnTo>
                        <a:pt x="9989" y="23333"/>
                      </a:lnTo>
                      <a:lnTo>
                        <a:pt x="11410" y="21003"/>
                      </a:lnTo>
                      <a:lnTo>
                        <a:pt x="12792" y="18635"/>
                      </a:lnTo>
                      <a:lnTo>
                        <a:pt x="14095" y="16226"/>
                      </a:lnTo>
                      <a:lnTo>
                        <a:pt x="16937" y="14805"/>
                      </a:lnTo>
                      <a:lnTo>
                        <a:pt x="19424" y="13463"/>
                      </a:lnTo>
                      <a:lnTo>
                        <a:pt x="21635" y="12239"/>
                      </a:lnTo>
                      <a:lnTo>
                        <a:pt x="23609" y="11094"/>
                      </a:lnTo>
                      <a:lnTo>
                        <a:pt x="25307" y="9989"/>
                      </a:lnTo>
                      <a:lnTo>
                        <a:pt x="26807" y="8962"/>
                      </a:lnTo>
                      <a:lnTo>
                        <a:pt x="28149" y="7975"/>
                      </a:lnTo>
                      <a:lnTo>
                        <a:pt x="29294" y="6988"/>
                      </a:lnTo>
                      <a:lnTo>
                        <a:pt x="29531" y="6751"/>
                      </a:lnTo>
                      <a:lnTo>
                        <a:pt x="29768" y="6475"/>
                      </a:lnTo>
                      <a:lnTo>
                        <a:pt x="29926" y="6199"/>
                      </a:lnTo>
                      <a:lnTo>
                        <a:pt x="30084" y="5922"/>
                      </a:lnTo>
                      <a:lnTo>
                        <a:pt x="30202" y="5606"/>
                      </a:lnTo>
                      <a:lnTo>
                        <a:pt x="30321" y="5330"/>
                      </a:lnTo>
                      <a:lnTo>
                        <a:pt x="30360" y="5014"/>
                      </a:lnTo>
                      <a:lnTo>
                        <a:pt x="30399" y="4698"/>
                      </a:lnTo>
                      <a:lnTo>
                        <a:pt x="30399" y="4383"/>
                      </a:lnTo>
                      <a:lnTo>
                        <a:pt x="30399" y="4027"/>
                      </a:lnTo>
                      <a:lnTo>
                        <a:pt x="30321" y="3711"/>
                      </a:lnTo>
                      <a:lnTo>
                        <a:pt x="30242" y="3435"/>
                      </a:lnTo>
                      <a:lnTo>
                        <a:pt x="30123" y="3119"/>
                      </a:lnTo>
                      <a:lnTo>
                        <a:pt x="29965" y="2803"/>
                      </a:lnTo>
                      <a:lnTo>
                        <a:pt x="29768" y="2527"/>
                      </a:lnTo>
                      <a:lnTo>
                        <a:pt x="29570" y="2290"/>
                      </a:lnTo>
                      <a:lnTo>
                        <a:pt x="29255" y="1974"/>
                      </a:lnTo>
                      <a:lnTo>
                        <a:pt x="28623" y="1461"/>
                      </a:lnTo>
                      <a:lnTo>
                        <a:pt x="27952" y="1027"/>
                      </a:lnTo>
                      <a:lnTo>
                        <a:pt x="27241" y="672"/>
                      </a:lnTo>
                      <a:lnTo>
                        <a:pt x="26491" y="395"/>
                      </a:lnTo>
                      <a:lnTo>
                        <a:pt x="25741" y="198"/>
                      </a:lnTo>
                      <a:lnTo>
                        <a:pt x="24991" y="40"/>
                      </a:lnTo>
                      <a:lnTo>
                        <a:pt x="24241" y="0"/>
                      </a:lnTo>
                      <a:close/>
                    </a:path>
                  </a:pathLst>
                </a:custGeom>
                <a:solidFill>
                  <a:srgbClr val="7F3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45"/>
                <p:cNvSpPr/>
                <p:nvPr/>
              </p:nvSpPr>
              <p:spPr>
                <a:xfrm>
                  <a:off x="5329925" y="3946125"/>
                  <a:ext cx="257625" cy="18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7423" extrusionOk="0">
                      <a:moveTo>
                        <a:pt x="7541" y="0"/>
                      </a:moveTo>
                      <a:lnTo>
                        <a:pt x="7305" y="40"/>
                      </a:lnTo>
                      <a:lnTo>
                        <a:pt x="7107" y="158"/>
                      </a:lnTo>
                      <a:lnTo>
                        <a:pt x="6949" y="277"/>
                      </a:lnTo>
                      <a:lnTo>
                        <a:pt x="6870" y="435"/>
                      </a:lnTo>
                      <a:lnTo>
                        <a:pt x="6712" y="790"/>
                      </a:lnTo>
                      <a:lnTo>
                        <a:pt x="6515" y="1224"/>
                      </a:lnTo>
                      <a:lnTo>
                        <a:pt x="6278" y="1619"/>
                      </a:lnTo>
                      <a:lnTo>
                        <a:pt x="6002" y="2093"/>
                      </a:lnTo>
                      <a:lnTo>
                        <a:pt x="5686" y="2527"/>
                      </a:lnTo>
                      <a:lnTo>
                        <a:pt x="5331" y="2961"/>
                      </a:lnTo>
                      <a:lnTo>
                        <a:pt x="4936" y="3435"/>
                      </a:lnTo>
                      <a:lnTo>
                        <a:pt x="4541" y="3830"/>
                      </a:lnTo>
                      <a:lnTo>
                        <a:pt x="4107" y="4264"/>
                      </a:lnTo>
                      <a:lnTo>
                        <a:pt x="3633" y="4620"/>
                      </a:lnTo>
                      <a:lnTo>
                        <a:pt x="3159" y="4975"/>
                      </a:lnTo>
                      <a:lnTo>
                        <a:pt x="2646" y="5291"/>
                      </a:lnTo>
                      <a:lnTo>
                        <a:pt x="2133" y="5528"/>
                      </a:lnTo>
                      <a:lnTo>
                        <a:pt x="1620" y="5725"/>
                      </a:lnTo>
                      <a:lnTo>
                        <a:pt x="1067" y="5843"/>
                      </a:lnTo>
                      <a:lnTo>
                        <a:pt x="514" y="5883"/>
                      </a:lnTo>
                      <a:lnTo>
                        <a:pt x="277" y="5883"/>
                      </a:lnTo>
                      <a:lnTo>
                        <a:pt x="159" y="5962"/>
                      </a:lnTo>
                      <a:lnTo>
                        <a:pt x="40" y="6001"/>
                      </a:lnTo>
                      <a:lnTo>
                        <a:pt x="1" y="6120"/>
                      </a:lnTo>
                      <a:lnTo>
                        <a:pt x="1" y="6238"/>
                      </a:lnTo>
                      <a:lnTo>
                        <a:pt x="80" y="6357"/>
                      </a:lnTo>
                      <a:lnTo>
                        <a:pt x="277" y="6633"/>
                      </a:lnTo>
                      <a:lnTo>
                        <a:pt x="593" y="6909"/>
                      </a:lnTo>
                      <a:lnTo>
                        <a:pt x="948" y="7146"/>
                      </a:lnTo>
                      <a:lnTo>
                        <a:pt x="1383" y="7344"/>
                      </a:lnTo>
                      <a:lnTo>
                        <a:pt x="1580" y="7383"/>
                      </a:lnTo>
                      <a:lnTo>
                        <a:pt x="1738" y="7423"/>
                      </a:lnTo>
                      <a:lnTo>
                        <a:pt x="3120" y="7423"/>
                      </a:lnTo>
                      <a:lnTo>
                        <a:pt x="3593" y="7344"/>
                      </a:lnTo>
                      <a:lnTo>
                        <a:pt x="3949" y="7265"/>
                      </a:lnTo>
                      <a:lnTo>
                        <a:pt x="4541" y="7067"/>
                      </a:lnTo>
                      <a:lnTo>
                        <a:pt x="4896" y="7028"/>
                      </a:lnTo>
                      <a:lnTo>
                        <a:pt x="5331" y="6988"/>
                      </a:lnTo>
                      <a:lnTo>
                        <a:pt x="6554" y="6988"/>
                      </a:lnTo>
                      <a:lnTo>
                        <a:pt x="7186" y="7028"/>
                      </a:lnTo>
                      <a:lnTo>
                        <a:pt x="7778" y="7107"/>
                      </a:lnTo>
                      <a:lnTo>
                        <a:pt x="7936" y="7146"/>
                      </a:lnTo>
                      <a:lnTo>
                        <a:pt x="8055" y="7146"/>
                      </a:lnTo>
                      <a:lnTo>
                        <a:pt x="8291" y="7028"/>
                      </a:lnTo>
                      <a:lnTo>
                        <a:pt x="8449" y="6870"/>
                      </a:lnTo>
                      <a:lnTo>
                        <a:pt x="8607" y="6672"/>
                      </a:lnTo>
                      <a:lnTo>
                        <a:pt x="8686" y="6396"/>
                      </a:lnTo>
                      <a:lnTo>
                        <a:pt x="8765" y="6080"/>
                      </a:lnTo>
                      <a:lnTo>
                        <a:pt x="8805" y="5764"/>
                      </a:lnTo>
                      <a:lnTo>
                        <a:pt x="8805" y="5409"/>
                      </a:lnTo>
                      <a:lnTo>
                        <a:pt x="8765" y="4659"/>
                      </a:lnTo>
                      <a:lnTo>
                        <a:pt x="8765" y="4225"/>
                      </a:lnTo>
                      <a:lnTo>
                        <a:pt x="8805" y="3751"/>
                      </a:lnTo>
                      <a:lnTo>
                        <a:pt x="8963" y="3119"/>
                      </a:lnTo>
                      <a:lnTo>
                        <a:pt x="9239" y="2409"/>
                      </a:lnTo>
                      <a:lnTo>
                        <a:pt x="9673" y="1540"/>
                      </a:lnTo>
                      <a:lnTo>
                        <a:pt x="10305" y="553"/>
                      </a:lnTo>
                      <a:lnTo>
                        <a:pt x="9831" y="395"/>
                      </a:lnTo>
                      <a:lnTo>
                        <a:pt x="9318" y="237"/>
                      </a:lnTo>
                      <a:lnTo>
                        <a:pt x="8726" y="119"/>
                      </a:lnTo>
                      <a:lnTo>
                        <a:pt x="8134" y="0"/>
                      </a:lnTo>
                      <a:close/>
                    </a:path>
                  </a:pathLst>
                </a:custGeom>
                <a:solidFill>
                  <a:srgbClr val="7F3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45"/>
                <p:cNvSpPr/>
                <p:nvPr/>
              </p:nvSpPr>
              <p:spPr>
                <a:xfrm>
                  <a:off x="6242900" y="2523900"/>
                  <a:ext cx="201350" cy="3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12121" extrusionOk="0">
                      <a:moveTo>
                        <a:pt x="2250" y="0"/>
                      </a:moveTo>
                      <a:lnTo>
                        <a:pt x="1816" y="40"/>
                      </a:lnTo>
                      <a:lnTo>
                        <a:pt x="1461" y="158"/>
                      </a:lnTo>
                      <a:lnTo>
                        <a:pt x="1184" y="355"/>
                      </a:lnTo>
                      <a:lnTo>
                        <a:pt x="908" y="592"/>
                      </a:lnTo>
                      <a:lnTo>
                        <a:pt x="671" y="908"/>
                      </a:lnTo>
                      <a:lnTo>
                        <a:pt x="474" y="1224"/>
                      </a:lnTo>
                      <a:lnTo>
                        <a:pt x="316" y="1579"/>
                      </a:lnTo>
                      <a:lnTo>
                        <a:pt x="197" y="1974"/>
                      </a:lnTo>
                      <a:lnTo>
                        <a:pt x="119" y="2369"/>
                      </a:lnTo>
                      <a:lnTo>
                        <a:pt x="40" y="2803"/>
                      </a:lnTo>
                      <a:lnTo>
                        <a:pt x="0" y="3237"/>
                      </a:lnTo>
                      <a:lnTo>
                        <a:pt x="0" y="4027"/>
                      </a:lnTo>
                      <a:lnTo>
                        <a:pt x="40" y="4738"/>
                      </a:lnTo>
                      <a:lnTo>
                        <a:pt x="158" y="5488"/>
                      </a:lnTo>
                      <a:lnTo>
                        <a:pt x="355" y="6317"/>
                      </a:lnTo>
                      <a:lnTo>
                        <a:pt x="671" y="7225"/>
                      </a:lnTo>
                      <a:lnTo>
                        <a:pt x="987" y="8212"/>
                      </a:lnTo>
                      <a:lnTo>
                        <a:pt x="1382" y="9199"/>
                      </a:lnTo>
                      <a:lnTo>
                        <a:pt x="1777" y="10186"/>
                      </a:lnTo>
                      <a:lnTo>
                        <a:pt x="2250" y="11173"/>
                      </a:lnTo>
                      <a:lnTo>
                        <a:pt x="2685" y="12120"/>
                      </a:lnTo>
                      <a:lnTo>
                        <a:pt x="3514" y="11686"/>
                      </a:lnTo>
                      <a:lnTo>
                        <a:pt x="4303" y="11173"/>
                      </a:lnTo>
                      <a:lnTo>
                        <a:pt x="5053" y="10620"/>
                      </a:lnTo>
                      <a:lnTo>
                        <a:pt x="5764" y="10028"/>
                      </a:lnTo>
                      <a:lnTo>
                        <a:pt x="6435" y="9357"/>
                      </a:lnTo>
                      <a:lnTo>
                        <a:pt x="7027" y="8646"/>
                      </a:lnTo>
                      <a:lnTo>
                        <a:pt x="7580" y="7896"/>
                      </a:lnTo>
                      <a:lnTo>
                        <a:pt x="8054" y="7067"/>
                      </a:lnTo>
                      <a:lnTo>
                        <a:pt x="7501" y="5606"/>
                      </a:lnTo>
                      <a:lnTo>
                        <a:pt x="6948" y="4264"/>
                      </a:lnTo>
                      <a:lnTo>
                        <a:pt x="6633" y="3672"/>
                      </a:lnTo>
                      <a:lnTo>
                        <a:pt x="6356" y="3119"/>
                      </a:lnTo>
                      <a:lnTo>
                        <a:pt x="6040" y="2566"/>
                      </a:lnTo>
                      <a:lnTo>
                        <a:pt x="5725" y="2092"/>
                      </a:lnTo>
                      <a:lnTo>
                        <a:pt x="5369" y="1658"/>
                      </a:lnTo>
                      <a:lnTo>
                        <a:pt x="5053" y="1303"/>
                      </a:lnTo>
                      <a:lnTo>
                        <a:pt x="4698" y="948"/>
                      </a:lnTo>
                      <a:lnTo>
                        <a:pt x="4303" y="671"/>
                      </a:lnTo>
                      <a:lnTo>
                        <a:pt x="3948" y="434"/>
                      </a:lnTo>
                      <a:lnTo>
                        <a:pt x="3553" y="237"/>
                      </a:lnTo>
                      <a:lnTo>
                        <a:pt x="3119" y="79"/>
                      </a:lnTo>
                      <a:lnTo>
                        <a:pt x="2685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45"/>
                <p:cNvSpPr/>
                <p:nvPr/>
              </p:nvSpPr>
              <p:spPr>
                <a:xfrm>
                  <a:off x="6242900" y="2523900"/>
                  <a:ext cx="201350" cy="3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12121" fill="none" extrusionOk="0">
                      <a:moveTo>
                        <a:pt x="2685" y="0"/>
                      </a:moveTo>
                      <a:lnTo>
                        <a:pt x="2685" y="0"/>
                      </a:lnTo>
                      <a:lnTo>
                        <a:pt x="3119" y="79"/>
                      </a:lnTo>
                      <a:lnTo>
                        <a:pt x="3553" y="237"/>
                      </a:lnTo>
                      <a:lnTo>
                        <a:pt x="3948" y="434"/>
                      </a:lnTo>
                      <a:lnTo>
                        <a:pt x="4303" y="671"/>
                      </a:lnTo>
                      <a:lnTo>
                        <a:pt x="4698" y="948"/>
                      </a:lnTo>
                      <a:lnTo>
                        <a:pt x="5053" y="1303"/>
                      </a:lnTo>
                      <a:lnTo>
                        <a:pt x="5369" y="1658"/>
                      </a:lnTo>
                      <a:lnTo>
                        <a:pt x="5725" y="2092"/>
                      </a:lnTo>
                      <a:lnTo>
                        <a:pt x="6040" y="2566"/>
                      </a:lnTo>
                      <a:lnTo>
                        <a:pt x="6356" y="3119"/>
                      </a:lnTo>
                      <a:lnTo>
                        <a:pt x="6633" y="3672"/>
                      </a:lnTo>
                      <a:lnTo>
                        <a:pt x="6948" y="4264"/>
                      </a:lnTo>
                      <a:lnTo>
                        <a:pt x="7501" y="5606"/>
                      </a:lnTo>
                      <a:lnTo>
                        <a:pt x="8054" y="7067"/>
                      </a:lnTo>
                      <a:lnTo>
                        <a:pt x="8054" y="7067"/>
                      </a:lnTo>
                      <a:lnTo>
                        <a:pt x="7580" y="7896"/>
                      </a:lnTo>
                      <a:lnTo>
                        <a:pt x="7027" y="8646"/>
                      </a:lnTo>
                      <a:lnTo>
                        <a:pt x="6435" y="9357"/>
                      </a:lnTo>
                      <a:lnTo>
                        <a:pt x="5764" y="10028"/>
                      </a:lnTo>
                      <a:lnTo>
                        <a:pt x="5053" y="10620"/>
                      </a:lnTo>
                      <a:lnTo>
                        <a:pt x="4303" y="11173"/>
                      </a:lnTo>
                      <a:lnTo>
                        <a:pt x="3514" y="11686"/>
                      </a:lnTo>
                      <a:lnTo>
                        <a:pt x="2685" y="12120"/>
                      </a:lnTo>
                      <a:lnTo>
                        <a:pt x="2685" y="12120"/>
                      </a:lnTo>
                      <a:lnTo>
                        <a:pt x="2250" y="11173"/>
                      </a:lnTo>
                      <a:lnTo>
                        <a:pt x="1777" y="10186"/>
                      </a:lnTo>
                      <a:lnTo>
                        <a:pt x="1382" y="9199"/>
                      </a:lnTo>
                      <a:lnTo>
                        <a:pt x="987" y="8212"/>
                      </a:lnTo>
                      <a:lnTo>
                        <a:pt x="671" y="7225"/>
                      </a:lnTo>
                      <a:lnTo>
                        <a:pt x="355" y="6317"/>
                      </a:lnTo>
                      <a:lnTo>
                        <a:pt x="158" y="5488"/>
                      </a:lnTo>
                      <a:lnTo>
                        <a:pt x="40" y="4738"/>
                      </a:lnTo>
                      <a:lnTo>
                        <a:pt x="40" y="4738"/>
                      </a:lnTo>
                      <a:lnTo>
                        <a:pt x="0" y="4027"/>
                      </a:lnTo>
                      <a:lnTo>
                        <a:pt x="0" y="3237"/>
                      </a:lnTo>
                      <a:lnTo>
                        <a:pt x="40" y="2803"/>
                      </a:lnTo>
                      <a:lnTo>
                        <a:pt x="119" y="2369"/>
                      </a:lnTo>
                      <a:lnTo>
                        <a:pt x="197" y="1974"/>
                      </a:lnTo>
                      <a:lnTo>
                        <a:pt x="316" y="1579"/>
                      </a:lnTo>
                      <a:lnTo>
                        <a:pt x="474" y="1224"/>
                      </a:lnTo>
                      <a:lnTo>
                        <a:pt x="671" y="908"/>
                      </a:lnTo>
                      <a:lnTo>
                        <a:pt x="908" y="592"/>
                      </a:lnTo>
                      <a:lnTo>
                        <a:pt x="1184" y="355"/>
                      </a:lnTo>
                      <a:lnTo>
                        <a:pt x="1461" y="158"/>
                      </a:lnTo>
                      <a:lnTo>
                        <a:pt x="1816" y="40"/>
                      </a:lnTo>
                      <a:lnTo>
                        <a:pt x="2250" y="0"/>
                      </a:lnTo>
                      <a:lnTo>
                        <a:pt x="268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45"/>
                <p:cNvSpPr/>
                <p:nvPr/>
              </p:nvSpPr>
              <p:spPr>
                <a:xfrm>
                  <a:off x="6241900" y="2522900"/>
                  <a:ext cx="202350" cy="30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4" h="12161" extrusionOk="0">
                      <a:moveTo>
                        <a:pt x="2369" y="1"/>
                      </a:moveTo>
                      <a:lnTo>
                        <a:pt x="2054" y="40"/>
                      </a:lnTo>
                      <a:lnTo>
                        <a:pt x="1738" y="119"/>
                      </a:lnTo>
                      <a:lnTo>
                        <a:pt x="1461" y="237"/>
                      </a:lnTo>
                      <a:lnTo>
                        <a:pt x="1224" y="395"/>
                      </a:lnTo>
                      <a:lnTo>
                        <a:pt x="1027" y="553"/>
                      </a:lnTo>
                      <a:lnTo>
                        <a:pt x="830" y="790"/>
                      </a:lnTo>
                      <a:lnTo>
                        <a:pt x="632" y="1027"/>
                      </a:lnTo>
                      <a:lnTo>
                        <a:pt x="514" y="1303"/>
                      </a:lnTo>
                      <a:lnTo>
                        <a:pt x="395" y="1580"/>
                      </a:lnTo>
                      <a:lnTo>
                        <a:pt x="277" y="1896"/>
                      </a:lnTo>
                      <a:lnTo>
                        <a:pt x="119" y="2527"/>
                      </a:lnTo>
                      <a:lnTo>
                        <a:pt x="40" y="3198"/>
                      </a:lnTo>
                      <a:lnTo>
                        <a:pt x="1" y="3830"/>
                      </a:lnTo>
                      <a:lnTo>
                        <a:pt x="40" y="4343"/>
                      </a:lnTo>
                      <a:lnTo>
                        <a:pt x="80" y="4778"/>
                      </a:lnTo>
                      <a:lnTo>
                        <a:pt x="198" y="5528"/>
                      </a:lnTo>
                      <a:lnTo>
                        <a:pt x="395" y="6357"/>
                      </a:lnTo>
                      <a:lnTo>
                        <a:pt x="711" y="7265"/>
                      </a:lnTo>
                      <a:lnTo>
                        <a:pt x="1027" y="8252"/>
                      </a:lnTo>
                      <a:lnTo>
                        <a:pt x="1422" y="9239"/>
                      </a:lnTo>
                      <a:lnTo>
                        <a:pt x="1817" y="10226"/>
                      </a:lnTo>
                      <a:lnTo>
                        <a:pt x="2290" y="11213"/>
                      </a:lnTo>
                      <a:lnTo>
                        <a:pt x="2725" y="12160"/>
                      </a:lnTo>
                      <a:lnTo>
                        <a:pt x="3554" y="11726"/>
                      </a:lnTo>
                      <a:lnTo>
                        <a:pt x="4343" y="11213"/>
                      </a:lnTo>
                      <a:lnTo>
                        <a:pt x="5093" y="10660"/>
                      </a:lnTo>
                      <a:lnTo>
                        <a:pt x="5804" y="10068"/>
                      </a:lnTo>
                      <a:lnTo>
                        <a:pt x="6475" y="9397"/>
                      </a:lnTo>
                      <a:lnTo>
                        <a:pt x="7067" y="8686"/>
                      </a:lnTo>
                      <a:lnTo>
                        <a:pt x="7620" y="7936"/>
                      </a:lnTo>
                      <a:lnTo>
                        <a:pt x="8094" y="7107"/>
                      </a:lnTo>
                      <a:lnTo>
                        <a:pt x="7541" y="5646"/>
                      </a:lnTo>
                      <a:lnTo>
                        <a:pt x="6988" y="4304"/>
                      </a:lnTo>
                      <a:lnTo>
                        <a:pt x="6673" y="3712"/>
                      </a:lnTo>
                      <a:lnTo>
                        <a:pt x="6396" y="3159"/>
                      </a:lnTo>
                      <a:lnTo>
                        <a:pt x="6080" y="2606"/>
                      </a:lnTo>
                      <a:lnTo>
                        <a:pt x="5765" y="2132"/>
                      </a:lnTo>
                      <a:lnTo>
                        <a:pt x="5409" y="1698"/>
                      </a:lnTo>
                      <a:lnTo>
                        <a:pt x="5093" y="1343"/>
                      </a:lnTo>
                      <a:lnTo>
                        <a:pt x="4738" y="988"/>
                      </a:lnTo>
                      <a:lnTo>
                        <a:pt x="4343" y="711"/>
                      </a:lnTo>
                      <a:lnTo>
                        <a:pt x="3988" y="474"/>
                      </a:lnTo>
                      <a:lnTo>
                        <a:pt x="3593" y="277"/>
                      </a:lnTo>
                      <a:lnTo>
                        <a:pt x="3159" y="119"/>
                      </a:lnTo>
                      <a:lnTo>
                        <a:pt x="2725" y="40"/>
                      </a:lnTo>
                      <a:lnTo>
                        <a:pt x="2369" y="1"/>
                      </a:lnTo>
                      <a:close/>
                    </a:path>
                  </a:pathLst>
                </a:custGeom>
                <a:solidFill>
                  <a:srgbClr val="BDD6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45"/>
                <p:cNvSpPr/>
                <p:nvPr/>
              </p:nvSpPr>
              <p:spPr>
                <a:xfrm>
                  <a:off x="6241900" y="2522900"/>
                  <a:ext cx="202350" cy="30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4" h="12161" fill="none" extrusionOk="0">
                      <a:moveTo>
                        <a:pt x="2369" y="1"/>
                      </a:moveTo>
                      <a:lnTo>
                        <a:pt x="2369" y="1"/>
                      </a:lnTo>
                      <a:lnTo>
                        <a:pt x="2054" y="40"/>
                      </a:lnTo>
                      <a:lnTo>
                        <a:pt x="1738" y="119"/>
                      </a:lnTo>
                      <a:lnTo>
                        <a:pt x="1461" y="237"/>
                      </a:lnTo>
                      <a:lnTo>
                        <a:pt x="1224" y="395"/>
                      </a:lnTo>
                      <a:lnTo>
                        <a:pt x="1027" y="553"/>
                      </a:lnTo>
                      <a:lnTo>
                        <a:pt x="830" y="790"/>
                      </a:lnTo>
                      <a:lnTo>
                        <a:pt x="632" y="1027"/>
                      </a:lnTo>
                      <a:lnTo>
                        <a:pt x="514" y="1303"/>
                      </a:lnTo>
                      <a:lnTo>
                        <a:pt x="395" y="1580"/>
                      </a:lnTo>
                      <a:lnTo>
                        <a:pt x="277" y="1896"/>
                      </a:lnTo>
                      <a:lnTo>
                        <a:pt x="119" y="2527"/>
                      </a:lnTo>
                      <a:lnTo>
                        <a:pt x="40" y="3198"/>
                      </a:lnTo>
                      <a:lnTo>
                        <a:pt x="1" y="3830"/>
                      </a:lnTo>
                      <a:lnTo>
                        <a:pt x="1" y="3830"/>
                      </a:lnTo>
                      <a:lnTo>
                        <a:pt x="40" y="4343"/>
                      </a:lnTo>
                      <a:lnTo>
                        <a:pt x="80" y="4778"/>
                      </a:lnTo>
                      <a:lnTo>
                        <a:pt x="80" y="4778"/>
                      </a:lnTo>
                      <a:lnTo>
                        <a:pt x="198" y="5528"/>
                      </a:lnTo>
                      <a:lnTo>
                        <a:pt x="395" y="6357"/>
                      </a:lnTo>
                      <a:lnTo>
                        <a:pt x="711" y="7265"/>
                      </a:lnTo>
                      <a:lnTo>
                        <a:pt x="1027" y="8252"/>
                      </a:lnTo>
                      <a:lnTo>
                        <a:pt x="1422" y="9239"/>
                      </a:lnTo>
                      <a:lnTo>
                        <a:pt x="1817" y="10226"/>
                      </a:lnTo>
                      <a:lnTo>
                        <a:pt x="2290" y="11213"/>
                      </a:lnTo>
                      <a:lnTo>
                        <a:pt x="2725" y="12160"/>
                      </a:lnTo>
                      <a:lnTo>
                        <a:pt x="2725" y="12160"/>
                      </a:lnTo>
                      <a:lnTo>
                        <a:pt x="3554" y="11726"/>
                      </a:lnTo>
                      <a:lnTo>
                        <a:pt x="4343" y="11213"/>
                      </a:lnTo>
                      <a:lnTo>
                        <a:pt x="5093" y="10660"/>
                      </a:lnTo>
                      <a:lnTo>
                        <a:pt x="5804" y="10068"/>
                      </a:lnTo>
                      <a:lnTo>
                        <a:pt x="6475" y="9397"/>
                      </a:lnTo>
                      <a:lnTo>
                        <a:pt x="7067" y="8686"/>
                      </a:lnTo>
                      <a:lnTo>
                        <a:pt x="7620" y="7936"/>
                      </a:lnTo>
                      <a:lnTo>
                        <a:pt x="8094" y="7107"/>
                      </a:lnTo>
                      <a:lnTo>
                        <a:pt x="8094" y="7107"/>
                      </a:lnTo>
                      <a:lnTo>
                        <a:pt x="7541" y="5646"/>
                      </a:lnTo>
                      <a:lnTo>
                        <a:pt x="6988" y="4304"/>
                      </a:lnTo>
                      <a:lnTo>
                        <a:pt x="6673" y="3712"/>
                      </a:lnTo>
                      <a:lnTo>
                        <a:pt x="6396" y="3159"/>
                      </a:lnTo>
                      <a:lnTo>
                        <a:pt x="6080" y="2606"/>
                      </a:lnTo>
                      <a:lnTo>
                        <a:pt x="5765" y="2132"/>
                      </a:lnTo>
                      <a:lnTo>
                        <a:pt x="5409" y="1698"/>
                      </a:lnTo>
                      <a:lnTo>
                        <a:pt x="5093" y="1343"/>
                      </a:lnTo>
                      <a:lnTo>
                        <a:pt x="4738" y="988"/>
                      </a:lnTo>
                      <a:lnTo>
                        <a:pt x="4343" y="711"/>
                      </a:lnTo>
                      <a:lnTo>
                        <a:pt x="3988" y="474"/>
                      </a:lnTo>
                      <a:lnTo>
                        <a:pt x="3593" y="277"/>
                      </a:lnTo>
                      <a:lnTo>
                        <a:pt x="3159" y="119"/>
                      </a:lnTo>
                      <a:lnTo>
                        <a:pt x="2725" y="40"/>
                      </a:lnTo>
                      <a:lnTo>
                        <a:pt x="2725" y="40"/>
                      </a:lnTo>
                      <a:lnTo>
                        <a:pt x="236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45"/>
                <p:cNvSpPr/>
                <p:nvPr/>
              </p:nvSpPr>
              <p:spPr>
                <a:xfrm>
                  <a:off x="6351450" y="3319400"/>
                  <a:ext cx="158925" cy="8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7" h="33676" extrusionOk="0">
                      <a:moveTo>
                        <a:pt x="5962" y="0"/>
                      </a:moveTo>
                      <a:lnTo>
                        <a:pt x="5844" y="79"/>
                      </a:lnTo>
                      <a:lnTo>
                        <a:pt x="5765" y="158"/>
                      </a:lnTo>
                      <a:lnTo>
                        <a:pt x="5725" y="277"/>
                      </a:lnTo>
                      <a:lnTo>
                        <a:pt x="1" y="33321"/>
                      </a:lnTo>
                      <a:lnTo>
                        <a:pt x="1" y="33439"/>
                      </a:lnTo>
                      <a:lnTo>
                        <a:pt x="40" y="33558"/>
                      </a:lnTo>
                      <a:lnTo>
                        <a:pt x="119" y="33636"/>
                      </a:lnTo>
                      <a:lnTo>
                        <a:pt x="238" y="33676"/>
                      </a:lnTo>
                      <a:lnTo>
                        <a:pt x="396" y="33676"/>
                      </a:lnTo>
                      <a:lnTo>
                        <a:pt x="475" y="33636"/>
                      </a:lnTo>
                      <a:lnTo>
                        <a:pt x="553" y="33558"/>
                      </a:lnTo>
                      <a:lnTo>
                        <a:pt x="593" y="33439"/>
                      </a:lnTo>
                      <a:lnTo>
                        <a:pt x="6357" y="395"/>
                      </a:lnTo>
                      <a:lnTo>
                        <a:pt x="6357" y="356"/>
                      </a:lnTo>
                      <a:lnTo>
                        <a:pt x="6357" y="237"/>
                      </a:lnTo>
                      <a:lnTo>
                        <a:pt x="6317" y="119"/>
                      </a:lnTo>
                      <a:lnTo>
                        <a:pt x="6199" y="40"/>
                      </a:lnTo>
                      <a:lnTo>
                        <a:pt x="608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45"/>
                <p:cNvSpPr/>
                <p:nvPr/>
              </p:nvSpPr>
              <p:spPr>
                <a:xfrm>
                  <a:off x="6394875" y="3319400"/>
                  <a:ext cx="115500" cy="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0" h="593" extrusionOk="0">
                      <a:moveTo>
                        <a:pt x="159" y="0"/>
                      </a:moveTo>
                      <a:lnTo>
                        <a:pt x="80" y="79"/>
                      </a:lnTo>
                      <a:lnTo>
                        <a:pt x="1" y="198"/>
                      </a:lnTo>
                      <a:lnTo>
                        <a:pt x="1" y="316"/>
                      </a:lnTo>
                      <a:lnTo>
                        <a:pt x="1" y="435"/>
                      </a:lnTo>
                      <a:lnTo>
                        <a:pt x="80" y="513"/>
                      </a:lnTo>
                      <a:lnTo>
                        <a:pt x="159" y="592"/>
                      </a:lnTo>
                      <a:lnTo>
                        <a:pt x="4423" y="592"/>
                      </a:lnTo>
                      <a:lnTo>
                        <a:pt x="4541" y="513"/>
                      </a:lnTo>
                      <a:lnTo>
                        <a:pt x="4620" y="435"/>
                      </a:lnTo>
                      <a:lnTo>
                        <a:pt x="4620" y="316"/>
                      </a:lnTo>
                      <a:lnTo>
                        <a:pt x="4580" y="198"/>
                      </a:lnTo>
                      <a:lnTo>
                        <a:pt x="4541" y="79"/>
                      </a:lnTo>
                      <a:lnTo>
                        <a:pt x="442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45"/>
                <p:cNvSpPr/>
                <p:nvPr/>
              </p:nvSpPr>
              <p:spPr>
                <a:xfrm>
                  <a:off x="6389950" y="3283850"/>
                  <a:ext cx="15825" cy="1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4068" extrusionOk="0">
                      <a:moveTo>
                        <a:pt x="277" y="1"/>
                      </a:moveTo>
                      <a:lnTo>
                        <a:pt x="158" y="40"/>
                      </a:lnTo>
                      <a:lnTo>
                        <a:pt x="79" y="80"/>
                      </a:lnTo>
                      <a:lnTo>
                        <a:pt x="40" y="198"/>
                      </a:lnTo>
                      <a:lnTo>
                        <a:pt x="0" y="317"/>
                      </a:lnTo>
                      <a:lnTo>
                        <a:pt x="0" y="3791"/>
                      </a:lnTo>
                      <a:lnTo>
                        <a:pt x="40" y="3909"/>
                      </a:lnTo>
                      <a:lnTo>
                        <a:pt x="79" y="3988"/>
                      </a:lnTo>
                      <a:lnTo>
                        <a:pt x="158" y="4028"/>
                      </a:lnTo>
                      <a:lnTo>
                        <a:pt x="277" y="4067"/>
                      </a:lnTo>
                      <a:lnTo>
                        <a:pt x="316" y="4067"/>
                      </a:lnTo>
                      <a:lnTo>
                        <a:pt x="435" y="4028"/>
                      </a:lnTo>
                      <a:lnTo>
                        <a:pt x="514" y="3988"/>
                      </a:lnTo>
                      <a:lnTo>
                        <a:pt x="593" y="3909"/>
                      </a:lnTo>
                      <a:lnTo>
                        <a:pt x="632" y="3791"/>
                      </a:lnTo>
                      <a:lnTo>
                        <a:pt x="632" y="317"/>
                      </a:lnTo>
                      <a:lnTo>
                        <a:pt x="593" y="198"/>
                      </a:lnTo>
                      <a:lnTo>
                        <a:pt x="514" y="80"/>
                      </a:lnTo>
                      <a:lnTo>
                        <a:pt x="435" y="40"/>
                      </a:lnTo>
                      <a:lnTo>
                        <a:pt x="31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45"/>
                <p:cNvSpPr/>
                <p:nvPr/>
              </p:nvSpPr>
              <p:spPr>
                <a:xfrm>
                  <a:off x="6365275" y="3849400"/>
                  <a:ext cx="78975" cy="7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3159" extrusionOk="0">
                      <a:moveTo>
                        <a:pt x="1580" y="1"/>
                      </a:moveTo>
                      <a:lnTo>
                        <a:pt x="1264" y="40"/>
                      </a:lnTo>
                      <a:lnTo>
                        <a:pt x="948" y="119"/>
                      </a:lnTo>
                      <a:lnTo>
                        <a:pt x="711" y="277"/>
                      </a:lnTo>
                      <a:lnTo>
                        <a:pt x="474" y="474"/>
                      </a:lnTo>
                      <a:lnTo>
                        <a:pt x="277" y="711"/>
                      </a:lnTo>
                      <a:lnTo>
                        <a:pt x="119" y="988"/>
                      </a:lnTo>
                      <a:lnTo>
                        <a:pt x="40" y="1264"/>
                      </a:lnTo>
                      <a:lnTo>
                        <a:pt x="0" y="1580"/>
                      </a:lnTo>
                      <a:lnTo>
                        <a:pt x="40" y="1896"/>
                      </a:lnTo>
                      <a:lnTo>
                        <a:pt x="119" y="2211"/>
                      </a:lnTo>
                      <a:lnTo>
                        <a:pt x="277" y="2488"/>
                      </a:lnTo>
                      <a:lnTo>
                        <a:pt x="474" y="2685"/>
                      </a:lnTo>
                      <a:lnTo>
                        <a:pt x="711" y="2883"/>
                      </a:lnTo>
                      <a:lnTo>
                        <a:pt x="948" y="3040"/>
                      </a:lnTo>
                      <a:lnTo>
                        <a:pt x="1264" y="3119"/>
                      </a:lnTo>
                      <a:lnTo>
                        <a:pt x="1580" y="3159"/>
                      </a:lnTo>
                      <a:lnTo>
                        <a:pt x="1895" y="3119"/>
                      </a:lnTo>
                      <a:lnTo>
                        <a:pt x="2211" y="3040"/>
                      </a:lnTo>
                      <a:lnTo>
                        <a:pt x="2448" y="2883"/>
                      </a:lnTo>
                      <a:lnTo>
                        <a:pt x="2685" y="2685"/>
                      </a:lnTo>
                      <a:lnTo>
                        <a:pt x="2882" y="2448"/>
                      </a:lnTo>
                      <a:lnTo>
                        <a:pt x="3040" y="2211"/>
                      </a:lnTo>
                      <a:lnTo>
                        <a:pt x="3119" y="1896"/>
                      </a:lnTo>
                      <a:lnTo>
                        <a:pt x="3159" y="1580"/>
                      </a:lnTo>
                      <a:lnTo>
                        <a:pt x="3119" y="1264"/>
                      </a:lnTo>
                      <a:lnTo>
                        <a:pt x="3040" y="988"/>
                      </a:lnTo>
                      <a:lnTo>
                        <a:pt x="2882" y="711"/>
                      </a:lnTo>
                      <a:lnTo>
                        <a:pt x="2685" y="474"/>
                      </a:lnTo>
                      <a:lnTo>
                        <a:pt x="2448" y="277"/>
                      </a:lnTo>
                      <a:lnTo>
                        <a:pt x="2211" y="119"/>
                      </a:lnTo>
                      <a:lnTo>
                        <a:pt x="1895" y="40"/>
                      </a:lnTo>
                      <a:lnTo>
                        <a:pt x="15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45"/>
                <p:cNvSpPr/>
                <p:nvPr/>
              </p:nvSpPr>
              <p:spPr>
                <a:xfrm>
                  <a:off x="6379100" y="3307550"/>
                  <a:ext cx="3752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541" extrusionOk="0">
                      <a:moveTo>
                        <a:pt x="750" y="0"/>
                      </a:moveTo>
                      <a:lnTo>
                        <a:pt x="592" y="40"/>
                      </a:lnTo>
                      <a:lnTo>
                        <a:pt x="434" y="79"/>
                      </a:lnTo>
                      <a:lnTo>
                        <a:pt x="316" y="158"/>
                      </a:lnTo>
                      <a:lnTo>
                        <a:pt x="198" y="237"/>
                      </a:lnTo>
                      <a:lnTo>
                        <a:pt x="119" y="356"/>
                      </a:lnTo>
                      <a:lnTo>
                        <a:pt x="40" y="474"/>
                      </a:lnTo>
                      <a:lnTo>
                        <a:pt x="0" y="632"/>
                      </a:lnTo>
                      <a:lnTo>
                        <a:pt x="0" y="790"/>
                      </a:lnTo>
                      <a:lnTo>
                        <a:pt x="0" y="948"/>
                      </a:lnTo>
                      <a:lnTo>
                        <a:pt x="40" y="1066"/>
                      </a:lnTo>
                      <a:lnTo>
                        <a:pt x="119" y="1185"/>
                      </a:lnTo>
                      <a:lnTo>
                        <a:pt x="198" y="1303"/>
                      </a:lnTo>
                      <a:lnTo>
                        <a:pt x="316" y="1422"/>
                      </a:lnTo>
                      <a:lnTo>
                        <a:pt x="434" y="1461"/>
                      </a:lnTo>
                      <a:lnTo>
                        <a:pt x="592" y="1540"/>
                      </a:lnTo>
                      <a:lnTo>
                        <a:pt x="908" y="1540"/>
                      </a:lnTo>
                      <a:lnTo>
                        <a:pt x="1027" y="1461"/>
                      </a:lnTo>
                      <a:lnTo>
                        <a:pt x="1185" y="1422"/>
                      </a:lnTo>
                      <a:lnTo>
                        <a:pt x="1303" y="1303"/>
                      </a:lnTo>
                      <a:lnTo>
                        <a:pt x="1382" y="1185"/>
                      </a:lnTo>
                      <a:lnTo>
                        <a:pt x="1461" y="1066"/>
                      </a:lnTo>
                      <a:lnTo>
                        <a:pt x="1500" y="948"/>
                      </a:lnTo>
                      <a:lnTo>
                        <a:pt x="1500" y="790"/>
                      </a:lnTo>
                      <a:lnTo>
                        <a:pt x="1500" y="632"/>
                      </a:lnTo>
                      <a:lnTo>
                        <a:pt x="1461" y="474"/>
                      </a:lnTo>
                      <a:lnTo>
                        <a:pt x="1382" y="356"/>
                      </a:lnTo>
                      <a:lnTo>
                        <a:pt x="1303" y="237"/>
                      </a:lnTo>
                      <a:lnTo>
                        <a:pt x="1185" y="158"/>
                      </a:lnTo>
                      <a:lnTo>
                        <a:pt x="1027" y="79"/>
                      </a:lnTo>
                      <a:lnTo>
                        <a:pt x="908" y="40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45"/>
                <p:cNvSpPr/>
                <p:nvPr/>
              </p:nvSpPr>
              <p:spPr>
                <a:xfrm>
                  <a:off x="6211300" y="3218725"/>
                  <a:ext cx="230000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" h="4304" extrusionOk="0">
                      <a:moveTo>
                        <a:pt x="9199" y="0"/>
                      </a:moveTo>
                      <a:lnTo>
                        <a:pt x="8410" y="277"/>
                      </a:lnTo>
                      <a:lnTo>
                        <a:pt x="7423" y="593"/>
                      </a:lnTo>
                      <a:lnTo>
                        <a:pt x="5094" y="1185"/>
                      </a:lnTo>
                      <a:lnTo>
                        <a:pt x="2725" y="1777"/>
                      </a:lnTo>
                      <a:lnTo>
                        <a:pt x="672" y="2211"/>
                      </a:lnTo>
                      <a:lnTo>
                        <a:pt x="514" y="2290"/>
                      </a:lnTo>
                      <a:lnTo>
                        <a:pt x="356" y="2369"/>
                      </a:lnTo>
                      <a:lnTo>
                        <a:pt x="198" y="2488"/>
                      </a:lnTo>
                      <a:lnTo>
                        <a:pt x="119" y="2645"/>
                      </a:lnTo>
                      <a:lnTo>
                        <a:pt x="40" y="2803"/>
                      </a:lnTo>
                      <a:lnTo>
                        <a:pt x="1" y="2961"/>
                      </a:lnTo>
                      <a:lnTo>
                        <a:pt x="1" y="3159"/>
                      </a:lnTo>
                      <a:lnTo>
                        <a:pt x="1" y="3317"/>
                      </a:lnTo>
                      <a:lnTo>
                        <a:pt x="80" y="3475"/>
                      </a:lnTo>
                      <a:lnTo>
                        <a:pt x="159" y="3632"/>
                      </a:lnTo>
                      <a:lnTo>
                        <a:pt x="277" y="3751"/>
                      </a:lnTo>
                      <a:lnTo>
                        <a:pt x="435" y="3869"/>
                      </a:lnTo>
                      <a:lnTo>
                        <a:pt x="672" y="3988"/>
                      </a:lnTo>
                      <a:lnTo>
                        <a:pt x="948" y="4106"/>
                      </a:lnTo>
                      <a:lnTo>
                        <a:pt x="1501" y="4225"/>
                      </a:lnTo>
                      <a:lnTo>
                        <a:pt x="2054" y="4304"/>
                      </a:lnTo>
                      <a:lnTo>
                        <a:pt x="2606" y="4304"/>
                      </a:lnTo>
                      <a:lnTo>
                        <a:pt x="3159" y="4185"/>
                      </a:lnTo>
                      <a:lnTo>
                        <a:pt x="3435" y="4146"/>
                      </a:lnTo>
                      <a:lnTo>
                        <a:pt x="3751" y="4027"/>
                      </a:lnTo>
                      <a:lnTo>
                        <a:pt x="4580" y="3672"/>
                      </a:lnTo>
                      <a:lnTo>
                        <a:pt x="5488" y="3238"/>
                      </a:lnTo>
                      <a:lnTo>
                        <a:pt x="6436" y="2645"/>
                      </a:lnTo>
                      <a:lnTo>
                        <a:pt x="7344" y="2014"/>
                      </a:lnTo>
                      <a:lnTo>
                        <a:pt x="7778" y="1698"/>
                      </a:lnTo>
                      <a:lnTo>
                        <a:pt x="8173" y="1343"/>
                      </a:lnTo>
                      <a:lnTo>
                        <a:pt x="8528" y="1027"/>
                      </a:lnTo>
                      <a:lnTo>
                        <a:pt x="8805" y="672"/>
                      </a:lnTo>
                      <a:lnTo>
                        <a:pt x="9041" y="356"/>
                      </a:lnTo>
                      <a:lnTo>
                        <a:pt x="91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45"/>
                <p:cNvSpPr/>
                <p:nvPr/>
              </p:nvSpPr>
              <p:spPr>
                <a:xfrm>
                  <a:off x="6235000" y="3179250"/>
                  <a:ext cx="28920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8" h="5923" extrusionOk="0">
                      <a:moveTo>
                        <a:pt x="10660" y="0"/>
                      </a:moveTo>
                      <a:lnTo>
                        <a:pt x="10462" y="40"/>
                      </a:lnTo>
                      <a:lnTo>
                        <a:pt x="8962" y="474"/>
                      </a:lnTo>
                      <a:lnTo>
                        <a:pt x="7106" y="1027"/>
                      </a:lnTo>
                      <a:lnTo>
                        <a:pt x="5290" y="1579"/>
                      </a:lnTo>
                      <a:lnTo>
                        <a:pt x="4461" y="1856"/>
                      </a:lnTo>
                      <a:lnTo>
                        <a:pt x="3790" y="2132"/>
                      </a:lnTo>
                      <a:lnTo>
                        <a:pt x="3553" y="2251"/>
                      </a:lnTo>
                      <a:lnTo>
                        <a:pt x="3316" y="2487"/>
                      </a:lnTo>
                      <a:lnTo>
                        <a:pt x="3198" y="2764"/>
                      </a:lnTo>
                      <a:lnTo>
                        <a:pt x="3159" y="3040"/>
                      </a:lnTo>
                      <a:lnTo>
                        <a:pt x="3119" y="3356"/>
                      </a:lnTo>
                      <a:lnTo>
                        <a:pt x="3080" y="3672"/>
                      </a:lnTo>
                      <a:lnTo>
                        <a:pt x="3001" y="3988"/>
                      </a:lnTo>
                      <a:lnTo>
                        <a:pt x="2882" y="4264"/>
                      </a:lnTo>
                      <a:lnTo>
                        <a:pt x="2724" y="4540"/>
                      </a:lnTo>
                      <a:lnTo>
                        <a:pt x="2566" y="4777"/>
                      </a:lnTo>
                      <a:lnTo>
                        <a:pt x="2369" y="5014"/>
                      </a:lnTo>
                      <a:lnTo>
                        <a:pt x="2172" y="5211"/>
                      </a:lnTo>
                      <a:lnTo>
                        <a:pt x="1935" y="5369"/>
                      </a:lnTo>
                      <a:lnTo>
                        <a:pt x="1698" y="5527"/>
                      </a:lnTo>
                      <a:lnTo>
                        <a:pt x="1421" y="5646"/>
                      </a:lnTo>
                      <a:lnTo>
                        <a:pt x="1185" y="5725"/>
                      </a:lnTo>
                      <a:lnTo>
                        <a:pt x="869" y="5764"/>
                      </a:lnTo>
                      <a:lnTo>
                        <a:pt x="316" y="5764"/>
                      </a:lnTo>
                      <a:lnTo>
                        <a:pt x="0" y="5685"/>
                      </a:lnTo>
                      <a:lnTo>
                        <a:pt x="0" y="5685"/>
                      </a:lnTo>
                      <a:lnTo>
                        <a:pt x="277" y="5764"/>
                      </a:lnTo>
                      <a:lnTo>
                        <a:pt x="553" y="5843"/>
                      </a:lnTo>
                      <a:lnTo>
                        <a:pt x="869" y="5883"/>
                      </a:lnTo>
                      <a:lnTo>
                        <a:pt x="1185" y="5922"/>
                      </a:lnTo>
                      <a:lnTo>
                        <a:pt x="1935" y="5883"/>
                      </a:lnTo>
                      <a:lnTo>
                        <a:pt x="2843" y="5725"/>
                      </a:lnTo>
                      <a:lnTo>
                        <a:pt x="3988" y="5488"/>
                      </a:lnTo>
                      <a:lnTo>
                        <a:pt x="5448" y="5132"/>
                      </a:lnTo>
                      <a:lnTo>
                        <a:pt x="9357" y="4067"/>
                      </a:lnTo>
                      <a:lnTo>
                        <a:pt x="9673" y="3948"/>
                      </a:lnTo>
                      <a:lnTo>
                        <a:pt x="9988" y="3830"/>
                      </a:lnTo>
                      <a:lnTo>
                        <a:pt x="10265" y="3672"/>
                      </a:lnTo>
                      <a:lnTo>
                        <a:pt x="10502" y="3474"/>
                      </a:lnTo>
                      <a:lnTo>
                        <a:pt x="10699" y="3316"/>
                      </a:lnTo>
                      <a:lnTo>
                        <a:pt x="10896" y="3080"/>
                      </a:lnTo>
                      <a:lnTo>
                        <a:pt x="11054" y="2882"/>
                      </a:lnTo>
                      <a:lnTo>
                        <a:pt x="11173" y="2645"/>
                      </a:lnTo>
                      <a:lnTo>
                        <a:pt x="11370" y="2211"/>
                      </a:lnTo>
                      <a:lnTo>
                        <a:pt x="11489" y="1737"/>
                      </a:lnTo>
                      <a:lnTo>
                        <a:pt x="11528" y="1264"/>
                      </a:lnTo>
                      <a:lnTo>
                        <a:pt x="11568" y="829"/>
                      </a:lnTo>
                      <a:lnTo>
                        <a:pt x="11528" y="592"/>
                      </a:lnTo>
                      <a:lnTo>
                        <a:pt x="11449" y="434"/>
                      </a:lnTo>
                      <a:lnTo>
                        <a:pt x="11370" y="316"/>
                      </a:lnTo>
                      <a:lnTo>
                        <a:pt x="11252" y="198"/>
                      </a:lnTo>
                      <a:lnTo>
                        <a:pt x="11133" y="119"/>
                      </a:lnTo>
                      <a:lnTo>
                        <a:pt x="10975" y="40"/>
                      </a:lnTo>
                      <a:lnTo>
                        <a:pt x="10818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3" name="Google Shape;573;p45"/>
              <p:cNvGrpSpPr/>
              <p:nvPr/>
            </p:nvGrpSpPr>
            <p:grpSpPr>
              <a:xfrm>
                <a:off x="3155900" y="894400"/>
                <a:ext cx="975175" cy="851775"/>
                <a:chOff x="1096775" y="894400"/>
                <a:chExt cx="975175" cy="851775"/>
              </a:xfrm>
            </p:grpSpPr>
            <p:sp>
              <p:nvSpPr>
                <p:cNvPr id="574" name="Google Shape;574;p45"/>
                <p:cNvSpPr/>
                <p:nvPr/>
              </p:nvSpPr>
              <p:spPr>
                <a:xfrm>
                  <a:off x="1220150" y="894400"/>
                  <a:ext cx="851800" cy="85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72" h="34071" extrusionOk="0">
                      <a:moveTo>
                        <a:pt x="16661" y="0"/>
                      </a:moveTo>
                      <a:lnTo>
                        <a:pt x="15832" y="39"/>
                      </a:lnTo>
                      <a:lnTo>
                        <a:pt x="15003" y="118"/>
                      </a:lnTo>
                      <a:lnTo>
                        <a:pt x="14174" y="237"/>
                      </a:lnTo>
                      <a:lnTo>
                        <a:pt x="13384" y="395"/>
                      </a:lnTo>
                      <a:lnTo>
                        <a:pt x="12555" y="592"/>
                      </a:lnTo>
                      <a:lnTo>
                        <a:pt x="11766" y="829"/>
                      </a:lnTo>
                      <a:lnTo>
                        <a:pt x="11015" y="1105"/>
                      </a:lnTo>
                      <a:lnTo>
                        <a:pt x="10265" y="1421"/>
                      </a:lnTo>
                      <a:lnTo>
                        <a:pt x="9515" y="1737"/>
                      </a:lnTo>
                      <a:lnTo>
                        <a:pt x="8765" y="2132"/>
                      </a:lnTo>
                      <a:lnTo>
                        <a:pt x="8094" y="2566"/>
                      </a:lnTo>
                      <a:lnTo>
                        <a:pt x="7383" y="3000"/>
                      </a:lnTo>
                      <a:lnTo>
                        <a:pt x="6712" y="3474"/>
                      </a:lnTo>
                      <a:lnTo>
                        <a:pt x="6081" y="3987"/>
                      </a:lnTo>
                      <a:lnTo>
                        <a:pt x="5488" y="4540"/>
                      </a:lnTo>
                      <a:lnTo>
                        <a:pt x="4896" y="5093"/>
                      </a:lnTo>
                      <a:lnTo>
                        <a:pt x="4304" y="5685"/>
                      </a:lnTo>
                      <a:lnTo>
                        <a:pt x="3791" y="6317"/>
                      </a:lnTo>
                      <a:lnTo>
                        <a:pt x="3278" y="6988"/>
                      </a:lnTo>
                      <a:lnTo>
                        <a:pt x="2804" y="7659"/>
                      </a:lnTo>
                      <a:lnTo>
                        <a:pt x="2369" y="8370"/>
                      </a:lnTo>
                      <a:lnTo>
                        <a:pt x="1975" y="9080"/>
                      </a:lnTo>
                      <a:lnTo>
                        <a:pt x="1580" y="9870"/>
                      </a:lnTo>
                      <a:lnTo>
                        <a:pt x="1225" y="10620"/>
                      </a:lnTo>
                      <a:lnTo>
                        <a:pt x="948" y="11449"/>
                      </a:lnTo>
                      <a:lnTo>
                        <a:pt x="672" y="12278"/>
                      </a:lnTo>
                      <a:lnTo>
                        <a:pt x="474" y="13107"/>
                      </a:lnTo>
                      <a:lnTo>
                        <a:pt x="277" y="13976"/>
                      </a:lnTo>
                      <a:lnTo>
                        <a:pt x="159" y="14844"/>
                      </a:lnTo>
                      <a:lnTo>
                        <a:pt x="40" y="15673"/>
                      </a:lnTo>
                      <a:lnTo>
                        <a:pt x="1" y="16542"/>
                      </a:lnTo>
                      <a:lnTo>
                        <a:pt x="1" y="17371"/>
                      </a:lnTo>
                      <a:lnTo>
                        <a:pt x="40" y="18239"/>
                      </a:lnTo>
                      <a:lnTo>
                        <a:pt x="119" y="19068"/>
                      </a:lnTo>
                      <a:lnTo>
                        <a:pt x="238" y="19858"/>
                      </a:lnTo>
                      <a:lnTo>
                        <a:pt x="396" y="20687"/>
                      </a:lnTo>
                      <a:lnTo>
                        <a:pt x="593" y="21477"/>
                      </a:lnTo>
                      <a:lnTo>
                        <a:pt x="830" y="22266"/>
                      </a:lnTo>
                      <a:lnTo>
                        <a:pt x="1106" y="23056"/>
                      </a:lnTo>
                      <a:lnTo>
                        <a:pt x="1422" y="23806"/>
                      </a:lnTo>
                      <a:lnTo>
                        <a:pt x="1738" y="24556"/>
                      </a:lnTo>
                      <a:lnTo>
                        <a:pt x="2133" y="25267"/>
                      </a:lnTo>
                      <a:lnTo>
                        <a:pt x="2527" y="25977"/>
                      </a:lnTo>
                      <a:lnTo>
                        <a:pt x="3001" y="26648"/>
                      </a:lnTo>
                      <a:lnTo>
                        <a:pt x="3475" y="27320"/>
                      </a:lnTo>
                      <a:lnTo>
                        <a:pt x="3988" y="27951"/>
                      </a:lnTo>
                      <a:lnTo>
                        <a:pt x="4501" y="28583"/>
                      </a:lnTo>
                      <a:lnTo>
                        <a:pt x="5094" y="29175"/>
                      </a:lnTo>
                      <a:lnTo>
                        <a:pt x="5686" y="29728"/>
                      </a:lnTo>
                      <a:lnTo>
                        <a:pt x="6317" y="30281"/>
                      </a:lnTo>
                      <a:lnTo>
                        <a:pt x="6989" y="30754"/>
                      </a:lnTo>
                      <a:lnTo>
                        <a:pt x="7660" y="31228"/>
                      </a:lnTo>
                      <a:lnTo>
                        <a:pt x="8370" y="31702"/>
                      </a:lnTo>
                      <a:lnTo>
                        <a:pt x="9081" y="32097"/>
                      </a:lnTo>
                      <a:lnTo>
                        <a:pt x="9871" y="32491"/>
                      </a:lnTo>
                      <a:lnTo>
                        <a:pt x="10621" y="32807"/>
                      </a:lnTo>
                      <a:lnTo>
                        <a:pt x="11450" y="33123"/>
                      </a:lnTo>
                      <a:lnTo>
                        <a:pt x="12279" y="33360"/>
                      </a:lnTo>
                      <a:lnTo>
                        <a:pt x="13108" y="33597"/>
                      </a:lnTo>
                      <a:lnTo>
                        <a:pt x="13976" y="33794"/>
                      </a:lnTo>
                      <a:lnTo>
                        <a:pt x="14845" y="33913"/>
                      </a:lnTo>
                      <a:lnTo>
                        <a:pt x="15674" y="33992"/>
                      </a:lnTo>
                      <a:lnTo>
                        <a:pt x="16543" y="34031"/>
                      </a:lnTo>
                      <a:lnTo>
                        <a:pt x="17372" y="34070"/>
                      </a:lnTo>
                      <a:lnTo>
                        <a:pt x="18201" y="34031"/>
                      </a:lnTo>
                      <a:lnTo>
                        <a:pt x="19069" y="33952"/>
                      </a:lnTo>
                      <a:lnTo>
                        <a:pt x="19859" y="33834"/>
                      </a:lnTo>
                      <a:lnTo>
                        <a:pt x="20688" y="33676"/>
                      </a:lnTo>
                      <a:lnTo>
                        <a:pt x="21477" y="33478"/>
                      </a:lnTo>
                      <a:lnTo>
                        <a:pt x="22267" y="33241"/>
                      </a:lnTo>
                      <a:lnTo>
                        <a:pt x="23057" y="32965"/>
                      </a:lnTo>
                      <a:lnTo>
                        <a:pt x="23807" y="32649"/>
                      </a:lnTo>
                      <a:lnTo>
                        <a:pt x="24557" y="32294"/>
                      </a:lnTo>
                      <a:lnTo>
                        <a:pt x="25267" y="31939"/>
                      </a:lnTo>
                      <a:lnTo>
                        <a:pt x="25978" y="31504"/>
                      </a:lnTo>
                      <a:lnTo>
                        <a:pt x="26649" y="31070"/>
                      </a:lnTo>
                      <a:lnTo>
                        <a:pt x="27320" y="30596"/>
                      </a:lnTo>
                      <a:lnTo>
                        <a:pt x="27952" y="30083"/>
                      </a:lnTo>
                      <a:lnTo>
                        <a:pt x="28584" y="29530"/>
                      </a:lnTo>
                      <a:lnTo>
                        <a:pt x="29176" y="28978"/>
                      </a:lnTo>
                      <a:lnTo>
                        <a:pt x="29729" y="28346"/>
                      </a:lnTo>
                      <a:lnTo>
                        <a:pt x="30281" y="27754"/>
                      </a:lnTo>
                      <a:lnTo>
                        <a:pt x="30755" y="27083"/>
                      </a:lnTo>
                      <a:lnTo>
                        <a:pt x="31229" y="26412"/>
                      </a:lnTo>
                      <a:lnTo>
                        <a:pt x="31702" y="25701"/>
                      </a:lnTo>
                      <a:lnTo>
                        <a:pt x="32097" y="24951"/>
                      </a:lnTo>
                      <a:lnTo>
                        <a:pt x="32453" y="24201"/>
                      </a:lnTo>
                      <a:lnTo>
                        <a:pt x="32808" y="23411"/>
                      </a:lnTo>
                      <a:lnTo>
                        <a:pt x="33124" y="22622"/>
                      </a:lnTo>
                      <a:lnTo>
                        <a:pt x="33361" y="21792"/>
                      </a:lnTo>
                      <a:lnTo>
                        <a:pt x="33597" y="20924"/>
                      </a:lnTo>
                      <a:lnTo>
                        <a:pt x="33795" y="20095"/>
                      </a:lnTo>
                      <a:lnTo>
                        <a:pt x="33913" y="19226"/>
                      </a:lnTo>
                      <a:lnTo>
                        <a:pt x="33992" y="18358"/>
                      </a:lnTo>
                      <a:lnTo>
                        <a:pt x="34032" y="17529"/>
                      </a:lnTo>
                      <a:lnTo>
                        <a:pt x="34071" y="16660"/>
                      </a:lnTo>
                      <a:lnTo>
                        <a:pt x="34032" y="15831"/>
                      </a:lnTo>
                      <a:lnTo>
                        <a:pt x="33953" y="15002"/>
                      </a:lnTo>
                      <a:lnTo>
                        <a:pt x="33834" y="14173"/>
                      </a:lnTo>
                      <a:lnTo>
                        <a:pt x="33676" y="13383"/>
                      </a:lnTo>
                      <a:lnTo>
                        <a:pt x="33479" y="12554"/>
                      </a:lnTo>
                      <a:lnTo>
                        <a:pt x="33242" y="11765"/>
                      </a:lnTo>
                      <a:lnTo>
                        <a:pt x="32966" y="11015"/>
                      </a:lnTo>
                      <a:lnTo>
                        <a:pt x="32650" y="10265"/>
                      </a:lnTo>
                      <a:lnTo>
                        <a:pt x="32295" y="9514"/>
                      </a:lnTo>
                      <a:lnTo>
                        <a:pt x="31939" y="8764"/>
                      </a:lnTo>
                      <a:lnTo>
                        <a:pt x="31505" y="8093"/>
                      </a:lnTo>
                      <a:lnTo>
                        <a:pt x="31071" y="7383"/>
                      </a:lnTo>
                      <a:lnTo>
                        <a:pt x="30597" y="6711"/>
                      </a:lnTo>
                      <a:lnTo>
                        <a:pt x="30084" y="6080"/>
                      </a:lnTo>
                      <a:lnTo>
                        <a:pt x="29531" y="5488"/>
                      </a:lnTo>
                      <a:lnTo>
                        <a:pt x="28978" y="4895"/>
                      </a:lnTo>
                      <a:lnTo>
                        <a:pt x="28347" y="4343"/>
                      </a:lnTo>
                      <a:lnTo>
                        <a:pt x="27755" y="3790"/>
                      </a:lnTo>
                      <a:lnTo>
                        <a:pt x="27083" y="3277"/>
                      </a:lnTo>
                      <a:lnTo>
                        <a:pt x="26412" y="2803"/>
                      </a:lnTo>
                      <a:lnTo>
                        <a:pt x="25702" y="2369"/>
                      </a:lnTo>
                      <a:lnTo>
                        <a:pt x="24952" y="1974"/>
                      </a:lnTo>
                      <a:lnTo>
                        <a:pt x="24201" y="1579"/>
                      </a:lnTo>
                      <a:lnTo>
                        <a:pt x="23412" y="1263"/>
                      </a:lnTo>
                      <a:lnTo>
                        <a:pt x="22622" y="948"/>
                      </a:lnTo>
                      <a:lnTo>
                        <a:pt x="21793" y="671"/>
                      </a:lnTo>
                      <a:lnTo>
                        <a:pt x="20925" y="474"/>
                      </a:lnTo>
                      <a:lnTo>
                        <a:pt x="20096" y="276"/>
                      </a:lnTo>
                      <a:lnTo>
                        <a:pt x="19227" y="158"/>
                      </a:lnTo>
                      <a:lnTo>
                        <a:pt x="18359" y="39"/>
                      </a:lnTo>
                      <a:lnTo>
                        <a:pt x="17529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45"/>
                <p:cNvSpPr/>
                <p:nvPr/>
              </p:nvSpPr>
              <p:spPr>
                <a:xfrm>
                  <a:off x="1096775" y="1384925"/>
                  <a:ext cx="261575" cy="2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3" h="8173" extrusionOk="0">
                      <a:moveTo>
                        <a:pt x="7186" y="0"/>
                      </a:moveTo>
                      <a:lnTo>
                        <a:pt x="1" y="7659"/>
                      </a:lnTo>
                      <a:lnTo>
                        <a:pt x="10463" y="8172"/>
                      </a:lnTo>
                      <a:lnTo>
                        <a:pt x="7186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45"/>
                <p:cNvSpPr/>
                <p:nvPr/>
              </p:nvSpPr>
              <p:spPr>
                <a:xfrm>
                  <a:off x="1271475" y="945700"/>
                  <a:ext cx="749150" cy="74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66" h="29966" extrusionOk="0">
                      <a:moveTo>
                        <a:pt x="13937" y="1"/>
                      </a:moveTo>
                      <a:lnTo>
                        <a:pt x="13187" y="80"/>
                      </a:lnTo>
                      <a:lnTo>
                        <a:pt x="12476" y="198"/>
                      </a:lnTo>
                      <a:lnTo>
                        <a:pt x="11765" y="317"/>
                      </a:lnTo>
                      <a:lnTo>
                        <a:pt x="11055" y="514"/>
                      </a:lnTo>
                      <a:lnTo>
                        <a:pt x="10344" y="712"/>
                      </a:lnTo>
                      <a:lnTo>
                        <a:pt x="9673" y="948"/>
                      </a:lnTo>
                      <a:lnTo>
                        <a:pt x="9002" y="1225"/>
                      </a:lnTo>
                      <a:lnTo>
                        <a:pt x="8370" y="1541"/>
                      </a:lnTo>
                      <a:lnTo>
                        <a:pt x="7699" y="1856"/>
                      </a:lnTo>
                      <a:lnTo>
                        <a:pt x="7107" y="2212"/>
                      </a:lnTo>
                      <a:lnTo>
                        <a:pt x="6475" y="2607"/>
                      </a:lnTo>
                      <a:lnTo>
                        <a:pt x="5923" y="3041"/>
                      </a:lnTo>
                      <a:lnTo>
                        <a:pt x="5330" y="3475"/>
                      </a:lnTo>
                      <a:lnTo>
                        <a:pt x="4817" y="3949"/>
                      </a:lnTo>
                      <a:lnTo>
                        <a:pt x="4264" y="4462"/>
                      </a:lnTo>
                      <a:lnTo>
                        <a:pt x="3791" y="4975"/>
                      </a:lnTo>
                      <a:lnTo>
                        <a:pt x="3317" y="5567"/>
                      </a:lnTo>
                      <a:lnTo>
                        <a:pt x="2883" y="6120"/>
                      </a:lnTo>
                      <a:lnTo>
                        <a:pt x="2448" y="6712"/>
                      </a:lnTo>
                      <a:lnTo>
                        <a:pt x="2054" y="7344"/>
                      </a:lnTo>
                      <a:lnTo>
                        <a:pt x="1698" y="8015"/>
                      </a:lnTo>
                      <a:lnTo>
                        <a:pt x="1382" y="8647"/>
                      </a:lnTo>
                      <a:lnTo>
                        <a:pt x="1067" y="9357"/>
                      </a:lnTo>
                      <a:lnTo>
                        <a:pt x="830" y="10068"/>
                      </a:lnTo>
                      <a:lnTo>
                        <a:pt x="593" y="10779"/>
                      </a:lnTo>
                      <a:lnTo>
                        <a:pt x="395" y="11529"/>
                      </a:lnTo>
                      <a:lnTo>
                        <a:pt x="238" y="12279"/>
                      </a:lnTo>
                      <a:lnTo>
                        <a:pt x="119" y="13029"/>
                      </a:lnTo>
                      <a:lnTo>
                        <a:pt x="40" y="13779"/>
                      </a:lnTo>
                      <a:lnTo>
                        <a:pt x="1" y="14529"/>
                      </a:lnTo>
                      <a:lnTo>
                        <a:pt x="1" y="15279"/>
                      </a:lnTo>
                      <a:lnTo>
                        <a:pt x="1" y="16029"/>
                      </a:lnTo>
                      <a:lnTo>
                        <a:pt x="80" y="16740"/>
                      </a:lnTo>
                      <a:lnTo>
                        <a:pt x="198" y="17490"/>
                      </a:lnTo>
                      <a:lnTo>
                        <a:pt x="316" y="18201"/>
                      </a:lnTo>
                      <a:lnTo>
                        <a:pt x="514" y="18911"/>
                      </a:lnTo>
                      <a:lnTo>
                        <a:pt x="711" y="19583"/>
                      </a:lnTo>
                      <a:lnTo>
                        <a:pt x="948" y="20293"/>
                      </a:lnTo>
                      <a:lnTo>
                        <a:pt x="1225" y="20964"/>
                      </a:lnTo>
                      <a:lnTo>
                        <a:pt x="1540" y="21596"/>
                      </a:lnTo>
                      <a:lnTo>
                        <a:pt x="1856" y="22228"/>
                      </a:lnTo>
                      <a:lnTo>
                        <a:pt x="2211" y="22859"/>
                      </a:lnTo>
                      <a:lnTo>
                        <a:pt x="2606" y="23452"/>
                      </a:lnTo>
                      <a:lnTo>
                        <a:pt x="3041" y="24044"/>
                      </a:lnTo>
                      <a:lnTo>
                        <a:pt x="3475" y="24596"/>
                      </a:lnTo>
                      <a:lnTo>
                        <a:pt x="3949" y="25149"/>
                      </a:lnTo>
                      <a:lnTo>
                        <a:pt x="4462" y="25662"/>
                      </a:lnTo>
                      <a:lnTo>
                        <a:pt x="4975" y="26176"/>
                      </a:lnTo>
                      <a:lnTo>
                        <a:pt x="5528" y="26649"/>
                      </a:lnTo>
                      <a:lnTo>
                        <a:pt x="6120" y="27084"/>
                      </a:lnTo>
                      <a:lnTo>
                        <a:pt x="6712" y="27478"/>
                      </a:lnTo>
                      <a:lnTo>
                        <a:pt x="7344" y="27873"/>
                      </a:lnTo>
                      <a:lnTo>
                        <a:pt x="7975" y="28229"/>
                      </a:lnTo>
                      <a:lnTo>
                        <a:pt x="8647" y="28584"/>
                      </a:lnTo>
                      <a:lnTo>
                        <a:pt x="9357" y="28860"/>
                      </a:lnTo>
                      <a:lnTo>
                        <a:pt x="10068" y="29137"/>
                      </a:lnTo>
                      <a:lnTo>
                        <a:pt x="10778" y="29373"/>
                      </a:lnTo>
                      <a:lnTo>
                        <a:pt x="11529" y="29571"/>
                      </a:lnTo>
                      <a:lnTo>
                        <a:pt x="12279" y="29729"/>
                      </a:lnTo>
                      <a:lnTo>
                        <a:pt x="13029" y="29847"/>
                      </a:lnTo>
                      <a:lnTo>
                        <a:pt x="13779" y="29926"/>
                      </a:lnTo>
                      <a:lnTo>
                        <a:pt x="14529" y="29966"/>
                      </a:lnTo>
                      <a:lnTo>
                        <a:pt x="15279" y="29966"/>
                      </a:lnTo>
                      <a:lnTo>
                        <a:pt x="16029" y="29926"/>
                      </a:lnTo>
                      <a:lnTo>
                        <a:pt x="16740" y="29847"/>
                      </a:lnTo>
                      <a:lnTo>
                        <a:pt x="17490" y="29768"/>
                      </a:lnTo>
                      <a:lnTo>
                        <a:pt x="18201" y="29610"/>
                      </a:lnTo>
                      <a:lnTo>
                        <a:pt x="18911" y="29452"/>
                      </a:lnTo>
                      <a:lnTo>
                        <a:pt x="19582" y="29255"/>
                      </a:lnTo>
                      <a:lnTo>
                        <a:pt x="20293" y="29018"/>
                      </a:lnTo>
                      <a:lnTo>
                        <a:pt x="20925" y="28742"/>
                      </a:lnTo>
                      <a:lnTo>
                        <a:pt x="21596" y="28426"/>
                      </a:lnTo>
                      <a:lnTo>
                        <a:pt x="22227" y="28110"/>
                      </a:lnTo>
                      <a:lnTo>
                        <a:pt x="22859" y="27715"/>
                      </a:lnTo>
                      <a:lnTo>
                        <a:pt x="23451" y="27320"/>
                      </a:lnTo>
                      <a:lnTo>
                        <a:pt x="24043" y="26926"/>
                      </a:lnTo>
                      <a:lnTo>
                        <a:pt x="24596" y="26452"/>
                      </a:lnTo>
                      <a:lnTo>
                        <a:pt x="25149" y="25978"/>
                      </a:lnTo>
                      <a:lnTo>
                        <a:pt x="25662" y="25504"/>
                      </a:lnTo>
                      <a:lnTo>
                        <a:pt x="26175" y="24952"/>
                      </a:lnTo>
                      <a:lnTo>
                        <a:pt x="26649" y="24399"/>
                      </a:lnTo>
                      <a:lnTo>
                        <a:pt x="27083" y="23846"/>
                      </a:lnTo>
                      <a:lnTo>
                        <a:pt x="27478" y="23215"/>
                      </a:lnTo>
                      <a:lnTo>
                        <a:pt x="27873" y="22622"/>
                      </a:lnTo>
                      <a:lnTo>
                        <a:pt x="28228" y="21951"/>
                      </a:lnTo>
                      <a:lnTo>
                        <a:pt x="28584" y="21280"/>
                      </a:lnTo>
                      <a:lnTo>
                        <a:pt x="28860" y="20609"/>
                      </a:lnTo>
                      <a:lnTo>
                        <a:pt x="29136" y="19898"/>
                      </a:lnTo>
                      <a:lnTo>
                        <a:pt x="29373" y="19148"/>
                      </a:lnTo>
                      <a:lnTo>
                        <a:pt x="29571" y="18438"/>
                      </a:lnTo>
                      <a:lnTo>
                        <a:pt x="29728" y="17648"/>
                      </a:lnTo>
                      <a:lnTo>
                        <a:pt x="29847" y="16898"/>
                      </a:lnTo>
                      <a:lnTo>
                        <a:pt x="29926" y="16148"/>
                      </a:lnTo>
                      <a:lnTo>
                        <a:pt x="29965" y="15398"/>
                      </a:lnTo>
                      <a:lnTo>
                        <a:pt x="29965" y="14648"/>
                      </a:lnTo>
                      <a:lnTo>
                        <a:pt x="29926" y="13937"/>
                      </a:lnTo>
                      <a:lnTo>
                        <a:pt x="29847" y="13187"/>
                      </a:lnTo>
                      <a:lnTo>
                        <a:pt x="29768" y="12476"/>
                      </a:lnTo>
                      <a:lnTo>
                        <a:pt x="29610" y="11766"/>
                      </a:lnTo>
                      <a:lnTo>
                        <a:pt x="29452" y="11055"/>
                      </a:lnTo>
                      <a:lnTo>
                        <a:pt x="29255" y="10344"/>
                      </a:lnTo>
                      <a:lnTo>
                        <a:pt x="28978" y="9673"/>
                      </a:lnTo>
                      <a:lnTo>
                        <a:pt x="28741" y="9002"/>
                      </a:lnTo>
                      <a:lnTo>
                        <a:pt x="28426" y="8370"/>
                      </a:lnTo>
                      <a:lnTo>
                        <a:pt x="28070" y="7699"/>
                      </a:lnTo>
                      <a:lnTo>
                        <a:pt x="27715" y="7107"/>
                      </a:lnTo>
                      <a:lnTo>
                        <a:pt x="27320" y="6475"/>
                      </a:lnTo>
                      <a:lnTo>
                        <a:pt x="26925" y="5923"/>
                      </a:lnTo>
                      <a:lnTo>
                        <a:pt x="26452" y="5331"/>
                      </a:lnTo>
                      <a:lnTo>
                        <a:pt x="25978" y="4817"/>
                      </a:lnTo>
                      <a:lnTo>
                        <a:pt x="25465" y="4304"/>
                      </a:lnTo>
                      <a:lnTo>
                        <a:pt x="24951" y="3791"/>
                      </a:lnTo>
                      <a:lnTo>
                        <a:pt x="24399" y="3317"/>
                      </a:lnTo>
                      <a:lnTo>
                        <a:pt x="23807" y="2883"/>
                      </a:lnTo>
                      <a:lnTo>
                        <a:pt x="23214" y="2449"/>
                      </a:lnTo>
                      <a:lnTo>
                        <a:pt x="22583" y="2054"/>
                      </a:lnTo>
                      <a:lnTo>
                        <a:pt x="21951" y="1699"/>
                      </a:lnTo>
                      <a:lnTo>
                        <a:pt x="21280" y="1383"/>
                      </a:lnTo>
                      <a:lnTo>
                        <a:pt x="20609" y="1067"/>
                      </a:lnTo>
                      <a:lnTo>
                        <a:pt x="19898" y="830"/>
                      </a:lnTo>
                      <a:lnTo>
                        <a:pt x="19148" y="593"/>
                      </a:lnTo>
                      <a:lnTo>
                        <a:pt x="18398" y="396"/>
                      </a:lnTo>
                      <a:lnTo>
                        <a:pt x="17648" y="238"/>
                      </a:lnTo>
                      <a:lnTo>
                        <a:pt x="16898" y="119"/>
                      </a:lnTo>
                      <a:lnTo>
                        <a:pt x="16148" y="40"/>
                      </a:lnTo>
                      <a:lnTo>
                        <a:pt x="1539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45"/>
                <p:cNvSpPr/>
                <p:nvPr/>
              </p:nvSpPr>
              <p:spPr>
                <a:xfrm>
                  <a:off x="1389925" y="1132250"/>
                  <a:ext cx="511275" cy="39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51" h="15714" extrusionOk="0">
                      <a:moveTo>
                        <a:pt x="20450" y="0"/>
                      </a:moveTo>
                      <a:lnTo>
                        <a:pt x="19463" y="514"/>
                      </a:lnTo>
                      <a:lnTo>
                        <a:pt x="18516" y="1027"/>
                      </a:lnTo>
                      <a:lnTo>
                        <a:pt x="17568" y="1619"/>
                      </a:lnTo>
                      <a:lnTo>
                        <a:pt x="16660" y="2251"/>
                      </a:lnTo>
                      <a:lnTo>
                        <a:pt x="15792" y="2922"/>
                      </a:lnTo>
                      <a:lnTo>
                        <a:pt x="14923" y="3593"/>
                      </a:lnTo>
                      <a:lnTo>
                        <a:pt x="14094" y="4264"/>
                      </a:lnTo>
                      <a:lnTo>
                        <a:pt x="13265" y="4975"/>
                      </a:lnTo>
                      <a:lnTo>
                        <a:pt x="12436" y="5725"/>
                      </a:lnTo>
                      <a:lnTo>
                        <a:pt x="11686" y="6515"/>
                      </a:lnTo>
                      <a:lnTo>
                        <a:pt x="10936" y="7304"/>
                      </a:lnTo>
                      <a:lnTo>
                        <a:pt x="10186" y="8133"/>
                      </a:lnTo>
                      <a:lnTo>
                        <a:pt x="9475" y="9002"/>
                      </a:lnTo>
                      <a:lnTo>
                        <a:pt x="8765" y="9870"/>
                      </a:lnTo>
                      <a:lnTo>
                        <a:pt x="8734" y="9916"/>
                      </a:lnTo>
                      <a:lnTo>
                        <a:pt x="8734" y="9916"/>
                      </a:lnTo>
                      <a:lnTo>
                        <a:pt x="8686" y="9870"/>
                      </a:lnTo>
                      <a:lnTo>
                        <a:pt x="8093" y="9357"/>
                      </a:lnTo>
                      <a:lnTo>
                        <a:pt x="6830" y="8410"/>
                      </a:lnTo>
                      <a:lnTo>
                        <a:pt x="6198" y="7975"/>
                      </a:lnTo>
                      <a:lnTo>
                        <a:pt x="5567" y="7541"/>
                      </a:lnTo>
                      <a:lnTo>
                        <a:pt x="4224" y="6751"/>
                      </a:lnTo>
                      <a:lnTo>
                        <a:pt x="2882" y="6041"/>
                      </a:lnTo>
                      <a:lnTo>
                        <a:pt x="2172" y="5685"/>
                      </a:lnTo>
                      <a:lnTo>
                        <a:pt x="1461" y="5370"/>
                      </a:lnTo>
                      <a:lnTo>
                        <a:pt x="711" y="5093"/>
                      </a:lnTo>
                      <a:lnTo>
                        <a:pt x="0" y="4817"/>
                      </a:lnTo>
                      <a:lnTo>
                        <a:pt x="0" y="4817"/>
                      </a:lnTo>
                      <a:lnTo>
                        <a:pt x="908" y="6080"/>
                      </a:lnTo>
                      <a:lnTo>
                        <a:pt x="1856" y="7265"/>
                      </a:lnTo>
                      <a:lnTo>
                        <a:pt x="2843" y="8410"/>
                      </a:lnTo>
                      <a:lnTo>
                        <a:pt x="3830" y="9515"/>
                      </a:lnTo>
                      <a:lnTo>
                        <a:pt x="5804" y="11726"/>
                      </a:lnTo>
                      <a:lnTo>
                        <a:pt x="6751" y="12831"/>
                      </a:lnTo>
                      <a:lnTo>
                        <a:pt x="7659" y="13897"/>
                      </a:lnTo>
                      <a:lnTo>
                        <a:pt x="9120" y="15713"/>
                      </a:lnTo>
                      <a:lnTo>
                        <a:pt x="10541" y="13700"/>
                      </a:lnTo>
                      <a:lnTo>
                        <a:pt x="11725" y="12081"/>
                      </a:lnTo>
                      <a:lnTo>
                        <a:pt x="12989" y="10423"/>
                      </a:lnTo>
                      <a:lnTo>
                        <a:pt x="15555" y="7107"/>
                      </a:lnTo>
                      <a:lnTo>
                        <a:pt x="16818" y="5409"/>
                      </a:lnTo>
                      <a:lnTo>
                        <a:pt x="18082" y="3672"/>
                      </a:lnTo>
                      <a:lnTo>
                        <a:pt x="19305" y="1895"/>
                      </a:lnTo>
                      <a:lnTo>
                        <a:pt x="19898" y="948"/>
                      </a:lnTo>
                      <a:lnTo>
                        <a:pt x="20450" y="0"/>
                      </a:lnTo>
                      <a:close/>
                    </a:path>
                  </a:pathLst>
                </a:custGeom>
                <a:solidFill>
                  <a:srgbClr val="91BA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8" name="Google Shape;578;p45"/>
              <p:cNvSpPr/>
              <p:nvPr/>
            </p:nvSpPr>
            <p:spPr>
              <a:xfrm>
                <a:off x="2194300" y="1202325"/>
                <a:ext cx="2959975" cy="3184025"/>
              </a:xfrm>
              <a:custGeom>
                <a:avLst/>
                <a:gdLst/>
                <a:ahLst/>
                <a:cxnLst/>
                <a:rect l="l" t="t" r="r" b="b"/>
                <a:pathLst>
                  <a:path w="118399" h="127361" fill="none" extrusionOk="0">
                    <a:moveTo>
                      <a:pt x="67628" y="124123"/>
                    </a:moveTo>
                    <a:lnTo>
                      <a:pt x="67628" y="124123"/>
                    </a:lnTo>
                    <a:lnTo>
                      <a:pt x="66562" y="124636"/>
                    </a:lnTo>
                    <a:lnTo>
                      <a:pt x="65536" y="125110"/>
                    </a:lnTo>
                    <a:lnTo>
                      <a:pt x="64510" y="125544"/>
                    </a:lnTo>
                    <a:lnTo>
                      <a:pt x="63523" y="125899"/>
                    </a:lnTo>
                    <a:lnTo>
                      <a:pt x="62536" y="126215"/>
                    </a:lnTo>
                    <a:lnTo>
                      <a:pt x="61588" y="126492"/>
                    </a:lnTo>
                    <a:lnTo>
                      <a:pt x="60680" y="126768"/>
                    </a:lnTo>
                    <a:lnTo>
                      <a:pt x="59733" y="126965"/>
                    </a:lnTo>
                    <a:lnTo>
                      <a:pt x="58864" y="127123"/>
                    </a:lnTo>
                    <a:lnTo>
                      <a:pt x="57956" y="127242"/>
                    </a:lnTo>
                    <a:lnTo>
                      <a:pt x="57127" y="127321"/>
                    </a:lnTo>
                    <a:lnTo>
                      <a:pt x="56258" y="127360"/>
                    </a:lnTo>
                    <a:lnTo>
                      <a:pt x="55469" y="127360"/>
                    </a:lnTo>
                    <a:lnTo>
                      <a:pt x="54640" y="127321"/>
                    </a:lnTo>
                    <a:lnTo>
                      <a:pt x="53850" y="127281"/>
                    </a:lnTo>
                    <a:lnTo>
                      <a:pt x="53100" y="127163"/>
                    </a:lnTo>
                    <a:lnTo>
                      <a:pt x="52350" y="127044"/>
                    </a:lnTo>
                    <a:lnTo>
                      <a:pt x="51600" y="126886"/>
                    </a:lnTo>
                    <a:lnTo>
                      <a:pt x="50889" y="126689"/>
                    </a:lnTo>
                    <a:lnTo>
                      <a:pt x="50179" y="126452"/>
                    </a:lnTo>
                    <a:lnTo>
                      <a:pt x="49507" y="126176"/>
                    </a:lnTo>
                    <a:lnTo>
                      <a:pt x="48836" y="125899"/>
                    </a:lnTo>
                    <a:lnTo>
                      <a:pt x="48165" y="125584"/>
                    </a:lnTo>
                    <a:lnTo>
                      <a:pt x="47534" y="125228"/>
                    </a:lnTo>
                    <a:lnTo>
                      <a:pt x="46902" y="124873"/>
                    </a:lnTo>
                    <a:lnTo>
                      <a:pt x="46310" y="124478"/>
                    </a:lnTo>
                    <a:lnTo>
                      <a:pt x="45718" y="124083"/>
                    </a:lnTo>
                    <a:lnTo>
                      <a:pt x="45165" y="123610"/>
                    </a:lnTo>
                    <a:lnTo>
                      <a:pt x="44612" y="123175"/>
                    </a:lnTo>
                    <a:lnTo>
                      <a:pt x="44059" y="122662"/>
                    </a:lnTo>
                    <a:lnTo>
                      <a:pt x="43546" y="122188"/>
                    </a:lnTo>
                    <a:lnTo>
                      <a:pt x="43033" y="121636"/>
                    </a:lnTo>
                    <a:lnTo>
                      <a:pt x="42046" y="120530"/>
                    </a:lnTo>
                    <a:lnTo>
                      <a:pt x="41138" y="119385"/>
                    </a:lnTo>
                    <a:lnTo>
                      <a:pt x="40269" y="118162"/>
                    </a:lnTo>
                    <a:lnTo>
                      <a:pt x="39440" y="116859"/>
                    </a:lnTo>
                    <a:lnTo>
                      <a:pt x="38690" y="115516"/>
                    </a:lnTo>
                    <a:lnTo>
                      <a:pt x="38019" y="114174"/>
                    </a:lnTo>
                    <a:lnTo>
                      <a:pt x="37348" y="112753"/>
                    </a:lnTo>
                    <a:lnTo>
                      <a:pt x="36756" y="111332"/>
                    </a:lnTo>
                    <a:lnTo>
                      <a:pt x="36203" y="109910"/>
                    </a:lnTo>
                    <a:lnTo>
                      <a:pt x="35690" y="108450"/>
                    </a:lnTo>
                    <a:lnTo>
                      <a:pt x="35256" y="106989"/>
                    </a:lnTo>
                    <a:lnTo>
                      <a:pt x="34821" y="105568"/>
                    </a:lnTo>
                    <a:lnTo>
                      <a:pt x="34466" y="104107"/>
                    </a:lnTo>
                    <a:lnTo>
                      <a:pt x="34150" y="102686"/>
                    </a:lnTo>
                    <a:lnTo>
                      <a:pt x="33874" y="101304"/>
                    </a:lnTo>
                    <a:lnTo>
                      <a:pt x="33637" y="99962"/>
                    </a:lnTo>
                    <a:lnTo>
                      <a:pt x="33637" y="99962"/>
                    </a:lnTo>
                    <a:lnTo>
                      <a:pt x="33084" y="96685"/>
                    </a:lnTo>
                    <a:lnTo>
                      <a:pt x="32610" y="93527"/>
                    </a:lnTo>
                    <a:lnTo>
                      <a:pt x="31702" y="87407"/>
                    </a:lnTo>
                    <a:lnTo>
                      <a:pt x="31189" y="84446"/>
                    </a:lnTo>
                    <a:lnTo>
                      <a:pt x="30676" y="81525"/>
                    </a:lnTo>
                    <a:lnTo>
                      <a:pt x="30044" y="78682"/>
                    </a:lnTo>
                    <a:lnTo>
                      <a:pt x="29728" y="77261"/>
                    </a:lnTo>
                    <a:lnTo>
                      <a:pt x="29373" y="75879"/>
                    </a:lnTo>
                    <a:lnTo>
                      <a:pt x="28978" y="74498"/>
                    </a:lnTo>
                    <a:lnTo>
                      <a:pt x="28584" y="73116"/>
                    </a:lnTo>
                    <a:lnTo>
                      <a:pt x="28110" y="71734"/>
                    </a:lnTo>
                    <a:lnTo>
                      <a:pt x="27636" y="70352"/>
                    </a:lnTo>
                    <a:lnTo>
                      <a:pt x="27123" y="69010"/>
                    </a:lnTo>
                    <a:lnTo>
                      <a:pt x="26570" y="67668"/>
                    </a:lnTo>
                    <a:lnTo>
                      <a:pt x="25938" y="66286"/>
                    </a:lnTo>
                    <a:lnTo>
                      <a:pt x="25307" y="64944"/>
                    </a:lnTo>
                    <a:lnTo>
                      <a:pt x="24596" y="63601"/>
                    </a:lnTo>
                    <a:lnTo>
                      <a:pt x="23846" y="62259"/>
                    </a:lnTo>
                    <a:lnTo>
                      <a:pt x="23017" y="60917"/>
                    </a:lnTo>
                    <a:lnTo>
                      <a:pt x="22188" y="59575"/>
                    </a:lnTo>
                    <a:lnTo>
                      <a:pt x="21240" y="58232"/>
                    </a:lnTo>
                    <a:lnTo>
                      <a:pt x="20253" y="56890"/>
                    </a:lnTo>
                    <a:lnTo>
                      <a:pt x="19227" y="55548"/>
                    </a:lnTo>
                    <a:lnTo>
                      <a:pt x="18082" y="54205"/>
                    </a:lnTo>
                    <a:lnTo>
                      <a:pt x="18082" y="54205"/>
                    </a:lnTo>
                    <a:lnTo>
                      <a:pt x="16187" y="52034"/>
                    </a:lnTo>
                    <a:lnTo>
                      <a:pt x="14213" y="49863"/>
                    </a:lnTo>
                    <a:lnTo>
                      <a:pt x="12200" y="47691"/>
                    </a:lnTo>
                    <a:lnTo>
                      <a:pt x="10226" y="45480"/>
                    </a:lnTo>
                    <a:lnTo>
                      <a:pt x="8291" y="43230"/>
                    </a:lnTo>
                    <a:lnTo>
                      <a:pt x="7383" y="42085"/>
                    </a:lnTo>
                    <a:lnTo>
                      <a:pt x="6475" y="40940"/>
                    </a:lnTo>
                    <a:lnTo>
                      <a:pt x="5607" y="39756"/>
                    </a:lnTo>
                    <a:lnTo>
                      <a:pt x="4778" y="38611"/>
                    </a:lnTo>
                    <a:lnTo>
                      <a:pt x="3988" y="37427"/>
                    </a:lnTo>
                    <a:lnTo>
                      <a:pt x="3277" y="36203"/>
                    </a:lnTo>
                    <a:lnTo>
                      <a:pt x="2606" y="34979"/>
                    </a:lnTo>
                    <a:lnTo>
                      <a:pt x="2014" y="33755"/>
                    </a:lnTo>
                    <a:lnTo>
                      <a:pt x="1461" y="32531"/>
                    </a:lnTo>
                    <a:lnTo>
                      <a:pt x="1027" y="31268"/>
                    </a:lnTo>
                    <a:lnTo>
                      <a:pt x="632" y="29965"/>
                    </a:lnTo>
                    <a:lnTo>
                      <a:pt x="316" y="28662"/>
                    </a:lnTo>
                    <a:lnTo>
                      <a:pt x="238" y="27991"/>
                    </a:lnTo>
                    <a:lnTo>
                      <a:pt x="119" y="27320"/>
                    </a:lnTo>
                    <a:lnTo>
                      <a:pt x="80" y="26649"/>
                    </a:lnTo>
                    <a:lnTo>
                      <a:pt x="1" y="25978"/>
                    </a:lnTo>
                    <a:lnTo>
                      <a:pt x="1" y="25307"/>
                    </a:lnTo>
                    <a:lnTo>
                      <a:pt x="1" y="24596"/>
                    </a:lnTo>
                    <a:lnTo>
                      <a:pt x="40" y="23925"/>
                    </a:lnTo>
                    <a:lnTo>
                      <a:pt x="119" y="23214"/>
                    </a:lnTo>
                    <a:lnTo>
                      <a:pt x="198" y="22504"/>
                    </a:lnTo>
                    <a:lnTo>
                      <a:pt x="316" y="21793"/>
                    </a:lnTo>
                    <a:lnTo>
                      <a:pt x="474" y="21082"/>
                    </a:lnTo>
                    <a:lnTo>
                      <a:pt x="632" y="20332"/>
                    </a:lnTo>
                    <a:lnTo>
                      <a:pt x="830" y="19622"/>
                    </a:lnTo>
                    <a:lnTo>
                      <a:pt x="1067" y="18872"/>
                    </a:lnTo>
                    <a:lnTo>
                      <a:pt x="1343" y="18121"/>
                    </a:lnTo>
                    <a:lnTo>
                      <a:pt x="1659" y="17371"/>
                    </a:lnTo>
                    <a:lnTo>
                      <a:pt x="1975" y="16621"/>
                    </a:lnTo>
                    <a:lnTo>
                      <a:pt x="2369" y="15832"/>
                    </a:lnTo>
                    <a:lnTo>
                      <a:pt x="2764" y="15042"/>
                    </a:lnTo>
                    <a:lnTo>
                      <a:pt x="3198" y="14292"/>
                    </a:lnTo>
                    <a:lnTo>
                      <a:pt x="3198" y="14292"/>
                    </a:lnTo>
                    <a:lnTo>
                      <a:pt x="3988" y="13029"/>
                    </a:lnTo>
                    <a:lnTo>
                      <a:pt x="4857" y="11805"/>
                    </a:lnTo>
                    <a:lnTo>
                      <a:pt x="5725" y="10699"/>
                    </a:lnTo>
                    <a:lnTo>
                      <a:pt x="6712" y="9594"/>
                    </a:lnTo>
                    <a:lnTo>
                      <a:pt x="7699" y="8607"/>
                    </a:lnTo>
                    <a:lnTo>
                      <a:pt x="8765" y="7659"/>
                    </a:lnTo>
                    <a:lnTo>
                      <a:pt x="9870" y="6751"/>
                    </a:lnTo>
                    <a:lnTo>
                      <a:pt x="11015" y="5922"/>
                    </a:lnTo>
                    <a:lnTo>
                      <a:pt x="12200" y="5133"/>
                    </a:lnTo>
                    <a:lnTo>
                      <a:pt x="13424" y="4422"/>
                    </a:lnTo>
                    <a:lnTo>
                      <a:pt x="14687" y="3751"/>
                    </a:lnTo>
                    <a:lnTo>
                      <a:pt x="15990" y="3119"/>
                    </a:lnTo>
                    <a:lnTo>
                      <a:pt x="17293" y="2567"/>
                    </a:lnTo>
                    <a:lnTo>
                      <a:pt x="18674" y="2093"/>
                    </a:lnTo>
                    <a:lnTo>
                      <a:pt x="20056" y="1659"/>
                    </a:lnTo>
                    <a:lnTo>
                      <a:pt x="21438" y="1264"/>
                    </a:lnTo>
                    <a:lnTo>
                      <a:pt x="22859" y="909"/>
                    </a:lnTo>
                    <a:lnTo>
                      <a:pt x="24320" y="632"/>
                    </a:lnTo>
                    <a:lnTo>
                      <a:pt x="25741" y="395"/>
                    </a:lnTo>
                    <a:lnTo>
                      <a:pt x="27202" y="237"/>
                    </a:lnTo>
                    <a:lnTo>
                      <a:pt x="28702" y="119"/>
                    </a:lnTo>
                    <a:lnTo>
                      <a:pt x="30163" y="40"/>
                    </a:lnTo>
                    <a:lnTo>
                      <a:pt x="31663" y="0"/>
                    </a:lnTo>
                    <a:lnTo>
                      <a:pt x="33124" y="40"/>
                    </a:lnTo>
                    <a:lnTo>
                      <a:pt x="34624" y="119"/>
                    </a:lnTo>
                    <a:lnTo>
                      <a:pt x="36085" y="237"/>
                    </a:lnTo>
                    <a:lnTo>
                      <a:pt x="37585" y="395"/>
                    </a:lnTo>
                    <a:lnTo>
                      <a:pt x="39046" y="632"/>
                    </a:lnTo>
                    <a:lnTo>
                      <a:pt x="40506" y="869"/>
                    </a:lnTo>
                    <a:lnTo>
                      <a:pt x="41927" y="1185"/>
                    </a:lnTo>
                    <a:lnTo>
                      <a:pt x="43349" y="1540"/>
                    </a:lnTo>
                    <a:lnTo>
                      <a:pt x="44731" y="1974"/>
                    </a:lnTo>
                    <a:lnTo>
                      <a:pt x="44731" y="1974"/>
                    </a:lnTo>
                    <a:lnTo>
                      <a:pt x="45954" y="2369"/>
                    </a:lnTo>
                    <a:lnTo>
                      <a:pt x="47139" y="2804"/>
                    </a:lnTo>
                    <a:lnTo>
                      <a:pt x="48323" y="3277"/>
                    </a:lnTo>
                    <a:lnTo>
                      <a:pt x="49468" y="3790"/>
                    </a:lnTo>
                    <a:lnTo>
                      <a:pt x="50573" y="4304"/>
                    </a:lnTo>
                    <a:lnTo>
                      <a:pt x="51679" y="4856"/>
                    </a:lnTo>
                    <a:lnTo>
                      <a:pt x="52745" y="5449"/>
                    </a:lnTo>
                    <a:lnTo>
                      <a:pt x="53811" y="6041"/>
                    </a:lnTo>
                    <a:lnTo>
                      <a:pt x="55864" y="7344"/>
                    </a:lnTo>
                    <a:lnTo>
                      <a:pt x="57917" y="8646"/>
                    </a:lnTo>
                    <a:lnTo>
                      <a:pt x="59930" y="10028"/>
                    </a:lnTo>
                    <a:lnTo>
                      <a:pt x="61943" y="11410"/>
                    </a:lnTo>
                    <a:lnTo>
                      <a:pt x="63917" y="12792"/>
                    </a:lnTo>
                    <a:lnTo>
                      <a:pt x="65970" y="14134"/>
                    </a:lnTo>
                    <a:lnTo>
                      <a:pt x="68023" y="15437"/>
                    </a:lnTo>
                    <a:lnTo>
                      <a:pt x="69050" y="16069"/>
                    </a:lnTo>
                    <a:lnTo>
                      <a:pt x="70116" y="16661"/>
                    </a:lnTo>
                    <a:lnTo>
                      <a:pt x="71221" y="17253"/>
                    </a:lnTo>
                    <a:lnTo>
                      <a:pt x="72326" y="17845"/>
                    </a:lnTo>
                    <a:lnTo>
                      <a:pt x="73432" y="18358"/>
                    </a:lnTo>
                    <a:lnTo>
                      <a:pt x="74577" y="18872"/>
                    </a:lnTo>
                    <a:lnTo>
                      <a:pt x="75761" y="19345"/>
                    </a:lnTo>
                    <a:lnTo>
                      <a:pt x="76945" y="19780"/>
                    </a:lnTo>
                    <a:lnTo>
                      <a:pt x="78169" y="20214"/>
                    </a:lnTo>
                    <a:lnTo>
                      <a:pt x="79433" y="20569"/>
                    </a:lnTo>
                    <a:lnTo>
                      <a:pt x="79433" y="20569"/>
                    </a:lnTo>
                    <a:lnTo>
                      <a:pt x="81091" y="21003"/>
                    </a:lnTo>
                    <a:lnTo>
                      <a:pt x="82749" y="21398"/>
                    </a:lnTo>
                    <a:lnTo>
                      <a:pt x="86105" y="22148"/>
                    </a:lnTo>
                    <a:lnTo>
                      <a:pt x="89460" y="22859"/>
                    </a:lnTo>
                    <a:lnTo>
                      <a:pt x="92816" y="23570"/>
                    </a:lnTo>
                    <a:lnTo>
                      <a:pt x="94474" y="23964"/>
                    </a:lnTo>
                    <a:lnTo>
                      <a:pt x="96132" y="24399"/>
                    </a:lnTo>
                    <a:lnTo>
                      <a:pt x="97790" y="24833"/>
                    </a:lnTo>
                    <a:lnTo>
                      <a:pt x="99409" y="25307"/>
                    </a:lnTo>
                    <a:lnTo>
                      <a:pt x="101028" y="25820"/>
                    </a:lnTo>
                    <a:lnTo>
                      <a:pt x="102607" y="26373"/>
                    </a:lnTo>
                    <a:lnTo>
                      <a:pt x="104147" y="27004"/>
                    </a:lnTo>
                    <a:lnTo>
                      <a:pt x="105686" y="27675"/>
                    </a:lnTo>
                    <a:lnTo>
                      <a:pt x="105686" y="27675"/>
                    </a:lnTo>
                    <a:lnTo>
                      <a:pt x="106476" y="28070"/>
                    </a:lnTo>
                    <a:lnTo>
                      <a:pt x="107265" y="28504"/>
                    </a:lnTo>
                    <a:lnTo>
                      <a:pt x="107976" y="28939"/>
                    </a:lnTo>
                    <a:lnTo>
                      <a:pt x="108726" y="29412"/>
                    </a:lnTo>
                    <a:lnTo>
                      <a:pt x="109397" y="29926"/>
                    </a:lnTo>
                    <a:lnTo>
                      <a:pt x="110068" y="30439"/>
                    </a:lnTo>
                    <a:lnTo>
                      <a:pt x="110740" y="30952"/>
                    </a:lnTo>
                    <a:lnTo>
                      <a:pt x="111332" y="31505"/>
                    </a:lnTo>
                    <a:lnTo>
                      <a:pt x="111924" y="32097"/>
                    </a:lnTo>
                    <a:lnTo>
                      <a:pt x="112477" y="32689"/>
                    </a:lnTo>
                    <a:lnTo>
                      <a:pt x="113029" y="33321"/>
                    </a:lnTo>
                    <a:lnTo>
                      <a:pt x="113543" y="33913"/>
                    </a:lnTo>
                    <a:lnTo>
                      <a:pt x="114016" y="34584"/>
                    </a:lnTo>
                    <a:lnTo>
                      <a:pt x="114490" y="35255"/>
                    </a:lnTo>
                    <a:lnTo>
                      <a:pt x="114924" y="35927"/>
                    </a:lnTo>
                    <a:lnTo>
                      <a:pt x="115319" y="36598"/>
                    </a:lnTo>
                    <a:lnTo>
                      <a:pt x="115714" y="37308"/>
                    </a:lnTo>
                    <a:lnTo>
                      <a:pt x="116069" y="38019"/>
                    </a:lnTo>
                    <a:lnTo>
                      <a:pt x="116385" y="38769"/>
                    </a:lnTo>
                    <a:lnTo>
                      <a:pt x="116701" y="39519"/>
                    </a:lnTo>
                    <a:lnTo>
                      <a:pt x="116977" y="40269"/>
                    </a:lnTo>
                    <a:lnTo>
                      <a:pt x="117254" y="41019"/>
                    </a:lnTo>
                    <a:lnTo>
                      <a:pt x="117491" y="41809"/>
                    </a:lnTo>
                    <a:lnTo>
                      <a:pt x="117688" y="42559"/>
                    </a:lnTo>
                    <a:lnTo>
                      <a:pt x="117846" y="43349"/>
                    </a:lnTo>
                    <a:lnTo>
                      <a:pt x="118004" y="44138"/>
                    </a:lnTo>
                    <a:lnTo>
                      <a:pt x="118122" y="44967"/>
                    </a:lnTo>
                    <a:lnTo>
                      <a:pt x="118241" y="45757"/>
                    </a:lnTo>
                    <a:lnTo>
                      <a:pt x="118320" y="46586"/>
                    </a:lnTo>
                    <a:lnTo>
                      <a:pt x="118359" y="47375"/>
                    </a:lnTo>
                    <a:lnTo>
                      <a:pt x="118399" y="48205"/>
                    </a:lnTo>
                    <a:lnTo>
                      <a:pt x="118399" y="49034"/>
                    </a:lnTo>
                    <a:lnTo>
                      <a:pt x="118399" y="49034"/>
                    </a:lnTo>
                    <a:lnTo>
                      <a:pt x="118320" y="50415"/>
                    </a:lnTo>
                    <a:lnTo>
                      <a:pt x="118201" y="51797"/>
                    </a:lnTo>
                    <a:lnTo>
                      <a:pt x="117964" y="53139"/>
                    </a:lnTo>
                    <a:lnTo>
                      <a:pt x="117688" y="54442"/>
                    </a:lnTo>
                    <a:lnTo>
                      <a:pt x="117333" y="55745"/>
                    </a:lnTo>
                    <a:lnTo>
                      <a:pt x="116898" y="57008"/>
                    </a:lnTo>
                    <a:lnTo>
                      <a:pt x="116425" y="58232"/>
                    </a:lnTo>
                    <a:lnTo>
                      <a:pt x="115911" y="59456"/>
                    </a:lnTo>
                    <a:lnTo>
                      <a:pt x="115319" y="60640"/>
                    </a:lnTo>
                    <a:lnTo>
                      <a:pt x="114648" y="61825"/>
                    </a:lnTo>
                    <a:lnTo>
                      <a:pt x="113977" y="62970"/>
                    </a:lnTo>
                    <a:lnTo>
                      <a:pt x="113227" y="64115"/>
                    </a:lnTo>
                    <a:lnTo>
                      <a:pt x="112477" y="65260"/>
                    </a:lnTo>
                    <a:lnTo>
                      <a:pt x="111648" y="66365"/>
                    </a:lnTo>
                    <a:lnTo>
                      <a:pt x="110819" y="67470"/>
                    </a:lnTo>
                    <a:lnTo>
                      <a:pt x="109950" y="68576"/>
                    </a:lnTo>
                    <a:lnTo>
                      <a:pt x="108134" y="70708"/>
                    </a:lnTo>
                    <a:lnTo>
                      <a:pt x="106239" y="72839"/>
                    </a:lnTo>
                    <a:lnTo>
                      <a:pt x="102331" y="77064"/>
                    </a:lnTo>
                    <a:lnTo>
                      <a:pt x="100396" y="79235"/>
                    </a:lnTo>
                    <a:lnTo>
                      <a:pt x="98501" y="81367"/>
                    </a:lnTo>
                    <a:lnTo>
                      <a:pt x="97554" y="82472"/>
                    </a:lnTo>
                    <a:lnTo>
                      <a:pt x="96646" y="83578"/>
                    </a:lnTo>
                    <a:lnTo>
                      <a:pt x="95777" y="84683"/>
                    </a:lnTo>
                    <a:lnTo>
                      <a:pt x="94909" y="85828"/>
                    </a:lnTo>
                    <a:lnTo>
                      <a:pt x="94909" y="85828"/>
                    </a:lnTo>
                    <a:lnTo>
                      <a:pt x="94119" y="86934"/>
                    </a:lnTo>
                    <a:lnTo>
                      <a:pt x="93329" y="88118"/>
                    </a:lnTo>
                    <a:lnTo>
                      <a:pt x="92579" y="89302"/>
                    </a:lnTo>
                    <a:lnTo>
                      <a:pt x="91869" y="90526"/>
                    </a:lnTo>
                    <a:lnTo>
                      <a:pt x="91158" y="91789"/>
                    </a:lnTo>
                    <a:lnTo>
                      <a:pt x="90447" y="93092"/>
                    </a:lnTo>
                    <a:lnTo>
                      <a:pt x="89066" y="95698"/>
                    </a:lnTo>
                    <a:lnTo>
                      <a:pt x="87723" y="98422"/>
                    </a:lnTo>
                    <a:lnTo>
                      <a:pt x="86381" y="101146"/>
                    </a:lnTo>
                    <a:lnTo>
                      <a:pt x="84999" y="103870"/>
                    </a:lnTo>
                    <a:lnTo>
                      <a:pt x="83578" y="106594"/>
                    </a:lnTo>
                    <a:lnTo>
                      <a:pt x="82828" y="107936"/>
                    </a:lnTo>
                    <a:lnTo>
                      <a:pt x="82078" y="109239"/>
                    </a:lnTo>
                    <a:lnTo>
                      <a:pt x="81288" y="110542"/>
                    </a:lnTo>
                    <a:lnTo>
                      <a:pt x="80459" y="111845"/>
                    </a:lnTo>
                    <a:lnTo>
                      <a:pt x="79630" y="113069"/>
                    </a:lnTo>
                    <a:lnTo>
                      <a:pt x="78762" y="114293"/>
                    </a:lnTo>
                    <a:lnTo>
                      <a:pt x="77854" y="115477"/>
                    </a:lnTo>
                    <a:lnTo>
                      <a:pt x="76906" y="116661"/>
                    </a:lnTo>
                    <a:lnTo>
                      <a:pt x="75919" y="117767"/>
                    </a:lnTo>
                    <a:lnTo>
                      <a:pt x="74893" y="118833"/>
                    </a:lnTo>
                    <a:lnTo>
                      <a:pt x="73827" y="119859"/>
                    </a:lnTo>
                    <a:lnTo>
                      <a:pt x="72682" y="120807"/>
                    </a:lnTo>
                    <a:lnTo>
                      <a:pt x="71497" y="121754"/>
                    </a:lnTo>
                    <a:lnTo>
                      <a:pt x="70274" y="122583"/>
                    </a:lnTo>
                    <a:lnTo>
                      <a:pt x="68971" y="123412"/>
                    </a:lnTo>
                    <a:lnTo>
                      <a:pt x="67628" y="1241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1"/>
          <p:cNvSpPr txBox="1">
            <a:spLocks noGrp="1"/>
          </p:cNvSpPr>
          <p:nvPr>
            <p:ph type="title"/>
          </p:nvPr>
        </p:nvSpPr>
        <p:spPr>
          <a:xfrm>
            <a:off x="606002" y="651273"/>
            <a:ext cx="1580100" cy="11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658" name="Google Shape;658;p51"/>
          <p:cNvSpPr txBox="1">
            <a:spLocks noGrp="1"/>
          </p:cNvSpPr>
          <p:nvPr>
            <p:ph type="title" idx="2"/>
          </p:nvPr>
        </p:nvSpPr>
        <p:spPr>
          <a:xfrm>
            <a:off x="605993" y="1883025"/>
            <a:ext cx="4350182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Klasifikasi</a:t>
            </a:r>
            <a:endParaRPr dirty="0"/>
          </a:p>
        </p:txBody>
      </p:sp>
      <p:sp>
        <p:nvSpPr>
          <p:cNvPr id="659" name="Google Shape;659;p51"/>
          <p:cNvSpPr txBox="1">
            <a:spLocks noGrp="1"/>
          </p:cNvSpPr>
          <p:nvPr>
            <p:ph type="subTitle" idx="1"/>
          </p:nvPr>
        </p:nvSpPr>
        <p:spPr>
          <a:xfrm>
            <a:off x="604943" y="2604248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Pelvic Inflammatory Disease</a:t>
            </a:r>
            <a:endParaRPr dirty="0"/>
          </a:p>
        </p:txBody>
      </p:sp>
      <p:grpSp>
        <p:nvGrpSpPr>
          <p:cNvPr id="660" name="Google Shape;660;p51"/>
          <p:cNvGrpSpPr/>
          <p:nvPr/>
        </p:nvGrpSpPr>
        <p:grpSpPr>
          <a:xfrm>
            <a:off x="4572000" y="831000"/>
            <a:ext cx="4028325" cy="3569225"/>
            <a:chOff x="3353550" y="1085550"/>
            <a:chExt cx="4028325" cy="3569225"/>
          </a:xfrm>
        </p:grpSpPr>
        <p:sp>
          <p:nvSpPr>
            <p:cNvPr id="661" name="Google Shape;661;p51"/>
            <p:cNvSpPr/>
            <p:nvPr/>
          </p:nvSpPr>
          <p:spPr>
            <a:xfrm>
              <a:off x="3353550" y="4419425"/>
              <a:ext cx="4028325" cy="235350"/>
            </a:xfrm>
            <a:custGeom>
              <a:avLst/>
              <a:gdLst/>
              <a:ahLst/>
              <a:cxnLst/>
              <a:rect l="l" t="t" r="r" b="b"/>
              <a:pathLst>
                <a:path w="161133" h="9414" extrusionOk="0">
                  <a:moveTo>
                    <a:pt x="80546" y="0"/>
                  </a:moveTo>
                  <a:lnTo>
                    <a:pt x="72314" y="42"/>
                  </a:lnTo>
                  <a:lnTo>
                    <a:pt x="64335" y="127"/>
                  </a:lnTo>
                  <a:lnTo>
                    <a:pt x="56610" y="211"/>
                  </a:lnTo>
                  <a:lnTo>
                    <a:pt x="49222" y="380"/>
                  </a:lnTo>
                  <a:lnTo>
                    <a:pt x="42173" y="591"/>
                  </a:lnTo>
                  <a:lnTo>
                    <a:pt x="35545" y="802"/>
                  </a:lnTo>
                  <a:lnTo>
                    <a:pt x="29339" y="1098"/>
                  </a:lnTo>
                  <a:lnTo>
                    <a:pt x="23598" y="1393"/>
                  </a:lnTo>
                  <a:lnTo>
                    <a:pt x="18406" y="1731"/>
                  </a:lnTo>
                  <a:lnTo>
                    <a:pt x="13762" y="2069"/>
                  </a:lnTo>
                  <a:lnTo>
                    <a:pt x="9752" y="2491"/>
                  </a:lnTo>
                  <a:lnTo>
                    <a:pt x="7937" y="2660"/>
                  </a:lnTo>
                  <a:lnTo>
                    <a:pt x="6332" y="2871"/>
                  </a:lnTo>
                  <a:lnTo>
                    <a:pt x="4897" y="3082"/>
                  </a:lnTo>
                  <a:lnTo>
                    <a:pt x="3631" y="3335"/>
                  </a:lnTo>
                  <a:lnTo>
                    <a:pt x="2533" y="3546"/>
                  </a:lnTo>
                  <a:lnTo>
                    <a:pt x="1647" y="3757"/>
                  </a:lnTo>
                  <a:lnTo>
                    <a:pt x="929" y="4011"/>
                  </a:lnTo>
                  <a:lnTo>
                    <a:pt x="422" y="4222"/>
                  </a:lnTo>
                  <a:lnTo>
                    <a:pt x="254" y="4348"/>
                  </a:lnTo>
                  <a:lnTo>
                    <a:pt x="127" y="4475"/>
                  </a:lnTo>
                  <a:lnTo>
                    <a:pt x="42" y="4602"/>
                  </a:lnTo>
                  <a:lnTo>
                    <a:pt x="0" y="4728"/>
                  </a:lnTo>
                  <a:lnTo>
                    <a:pt x="42" y="4855"/>
                  </a:lnTo>
                  <a:lnTo>
                    <a:pt x="127" y="4982"/>
                  </a:lnTo>
                  <a:lnTo>
                    <a:pt x="254" y="5066"/>
                  </a:lnTo>
                  <a:lnTo>
                    <a:pt x="422" y="5193"/>
                  </a:lnTo>
                  <a:lnTo>
                    <a:pt x="929" y="5446"/>
                  </a:lnTo>
                  <a:lnTo>
                    <a:pt x="1647" y="5657"/>
                  </a:lnTo>
                  <a:lnTo>
                    <a:pt x="2533" y="5910"/>
                  </a:lnTo>
                  <a:lnTo>
                    <a:pt x="3631" y="6121"/>
                  </a:lnTo>
                  <a:lnTo>
                    <a:pt x="4897" y="6332"/>
                  </a:lnTo>
                  <a:lnTo>
                    <a:pt x="6332" y="6543"/>
                  </a:lnTo>
                  <a:lnTo>
                    <a:pt x="7937" y="6755"/>
                  </a:lnTo>
                  <a:lnTo>
                    <a:pt x="9752" y="6966"/>
                  </a:lnTo>
                  <a:lnTo>
                    <a:pt x="13762" y="7346"/>
                  </a:lnTo>
                  <a:lnTo>
                    <a:pt x="18406" y="7725"/>
                  </a:lnTo>
                  <a:lnTo>
                    <a:pt x="23598" y="8063"/>
                  </a:lnTo>
                  <a:lnTo>
                    <a:pt x="29339" y="8359"/>
                  </a:lnTo>
                  <a:lnTo>
                    <a:pt x="35545" y="8612"/>
                  </a:lnTo>
                  <a:lnTo>
                    <a:pt x="42173" y="8865"/>
                  </a:lnTo>
                  <a:lnTo>
                    <a:pt x="49222" y="9034"/>
                  </a:lnTo>
                  <a:lnTo>
                    <a:pt x="56610" y="9203"/>
                  </a:lnTo>
                  <a:lnTo>
                    <a:pt x="64335" y="9330"/>
                  </a:lnTo>
                  <a:lnTo>
                    <a:pt x="72314" y="9414"/>
                  </a:lnTo>
                  <a:lnTo>
                    <a:pt x="88820" y="9414"/>
                  </a:lnTo>
                  <a:lnTo>
                    <a:pt x="96798" y="9330"/>
                  </a:lnTo>
                  <a:lnTo>
                    <a:pt x="104523" y="9203"/>
                  </a:lnTo>
                  <a:lnTo>
                    <a:pt x="111911" y="9034"/>
                  </a:lnTo>
                  <a:lnTo>
                    <a:pt x="118961" y="8865"/>
                  </a:lnTo>
                  <a:lnTo>
                    <a:pt x="125588" y="8612"/>
                  </a:lnTo>
                  <a:lnTo>
                    <a:pt x="131794" y="8359"/>
                  </a:lnTo>
                  <a:lnTo>
                    <a:pt x="137535" y="8063"/>
                  </a:lnTo>
                  <a:lnTo>
                    <a:pt x="142727" y="7725"/>
                  </a:lnTo>
                  <a:lnTo>
                    <a:pt x="147371" y="7346"/>
                  </a:lnTo>
                  <a:lnTo>
                    <a:pt x="151381" y="6966"/>
                  </a:lnTo>
                  <a:lnTo>
                    <a:pt x="153154" y="6755"/>
                  </a:lnTo>
                  <a:lnTo>
                    <a:pt x="154801" y="6543"/>
                  </a:lnTo>
                  <a:lnTo>
                    <a:pt x="156236" y="6332"/>
                  </a:lnTo>
                  <a:lnTo>
                    <a:pt x="157503" y="6121"/>
                  </a:lnTo>
                  <a:lnTo>
                    <a:pt x="158600" y="5910"/>
                  </a:lnTo>
                  <a:lnTo>
                    <a:pt x="159487" y="5657"/>
                  </a:lnTo>
                  <a:lnTo>
                    <a:pt x="160204" y="5446"/>
                  </a:lnTo>
                  <a:lnTo>
                    <a:pt x="160711" y="5193"/>
                  </a:lnTo>
                  <a:lnTo>
                    <a:pt x="160880" y="5066"/>
                  </a:lnTo>
                  <a:lnTo>
                    <a:pt x="161006" y="4982"/>
                  </a:lnTo>
                  <a:lnTo>
                    <a:pt x="161091" y="4855"/>
                  </a:lnTo>
                  <a:lnTo>
                    <a:pt x="161133" y="4728"/>
                  </a:lnTo>
                  <a:lnTo>
                    <a:pt x="161091" y="4602"/>
                  </a:lnTo>
                  <a:lnTo>
                    <a:pt x="161006" y="4475"/>
                  </a:lnTo>
                  <a:lnTo>
                    <a:pt x="160880" y="4348"/>
                  </a:lnTo>
                  <a:lnTo>
                    <a:pt x="160711" y="4222"/>
                  </a:lnTo>
                  <a:lnTo>
                    <a:pt x="160204" y="4011"/>
                  </a:lnTo>
                  <a:lnTo>
                    <a:pt x="159487" y="3757"/>
                  </a:lnTo>
                  <a:lnTo>
                    <a:pt x="158600" y="3546"/>
                  </a:lnTo>
                  <a:lnTo>
                    <a:pt x="157503" y="3335"/>
                  </a:lnTo>
                  <a:lnTo>
                    <a:pt x="156236" y="3082"/>
                  </a:lnTo>
                  <a:lnTo>
                    <a:pt x="154801" y="2871"/>
                  </a:lnTo>
                  <a:lnTo>
                    <a:pt x="153154" y="2660"/>
                  </a:lnTo>
                  <a:lnTo>
                    <a:pt x="151381" y="2491"/>
                  </a:lnTo>
                  <a:lnTo>
                    <a:pt x="147371" y="2069"/>
                  </a:lnTo>
                  <a:lnTo>
                    <a:pt x="142727" y="1731"/>
                  </a:lnTo>
                  <a:lnTo>
                    <a:pt x="137535" y="1393"/>
                  </a:lnTo>
                  <a:lnTo>
                    <a:pt x="131794" y="1098"/>
                  </a:lnTo>
                  <a:lnTo>
                    <a:pt x="125588" y="802"/>
                  </a:lnTo>
                  <a:lnTo>
                    <a:pt x="118961" y="591"/>
                  </a:lnTo>
                  <a:lnTo>
                    <a:pt x="111911" y="380"/>
                  </a:lnTo>
                  <a:lnTo>
                    <a:pt x="104523" y="211"/>
                  </a:lnTo>
                  <a:lnTo>
                    <a:pt x="96798" y="127"/>
                  </a:lnTo>
                  <a:lnTo>
                    <a:pt x="88820" y="42"/>
                  </a:lnTo>
                  <a:lnTo>
                    <a:pt x="80546" y="0"/>
                  </a:lnTo>
                  <a:close/>
                </a:path>
              </a:pathLst>
            </a:custGeom>
            <a:solidFill>
              <a:srgbClr val="283737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1"/>
            <p:cNvSpPr/>
            <p:nvPr/>
          </p:nvSpPr>
          <p:spPr>
            <a:xfrm>
              <a:off x="3699700" y="375137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extrusionOk="0">
                  <a:moveTo>
                    <a:pt x="20432" y="1267"/>
                  </a:moveTo>
                  <a:lnTo>
                    <a:pt x="15240" y="30226"/>
                  </a:lnTo>
                  <a:lnTo>
                    <a:pt x="15156" y="30437"/>
                  </a:lnTo>
                  <a:lnTo>
                    <a:pt x="15071" y="30606"/>
                  </a:lnTo>
                  <a:lnTo>
                    <a:pt x="14945" y="30775"/>
                  </a:lnTo>
                  <a:lnTo>
                    <a:pt x="14818" y="30901"/>
                  </a:lnTo>
                  <a:lnTo>
                    <a:pt x="14649" y="31028"/>
                  </a:lnTo>
                  <a:lnTo>
                    <a:pt x="14480" y="31113"/>
                  </a:lnTo>
                  <a:lnTo>
                    <a:pt x="14269" y="31197"/>
                  </a:lnTo>
                  <a:lnTo>
                    <a:pt x="1774" y="31197"/>
                  </a:lnTo>
                  <a:lnTo>
                    <a:pt x="1647" y="31155"/>
                  </a:lnTo>
                  <a:lnTo>
                    <a:pt x="1520" y="31113"/>
                  </a:lnTo>
                  <a:lnTo>
                    <a:pt x="1394" y="31028"/>
                  </a:lnTo>
                  <a:lnTo>
                    <a:pt x="1351" y="30901"/>
                  </a:lnTo>
                  <a:lnTo>
                    <a:pt x="1267" y="30733"/>
                  </a:lnTo>
                  <a:lnTo>
                    <a:pt x="1267" y="30606"/>
                  </a:lnTo>
                  <a:lnTo>
                    <a:pt x="1267" y="30437"/>
                  </a:lnTo>
                  <a:lnTo>
                    <a:pt x="6544" y="1267"/>
                  </a:lnTo>
                  <a:close/>
                  <a:moveTo>
                    <a:pt x="5488" y="1"/>
                  </a:moveTo>
                  <a:lnTo>
                    <a:pt x="1" y="30226"/>
                  </a:lnTo>
                  <a:lnTo>
                    <a:pt x="1" y="30648"/>
                  </a:lnTo>
                  <a:lnTo>
                    <a:pt x="43" y="31070"/>
                  </a:lnTo>
                  <a:lnTo>
                    <a:pt x="212" y="31450"/>
                  </a:lnTo>
                  <a:lnTo>
                    <a:pt x="423" y="31830"/>
                  </a:lnTo>
                  <a:lnTo>
                    <a:pt x="718" y="32126"/>
                  </a:lnTo>
                  <a:lnTo>
                    <a:pt x="1098" y="32337"/>
                  </a:lnTo>
                  <a:lnTo>
                    <a:pt x="1478" y="32463"/>
                  </a:lnTo>
                  <a:lnTo>
                    <a:pt x="1900" y="32506"/>
                  </a:lnTo>
                  <a:lnTo>
                    <a:pt x="14058" y="32506"/>
                  </a:lnTo>
                  <a:lnTo>
                    <a:pt x="14522" y="32463"/>
                  </a:lnTo>
                  <a:lnTo>
                    <a:pt x="14902" y="32337"/>
                  </a:lnTo>
                  <a:lnTo>
                    <a:pt x="15282" y="32126"/>
                  </a:lnTo>
                  <a:lnTo>
                    <a:pt x="15662" y="31915"/>
                  </a:lnTo>
                  <a:lnTo>
                    <a:pt x="15958" y="31619"/>
                  </a:lnTo>
                  <a:lnTo>
                    <a:pt x="16211" y="31281"/>
                  </a:lnTo>
                  <a:lnTo>
                    <a:pt x="16380" y="30859"/>
                  </a:lnTo>
                  <a:lnTo>
                    <a:pt x="16506" y="30437"/>
                  </a:lnTo>
                  <a:lnTo>
                    <a:pt x="2199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3699700" y="375137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fill="none" extrusionOk="0">
                  <a:moveTo>
                    <a:pt x="14058" y="32506"/>
                  </a:moveTo>
                  <a:lnTo>
                    <a:pt x="1900" y="32506"/>
                  </a:lnTo>
                  <a:lnTo>
                    <a:pt x="1900" y="32506"/>
                  </a:lnTo>
                  <a:lnTo>
                    <a:pt x="1478" y="32463"/>
                  </a:lnTo>
                  <a:lnTo>
                    <a:pt x="1098" y="32337"/>
                  </a:lnTo>
                  <a:lnTo>
                    <a:pt x="718" y="32126"/>
                  </a:lnTo>
                  <a:lnTo>
                    <a:pt x="423" y="31830"/>
                  </a:lnTo>
                  <a:lnTo>
                    <a:pt x="423" y="31830"/>
                  </a:lnTo>
                  <a:lnTo>
                    <a:pt x="212" y="31450"/>
                  </a:lnTo>
                  <a:lnTo>
                    <a:pt x="43" y="31070"/>
                  </a:lnTo>
                  <a:lnTo>
                    <a:pt x="1" y="30648"/>
                  </a:lnTo>
                  <a:lnTo>
                    <a:pt x="1" y="30226"/>
                  </a:lnTo>
                  <a:lnTo>
                    <a:pt x="5488" y="1"/>
                  </a:lnTo>
                  <a:lnTo>
                    <a:pt x="21994" y="1"/>
                  </a:lnTo>
                  <a:lnTo>
                    <a:pt x="16506" y="30437"/>
                  </a:lnTo>
                  <a:lnTo>
                    <a:pt x="16506" y="30437"/>
                  </a:lnTo>
                  <a:lnTo>
                    <a:pt x="16380" y="30859"/>
                  </a:lnTo>
                  <a:lnTo>
                    <a:pt x="16211" y="31281"/>
                  </a:lnTo>
                  <a:lnTo>
                    <a:pt x="15958" y="31619"/>
                  </a:lnTo>
                  <a:lnTo>
                    <a:pt x="15662" y="31915"/>
                  </a:lnTo>
                  <a:lnTo>
                    <a:pt x="15282" y="32126"/>
                  </a:lnTo>
                  <a:lnTo>
                    <a:pt x="14902" y="32337"/>
                  </a:lnTo>
                  <a:lnTo>
                    <a:pt x="14522" y="32463"/>
                  </a:lnTo>
                  <a:lnTo>
                    <a:pt x="14058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3731375" y="3783025"/>
              <a:ext cx="479150" cy="748275"/>
            </a:xfrm>
            <a:custGeom>
              <a:avLst/>
              <a:gdLst/>
              <a:ahLst/>
              <a:cxnLst/>
              <a:rect l="l" t="t" r="r" b="b"/>
              <a:pathLst>
                <a:path w="19166" h="29931" fill="none" extrusionOk="0">
                  <a:moveTo>
                    <a:pt x="5277" y="1"/>
                  </a:moveTo>
                  <a:lnTo>
                    <a:pt x="0" y="29171"/>
                  </a:lnTo>
                  <a:lnTo>
                    <a:pt x="0" y="29171"/>
                  </a:lnTo>
                  <a:lnTo>
                    <a:pt x="0" y="29340"/>
                  </a:lnTo>
                  <a:lnTo>
                    <a:pt x="0" y="29467"/>
                  </a:lnTo>
                  <a:lnTo>
                    <a:pt x="84" y="29635"/>
                  </a:lnTo>
                  <a:lnTo>
                    <a:pt x="127" y="29762"/>
                  </a:lnTo>
                  <a:lnTo>
                    <a:pt x="127" y="29762"/>
                  </a:lnTo>
                  <a:lnTo>
                    <a:pt x="253" y="29847"/>
                  </a:lnTo>
                  <a:lnTo>
                    <a:pt x="380" y="29889"/>
                  </a:lnTo>
                  <a:lnTo>
                    <a:pt x="507" y="29931"/>
                  </a:lnTo>
                  <a:lnTo>
                    <a:pt x="633" y="29931"/>
                  </a:lnTo>
                  <a:lnTo>
                    <a:pt x="12791" y="29931"/>
                  </a:lnTo>
                  <a:lnTo>
                    <a:pt x="12791" y="29931"/>
                  </a:lnTo>
                  <a:lnTo>
                    <a:pt x="13002" y="29931"/>
                  </a:lnTo>
                  <a:lnTo>
                    <a:pt x="13213" y="29847"/>
                  </a:lnTo>
                  <a:lnTo>
                    <a:pt x="13382" y="29762"/>
                  </a:lnTo>
                  <a:lnTo>
                    <a:pt x="13551" y="29635"/>
                  </a:lnTo>
                  <a:lnTo>
                    <a:pt x="13678" y="29509"/>
                  </a:lnTo>
                  <a:lnTo>
                    <a:pt x="13804" y="29340"/>
                  </a:lnTo>
                  <a:lnTo>
                    <a:pt x="13889" y="29171"/>
                  </a:lnTo>
                  <a:lnTo>
                    <a:pt x="13973" y="28960"/>
                  </a:lnTo>
                  <a:lnTo>
                    <a:pt x="19165" y="1"/>
                  </a:lnTo>
                  <a:lnTo>
                    <a:pt x="52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3731375" y="4467975"/>
              <a:ext cx="328225" cy="96050"/>
            </a:xfrm>
            <a:custGeom>
              <a:avLst/>
              <a:gdLst/>
              <a:ahLst/>
              <a:cxnLst/>
              <a:rect l="l" t="t" r="r" b="b"/>
              <a:pathLst>
                <a:path w="13129" h="3842" extrusionOk="0">
                  <a:moveTo>
                    <a:pt x="338" y="0"/>
                  </a:moveTo>
                  <a:lnTo>
                    <a:pt x="0" y="1773"/>
                  </a:lnTo>
                  <a:lnTo>
                    <a:pt x="0" y="1942"/>
                  </a:lnTo>
                  <a:lnTo>
                    <a:pt x="42" y="1773"/>
                  </a:lnTo>
                  <a:lnTo>
                    <a:pt x="338" y="0"/>
                  </a:lnTo>
                  <a:close/>
                  <a:moveTo>
                    <a:pt x="296" y="3799"/>
                  </a:moveTo>
                  <a:lnTo>
                    <a:pt x="591" y="3842"/>
                  </a:lnTo>
                  <a:lnTo>
                    <a:pt x="633" y="3842"/>
                  </a:lnTo>
                  <a:lnTo>
                    <a:pt x="296" y="3799"/>
                  </a:lnTo>
                  <a:close/>
                  <a:moveTo>
                    <a:pt x="13129" y="3799"/>
                  </a:moveTo>
                  <a:lnTo>
                    <a:pt x="12791" y="3842"/>
                  </a:lnTo>
                  <a:lnTo>
                    <a:pt x="12833" y="3842"/>
                  </a:lnTo>
                  <a:lnTo>
                    <a:pt x="13129" y="3799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3738750" y="4555550"/>
              <a:ext cx="343025" cy="8475"/>
            </a:xfrm>
            <a:custGeom>
              <a:avLst/>
              <a:gdLst/>
              <a:ahLst/>
              <a:cxnLst/>
              <a:rect l="l" t="t" r="r" b="b"/>
              <a:pathLst>
                <a:path w="13721" h="339" fill="none" extrusionOk="0">
                  <a:moveTo>
                    <a:pt x="13720" y="1"/>
                  </a:moveTo>
                  <a:lnTo>
                    <a:pt x="13720" y="1"/>
                  </a:lnTo>
                  <a:lnTo>
                    <a:pt x="13467" y="128"/>
                  </a:lnTo>
                  <a:lnTo>
                    <a:pt x="13171" y="212"/>
                  </a:lnTo>
                  <a:lnTo>
                    <a:pt x="12834" y="296"/>
                  </a:lnTo>
                  <a:lnTo>
                    <a:pt x="12496" y="339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296" y="339"/>
                  </a:lnTo>
                  <a:lnTo>
                    <a:pt x="296" y="33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12538" y="339"/>
                  </a:lnTo>
                  <a:lnTo>
                    <a:pt x="12538" y="339"/>
                  </a:lnTo>
                  <a:lnTo>
                    <a:pt x="12834" y="296"/>
                  </a:lnTo>
                  <a:lnTo>
                    <a:pt x="13171" y="212"/>
                  </a:lnTo>
                  <a:lnTo>
                    <a:pt x="13467" y="128"/>
                  </a:lnTo>
                  <a:lnTo>
                    <a:pt x="137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1"/>
            <p:cNvSpPr/>
            <p:nvPr/>
          </p:nvSpPr>
          <p:spPr>
            <a:xfrm>
              <a:off x="3731375" y="4467975"/>
              <a:ext cx="8450" cy="51725"/>
            </a:xfrm>
            <a:custGeom>
              <a:avLst/>
              <a:gdLst/>
              <a:ahLst/>
              <a:cxnLst/>
              <a:rect l="l" t="t" r="r" b="b"/>
              <a:pathLst>
                <a:path w="338" h="2069" fill="none" extrusionOk="0">
                  <a:moveTo>
                    <a:pt x="338" y="0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0" y="1773"/>
                  </a:lnTo>
                  <a:lnTo>
                    <a:pt x="0" y="1773"/>
                  </a:lnTo>
                  <a:lnTo>
                    <a:pt x="0" y="1942"/>
                  </a:lnTo>
                  <a:lnTo>
                    <a:pt x="42" y="2069"/>
                  </a:lnTo>
                  <a:lnTo>
                    <a:pt x="42" y="2069"/>
                  </a:lnTo>
                  <a:lnTo>
                    <a:pt x="0" y="1942"/>
                  </a:lnTo>
                  <a:lnTo>
                    <a:pt x="42" y="1773"/>
                  </a:lnTo>
                  <a:lnTo>
                    <a:pt x="3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1"/>
            <p:cNvSpPr/>
            <p:nvPr/>
          </p:nvSpPr>
          <p:spPr>
            <a:xfrm>
              <a:off x="3699700" y="3800975"/>
              <a:ext cx="531925" cy="763050"/>
            </a:xfrm>
            <a:custGeom>
              <a:avLst/>
              <a:gdLst/>
              <a:ahLst/>
              <a:cxnLst/>
              <a:rect l="l" t="t" r="r" b="b"/>
              <a:pathLst>
                <a:path w="21277" h="30522" extrusionOk="0">
                  <a:moveTo>
                    <a:pt x="20306" y="1"/>
                  </a:moveTo>
                  <a:lnTo>
                    <a:pt x="18575" y="9499"/>
                  </a:lnTo>
                  <a:lnTo>
                    <a:pt x="17604" y="14944"/>
                  </a:lnTo>
                  <a:lnTo>
                    <a:pt x="20306" y="1"/>
                  </a:lnTo>
                  <a:close/>
                  <a:moveTo>
                    <a:pt x="21277" y="1816"/>
                  </a:moveTo>
                  <a:lnTo>
                    <a:pt x="18279" y="18533"/>
                  </a:lnTo>
                  <a:lnTo>
                    <a:pt x="18279" y="18575"/>
                  </a:lnTo>
                  <a:lnTo>
                    <a:pt x="21277" y="1900"/>
                  </a:lnTo>
                  <a:lnTo>
                    <a:pt x="21277" y="1816"/>
                  </a:lnTo>
                  <a:close/>
                  <a:moveTo>
                    <a:pt x="17604" y="22205"/>
                  </a:moveTo>
                  <a:lnTo>
                    <a:pt x="17224" y="24400"/>
                  </a:lnTo>
                  <a:lnTo>
                    <a:pt x="17604" y="22248"/>
                  </a:lnTo>
                  <a:lnTo>
                    <a:pt x="17604" y="22205"/>
                  </a:lnTo>
                  <a:close/>
                  <a:moveTo>
                    <a:pt x="17224" y="24400"/>
                  </a:moveTo>
                  <a:lnTo>
                    <a:pt x="15915" y="24443"/>
                  </a:lnTo>
                  <a:lnTo>
                    <a:pt x="15240" y="28242"/>
                  </a:lnTo>
                  <a:lnTo>
                    <a:pt x="15156" y="28453"/>
                  </a:lnTo>
                  <a:lnTo>
                    <a:pt x="15071" y="28622"/>
                  </a:lnTo>
                  <a:lnTo>
                    <a:pt x="14945" y="28791"/>
                  </a:lnTo>
                  <a:lnTo>
                    <a:pt x="14818" y="28917"/>
                  </a:lnTo>
                  <a:lnTo>
                    <a:pt x="14649" y="29044"/>
                  </a:lnTo>
                  <a:lnTo>
                    <a:pt x="14480" y="29129"/>
                  </a:lnTo>
                  <a:lnTo>
                    <a:pt x="14269" y="29213"/>
                  </a:lnTo>
                  <a:lnTo>
                    <a:pt x="14058" y="29255"/>
                  </a:lnTo>
                  <a:lnTo>
                    <a:pt x="1858" y="29255"/>
                  </a:lnTo>
                  <a:lnTo>
                    <a:pt x="1731" y="29213"/>
                  </a:lnTo>
                  <a:lnTo>
                    <a:pt x="1605" y="29171"/>
                  </a:lnTo>
                  <a:lnTo>
                    <a:pt x="1520" y="29129"/>
                  </a:lnTo>
                  <a:lnTo>
                    <a:pt x="1394" y="29044"/>
                  </a:lnTo>
                  <a:lnTo>
                    <a:pt x="1351" y="28917"/>
                  </a:lnTo>
                  <a:lnTo>
                    <a:pt x="1309" y="28749"/>
                  </a:lnTo>
                  <a:lnTo>
                    <a:pt x="1267" y="28622"/>
                  </a:lnTo>
                  <a:lnTo>
                    <a:pt x="1267" y="28453"/>
                  </a:lnTo>
                  <a:lnTo>
                    <a:pt x="1605" y="26680"/>
                  </a:lnTo>
                  <a:lnTo>
                    <a:pt x="1900" y="25118"/>
                  </a:lnTo>
                  <a:lnTo>
                    <a:pt x="592" y="25203"/>
                  </a:lnTo>
                  <a:lnTo>
                    <a:pt x="43" y="28242"/>
                  </a:lnTo>
                  <a:lnTo>
                    <a:pt x="1" y="28664"/>
                  </a:lnTo>
                  <a:lnTo>
                    <a:pt x="43" y="29086"/>
                  </a:lnTo>
                  <a:lnTo>
                    <a:pt x="212" y="29466"/>
                  </a:lnTo>
                  <a:lnTo>
                    <a:pt x="465" y="29846"/>
                  </a:lnTo>
                  <a:lnTo>
                    <a:pt x="676" y="30057"/>
                  </a:lnTo>
                  <a:lnTo>
                    <a:pt x="929" y="30268"/>
                  </a:lnTo>
                  <a:lnTo>
                    <a:pt x="1225" y="30395"/>
                  </a:lnTo>
                  <a:lnTo>
                    <a:pt x="1563" y="30479"/>
                  </a:lnTo>
                  <a:lnTo>
                    <a:pt x="1858" y="30522"/>
                  </a:lnTo>
                  <a:lnTo>
                    <a:pt x="14058" y="30522"/>
                  </a:lnTo>
                  <a:lnTo>
                    <a:pt x="14396" y="30479"/>
                  </a:lnTo>
                  <a:lnTo>
                    <a:pt x="14733" y="30395"/>
                  </a:lnTo>
                  <a:lnTo>
                    <a:pt x="15029" y="30311"/>
                  </a:lnTo>
                  <a:lnTo>
                    <a:pt x="15282" y="30184"/>
                  </a:lnTo>
                  <a:lnTo>
                    <a:pt x="15493" y="30015"/>
                  </a:lnTo>
                  <a:lnTo>
                    <a:pt x="15704" y="29846"/>
                  </a:lnTo>
                  <a:lnTo>
                    <a:pt x="15915" y="29677"/>
                  </a:lnTo>
                  <a:lnTo>
                    <a:pt x="16084" y="29466"/>
                  </a:lnTo>
                  <a:lnTo>
                    <a:pt x="16211" y="29213"/>
                  </a:lnTo>
                  <a:lnTo>
                    <a:pt x="16338" y="29002"/>
                  </a:lnTo>
                  <a:lnTo>
                    <a:pt x="16422" y="28749"/>
                  </a:lnTo>
                  <a:lnTo>
                    <a:pt x="16506" y="28453"/>
                  </a:lnTo>
                  <a:lnTo>
                    <a:pt x="17224" y="24400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1"/>
            <p:cNvSpPr/>
            <p:nvPr/>
          </p:nvSpPr>
          <p:spPr>
            <a:xfrm>
              <a:off x="3699700" y="4356100"/>
              <a:ext cx="440125" cy="207925"/>
            </a:xfrm>
            <a:custGeom>
              <a:avLst/>
              <a:gdLst/>
              <a:ahLst/>
              <a:cxnLst/>
              <a:rect l="l" t="t" r="r" b="b"/>
              <a:pathLst>
                <a:path w="17605" h="8317" fill="none" extrusionOk="0">
                  <a:moveTo>
                    <a:pt x="17604" y="0"/>
                  </a:moveTo>
                  <a:lnTo>
                    <a:pt x="17224" y="2195"/>
                  </a:lnTo>
                  <a:lnTo>
                    <a:pt x="15915" y="2238"/>
                  </a:lnTo>
                  <a:lnTo>
                    <a:pt x="15240" y="6037"/>
                  </a:lnTo>
                  <a:lnTo>
                    <a:pt x="15240" y="6037"/>
                  </a:lnTo>
                  <a:lnTo>
                    <a:pt x="15156" y="6248"/>
                  </a:lnTo>
                  <a:lnTo>
                    <a:pt x="15071" y="6417"/>
                  </a:lnTo>
                  <a:lnTo>
                    <a:pt x="14945" y="6586"/>
                  </a:lnTo>
                  <a:lnTo>
                    <a:pt x="14818" y="6712"/>
                  </a:lnTo>
                  <a:lnTo>
                    <a:pt x="14649" y="6839"/>
                  </a:lnTo>
                  <a:lnTo>
                    <a:pt x="14480" y="6924"/>
                  </a:lnTo>
                  <a:lnTo>
                    <a:pt x="14269" y="7008"/>
                  </a:lnTo>
                  <a:lnTo>
                    <a:pt x="14058" y="7050"/>
                  </a:lnTo>
                  <a:lnTo>
                    <a:pt x="1900" y="7050"/>
                  </a:lnTo>
                  <a:lnTo>
                    <a:pt x="1900" y="7050"/>
                  </a:lnTo>
                  <a:lnTo>
                    <a:pt x="1858" y="7050"/>
                  </a:lnTo>
                  <a:lnTo>
                    <a:pt x="1858" y="7050"/>
                  </a:lnTo>
                  <a:lnTo>
                    <a:pt x="1731" y="7008"/>
                  </a:lnTo>
                  <a:lnTo>
                    <a:pt x="1605" y="6966"/>
                  </a:lnTo>
                  <a:lnTo>
                    <a:pt x="1520" y="6924"/>
                  </a:lnTo>
                  <a:lnTo>
                    <a:pt x="1394" y="6839"/>
                  </a:lnTo>
                  <a:lnTo>
                    <a:pt x="1394" y="6839"/>
                  </a:lnTo>
                  <a:lnTo>
                    <a:pt x="1351" y="6712"/>
                  </a:lnTo>
                  <a:lnTo>
                    <a:pt x="1309" y="6544"/>
                  </a:lnTo>
                  <a:lnTo>
                    <a:pt x="1309" y="6544"/>
                  </a:lnTo>
                  <a:lnTo>
                    <a:pt x="1267" y="6417"/>
                  </a:lnTo>
                  <a:lnTo>
                    <a:pt x="1267" y="6248"/>
                  </a:lnTo>
                  <a:lnTo>
                    <a:pt x="1605" y="4475"/>
                  </a:lnTo>
                  <a:lnTo>
                    <a:pt x="1900" y="2913"/>
                  </a:lnTo>
                  <a:lnTo>
                    <a:pt x="592" y="2998"/>
                  </a:lnTo>
                  <a:lnTo>
                    <a:pt x="43" y="6037"/>
                  </a:lnTo>
                  <a:lnTo>
                    <a:pt x="43" y="6037"/>
                  </a:lnTo>
                  <a:lnTo>
                    <a:pt x="1" y="6459"/>
                  </a:lnTo>
                  <a:lnTo>
                    <a:pt x="43" y="6881"/>
                  </a:lnTo>
                  <a:lnTo>
                    <a:pt x="212" y="7261"/>
                  </a:lnTo>
                  <a:lnTo>
                    <a:pt x="465" y="7641"/>
                  </a:lnTo>
                  <a:lnTo>
                    <a:pt x="465" y="7641"/>
                  </a:lnTo>
                  <a:lnTo>
                    <a:pt x="676" y="7852"/>
                  </a:lnTo>
                  <a:lnTo>
                    <a:pt x="929" y="8063"/>
                  </a:lnTo>
                  <a:lnTo>
                    <a:pt x="1225" y="8190"/>
                  </a:lnTo>
                  <a:lnTo>
                    <a:pt x="1563" y="8274"/>
                  </a:lnTo>
                  <a:lnTo>
                    <a:pt x="1563" y="8274"/>
                  </a:lnTo>
                  <a:lnTo>
                    <a:pt x="1858" y="8317"/>
                  </a:lnTo>
                  <a:lnTo>
                    <a:pt x="1858" y="8317"/>
                  </a:lnTo>
                  <a:lnTo>
                    <a:pt x="1900" y="8317"/>
                  </a:lnTo>
                  <a:lnTo>
                    <a:pt x="14058" y="8317"/>
                  </a:lnTo>
                  <a:lnTo>
                    <a:pt x="14058" y="8317"/>
                  </a:lnTo>
                  <a:lnTo>
                    <a:pt x="14396" y="8274"/>
                  </a:lnTo>
                  <a:lnTo>
                    <a:pt x="14733" y="8190"/>
                  </a:lnTo>
                  <a:lnTo>
                    <a:pt x="15029" y="8106"/>
                  </a:lnTo>
                  <a:lnTo>
                    <a:pt x="15282" y="7979"/>
                  </a:lnTo>
                  <a:lnTo>
                    <a:pt x="15282" y="7979"/>
                  </a:lnTo>
                  <a:lnTo>
                    <a:pt x="15493" y="7810"/>
                  </a:lnTo>
                  <a:lnTo>
                    <a:pt x="15704" y="7641"/>
                  </a:lnTo>
                  <a:lnTo>
                    <a:pt x="15915" y="7472"/>
                  </a:lnTo>
                  <a:lnTo>
                    <a:pt x="16084" y="7261"/>
                  </a:lnTo>
                  <a:lnTo>
                    <a:pt x="16211" y="7008"/>
                  </a:lnTo>
                  <a:lnTo>
                    <a:pt x="16338" y="6797"/>
                  </a:lnTo>
                  <a:lnTo>
                    <a:pt x="16422" y="6544"/>
                  </a:lnTo>
                  <a:lnTo>
                    <a:pt x="16506" y="6248"/>
                  </a:lnTo>
                  <a:lnTo>
                    <a:pt x="17224" y="2195"/>
                  </a:lnTo>
                  <a:lnTo>
                    <a:pt x="17604" y="43"/>
                  </a:lnTo>
                  <a:lnTo>
                    <a:pt x="176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1"/>
            <p:cNvSpPr/>
            <p:nvPr/>
          </p:nvSpPr>
          <p:spPr>
            <a:xfrm>
              <a:off x="4097575" y="4266400"/>
              <a:ext cx="26400" cy="145650"/>
            </a:xfrm>
            <a:custGeom>
              <a:avLst/>
              <a:gdLst/>
              <a:ahLst/>
              <a:cxnLst/>
              <a:rect l="l" t="t" r="r" b="b"/>
              <a:pathLst>
                <a:path w="1056" h="5826" fill="none" extrusionOk="0">
                  <a:moveTo>
                    <a:pt x="1056" y="0"/>
                  </a:moveTo>
                  <a:lnTo>
                    <a:pt x="0" y="5826"/>
                  </a:lnTo>
                  <a:lnTo>
                    <a:pt x="1056" y="0"/>
                  </a:lnTo>
                  <a:lnTo>
                    <a:pt x="10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4156675" y="3846350"/>
              <a:ext cx="74950" cy="419000"/>
            </a:xfrm>
            <a:custGeom>
              <a:avLst/>
              <a:gdLst/>
              <a:ahLst/>
              <a:cxnLst/>
              <a:rect l="l" t="t" r="r" b="b"/>
              <a:pathLst>
                <a:path w="2998" h="16760" fill="none" extrusionOk="0">
                  <a:moveTo>
                    <a:pt x="2998" y="1"/>
                  </a:moveTo>
                  <a:lnTo>
                    <a:pt x="0" y="16718"/>
                  </a:lnTo>
                  <a:lnTo>
                    <a:pt x="0" y="16760"/>
                  </a:lnTo>
                  <a:lnTo>
                    <a:pt x="2998" y="85"/>
                  </a:lnTo>
                  <a:lnTo>
                    <a:pt x="29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3751425" y="3800975"/>
              <a:ext cx="108725" cy="605800"/>
            </a:xfrm>
            <a:custGeom>
              <a:avLst/>
              <a:gdLst/>
              <a:ahLst/>
              <a:cxnLst/>
              <a:rect l="l" t="t" r="r" b="b"/>
              <a:pathLst>
                <a:path w="4349" h="24232" fill="none" extrusionOk="0">
                  <a:moveTo>
                    <a:pt x="4348" y="1"/>
                  </a:moveTo>
                  <a:lnTo>
                    <a:pt x="4348" y="1"/>
                  </a:lnTo>
                  <a:lnTo>
                    <a:pt x="0" y="24232"/>
                  </a:lnTo>
                  <a:lnTo>
                    <a:pt x="43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4139800" y="3800975"/>
              <a:ext cx="67550" cy="373625"/>
            </a:xfrm>
            <a:custGeom>
              <a:avLst/>
              <a:gdLst/>
              <a:ahLst/>
              <a:cxnLst/>
              <a:rect l="l" t="t" r="r" b="b"/>
              <a:pathLst>
                <a:path w="2702" h="14945" fill="none" extrusionOk="0">
                  <a:moveTo>
                    <a:pt x="2702" y="1"/>
                  </a:moveTo>
                  <a:lnTo>
                    <a:pt x="2702" y="1"/>
                  </a:lnTo>
                  <a:lnTo>
                    <a:pt x="971" y="9499"/>
                  </a:lnTo>
                  <a:lnTo>
                    <a:pt x="0" y="14944"/>
                  </a:lnTo>
                  <a:lnTo>
                    <a:pt x="0" y="14944"/>
                  </a:lnTo>
                  <a:lnTo>
                    <a:pt x="27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3747200" y="4406750"/>
              <a:ext cx="4250" cy="22200"/>
            </a:xfrm>
            <a:custGeom>
              <a:avLst/>
              <a:gdLst/>
              <a:ahLst/>
              <a:cxnLst/>
              <a:rect l="l" t="t" r="r" b="b"/>
              <a:pathLst>
                <a:path w="170" h="888" extrusionOk="0">
                  <a:moveTo>
                    <a:pt x="169" y="1"/>
                  </a:moveTo>
                  <a:lnTo>
                    <a:pt x="0" y="887"/>
                  </a:lnTo>
                  <a:lnTo>
                    <a:pt x="0" y="887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1"/>
            <p:cNvSpPr/>
            <p:nvPr/>
          </p:nvSpPr>
          <p:spPr>
            <a:xfrm>
              <a:off x="3747200" y="4406750"/>
              <a:ext cx="4250" cy="22200"/>
            </a:xfrm>
            <a:custGeom>
              <a:avLst/>
              <a:gdLst/>
              <a:ahLst/>
              <a:cxnLst/>
              <a:rect l="l" t="t" r="r" b="b"/>
              <a:pathLst>
                <a:path w="170" h="888" fill="none" extrusionOk="0">
                  <a:moveTo>
                    <a:pt x="169" y="1"/>
                  </a:moveTo>
                  <a:lnTo>
                    <a:pt x="0" y="887"/>
                  </a:lnTo>
                  <a:lnTo>
                    <a:pt x="0" y="887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3714475" y="3800975"/>
              <a:ext cx="517150" cy="630075"/>
            </a:xfrm>
            <a:custGeom>
              <a:avLst/>
              <a:gdLst/>
              <a:ahLst/>
              <a:cxnLst/>
              <a:rect l="l" t="t" r="r" b="b"/>
              <a:pathLst>
                <a:path w="20686" h="25203" extrusionOk="0">
                  <a:moveTo>
                    <a:pt x="19715" y="1"/>
                  </a:moveTo>
                  <a:lnTo>
                    <a:pt x="17013" y="14944"/>
                  </a:lnTo>
                  <a:lnTo>
                    <a:pt x="17688" y="18533"/>
                  </a:lnTo>
                  <a:lnTo>
                    <a:pt x="20686" y="1816"/>
                  </a:lnTo>
                  <a:lnTo>
                    <a:pt x="20686" y="1"/>
                  </a:lnTo>
                  <a:close/>
                  <a:moveTo>
                    <a:pt x="16380" y="18617"/>
                  </a:moveTo>
                  <a:lnTo>
                    <a:pt x="15324" y="24443"/>
                  </a:lnTo>
                  <a:lnTo>
                    <a:pt x="16633" y="24400"/>
                  </a:lnTo>
                  <a:lnTo>
                    <a:pt x="17013" y="22205"/>
                  </a:lnTo>
                  <a:lnTo>
                    <a:pt x="16380" y="18617"/>
                  </a:lnTo>
                  <a:close/>
                  <a:moveTo>
                    <a:pt x="4518" y="1"/>
                  </a:moveTo>
                  <a:lnTo>
                    <a:pt x="1" y="25203"/>
                  </a:lnTo>
                  <a:lnTo>
                    <a:pt x="1" y="25203"/>
                  </a:lnTo>
                  <a:lnTo>
                    <a:pt x="1309" y="25118"/>
                  </a:lnTo>
                  <a:lnTo>
                    <a:pt x="1478" y="24232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rgbClr val="97A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4097575" y="4266400"/>
              <a:ext cx="42250" cy="145650"/>
            </a:xfrm>
            <a:custGeom>
              <a:avLst/>
              <a:gdLst/>
              <a:ahLst/>
              <a:cxnLst/>
              <a:rect l="l" t="t" r="r" b="b"/>
              <a:pathLst>
                <a:path w="1690" h="5826" fill="none" extrusionOk="0">
                  <a:moveTo>
                    <a:pt x="1056" y="0"/>
                  </a:moveTo>
                  <a:lnTo>
                    <a:pt x="0" y="5826"/>
                  </a:lnTo>
                  <a:lnTo>
                    <a:pt x="1309" y="5783"/>
                  </a:lnTo>
                  <a:lnTo>
                    <a:pt x="1689" y="3588"/>
                  </a:lnTo>
                  <a:lnTo>
                    <a:pt x="10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3714475" y="3800975"/>
              <a:ext cx="145675" cy="630075"/>
            </a:xfrm>
            <a:custGeom>
              <a:avLst/>
              <a:gdLst/>
              <a:ahLst/>
              <a:cxnLst/>
              <a:rect l="l" t="t" r="r" b="b"/>
              <a:pathLst>
                <a:path w="5827" h="25203" fill="none" extrusionOk="0">
                  <a:moveTo>
                    <a:pt x="5826" y="1"/>
                  </a:moveTo>
                  <a:lnTo>
                    <a:pt x="4518" y="1"/>
                  </a:lnTo>
                  <a:lnTo>
                    <a:pt x="1" y="25203"/>
                  </a:lnTo>
                  <a:lnTo>
                    <a:pt x="1309" y="25118"/>
                  </a:lnTo>
                  <a:lnTo>
                    <a:pt x="1478" y="24232"/>
                  </a:lnTo>
                  <a:lnTo>
                    <a:pt x="5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4139800" y="3800975"/>
              <a:ext cx="91825" cy="463325"/>
            </a:xfrm>
            <a:custGeom>
              <a:avLst/>
              <a:gdLst/>
              <a:ahLst/>
              <a:cxnLst/>
              <a:rect l="l" t="t" r="r" b="b"/>
              <a:pathLst>
                <a:path w="3673" h="18533" fill="none" extrusionOk="0">
                  <a:moveTo>
                    <a:pt x="3673" y="1"/>
                  </a:moveTo>
                  <a:lnTo>
                    <a:pt x="2702" y="1"/>
                  </a:lnTo>
                  <a:lnTo>
                    <a:pt x="0" y="14944"/>
                  </a:lnTo>
                  <a:lnTo>
                    <a:pt x="675" y="18533"/>
                  </a:lnTo>
                  <a:lnTo>
                    <a:pt x="3673" y="1816"/>
                  </a:lnTo>
                  <a:lnTo>
                    <a:pt x="3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3680700" y="296512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extrusionOk="0">
                  <a:moveTo>
                    <a:pt x="14100" y="1267"/>
                  </a:moveTo>
                  <a:lnTo>
                    <a:pt x="14311" y="1310"/>
                  </a:lnTo>
                  <a:lnTo>
                    <a:pt x="14480" y="1394"/>
                  </a:lnTo>
                  <a:lnTo>
                    <a:pt x="14691" y="1478"/>
                  </a:lnTo>
                  <a:lnTo>
                    <a:pt x="14860" y="1563"/>
                  </a:lnTo>
                  <a:lnTo>
                    <a:pt x="14987" y="1732"/>
                  </a:lnTo>
                  <a:lnTo>
                    <a:pt x="15114" y="1901"/>
                  </a:lnTo>
                  <a:lnTo>
                    <a:pt x="15198" y="2069"/>
                  </a:lnTo>
                  <a:lnTo>
                    <a:pt x="15240" y="2280"/>
                  </a:lnTo>
                  <a:lnTo>
                    <a:pt x="20475" y="31197"/>
                  </a:lnTo>
                  <a:lnTo>
                    <a:pt x="6544" y="31197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774"/>
                  </a:lnTo>
                  <a:lnTo>
                    <a:pt x="1352" y="1605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close/>
                  <a:moveTo>
                    <a:pt x="1943" y="1"/>
                  </a:moveTo>
                  <a:lnTo>
                    <a:pt x="1520" y="43"/>
                  </a:lnTo>
                  <a:lnTo>
                    <a:pt x="1141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212" y="1014"/>
                  </a:lnTo>
                  <a:lnTo>
                    <a:pt x="85" y="1436"/>
                  </a:lnTo>
                  <a:lnTo>
                    <a:pt x="1" y="1858"/>
                  </a:lnTo>
                  <a:lnTo>
                    <a:pt x="43" y="2280"/>
                  </a:lnTo>
                  <a:lnTo>
                    <a:pt x="5489" y="32506"/>
                  </a:lnTo>
                  <a:lnTo>
                    <a:pt x="21994" y="32506"/>
                  </a:lnTo>
                  <a:lnTo>
                    <a:pt x="16507" y="2027"/>
                  </a:lnTo>
                  <a:lnTo>
                    <a:pt x="16422" y="1647"/>
                  </a:lnTo>
                  <a:lnTo>
                    <a:pt x="16211" y="1225"/>
                  </a:lnTo>
                  <a:lnTo>
                    <a:pt x="15958" y="887"/>
                  </a:lnTo>
                  <a:lnTo>
                    <a:pt x="15662" y="592"/>
                  </a:lnTo>
                  <a:lnTo>
                    <a:pt x="15325" y="381"/>
                  </a:lnTo>
                  <a:lnTo>
                    <a:pt x="14945" y="170"/>
                  </a:lnTo>
                  <a:lnTo>
                    <a:pt x="14565" y="43"/>
                  </a:lnTo>
                  <a:lnTo>
                    <a:pt x="1410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3680700" y="296512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fill="none" extrusionOk="0">
                  <a:moveTo>
                    <a:pt x="21994" y="32506"/>
                  </a:moveTo>
                  <a:lnTo>
                    <a:pt x="5489" y="32506"/>
                  </a:lnTo>
                  <a:lnTo>
                    <a:pt x="43" y="2280"/>
                  </a:lnTo>
                  <a:lnTo>
                    <a:pt x="43" y="2280"/>
                  </a:lnTo>
                  <a:lnTo>
                    <a:pt x="1" y="1858"/>
                  </a:lnTo>
                  <a:lnTo>
                    <a:pt x="85" y="1436"/>
                  </a:lnTo>
                  <a:lnTo>
                    <a:pt x="212" y="1014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761" y="381"/>
                  </a:lnTo>
                  <a:lnTo>
                    <a:pt x="1141" y="170"/>
                  </a:lnTo>
                  <a:lnTo>
                    <a:pt x="1520" y="43"/>
                  </a:lnTo>
                  <a:lnTo>
                    <a:pt x="1943" y="1"/>
                  </a:lnTo>
                  <a:lnTo>
                    <a:pt x="14100" y="1"/>
                  </a:lnTo>
                  <a:lnTo>
                    <a:pt x="14100" y="1"/>
                  </a:lnTo>
                  <a:lnTo>
                    <a:pt x="14565" y="43"/>
                  </a:lnTo>
                  <a:lnTo>
                    <a:pt x="14945" y="170"/>
                  </a:lnTo>
                  <a:lnTo>
                    <a:pt x="15325" y="381"/>
                  </a:lnTo>
                  <a:lnTo>
                    <a:pt x="15662" y="592"/>
                  </a:lnTo>
                  <a:lnTo>
                    <a:pt x="15958" y="887"/>
                  </a:lnTo>
                  <a:lnTo>
                    <a:pt x="16211" y="1225"/>
                  </a:lnTo>
                  <a:lnTo>
                    <a:pt x="16422" y="1647"/>
                  </a:lnTo>
                  <a:lnTo>
                    <a:pt x="16507" y="2027"/>
                  </a:lnTo>
                  <a:lnTo>
                    <a:pt x="21994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3713425" y="2996800"/>
              <a:ext cx="479150" cy="748275"/>
            </a:xfrm>
            <a:custGeom>
              <a:avLst/>
              <a:gdLst/>
              <a:ahLst/>
              <a:cxnLst/>
              <a:rect l="l" t="t" r="r" b="b"/>
              <a:pathLst>
                <a:path w="19166" h="29931" fill="none" extrusionOk="0">
                  <a:moveTo>
                    <a:pt x="5235" y="29930"/>
                  </a:moveTo>
                  <a:lnTo>
                    <a:pt x="19166" y="29930"/>
                  </a:lnTo>
                  <a:lnTo>
                    <a:pt x="13931" y="1013"/>
                  </a:lnTo>
                  <a:lnTo>
                    <a:pt x="13931" y="1013"/>
                  </a:lnTo>
                  <a:lnTo>
                    <a:pt x="13889" y="802"/>
                  </a:lnTo>
                  <a:lnTo>
                    <a:pt x="13805" y="634"/>
                  </a:lnTo>
                  <a:lnTo>
                    <a:pt x="13678" y="465"/>
                  </a:lnTo>
                  <a:lnTo>
                    <a:pt x="13551" y="296"/>
                  </a:lnTo>
                  <a:lnTo>
                    <a:pt x="13382" y="211"/>
                  </a:lnTo>
                  <a:lnTo>
                    <a:pt x="13171" y="127"/>
                  </a:lnTo>
                  <a:lnTo>
                    <a:pt x="13002" y="43"/>
                  </a:lnTo>
                  <a:lnTo>
                    <a:pt x="12791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465" y="43"/>
                  </a:lnTo>
                  <a:lnTo>
                    <a:pt x="338" y="85"/>
                  </a:lnTo>
                  <a:lnTo>
                    <a:pt x="211" y="127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43" y="338"/>
                  </a:lnTo>
                  <a:lnTo>
                    <a:pt x="0" y="507"/>
                  </a:lnTo>
                  <a:lnTo>
                    <a:pt x="0" y="634"/>
                  </a:lnTo>
                  <a:lnTo>
                    <a:pt x="0" y="760"/>
                  </a:lnTo>
                  <a:lnTo>
                    <a:pt x="5235" y="299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1"/>
            <p:cNvSpPr/>
            <p:nvPr/>
          </p:nvSpPr>
          <p:spPr>
            <a:xfrm>
              <a:off x="3680700" y="2965125"/>
              <a:ext cx="375750" cy="769400"/>
            </a:xfrm>
            <a:custGeom>
              <a:avLst/>
              <a:gdLst/>
              <a:ahLst/>
              <a:cxnLst/>
              <a:rect l="l" t="t" r="r" b="b"/>
              <a:pathLst>
                <a:path w="15030" h="30776" extrusionOk="0">
                  <a:moveTo>
                    <a:pt x="1900" y="1"/>
                  </a:moveTo>
                  <a:lnTo>
                    <a:pt x="1478" y="43"/>
                  </a:lnTo>
                  <a:lnTo>
                    <a:pt x="1098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254" y="930"/>
                  </a:lnTo>
                  <a:lnTo>
                    <a:pt x="127" y="1267"/>
                  </a:lnTo>
                  <a:lnTo>
                    <a:pt x="43" y="1563"/>
                  </a:lnTo>
                  <a:lnTo>
                    <a:pt x="1" y="1901"/>
                  </a:lnTo>
                  <a:lnTo>
                    <a:pt x="43" y="2280"/>
                  </a:lnTo>
                  <a:lnTo>
                    <a:pt x="5193" y="30775"/>
                  </a:lnTo>
                  <a:lnTo>
                    <a:pt x="5489" y="30775"/>
                  </a:lnTo>
                  <a:lnTo>
                    <a:pt x="5573" y="30311"/>
                  </a:lnTo>
                  <a:lnTo>
                    <a:pt x="5700" y="29889"/>
                  </a:lnTo>
                  <a:lnTo>
                    <a:pt x="5911" y="29509"/>
                  </a:lnTo>
                  <a:lnTo>
                    <a:pt x="6206" y="29213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689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lnTo>
                    <a:pt x="14100" y="1267"/>
                  </a:lnTo>
                  <a:lnTo>
                    <a:pt x="14311" y="1310"/>
                  </a:lnTo>
                  <a:lnTo>
                    <a:pt x="14565" y="1394"/>
                  </a:lnTo>
                  <a:lnTo>
                    <a:pt x="15029" y="212"/>
                  </a:lnTo>
                  <a:lnTo>
                    <a:pt x="14565" y="43"/>
                  </a:lnTo>
                  <a:lnTo>
                    <a:pt x="14100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1"/>
            <p:cNvSpPr/>
            <p:nvPr/>
          </p:nvSpPr>
          <p:spPr>
            <a:xfrm>
              <a:off x="3680700" y="2965125"/>
              <a:ext cx="375750" cy="769400"/>
            </a:xfrm>
            <a:custGeom>
              <a:avLst/>
              <a:gdLst/>
              <a:ahLst/>
              <a:cxnLst/>
              <a:rect l="l" t="t" r="r" b="b"/>
              <a:pathLst>
                <a:path w="15030" h="30776" fill="none" extrusionOk="0">
                  <a:moveTo>
                    <a:pt x="1900" y="1"/>
                  </a:moveTo>
                  <a:lnTo>
                    <a:pt x="1900" y="1"/>
                  </a:lnTo>
                  <a:lnTo>
                    <a:pt x="1478" y="43"/>
                  </a:lnTo>
                  <a:lnTo>
                    <a:pt x="1098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254" y="930"/>
                  </a:lnTo>
                  <a:lnTo>
                    <a:pt x="127" y="1267"/>
                  </a:lnTo>
                  <a:lnTo>
                    <a:pt x="43" y="1563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43" y="2280"/>
                  </a:lnTo>
                  <a:lnTo>
                    <a:pt x="5193" y="30775"/>
                  </a:lnTo>
                  <a:lnTo>
                    <a:pt x="5193" y="30775"/>
                  </a:lnTo>
                  <a:lnTo>
                    <a:pt x="5235" y="30775"/>
                  </a:lnTo>
                  <a:lnTo>
                    <a:pt x="5489" y="30775"/>
                  </a:lnTo>
                  <a:lnTo>
                    <a:pt x="5489" y="30775"/>
                  </a:lnTo>
                  <a:lnTo>
                    <a:pt x="5573" y="30311"/>
                  </a:lnTo>
                  <a:lnTo>
                    <a:pt x="5700" y="29889"/>
                  </a:lnTo>
                  <a:lnTo>
                    <a:pt x="5911" y="29509"/>
                  </a:lnTo>
                  <a:lnTo>
                    <a:pt x="6206" y="29213"/>
                  </a:lnTo>
                  <a:lnTo>
                    <a:pt x="1309" y="2027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901"/>
                  </a:lnTo>
                  <a:lnTo>
                    <a:pt x="1309" y="1689"/>
                  </a:lnTo>
                  <a:lnTo>
                    <a:pt x="1436" y="1478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lnTo>
                    <a:pt x="1900" y="1267"/>
                  </a:lnTo>
                  <a:lnTo>
                    <a:pt x="1900" y="1267"/>
                  </a:lnTo>
                  <a:lnTo>
                    <a:pt x="14100" y="1267"/>
                  </a:lnTo>
                  <a:lnTo>
                    <a:pt x="14100" y="1267"/>
                  </a:lnTo>
                  <a:lnTo>
                    <a:pt x="14311" y="1310"/>
                  </a:lnTo>
                  <a:lnTo>
                    <a:pt x="14565" y="1394"/>
                  </a:lnTo>
                  <a:lnTo>
                    <a:pt x="14565" y="1394"/>
                  </a:lnTo>
                  <a:lnTo>
                    <a:pt x="15029" y="212"/>
                  </a:lnTo>
                  <a:lnTo>
                    <a:pt x="15029" y="212"/>
                  </a:lnTo>
                  <a:lnTo>
                    <a:pt x="14565" y="43"/>
                  </a:lnTo>
                  <a:lnTo>
                    <a:pt x="14100" y="1"/>
                  </a:lnTo>
                  <a:lnTo>
                    <a:pt x="1943" y="1"/>
                  </a:lnTo>
                  <a:lnTo>
                    <a:pt x="1943" y="1"/>
                  </a:lnTo>
                  <a:lnTo>
                    <a:pt x="19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4039525" y="3751375"/>
              <a:ext cx="546700" cy="812650"/>
            </a:xfrm>
            <a:custGeom>
              <a:avLst/>
              <a:gdLst/>
              <a:ahLst/>
              <a:cxnLst/>
              <a:rect l="l" t="t" r="r" b="b"/>
              <a:pathLst>
                <a:path w="21868" h="32506" extrusionOk="0">
                  <a:moveTo>
                    <a:pt x="1943" y="1"/>
                  </a:moveTo>
                  <a:lnTo>
                    <a:pt x="1520" y="43"/>
                  </a:lnTo>
                  <a:lnTo>
                    <a:pt x="1140" y="169"/>
                  </a:lnTo>
                  <a:lnTo>
                    <a:pt x="761" y="380"/>
                  </a:lnTo>
                  <a:lnTo>
                    <a:pt x="465" y="676"/>
                  </a:lnTo>
                  <a:lnTo>
                    <a:pt x="212" y="1014"/>
                  </a:lnTo>
                  <a:lnTo>
                    <a:pt x="85" y="1436"/>
                  </a:lnTo>
                  <a:lnTo>
                    <a:pt x="1" y="1858"/>
                  </a:lnTo>
                  <a:lnTo>
                    <a:pt x="43" y="2280"/>
                  </a:lnTo>
                  <a:lnTo>
                    <a:pt x="5404" y="31957"/>
                  </a:lnTo>
                  <a:lnTo>
                    <a:pt x="5489" y="32168"/>
                  </a:lnTo>
                  <a:lnTo>
                    <a:pt x="5615" y="32337"/>
                  </a:lnTo>
                  <a:lnTo>
                    <a:pt x="5826" y="32463"/>
                  </a:lnTo>
                  <a:lnTo>
                    <a:pt x="6037" y="32506"/>
                  </a:lnTo>
                  <a:lnTo>
                    <a:pt x="6206" y="32506"/>
                  </a:lnTo>
                  <a:lnTo>
                    <a:pt x="6206" y="32463"/>
                  </a:lnTo>
                  <a:lnTo>
                    <a:pt x="6333" y="32463"/>
                  </a:lnTo>
                  <a:lnTo>
                    <a:pt x="6417" y="32379"/>
                  </a:lnTo>
                  <a:lnTo>
                    <a:pt x="6628" y="32210"/>
                  </a:lnTo>
                  <a:lnTo>
                    <a:pt x="6713" y="31999"/>
                  </a:lnTo>
                  <a:lnTo>
                    <a:pt x="6713" y="31872"/>
                  </a:lnTo>
                  <a:lnTo>
                    <a:pt x="6713" y="31746"/>
                  </a:lnTo>
                  <a:lnTo>
                    <a:pt x="1352" y="2069"/>
                  </a:lnTo>
                  <a:lnTo>
                    <a:pt x="1309" y="1900"/>
                  </a:lnTo>
                  <a:lnTo>
                    <a:pt x="1352" y="1774"/>
                  </a:lnTo>
                  <a:lnTo>
                    <a:pt x="1394" y="1605"/>
                  </a:lnTo>
                  <a:lnTo>
                    <a:pt x="1478" y="1478"/>
                  </a:lnTo>
                  <a:lnTo>
                    <a:pt x="1563" y="1394"/>
                  </a:lnTo>
                  <a:lnTo>
                    <a:pt x="1689" y="1351"/>
                  </a:lnTo>
                  <a:lnTo>
                    <a:pt x="1816" y="1309"/>
                  </a:lnTo>
                  <a:lnTo>
                    <a:pt x="14354" y="1309"/>
                  </a:lnTo>
                  <a:lnTo>
                    <a:pt x="14522" y="1394"/>
                  </a:lnTo>
                  <a:lnTo>
                    <a:pt x="14691" y="1478"/>
                  </a:lnTo>
                  <a:lnTo>
                    <a:pt x="14860" y="1605"/>
                  </a:lnTo>
                  <a:lnTo>
                    <a:pt x="15029" y="1731"/>
                  </a:lnTo>
                  <a:lnTo>
                    <a:pt x="15113" y="1900"/>
                  </a:lnTo>
                  <a:lnTo>
                    <a:pt x="15198" y="2069"/>
                  </a:lnTo>
                  <a:lnTo>
                    <a:pt x="15282" y="2280"/>
                  </a:lnTo>
                  <a:lnTo>
                    <a:pt x="20601" y="31957"/>
                  </a:lnTo>
                  <a:lnTo>
                    <a:pt x="20728" y="32210"/>
                  </a:lnTo>
                  <a:lnTo>
                    <a:pt x="20897" y="32379"/>
                  </a:lnTo>
                  <a:lnTo>
                    <a:pt x="21108" y="32463"/>
                  </a:lnTo>
                  <a:lnTo>
                    <a:pt x="21361" y="32463"/>
                  </a:lnTo>
                  <a:lnTo>
                    <a:pt x="21488" y="32421"/>
                  </a:lnTo>
                  <a:lnTo>
                    <a:pt x="21572" y="32379"/>
                  </a:lnTo>
                  <a:lnTo>
                    <a:pt x="21783" y="32210"/>
                  </a:lnTo>
                  <a:lnTo>
                    <a:pt x="21868" y="31999"/>
                  </a:lnTo>
                  <a:lnTo>
                    <a:pt x="21868" y="31872"/>
                  </a:lnTo>
                  <a:lnTo>
                    <a:pt x="21868" y="31746"/>
                  </a:lnTo>
                  <a:lnTo>
                    <a:pt x="16549" y="2069"/>
                  </a:lnTo>
                  <a:lnTo>
                    <a:pt x="16422" y="1647"/>
                  </a:lnTo>
                  <a:lnTo>
                    <a:pt x="16211" y="1225"/>
                  </a:lnTo>
                  <a:lnTo>
                    <a:pt x="16000" y="887"/>
                  </a:lnTo>
                  <a:lnTo>
                    <a:pt x="15704" y="592"/>
                  </a:lnTo>
                  <a:lnTo>
                    <a:pt x="15367" y="380"/>
                  </a:lnTo>
                  <a:lnTo>
                    <a:pt x="14987" y="169"/>
                  </a:lnTo>
                  <a:lnTo>
                    <a:pt x="14565" y="43"/>
                  </a:lnTo>
                  <a:lnTo>
                    <a:pt x="1414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4039525" y="3751375"/>
              <a:ext cx="546700" cy="812650"/>
            </a:xfrm>
            <a:custGeom>
              <a:avLst/>
              <a:gdLst/>
              <a:ahLst/>
              <a:cxnLst/>
              <a:rect l="l" t="t" r="r" b="b"/>
              <a:pathLst>
                <a:path w="21868" h="32506" fill="none" extrusionOk="0">
                  <a:moveTo>
                    <a:pt x="6037" y="32506"/>
                  </a:moveTo>
                  <a:lnTo>
                    <a:pt x="6037" y="32506"/>
                  </a:lnTo>
                  <a:lnTo>
                    <a:pt x="5826" y="32463"/>
                  </a:lnTo>
                  <a:lnTo>
                    <a:pt x="5615" y="32337"/>
                  </a:lnTo>
                  <a:lnTo>
                    <a:pt x="5489" y="32168"/>
                  </a:lnTo>
                  <a:lnTo>
                    <a:pt x="5404" y="31957"/>
                  </a:lnTo>
                  <a:lnTo>
                    <a:pt x="43" y="2280"/>
                  </a:lnTo>
                  <a:lnTo>
                    <a:pt x="43" y="2280"/>
                  </a:lnTo>
                  <a:lnTo>
                    <a:pt x="1" y="1858"/>
                  </a:lnTo>
                  <a:lnTo>
                    <a:pt x="85" y="1436"/>
                  </a:lnTo>
                  <a:lnTo>
                    <a:pt x="212" y="1014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761" y="380"/>
                  </a:lnTo>
                  <a:lnTo>
                    <a:pt x="1140" y="169"/>
                  </a:lnTo>
                  <a:lnTo>
                    <a:pt x="1520" y="43"/>
                  </a:lnTo>
                  <a:lnTo>
                    <a:pt x="1943" y="1"/>
                  </a:lnTo>
                  <a:lnTo>
                    <a:pt x="14143" y="1"/>
                  </a:lnTo>
                  <a:lnTo>
                    <a:pt x="14143" y="1"/>
                  </a:lnTo>
                  <a:lnTo>
                    <a:pt x="14565" y="43"/>
                  </a:lnTo>
                  <a:lnTo>
                    <a:pt x="14987" y="169"/>
                  </a:lnTo>
                  <a:lnTo>
                    <a:pt x="15367" y="380"/>
                  </a:lnTo>
                  <a:lnTo>
                    <a:pt x="15704" y="592"/>
                  </a:lnTo>
                  <a:lnTo>
                    <a:pt x="16000" y="887"/>
                  </a:lnTo>
                  <a:lnTo>
                    <a:pt x="16211" y="1225"/>
                  </a:lnTo>
                  <a:lnTo>
                    <a:pt x="16422" y="1647"/>
                  </a:lnTo>
                  <a:lnTo>
                    <a:pt x="16549" y="2069"/>
                  </a:lnTo>
                  <a:lnTo>
                    <a:pt x="21868" y="31746"/>
                  </a:lnTo>
                  <a:lnTo>
                    <a:pt x="21868" y="31746"/>
                  </a:lnTo>
                  <a:lnTo>
                    <a:pt x="21868" y="31872"/>
                  </a:lnTo>
                  <a:lnTo>
                    <a:pt x="21868" y="31999"/>
                  </a:lnTo>
                  <a:lnTo>
                    <a:pt x="21783" y="32210"/>
                  </a:lnTo>
                  <a:lnTo>
                    <a:pt x="21572" y="32379"/>
                  </a:lnTo>
                  <a:lnTo>
                    <a:pt x="21488" y="32421"/>
                  </a:lnTo>
                  <a:lnTo>
                    <a:pt x="21361" y="32463"/>
                  </a:lnTo>
                  <a:lnTo>
                    <a:pt x="21361" y="32463"/>
                  </a:lnTo>
                  <a:lnTo>
                    <a:pt x="21108" y="32463"/>
                  </a:lnTo>
                  <a:lnTo>
                    <a:pt x="20897" y="32379"/>
                  </a:lnTo>
                  <a:lnTo>
                    <a:pt x="20728" y="32210"/>
                  </a:lnTo>
                  <a:lnTo>
                    <a:pt x="20601" y="31957"/>
                  </a:lnTo>
                  <a:lnTo>
                    <a:pt x="15282" y="2280"/>
                  </a:lnTo>
                  <a:lnTo>
                    <a:pt x="15282" y="2280"/>
                  </a:lnTo>
                  <a:lnTo>
                    <a:pt x="15198" y="2069"/>
                  </a:lnTo>
                  <a:lnTo>
                    <a:pt x="15113" y="1900"/>
                  </a:lnTo>
                  <a:lnTo>
                    <a:pt x="15029" y="1731"/>
                  </a:lnTo>
                  <a:lnTo>
                    <a:pt x="14860" y="1605"/>
                  </a:lnTo>
                  <a:lnTo>
                    <a:pt x="14691" y="1478"/>
                  </a:lnTo>
                  <a:lnTo>
                    <a:pt x="14522" y="1394"/>
                  </a:lnTo>
                  <a:lnTo>
                    <a:pt x="14354" y="1309"/>
                  </a:lnTo>
                  <a:lnTo>
                    <a:pt x="14143" y="1309"/>
                  </a:lnTo>
                  <a:lnTo>
                    <a:pt x="1943" y="1309"/>
                  </a:lnTo>
                  <a:lnTo>
                    <a:pt x="1943" y="1309"/>
                  </a:lnTo>
                  <a:lnTo>
                    <a:pt x="1816" y="1309"/>
                  </a:lnTo>
                  <a:lnTo>
                    <a:pt x="1689" y="1351"/>
                  </a:lnTo>
                  <a:lnTo>
                    <a:pt x="1563" y="1394"/>
                  </a:lnTo>
                  <a:lnTo>
                    <a:pt x="1478" y="1478"/>
                  </a:lnTo>
                  <a:lnTo>
                    <a:pt x="1478" y="1478"/>
                  </a:lnTo>
                  <a:lnTo>
                    <a:pt x="1394" y="1605"/>
                  </a:lnTo>
                  <a:lnTo>
                    <a:pt x="1352" y="1774"/>
                  </a:lnTo>
                  <a:lnTo>
                    <a:pt x="1309" y="1900"/>
                  </a:lnTo>
                  <a:lnTo>
                    <a:pt x="1352" y="2069"/>
                  </a:lnTo>
                  <a:lnTo>
                    <a:pt x="6713" y="31746"/>
                  </a:lnTo>
                  <a:lnTo>
                    <a:pt x="6713" y="31746"/>
                  </a:lnTo>
                  <a:lnTo>
                    <a:pt x="6713" y="31872"/>
                  </a:lnTo>
                  <a:lnTo>
                    <a:pt x="6713" y="31999"/>
                  </a:lnTo>
                  <a:lnTo>
                    <a:pt x="6628" y="32210"/>
                  </a:lnTo>
                  <a:lnTo>
                    <a:pt x="6417" y="32379"/>
                  </a:lnTo>
                  <a:lnTo>
                    <a:pt x="6333" y="32463"/>
                  </a:lnTo>
                  <a:lnTo>
                    <a:pt x="6206" y="32463"/>
                  </a:lnTo>
                  <a:lnTo>
                    <a:pt x="6206" y="32506"/>
                  </a:lnTo>
                  <a:lnTo>
                    <a:pt x="6206" y="32506"/>
                  </a:lnTo>
                  <a:lnTo>
                    <a:pt x="6037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4479625" y="4018375"/>
              <a:ext cx="106600" cy="544600"/>
            </a:xfrm>
            <a:custGeom>
              <a:avLst/>
              <a:gdLst/>
              <a:ahLst/>
              <a:cxnLst/>
              <a:rect l="l" t="t" r="r" b="b"/>
              <a:pathLst>
                <a:path w="4264" h="21784" extrusionOk="0">
                  <a:moveTo>
                    <a:pt x="507" y="1"/>
                  </a:moveTo>
                  <a:lnTo>
                    <a:pt x="0" y="4644"/>
                  </a:lnTo>
                  <a:lnTo>
                    <a:pt x="2997" y="21277"/>
                  </a:lnTo>
                  <a:lnTo>
                    <a:pt x="3082" y="21488"/>
                  </a:lnTo>
                  <a:lnTo>
                    <a:pt x="3251" y="21657"/>
                  </a:lnTo>
                  <a:lnTo>
                    <a:pt x="3419" y="21783"/>
                  </a:lnTo>
                  <a:lnTo>
                    <a:pt x="3757" y="21783"/>
                  </a:lnTo>
                  <a:lnTo>
                    <a:pt x="3968" y="21699"/>
                  </a:lnTo>
                  <a:lnTo>
                    <a:pt x="4137" y="21572"/>
                  </a:lnTo>
                  <a:lnTo>
                    <a:pt x="4264" y="21403"/>
                  </a:lnTo>
                  <a:lnTo>
                    <a:pt x="4264" y="21150"/>
                  </a:lnTo>
                  <a:lnTo>
                    <a:pt x="4264" y="21066"/>
                  </a:lnTo>
                  <a:lnTo>
                    <a:pt x="3462" y="16464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1"/>
            <p:cNvSpPr/>
            <p:nvPr/>
          </p:nvSpPr>
          <p:spPr>
            <a:xfrm>
              <a:off x="4479625" y="4018375"/>
              <a:ext cx="106600" cy="544600"/>
            </a:xfrm>
            <a:custGeom>
              <a:avLst/>
              <a:gdLst/>
              <a:ahLst/>
              <a:cxnLst/>
              <a:rect l="l" t="t" r="r" b="b"/>
              <a:pathLst>
                <a:path w="4264" h="21784" fill="none" extrusionOk="0">
                  <a:moveTo>
                    <a:pt x="507" y="1"/>
                  </a:moveTo>
                  <a:lnTo>
                    <a:pt x="507" y="1"/>
                  </a:lnTo>
                  <a:lnTo>
                    <a:pt x="0" y="4644"/>
                  </a:lnTo>
                  <a:lnTo>
                    <a:pt x="2997" y="21277"/>
                  </a:lnTo>
                  <a:lnTo>
                    <a:pt x="2997" y="21277"/>
                  </a:lnTo>
                  <a:lnTo>
                    <a:pt x="3082" y="21488"/>
                  </a:lnTo>
                  <a:lnTo>
                    <a:pt x="3251" y="21657"/>
                  </a:lnTo>
                  <a:lnTo>
                    <a:pt x="3419" y="21783"/>
                  </a:lnTo>
                  <a:lnTo>
                    <a:pt x="3631" y="21783"/>
                  </a:lnTo>
                  <a:lnTo>
                    <a:pt x="3631" y="21783"/>
                  </a:lnTo>
                  <a:lnTo>
                    <a:pt x="3757" y="21783"/>
                  </a:lnTo>
                  <a:lnTo>
                    <a:pt x="3757" y="21783"/>
                  </a:lnTo>
                  <a:lnTo>
                    <a:pt x="3968" y="21699"/>
                  </a:lnTo>
                  <a:lnTo>
                    <a:pt x="4137" y="21572"/>
                  </a:lnTo>
                  <a:lnTo>
                    <a:pt x="4264" y="21403"/>
                  </a:lnTo>
                  <a:lnTo>
                    <a:pt x="4264" y="21150"/>
                  </a:lnTo>
                  <a:lnTo>
                    <a:pt x="4264" y="21150"/>
                  </a:lnTo>
                  <a:lnTo>
                    <a:pt x="4264" y="21066"/>
                  </a:lnTo>
                  <a:lnTo>
                    <a:pt x="3462" y="16464"/>
                  </a:lnTo>
                  <a:lnTo>
                    <a:pt x="5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1"/>
            <p:cNvSpPr/>
            <p:nvPr/>
          </p:nvSpPr>
          <p:spPr>
            <a:xfrm>
              <a:off x="4039525" y="3800975"/>
              <a:ext cx="167825" cy="763050"/>
            </a:xfrm>
            <a:custGeom>
              <a:avLst/>
              <a:gdLst/>
              <a:ahLst/>
              <a:cxnLst/>
              <a:rect l="l" t="t" r="r" b="b"/>
              <a:pathLst>
                <a:path w="6713" h="30522" extrusionOk="0">
                  <a:moveTo>
                    <a:pt x="1" y="1"/>
                  </a:moveTo>
                  <a:lnTo>
                    <a:pt x="43" y="296"/>
                  </a:lnTo>
                  <a:lnTo>
                    <a:pt x="5404" y="29973"/>
                  </a:lnTo>
                  <a:lnTo>
                    <a:pt x="5489" y="30184"/>
                  </a:lnTo>
                  <a:lnTo>
                    <a:pt x="5615" y="30353"/>
                  </a:lnTo>
                  <a:lnTo>
                    <a:pt x="5826" y="30479"/>
                  </a:lnTo>
                  <a:lnTo>
                    <a:pt x="6037" y="30522"/>
                  </a:lnTo>
                  <a:lnTo>
                    <a:pt x="6206" y="30522"/>
                  </a:lnTo>
                  <a:lnTo>
                    <a:pt x="6206" y="30479"/>
                  </a:lnTo>
                  <a:lnTo>
                    <a:pt x="6417" y="30437"/>
                  </a:lnTo>
                  <a:lnTo>
                    <a:pt x="6586" y="30268"/>
                  </a:lnTo>
                  <a:lnTo>
                    <a:pt x="6671" y="30099"/>
                  </a:lnTo>
                  <a:lnTo>
                    <a:pt x="6713" y="29888"/>
                  </a:lnTo>
                  <a:lnTo>
                    <a:pt x="6713" y="29762"/>
                  </a:lnTo>
                  <a:lnTo>
                    <a:pt x="5953" y="25625"/>
                  </a:lnTo>
                  <a:lnTo>
                    <a:pt x="4686" y="18533"/>
                  </a:lnTo>
                  <a:lnTo>
                    <a:pt x="4011" y="14944"/>
                  </a:lnTo>
                  <a:lnTo>
                    <a:pt x="4011" y="14902"/>
                  </a:lnTo>
                  <a:lnTo>
                    <a:pt x="1352" y="85"/>
                  </a:lnTo>
                  <a:lnTo>
                    <a:pt x="1352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1"/>
            <p:cNvSpPr/>
            <p:nvPr/>
          </p:nvSpPr>
          <p:spPr>
            <a:xfrm>
              <a:off x="4039525" y="3800975"/>
              <a:ext cx="167825" cy="763050"/>
            </a:xfrm>
            <a:custGeom>
              <a:avLst/>
              <a:gdLst/>
              <a:ahLst/>
              <a:cxnLst/>
              <a:rect l="l" t="t" r="r" b="b"/>
              <a:pathLst>
                <a:path w="6713" h="30522" fill="none" extrusionOk="0">
                  <a:moveTo>
                    <a:pt x="1352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3" y="296"/>
                  </a:lnTo>
                  <a:lnTo>
                    <a:pt x="5404" y="29973"/>
                  </a:lnTo>
                  <a:lnTo>
                    <a:pt x="5404" y="29973"/>
                  </a:lnTo>
                  <a:lnTo>
                    <a:pt x="5489" y="30184"/>
                  </a:lnTo>
                  <a:lnTo>
                    <a:pt x="5615" y="30353"/>
                  </a:lnTo>
                  <a:lnTo>
                    <a:pt x="5826" y="30479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122" y="30522"/>
                  </a:lnTo>
                  <a:lnTo>
                    <a:pt x="6122" y="30522"/>
                  </a:lnTo>
                  <a:lnTo>
                    <a:pt x="6206" y="30522"/>
                  </a:lnTo>
                  <a:lnTo>
                    <a:pt x="6206" y="30479"/>
                  </a:lnTo>
                  <a:lnTo>
                    <a:pt x="6206" y="30479"/>
                  </a:lnTo>
                  <a:lnTo>
                    <a:pt x="6417" y="30437"/>
                  </a:lnTo>
                  <a:lnTo>
                    <a:pt x="6586" y="30268"/>
                  </a:lnTo>
                  <a:lnTo>
                    <a:pt x="6671" y="30099"/>
                  </a:lnTo>
                  <a:lnTo>
                    <a:pt x="6713" y="29888"/>
                  </a:lnTo>
                  <a:lnTo>
                    <a:pt x="6713" y="29888"/>
                  </a:lnTo>
                  <a:lnTo>
                    <a:pt x="6713" y="29762"/>
                  </a:lnTo>
                  <a:lnTo>
                    <a:pt x="5953" y="25625"/>
                  </a:lnTo>
                  <a:lnTo>
                    <a:pt x="4686" y="18533"/>
                  </a:lnTo>
                  <a:lnTo>
                    <a:pt x="4011" y="14944"/>
                  </a:lnTo>
                  <a:lnTo>
                    <a:pt x="4011" y="14944"/>
                  </a:lnTo>
                  <a:lnTo>
                    <a:pt x="4011" y="14902"/>
                  </a:lnTo>
                  <a:lnTo>
                    <a:pt x="1352" y="85"/>
                  </a:lnTo>
                  <a:lnTo>
                    <a:pt x="1352" y="85"/>
                  </a:lnTo>
                  <a:lnTo>
                    <a:pt x="13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1"/>
            <p:cNvSpPr/>
            <p:nvPr/>
          </p:nvSpPr>
          <p:spPr>
            <a:xfrm>
              <a:off x="3817900" y="3678550"/>
              <a:ext cx="672300" cy="58075"/>
            </a:xfrm>
            <a:custGeom>
              <a:avLst/>
              <a:gdLst/>
              <a:ahLst/>
              <a:cxnLst/>
              <a:rect l="l" t="t" r="r" b="b"/>
              <a:pathLst>
                <a:path w="26892" h="2323" extrusionOk="0">
                  <a:moveTo>
                    <a:pt x="2365" y="1"/>
                  </a:moveTo>
                  <a:lnTo>
                    <a:pt x="1858" y="43"/>
                  </a:lnTo>
                  <a:lnTo>
                    <a:pt x="1436" y="170"/>
                  </a:lnTo>
                  <a:lnTo>
                    <a:pt x="1056" y="381"/>
                  </a:lnTo>
                  <a:lnTo>
                    <a:pt x="676" y="676"/>
                  </a:lnTo>
                  <a:lnTo>
                    <a:pt x="381" y="1014"/>
                  </a:lnTo>
                  <a:lnTo>
                    <a:pt x="169" y="1436"/>
                  </a:lnTo>
                  <a:lnTo>
                    <a:pt x="43" y="1858"/>
                  </a:lnTo>
                  <a:lnTo>
                    <a:pt x="1" y="2323"/>
                  </a:lnTo>
                  <a:lnTo>
                    <a:pt x="26891" y="2323"/>
                  </a:lnTo>
                  <a:lnTo>
                    <a:pt x="26849" y="1858"/>
                  </a:lnTo>
                  <a:lnTo>
                    <a:pt x="26722" y="1436"/>
                  </a:lnTo>
                  <a:lnTo>
                    <a:pt x="26511" y="1014"/>
                  </a:lnTo>
                  <a:lnTo>
                    <a:pt x="26216" y="676"/>
                  </a:lnTo>
                  <a:lnTo>
                    <a:pt x="25878" y="381"/>
                  </a:lnTo>
                  <a:lnTo>
                    <a:pt x="25456" y="170"/>
                  </a:lnTo>
                  <a:lnTo>
                    <a:pt x="25034" y="43"/>
                  </a:lnTo>
                  <a:lnTo>
                    <a:pt x="2456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1"/>
            <p:cNvSpPr/>
            <p:nvPr/>
          </p:nvSpPr>
          <p:spPr>
            <a:xfrm>
              <a:off x="3817900" y="3678550"/>
              <a:ext cx="672300" cy="58075"/>
            </a:xfrm>
            <a:custGeom>
              <a:avLst/>
              <a:gdLst/>
              <a:ahLst/>
              <a:cxnLst/>
              <a:rect l="l" t="t" r="r" b="b"/>
              <a:pathLst>
                <a:path w="26892" h="2323" fill="none" extrusionOk="0">
                  <a:moveTo>
                    <a:pt x="26891" y="2323"/>
                  </a:moveTo>
                  <a:lnTo>
                    <a:pt x="1" y="2323"/>
                  </a:lnTo>
                  <a:lnTo>
                    <a:pt x="1" y="2323"/>
                  </a:lnTo>
                  <a:lnTo>
                    <a:pt x="43" y="1858"/>
                  </a:lnTo>
                  <a:lnTo>
                    <a:pt x="169" y="1436"/>
                  </a:lnTo>
                  <a:lnTo>
                    <a:pt x="381" y="1014"/>
                  </a:lnTo>
                  <a:lnTo>
                    <a:pt x="676" y="676"/>
                  </a:lnTo>
                  <a:lnTo>
                    <a:pt x="1056" y="381"/>
                  </a:lnTo>
                  <a:lnTo>
                    <a:pt x="1436" y="170"/>
                  </a:lnTo>
                  <a:lnTo>
                    <a:pt x="1858" y="43"/>
                  </a:lnTo>
                  <a:lnTo>
                    <a:pt x="2365" y="1"/>
                  </a:lnTo>
                  <a:lnTo>
                    <a:pt x="24569" y="1"/>
                  </a:lnTo>
                  <a:lnTo>
                    <a:pt x="24569" y="1"/>
                  </a:lnTo>
                  <a:lnTo>
                    <a:pt x="25034" y="43"/>
                  </a:lnTo>
                  <a:lnTo>
                    <a:pt x="25456" y="170"/>
                  </a:lnTo>
                  <a:lnTo>
                    <a:pt x="25878" y="381"/>
                  </a:lnTo>
                  <a:lnTo>
                    <a:pt x="26216" y="676"/>
                  </a:lnTo>
                  <a:lnTo>
                    <a:pt x="26511" y="1014"/>
                  </a:lnTo>
                  <a:lnTo>
                    <a:pt x="26722" y="1436"/>
                  </a:lnTo>
                  <a:lnTo>
                    <a:pt x="26849" y="1858"/>
                  </a:lnTo>
                  <a:lnTo>
                    <a:pt x="26891" y="2323"/>
                  </a:lnTo>
                  <a:lnTo>
                    <a:pt x="26891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1"/>
            <p:cNvSpPr/>
            <p:nvPr/>
          </p:nvSpPr>
          <p:spPr>
            <a:xfrm>
              <a:off x="3801025" y="3734500"/>
              <a:ext cx="706050" cy="66500"/>
            </a:xfrm>
            <a:custGeom>
              <a:avLst/>
              <a:gdLst/>
              <a:ahLst/>
              <a:cxnLst/>
              <a:rect l="l" t="t" r="r" b="b"/>
              <a:pathLst>
                <a:path w="28242" h="2660" extrusionOk="0">
                  <a:moveTo>
                    <a:pt x="253" y="0"/>
                  </a:move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27820" y="2660"/>
                  </a:lnTo>
                  <a:lnTo>
                    <a:pt x="27988" y="2617"/>
                  </a:lnTo>
                  <a:lnTo>
                    <a:pt x="28115" y="2533"/>
                  </a:lnTo>
                  <a:lnTo>
                    <a:pt x="28199" y="2406"/>
                  </a:lnTo>
                  <a:lnTo>
                    <a:pt x="28242" y="2237"/>
                  </a:lnTo>
                  <a:lnTo>
                    <a:pt x="28242" y="422"/>
                  </a:lnTo>
                  <a:lnTo>
                    <a:pt x="28199" y="253"/>
                  </a:lnTo>
                  <a:lnTo>
                    <a:pt x="28115" y="127"/>
                  </a:lnTo>
                  <a:lnTo>
                    <a:pt x="2798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3801025" y="3734500"/>
              <a:ext cx="706050" cy="66500"/>
            </a:xfrm>
            <a:custGeom>
              <a:avLst/>
              <a:gdLst/>
              <a:ahLst/>
              <a:cxnLst/>
              <a:rect l="l" t="t" r="r" b="b"/>
              <a:pathLst>
                <a:path w="28242" h="2660" fill="none" extrusionOk="0">
                  <a:moveTo>
                    <a:pt x="422" y="0"/>
                  </a:moveTo>
                  <a:lnTo>
                    <a:pt x="27820" y="0"/>
                  </a:lnTo>
                  <a:lnTo>
                    <a:pt x="27820" y="0"/>
                  </a:lnTo>
                  <a:lnTo>
                    <a:pt x="27988" y="0"/>
                  </a:lnTo>
                  <a:lnTo>
                    <a:pt x="28115" y="127"/>
                  </a:lnTo>
                  <a:lnTo>
                    <a:pt x="28199" y="253"/>
                  </a:lnTo>
                  <a:lnTo>
                    <a:pt x="28242" y="422"/>
                  </a:lnTo>
                  <a:lnTo>
                    <a:pt x="28242" y="2237"/>
                  </a:lnTo>
                  <a:lnTo>
                    <a:pt x="28242" y="2237"/>
                  </a:lnTo>
                  <a:lnTo>
                    <a:pt x="28199" y="2406"/>
                  </a:lnTo>
                  <a:lnTo>
                    <a:pt x="28115" y="2533"/>
                  </a:lnTo>
                  <a:lnTo>
                    <a:pt x="27988" y="2617"/>
                  </a:lnTo>
                  <a:lnTo>
                    <a:pt x="27820" y="2660"/>
                  </a:lnTo>
                  <a:lnTo>
                    <a:pt x="422" y="2660"/>
                  </a:lnTo>
                  <a:lnTo>
                    <a:pt x="422" y="2660"/>
                  </a:lnTo>
                  <a:lnTo>
                    <a:pt x="253" y="2617"/>
                  </a:lnTo>
                  <a:lnTo>
                    <a:pt x="127" y="2533"/>
                  </a:lnTo>
                  <a:lnTo>
                    <a:pt x="42" y="2406"/>
                  </a:lnTo>
                  <a:lnTo>
                    <a:pt x="0" y="2237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42" y="253"/>
                  </a:lnTo>
                  <a:lnTo>
                    <a:pt x="127" y="127"/>
                  </a:lnTo>
                  <a:lnTo>
                    <a:pt x="253" y="0"/>
                  </a:lnTo>
                  <a:lnTo>
                    <a:pt x="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1"/>
            <p:cNvSpPr/>
            <p:nvPr/>
          </p:nvSpPr>
          <p:spPr>
            <a:xfrm>
              <a:off x="3801025" y="3734500"/>
              <a:ext cx="524525" cy="66500"/>
            </a:xfrm>
            <a:custGeom>
              <a:avLst/>
              <a:gdLst/>
              <a:ahLst/>
              <a:cxnLst/>
              <a:rect l="l" t="t" r="r" b="b"/>
              <a:pathLst>
                <a:path w="20981" h="2660" extrusionOk="0">
                  <a:moveTo>
                    <a:pt x="253" y="0"/>
                  </a:move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17224" y="2660"/>
                  </a:lnTo>
                  <a:lnTo>
                    <a:pt x="17224" y="0"/>
                  </a:lnTo>
                  <a:close/>
                  <a:moveTo>
                    <a:pt x="19799" y="0"/>
                  </a:moveTo>
                  <a:lnTo>
                    <a:pt x="19799" y="2660"/>
                  </a:lnTo>
                  <a:lnTo>
                    <a:pt x="20981" y="2660"/>
                  </a:lnTo>
                  <a:lnTo>
                    <a:pt x="20939" y="1731"/>
                  </a:lnTo>
                  <a:lnTo>
                    <a:pt x="20854" y="971"/>
                  </a:lnTo>
                  <a:lnTo>
                    <a:pt x="20770" y="380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1"/>
            <p:cNvSpPr/>
            <p:nvPr/>
          </p:nvSpPr>
          <p:spPr>
            <a:xfrm>
              <a:off x="3801025" y="3734500"/>
              <a:ext cx="430600" cy="66500"/>
            </a:xfrm>
            <a:custGeom>
              <a:avLst/>
              <a:gdLst/>
              <a:ahLst/>
              <a:cxnLst/>
              <a:rect l="l" t="t" r="r" b="b"/>
              <a:pathLst>
                <a:path w="17224" h="2660" fill="none" extrusionOk="0">
                  <a:moveTo>
                    <a:pt x="17224" y="0"/>
                  </a:moveTo>
                  <a:lnTo>
                    <a:pt x="422" y="0"/>
                  </a:lnTo>
                  <a:lnTo>
                    <a:pt x="422" y="0"/>
                  </a:lnTo>
                  <a:lnTo>
                    <a:pt x="253" y="0"/>
                  </a:ln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17224" y="2660"/>
                  </a:lnTo>
                  <a:lnTo>
                    <a:pt x="172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4295975" y="3734500"/>
              <a:ext cx="29575" cy="66500"/>
            </a:xfrm>
            <a:custGeom>
              <a:avLst/>
              <a:gdLst/>
              <a:ahLst/>
              <a:cxnLst/>
              <a:rect l="l" t="t" r="r" b="b"/>
              <a:pathLst>
                <a:path w="1183" h="2660" fill="none" extrusionOk="0">
                  <a:moveTo>
                    <a:pt x="845" y="0"/>
                  </a:moveTo>
                  <a:lnTo>
                    <a:pt x="1" y="0"/>
                  </a:lnTo>
                  <a:lnTo>
                    <a:pt x="1" y="2660"/>
                  </a:lnTo>
                  <a:lnTo>
                    <a:pt x="1183" y="2660"/>
                  </a:lnTo>
                  <a:lnTo>
                    <a:pt x="1183" y="2660"/>
                  </a:lnTo>
                  <a:lnTo>
                    <a:pt x="1141" y="1731"/>
                  </a:lnTo>
                  <a:lnTo>
                    <a:pt x="1056" y="971"/>
                  </a:lnTo>
                  <a:lnTo>
                    <a:pt x="972" y="380"/>
                  </a:lnTo>
                  <a:lnTo>
                    <a:pt x="8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4578825" y="3124500"/>
              <a:ext cx="198425" cy="84450"/>
            </a:xfrm>
            <a:custGeom>
              <a:avLst/>
              <a:gdLst/>
              <a:ahLst/>
              <a:cxnLst/>
              <a:rect l="l" t="t" r="r" b="b"/>
              <a:pathLst>
                <a:path w="7937" h="3378" extrusionOk="0">
                  <a:moveTo>
                    <a:pt x="4939" y="0"/>
                  </a:moveTo>
                  <a:lnTo>
                    <a:pt x="4348" y="85"/>
                  </a:lnTo>
                  <a:lnTo>
                    <a:pt x="4053" y="127"/>
                  </a:lnTo>
                  <a:lnTo>
                    <a:pt x="3842" y="211"/>
                  </a:lnTo>
                  <a:lnTo>
                    <a:pt x="3631" y="338"/>
                  </a:lnTo>
                  <a:lnTo>
                    <a:pt x="3462" y="465"/>
                  </a:lnTo>
                  <a:lnTo>
                    <a:pt x="3166" y="760"/>
                  </a:lnTo>
                  <a:lnTo>
                    <a:pt x="2829" y="1013"/>
                  </a:lnTo>
                  <a:lnTo>
                    <a:pt x="2449" y="1182"/>
                  </a:lnTo>
                  <a:lnTo>
                    <a:pt x="2027" y="1309"/>
                  </a:lnTo>
                  <a:lnTo>
                    <a:pt x="338" y="929"/>
                  </a:lnTo>
                  <a:lnTo>
                    <a:pt x="0" y="2660"/>
                  </a:lnTo>
                  <a:lnTo>
                    <a:pt x="2533" y="2955"/>
                  </a:lnTo>
                  <a:lnTo>
                    <a:pt x="2744" y="3082"/>
                  </a:lnTo>
                  <a:lnTo>
                    <a:pt x="2955" y="3209"/>
                  </a:lnTo>
                  <a:lnTo>
                    <a:pt x="3209" y="3293"/>
                  </a:lnTo>
                  <a:lnTo>
                    <a:pt x="3462" y="3335"/>
                  </a:lnTo>
                  <a:lnTo>
                    <a:pt x="4306" y="3377"/>
                  </a:lnTo>
                  <a:lnTo>
                    <a:pt x="6459" y="3377"/>
                  </a:lnTo>
                  <a:lnTo>
                    <a:pt x="7135" y="3335"/>
                  </a:lnTo>
                  <a:lnTo>
                    <a:pt x="7641" y="3251"/>
                  </a:lnTo>
                  <a:lnTo>
                    <a:pt x="7810" y="3209"/>
                  </a:lnTo>
                  <a:lnTo>
                    <a:pt x="7894" y="3124"/>
                  </a:lnTo>
                  <a:lnTo>
                    <a:pt x="7937" y="3040"/>
                  </a:lnTo>
                  <a:lnTo>
                    <a:pt x="7937" y="2913"/>
                  </a:lnTo>
                  <a:lnTo>
                    <a:pt x="7894" y="2533"/>
                  </a:lnTo>
                  <a:lnTo>
                    <a:pt x="7768" y="2027"/>
                  </a:lnTo>
                  <a:lnTo>
                    <a:pt x="7599" y="1478"/>
                  </a:lnTo>
                  <a:lnTo>
                    <a:pt x="7261" y="507"/>
                  </a:lnTo>
                  <a:lnTo>
                    <a:pt x="7092" y="85"/>
                  </a:lnTo>
                  <a:lnTo>
                    <a:pt x="6628" y="42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1"/>
            <p:cNvSpPr/>
            <p:nvPr/>
          </p:nvSpPr>
          <p:spPr>
            <a:xfrm>
              <a:off x="4578825" y="3124500"/>
              <a:ext cx="198425" cy="84450"/>
            </a:xfrm>
            <a:custGeom>
              <a:avLst/>
              <a:gdLst/>
              <a:ahLst/>
              <a:cxnLst/>
              <a:rect l="l" t="t" r="r" b="b"/>
              <a:pathLst>
                <a:path w="7937" h="3378" fill="none" extrusionOk="0">
                  <a:moveTo>
                    <a:pt x="338" y="929"/>
                  </a:moveTo>
                  <a:lnTo>
                    <a:pt x="2027" y="1309"/>
                  </a:lnTo>
                  <a:lnTo>
                    <a:pt x="2027" y="1309"/>
                  </a:lnTo>
                  <a:lnTo>
                    <a:pt x="2449" y="1182"/>
                  </a:lnTo>
                  <a:lnTo>
                    <a:pt x="2829" y="1013"/>
                  </a:lnTo>
                  <a:lnTo>
                    <a:pt x="3166" y="760"/>
                  </a:lnTo>
                  <a:lnTo>
                    <a:pt x="3462" y="465"/>
                  </a:lnTo>
                  <a:lnTo>
                    <a:pt x="3462" y="465"/>
                  </a:lnTo>
                  <a:lnTo>
                    <a:pt x="3631" y="338"/>
                  </a:lnTo>
                  <a:lnTo>
                    <a:pt x="3842" y="211"/>
                  </a:lnTo>
                  <a:lnTo>
                    <a:pt x="4053" y="127"/>
                  </a:lnTo>
                  <a:lnTo>
                    <a:pt x="4348" y="85"/>
                  </a:lnTo>
                  <a:lnTo>
                    <a:pt x="4939" y="0"/>
                  </a:lnTo>
                  <a:lnTo>
                    <a:pt x="5573" y="0"/>
                  </a:lnTo>
                  <a:lnTo>
                    <a:pt x="6164" y="0"/>
                  </a:lnTo>
                  <a:lnTo>
                    <a:pt x="6628" y="42"/>
                  </a:lnTo>
                  <a:lnTo>
                    <a:pt x="7092" y="85"/>
                  </a:lnTo>
                  <a:lnTo>
                    <a:pt x="7092" y="85"/>
                  </a:lnTo>
                  <a:lnTo>
                    <a:pt x="7261" y="507"/>
                  </a:lnTo>
                  <a:lnTo>
                    <a:pt x="7599" y="1478"/>
                  </a:lnTo>
                  <a:lnTo>
                    <a:pt x="7768" y="2027"/>
                  </a:lnTo>
                  <a:lnTo>
                    <a:pt x="7894" y="2533"/>
                  </a:lnTo>
                  <a:lnTo>
                    <a:pt x="7937" y="2913"/>
                  </a:lnTo>
                  <a:lnTo>
                    <a:pt x="7937" y="3040"/>
                  </a:lnTo>
                  <a:lnTo>
                    <a:pt x="7894" y="3124"/>
                  </a:lnTo>
                  <a:lnTo>
                    <a:pt x="7894" y="3124"/>
                  </a:lnTo>
                  <a:lnTo>
                    <a:pt x="7810" y="3209"/>
                  </a:lnTo>
                  <a:lnTo>
                    <a:pt x="7641" y="3251"/>
                  </a:lnTo>
                  <a:lnTo>
                    <a:pt x="7135" y="3335"/>
                  </a:lnTo>
                  <a:lnTo>
                    <a:pt x="6459" y="3377"/>
                  </a:lnTo>
                  <a:lnTo>
                    <a:pt x="5741" y="3377"/>
                  </a:lnTo>
                  <a:lnTo>
                    <a:pt x="4306" y="3377"/>
                  </a:lnTo>
                  <a:lnTo>
                    <a:pt x="3462" y="3335"/>
                  </a:lnTo>
                  <a:lnTo>
                    <a:pt x="3462" y="3335"/>
                  </a:lnTo>
                  <a:lnTo>
                    <a:pt x="3209" y="3293"/>
                  </a:lnTo>
                  <a:lnTo>
                    <a:pt x="2955" y="3209"/>
                  </a:lnTo>
                  <a:lnTo>
                    <a:pt x="2744" y="3082"/>
                  </a:lnTo>
                  <a:lnTo>
                    <a:pt x="2533" y="2955"/>
                  </a:lnTo>
                  <a:lnTo>
                    <a:pt x="0" y="2660"/>
                  </a:lnTo>
                  <a:lnTo>
                    <a:pt x="338" y="9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4439500" y="2879650"/>
              <a:ext cx="195275" cy="326125"/>
            </a:xfrm>
            <a:custGeom>
              <a:avLst/>
              <a:gdLst/>
              <a:ahLst/>
              <a:cxnLst/>
              <a:rect l="l" t="t" r="r" b="b"/>
              <a:pathLst>
                <a:path w="7811" h="13045" extrusionOk="0">
                  <a:moveTo>
                    <a:pt x="2027" y="1"/>
                  </a:moveTo>
                  <a:lnTo>
                    <a:pt x="1943" y="127"/>
                  </a:lnTo>
                  <a:lnTo>
                    <a:pt x="1647" y="549"/>
                  </a:lnTo>
                  <a:lnTo>
                    <a:pt x="1225" y="1225"/>
                  </a:lnTo>
                  <a:lnTo>
                    <a:pt x="1014" y="1647"/>
                  </a:lnTo>
                  <a:lnTo>
                    <a:pt x="803" y="2111"/>
                  </a:lnTo>
                  <a:lnTo>
                    <a:pt x="592" y="2618"/>
                  </a:lnTo>
                  <a:lnTo>
                    <a:pt x="381" y="3167"/>
                  </a:lnTo>
                  <a:lnTo>
                    <a:pt x="212" y="3758"/>
                  </a:lnTo>
                  <a:lnTo>
                    <a:pt x="128" y="4391"/>
                  </a:lnTo>
                  <a:lnTo>
                    <a:pt x="43" y="5024"/>
                  </a:lnTo>
                  <a:lnTo>
                    <a:pt x="1" y="5742"/>
                  </a:lnTo>
                  <a:lnTo>
                    <a:pt x="43" y="6459"/>
                  </a:lnTo>
                  <a:lnTo>
                    <a:pt x="170" y="7177"/>
                  </a:lnTo>
                  <a:lnTo>
                    <a:pt x="339" y="7810"/>
                  </a:lnTo>
                  <a:lnTo>
                    <a:pt x="550" y="8443"/>
                  </a:lnTo>
                  <a:lnTo>
                    <a:pt x="972" y="9330"/>
                  </a:lnTo>
                  <a:lnTo>
                    <a:pt x="1436" y="10132"/>
                  </a:lnTo>
                  <a:lnTo>
                    <a:pt x="1943" y="10807"/>
                  </a:lnTo>
                  <a:lnTo>
                    <a:pt x="2449" y="11398"/>
                  </a:lnTo>
                  <a:lnTo>
                    <a:pt x="3040" y="11905"/>
                  </a:lnTo>
                  <a:lnTo>
                    <a:pt x="3589" y="12285"/>
                  </a:lnTo>
                  <a:lnTo>
                    <a:pt x="4180" y="12580"/>
                  </a:lnTo>
                  <a:lnTo>
                    <a:pt x="4771" y="12791"/>
                  </a:lnTo>
                  <a:lnTo>
                    <a:pt x="5320" y="12918"/>
                  </a:lnTo>
                  <a:lnTo>
                    <a:pt x="5911" y="13003"/>
                  </a:lnTo>
                  <a:lnTo>
                    <a:pt x="6502" y="13045"/>
                  </a:lnTo>
                  <a:lnTo>
                    <a:pt x="7135" y="13003"/>
                  </a:lnTo>
                  <a:lnTo>
                    <a:pt x="7811" y="10681"/>
                  </a:lnTo>
                  <a:lnTo>
                    <a:pt x="7473" y="10427"/>
                  </a:lnTo>
                  <a:lnTo>
                    <a:pt x="7177" y="10132"/>
                  </a:lnTo>
                  <a:lnTo>
                    <a:pt x="6882" y="9836"/>
                  </a:lnTo>
                  <a:lnTo>
                    <a:pt x="6586" y="9541"/>
                  </a:lnTo>
                  <a:lnTo>
                    <a:pt x="6375" y="9245"/>
                  </a:lnTo>
                  <a:lnTo>
                    <a:pt x="6164" y="8823"/>
                  </a:lnTo>
                  <a:lnTo>
                    <a:pt x="5700" y="7726"/>
                  </a:lnTo>
                  <a:lnTo>
                    <a:pt x="4560" y="4897"/>
                  </a:lnTo>
                  <a:lnTo>
                    <a:pt x="3927" y="3420"/>
                  </a:lnTo>
                  <a:lnTo>
                    <a:pt x="3294" y="1985"/>
                  </a:lnTo>
                  <a:lnTo>
                    <a:pt x="2956" y="1394"/>
                  </a:lnTo>
                  <a:lnTo>
                    <a:pt x="2660" y="845"/>
                  </a:lnTo>
                  <a:lnTo>
                    <a:pt x="2365" y="38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4439500" y="2879650"/>
              <a:ext cx="195275" cy="326125"/>
            </a:xfrm>
            <a:custGeom>
              <a:avLst/>
              <a:gdLst/>
              <a:ahLst/>
              <a:cxnLst/>
              <a:rect l="l" t="t" r="r" b="b"/>
              <a:pathLst>
                <a:path w="7811" h="13045" fill="none" extrusionOk="0">
                  <a:moveTo>
                    <a:pt x="7811" y="10681"/>
                  </a:moveTo>
                  <a:lnTo>
                    <a:pt x="7811" y="10681"/>
                  </a:lnTo>
                  <a:lnTo>
                    <a:pt x="7473" y="10427"/>
                  </a:lnTo>
                  <a:lnTo>
                    <a:pt x="7177" y="10132"/>
                  </a:lnTo>
                  <a:lnTo>
                    <a:pt x="6882" y="9836"/>
                  </a:lnTo>
                  <a:lnTo>
                    <a:pt x="6586" y="9541"/>
                  </a:lnTo>
                  <a:lnTo>
                    <a:pt x="6586" y="9541"/>
                  </a:lnTo>
                  <a:lnTo>
                    <a:pt x="6375" y="9245"/>
                  </a:lnTo>
                  <a:lnTo>
                    <a:pt x="6164" y="8823"/>
                  </a:lnTo>
                  <a:lnTo>
                    <a:pt x="5700" y="7726"/>
                  </a:lnTo>
                  <a:lnTo>
                    <a:pt x="4560" y="4897"/>
                  </a:lnTo>
                  <a:lnTo>
                    <a:pt x="3927" y="3420"/>
                  </a:lnTo>
                  <a:lnTo>
                    <a:pt x="3294" y="1985"/>
                  </a:lnTo>
                  <a:lnTo>
                    <a:pt x="2956" y="1394"/>
                  </a:lnTo>
                  <a:lnTo>
                    <a:pt x="2660" y="845"/>
                  </a:lnTo>
                  <a:lnTo>
                    <a:pt x="2365" y="380"/>
                  </a:lnTo>
                  <a:lnTo>
                    <a:pt x="2027" y="1"/>
                  </a:lnTo>
                  <a:lnTo>
                    <a:pt x="2027" y="1"/>
                  </a:lnTo>
                  <a:lnTo>
                    <a:pt x="1943" y="127"/>
                  </a:lnTo>
                  <a:lnTo>
                    <a:pt x="1647" y="549"/>
                  </a:lnTo>
                  <a:lnTo>
                    <a:pt x="1225" y="1225"/>
                  </a:lnTo>
                  <a:lnTo>
                    <a:pt x="1014" y="1647"/>
                  </a:lnTo>
                  <a:lnTo>
                    <a:pt x="803" y="2111"/>
                  </a:lnTo>
                  <a:lnTo>
                    <a:pt x="592" y="2618"/>
                  </a:lnTo>
                  <a:lnTo>
                    <a:pt x="381" y="3167"/>
                  </a:lnTo>
                  <a:lnTo>
                    <a:pt x="212" y="3758"/>
                  </a:lnTo>
                  <a:lnTo>
                    <a:pt x="128" y="4391"/>
                  </a:lnTo>
                  <a:lnTo>
                    <a:pt x="43" y="5024"/>
                  </a:lnTo>
                  <a:lnTo>
                    <a:pt x="1" y="5742"/>
                  </a:lnTo>
                  <a:lnTo>
                    <a:pt x="43" y="6459"/>
                  </a:lnTo>
                  <a:lnTo>
                    <a:pt x="170" y="7177"/>
                  </a:lnTo>
                  <a:lnTo>
                    <a:pt x="170" y="7177"/>
                  </a:lnTo>
                  <a:lnTo>
                    <a:pt x="339" y="7810"/>
                  </a:lnTo>
                  <a:lnTo>
                    <a:pt x="550" y="8443"/>
                  </a:lnTo>
                  <a:lnTo>
                    <a:pt x="550" y="8443"/>
                  </a:lnTo>
                  <a:lnTo>
                    <a:pt x="972" y="9330"/>
                  </a:lnTo>
                  <a:lnTo>
                    <a:pt x="1436" y="10132"/>
                  </a:lnTo>
                  <a:lnTo>
                    <a:pt x="1943" y="10807"/>
                  </a:lnTo>
                  <a:lnTo>
                    <a:pt x="2449" y="11398"/>
                  </a:lnTo>
                  <a:lnTo>
                    <a:pt x="3040" y="11905"/>
                  </a:lnTo>
                  <a:lnTo>
                    <a:pt x="3589" y="12285"/>
                  </a:lnTo>
                  <a:lnTo>
                    <a:pt x="4180" y="12580"/>
                  </a:lnTo>
                  <a:lnTo>
                    <a:pt x="4771" y="12791"/>
                  </a:lnTo>
                  <a:lnTo>
                    <a:pt x="4771" y="12791"/>
                  </a:lnTo>
                  <a:lnTo>
                    <a:pt x="5320" y="12918"/>
                  </a:lnTo>
                  <a:lnTo>
                    <a:pt x="5911" y="13003"/>
                  </a:lnTo>
                  <a:lnTo>
                    <a:pt x="6502" y="13045"/>
                  </a:lnTo>
                  <a:lnTo>
                    <a:pt x="7135" y="13003"/>
                  </a:lnTo>
                  <a:lnTo>
                    <a:pt x="7811" y="106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1"/>
            <p:cNvSpPr/>
            <p:nvPr/>
          </p:nvSpPr>
          <p:spPr>
            <a:xfrm>
              <a:off x="4465900" y="3118150"/>
              <a:ext cx="10575" cy="16925"/>
            </a:xfrm>
            <a:custGeom>
              <a:avLst/>
              <a:gdLst/>
              <a:ahLst/>
              <a:cxnLst/>
              <a:rect l="l" t="t" r="r" b="b"/>
              <a:pathLst>
                <a:path w="423" h="677" extrusionOk="0">
                  <a:moveTo>
                    <a:pt x="0" y="1"/>
                  </a:moveTo>
                  <a:lnTo>
                    <a:pt x="0" y="43"/>
                  </a:lnTo>
                  <a:lnTo>
                    <a:pt x="380" y="676"/>
                  </a:lnTo>
                  <a:lnTo>
                    <a:pt x="422" y="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1"/>
            <p:cNvSpPr/>
            <p:nvPr/>
          </p:nvSpPr>
          <p:spPr>
            <a:xfrm>
              <a:off x="4508100" y="3170925"/>
              <a:ext cx="21150" cy="15850"/>
            </a:xfrm>
            <a:custGeom>
              <a:avLst/>
              <a:gdLst/>
              <a:ahLst/>
              <a:cxnLst/>
              <a:rect l="l" t="t" r="r" b="b"/>
              <a:pathLst>
                <a:path w="846" h="63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23" y="338"/>
                  </a:lnTo>
                  <a:lnTo>
                    <a:pt x="845" y="634"/>
                  </a:lnTo>
                  <a:lnTo>
                    <a:pt x="845" y="634"/>
                  </a:lnTo>
                  <a:lnTo>
                    <a:pt x="845" y="634"/>
                  </a:lnTo>
                  <a:lnTo>
                    <a:pt x="423" y="33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4465900" y="3118150"/>
              <a:ext cx="10575" cy="16925"/>
            </a:xfrm>
            <a:custGeom>
              <a:avLst/>
              <a:gdLst/>
              <a:ahLst/>
              <a:cxnLst/>
              <a:rect l="l" t="t" r="r" b="b"/>
              <a:pathLst>
                <a:path w="423" h="67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80" y="676"/>
                  </a:lnTo>
                  <a:lnTo>
                    <a:pt x="380" y="676"/>
                  </a:lnTo>
                  <a:lnTo>
                    <a:pt x="422" y="676"/>
                  </a:lnTo>
                  <a:lnTo>
                    <a:pt x="422" y="6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4465900" y="2972525"/>
              <a:ext cx="96050" cy="214250"/>
            </a:xfrm>
            <a:custGeom>
              <a:avLst/>
              <a:gdLst/>
              <a:ahLst/>
              <a:cxnLst/>
              <a:rect l="l" t="t" r="r" b="b"/>
              <a:pathLst>
                <a:path w="3842" h="8570" extrusionOk="0">
                  <a:moveTo>
                    <a:pt x="507" y="0"/>
                  </a:moveTo>
                  <a:lnTo>
                    <a:pt x="211" y="2913"/>
                  </a:lnTo>
                  <a:lnTo>
                    <a:pt x="0" y="5826"/>
                  </a:lnTo>
                  <a:lnTo>
                    <a:pt x="422" y="6501"/>
                  </a:lnTo>
                  <a:lnTo>
                    <a:pt x="1182" y="6586"/>
                  </a:lnTo>
                  <a:lnTo>
                    <a:pt x="1351" y="7008"/>
                  </a:lnTo>
                  <a:lnTo>
                    <a:pt x="1689" y="7937"/>
                  </a:lnTo>
                  <a:lnTo>
                    <a:pt x="2111" y="8274"/>
                  </a:lnTo>
                  <a:lnTo>
                    <a:pt x="2533" y="8570"/>
                  </a:lnTo>
                  <a:lnTo>
                    <a:pt x="3800" y="8570"/>
                  </a:lnTo>
                  <a:lnTo>
                    <a:pt x="3842" y="7894"/>
                  </a:lnTo>
                  <a:lnTo>
                    <a:pt x="3800" y="7219"/>
                  </a:lnTo>
                  <a:lnTo>
                    <a:pt x="3715" y="6501"/>
                  </a:lnTo>
                  <a:lnTo>
                    <a:pt x="3546" y="5826"/>
                  </a:lnTo>
                  <a:lnTo>
                    <a:pt x="3293" y="5108"/>
                  </a:lnTo>
                  <a:lnTo>
                    <a:pt x="3040" y="4433"/>
                  </a:lnTo>
                  <a:lnTo>
                    <a:pt x="2744" y="3757"/>
                  </a:lnTo>
                  <a:lnTo>
                    <a:pt x="2407" y="3124"/>
                  </a:lnTo>
                  <a:lnTo>
                    <a:pt x="1773" y="1942"/>
                  </a:lnTo>
                  <a:lnTo>
                    <a:pt x="1182" y="101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4465900" y="2972525"/>
              <a:ext cx="96050" cy="214250"/>
            </a:xfrm>
            <a:custGeom>
              <a:avLst/>
              <a:gdLst/>
              <a:ahLst/>
              <a:cxnLst/>
              <a:rect l="l" t="t" r="r" b="b"/>
              <a:pathLst>
                <a:path w="3842" h="8570" fill="none" extrusionOk="0">
                  <a:moveTo>
                    <a:pt x="507" y="0"/>
                  </a:moveTo>
                  <a:lnTo>
                    <a:pt x="507" y="0"/>
                  </a:lnTo>
                  <a:lnTo>
                    <a:pt x="211" y="2913"/>
                  </a:lnTo>
                  <a:lnTo>
                    <a:pt x="0" y="5826"/>
                  </a:lnTo>
                  <a:lnTo>
                    <a:pt x="0" y="5826"/>
                  </a:lnTo>
                  <a:lnTo>
                    <a:pt x="422" y="6501"/>
                  </a:lnTo>
                  <a:lnTo>
                    <a:pt x="422" y="6501"/>
                  </a:lnTo>
                  <a:lnTo>
                    <a:pt x="1182" y="6586"/>
                  </a:lnTo>
                  <a:lnTo>
                    <a:pt x="1182" y="6586"/>
                  </a:lnTo>
                  <a:lnTo>
                    <a:pt x="1351" y="7008"/>
                  </a:lnTo>
                  <a:lnTo>
                    <a:pt x="1689" y="7937"/>
                  </a:lnTo>
                  <a:lnTo>
                    <a:pt x="1689" y="7937"/>
                  </a:lnTo>
                  <a:lnTo>
                    <a:pt x="2111" y="8274"/>
                  </a:lnTo>
                  <a:lnTo>
                    <a:pt x="2533" y="8570"/>
                  </a:lnTo>
                  <a:lnTo>
                    <a:pt x="3800" y="8570"/>
                  </a:lnTo>
                  <a:lnTo>
                    <a:pt x="3800" y="8570"/>
                  </a:lnTo>
                  <a:lnTo>
                    <a:pt x="3842" y="7894"/>
                  </a:lnTo>
                  <a:lnTo>
                    <a:pt x="3800" y="7219"/>
                  </a:lnTo>
                  <a:lnTo>
                    <a:pt x="3715" y="6501"/>
                  </a:lnTo>
                  <a:lnTo>
                    <a:pt x="3546" y="5826"/>
                  </a:lnTo>
                  <a:lnTo>
                    <a:pt x="3293" y="5108"/>
                  </a:lnTo>
                  <a:lnTo>
                    <a:pt x="3040" y="4433"/>
                  </a:lnTo>
                  <a:lnTo>
                    <a:pt x="2744" y="3757"/>
                  </a:lnTo>
                  <a:lnTo>
                    <a:pt x="2407" y="3124"/>
                  </a:lnTo>
                  <a:lnTo>
                    <a:pt x="1773" y="1942"/>
                  </a:lnTo>
                  <a:lnTo>
                    <a:pt x="1182" y="1014"/>
                  </a:lnTo>
                  <a:lnTo>
                    <a:pt x="5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3889675" y="3270125"/>
              <a:ext cx="615300" cy="445400"/>
            </a:xfrm>
            <a:custGeom>
              <a:avLst/>
              <a:gdLst/>
              <a:ahLst/>
              <a:cxnLst/>
              <a:rect l="l" t="t" r="r" b="b"/>
              <a:pathLst>
                <a:path w="24612" h="17816" extrusionOk="0">
                  <a:moveTo>
                    <a:pt x="2786" y="1"/>
                  </a:moveTo>
                  <a:lnTo>
                    <a:pt x="2153" y="1985"/>
                  </a:lnTo>
                  <a:lnTo>
                    <a:pt x="1604" y="4096"/>
                  </a:lnTo>
                  <a:lnTo>
                    <a:pt x="971" y="6586"/>
                  </a:lnTo>
                  <a:lnTo>
                    <a:pt x="676" y="7895"/>
                  </a:lnTo>
                  <a:lnTo>
                    <a:pt x="422" y="9204"/>
                  </a:lnTo>
                  <a:lnTo>
                    <a:pt x="211" y="10470"/>
                  </a:lnTo>
                  <a:lnTo>
                    <a:pt x="85" y="11652"/>
                  </a:lnTo>
                  <a:lnTo>
                    <a:pt x="0" y="12750"/>
                  </a:lnTo>
                  <a:lnTo>
                    <a:pt x="0" y="13256"/>
                  </a:lnTo>
                  <a:lnTo>
                    <a:pt x="42" y="13678"/>
                  </a:lnTo>
                  <a:lnTo>
                    <a:pt x="85" y="14100"/>
                  </a:lnTo>
                  <a:lnTo>
                    <a:pt x="169" y="14480"/>
                  </a:lnTo>
                  <a:lnTo>
                    <a:pt x="296" y="14776"/>
                  </a:lnTo>
                  <a:lnTo>
                    <a:pt x="465" y="15029"/>
                  </a:lnTo>
                  <a:lnTo>
                    <a:pt x="676" y="15325"/>
                  </a:lnTo>
                  <a:lnTo>
                    <a:pt x="929" y="15578"/>
                  </a:lnTo>
                  <a:lnTo>
                    <a:pt x="1224" y="15831"/>
                  </a:lnTo>
                  <a:lnTo>
                    <a:pt x="1562" y="16042"/>
                  </a:lnTo>
                  <a:lnTo>
                    <a:pt x="1942" y="16253"/>
                  </a:lnTo>
                  <a:lnTo>
                    <a:pt x="2364" y="16464"/>
                  </a:lnTo>
                  <a:lnTo>
                    <a:pt x="3251" y="16802"/>
                  </a:lnTo>
                  <a:lnTo>
                    <a:pt x="4264" y="17098"/>
                  </a:lnTo>
                  <a:lnTo>
                    <a:pt x="5361" y="17309"/>
                  </a:lnTo>
                  <a:lnTo>
                    <a:pt x="6543" y="17478"/>
                  </a:lnTo>
                  <a:lnTo>
                    <a:pt x="7768" y="17646"/>
                  </a:lnTo>
                  <a:lnTo>
                    <a:pt x="9076" y="17731"/>
                  </a:lnTo>
                  <a:lnTo>
                    <a:pt x="10427" y="17773"/>
                  </a:lnTo>
                  <a:lnTo>
                    <a:pt x="11820" y="17815"/>
                  </a:lnTo>
                  <a:lnTo>
                    <a:pt x="13171" y="17815"/>
                  </a:lnTo>
                  <a:lnTo>
                    <a:pt x="15957" y="17773"/>
                  </a:lnTo>
                  <a:lnTo>
                    <a:pt x="18575" y="17689"/>
                  </a:lnTo>
                  <a:lnTo>
                    <a:pt x="21994" y="17604"/>
                  </a:lnTo>
                  <a:lnTo>
                    <a:pt x="23429" y="17562"/>
                  </a:lnTo>
                  <a:lnTo>
                    <a:pt x="24611" y="17604"/>
                  </a:lnTo>
                  <a:lnTo>
                    <a:pt x="24611" y="9204"/>
                  </a:lnTo>
                  <a:lnTo>
                    <a:pt x="23092" y="8824"/>
                  </a:lnTo>
                  <a:lnTo>
                    <a:pt x="22923" y="2154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3889675" y="3270125"/>
              <a:ext cx="615300" cy="445400"/>
            </a:xfrm>
            <a:custGeom>
              <a:avLst/>
              <a:gdLst/>
              <a:ahLst/>
              <a:cxnLst/>
              <a:rect l="l" t="t" r="r" b="b"/>
              <a:pathLst>
                <a:path w="24612" h="17816" fill="none" extrusionOk="0">
                  <a:moveTo>
                    <a:pt x="2786" y="1"/>
                  </a:moveTo>
                  <a:lnTo>
                    <a:pt x="22923" y="2154"/>
                  </a:lnTo>
                  <a:lnTo>
                    <a:pt x="23092" y="8824"/>
                  </a:lnTo>
                  <a:lnTo>
                    <a:pt x="23092" y="8824"/>
                  </a:lnTo>
                  <a:lnTo>
                    <a:pt x="24611" y="9204"/>
                  </a:lnTo>
                  <a:lnTo>
                    <a:pt x="24611" y="17604"/>
                  </a:lnTo>
                  <a:lnTo>
                    <a:pt x="24611" y="17604"/>
                  </a:lnTo>
                  <a:lnTo>
                    <a:pt x="23429" y="17562"/>
                  </a:lnTo>
                  <a:lnTo>
                    <a:pt x="21994" y="17604"/>
                  </a:lnTo>
                  <a:lnTo>
                    <a:pt x="18575" y="17689"/>
                  </a:lnTo>
                  <a:lnTo>
                    <a:pt x="18575" y="17689"/>
                  </a:lnTo>
                  <a:lnTo>
                    <a:pt x="15957" y="17773"/>
                  </a:lnTo>
                  <a:lnTo>
                    <a:pt x="13171" y="17815"/>
                  </a:lnTo>
                  <a:lnTo>
                    <a:pt x="11820" y="17815"/>
                  </a:lnTo>
                  <a:lnTo>
                    <a:pt x="10427" y="17773"/>
                  </a:lnTo>
                  <a:lnTo>
                    <a:pt x="9076" y="17731"/>
                  </a:lnTo>
                  <a:lnTo>
                    <a:pt x="7768" y="17646"/>
                  </a:lnTo>
                  <a:lnTo>
                    <a:pt x="6543" y="17478"/>
                  </a:lnTo>
                  <a:lnTo>
                    <a:pt x="5361" y="17309"/>
                  </a:lnTo>
                  <a:lnTo>
                    <a:pt x="4264" y="17098"/>
                  </a:lnTo>
                  <a:lnTo>
                    <a:pt x="3251" y="16802"/>
                  </a:lnTo>
                  <a:lnTo>
                    <a:pt x="2364" y="16464"/>
                  </a:lnTo>
                  <a:lnTo>
                    <a:pt x="1942" y="16253"/>
                  </a:lnTo>
                  <a:lnTo>
                    <a:pt x="1562" y="16042"/>
                  </a:lnTo>
                  <a:lnTo>
                    <a:pt x="1224" y="15831"/>
                  </a:lnTo>
                  <a:lnTo>
                    <a:pt x="929" y="15578"/>
                  </a:lnTo>
                  <a:lnTo>
                    <a:pt x="676" y="15325"/>
                  </a:lnTo>
                  <a:lnTo>
                    <a:pt x="465" y="15029"/>
                  </a:lnTo>
                  <a:lnTo>
                    <a:pt x="465" y="15029"/>
                  </a:lnTo>
                  <a:lnTo>
                    <a:pt x="296" y="14776"/>
                  </a:lnTo>
                  <a:lnTo>
                    <a:pt x="169" y="14480"/>
                  </a:lnTo>
                  <a:lnTo>
                    <a:pt x="85" y="14100"/>
                  </a:lnTo>
                  <a:lnTo>
                    <a:pt x="42" y="13678"/>
                  </a:lnTo>
                  <a:lnTo>
                    <a:pt x="0" y="13256"/>
                  </a:lnTo>
                  <a:lnTo>
                    <a:pt x="0" y="12750"/>
                  </a:lnTo>
                  <a:lnTo>
                    <a:pt x="85" y="11652"/>
                  </a:lnTo>
                  <a:lnTo>
                    <a:pt x="211" y="10470"/>
                  </a:lnTo>
                  <a:lnTo>
                    <a:pt x="422" y="9204"/>
                  </a:lnTo>
                  <a:lnTo>
                    <a:pt x="676" y="7895"/>
                  </a:lnTo>
                  <a:lnTo>
                    <a:pt x="971" y="6586"/>
                  </a:lnTo>
                  <a:lnTo>
                    <a:pt x="1604" y="4096"/>
                  </a:lnTo>
                  <a:lnTo>
                    <a:pt x="2153" y="1985"/>
                  </a:lnTo>
                  <a:lnTo>
                    <a:pt x="27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4610475" y="4268500"/>
              <a:ext cx="118225" cy="171000"/>
            </a:xfrm>
            <a:custGeom>
              <a:avLst/>
              <a:gdLst/>
              <a:ahLst/>
              <a:cxnLst/>
              <a:rect l="l" t="t" r="r" b="b"/>
              <a:pathLst>
                <a:path w="4729" h="6840" extrusionOk="0">
                  <a:moveTo>
                    <a:pt x="1858" y="1"/>
                  </a:moveTo>
                  <a:lnTo>
                    <a:pt x="1" y="6628"/>
                  </a:lnTo>
                  <a:lnTo>
                    <a:pt x="2914" y="6839"/>
                  </a:lnTo>
                  <a:lnTo>
                    <a:pt x="4729" y="212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1"/>
            <p:cNvSpPr/>
            <p:nvPr/>
          </p:nvSpPr>
          <p:spPr>
            <a:xfrm>
              <a:off x="4610475" y="4268500"/>
              <a:ext cx="118225" cy="171000"/>
            </a:xfrm>
            <a:custGeom>
              <a:avLst/>
              <a:gdLst/>
              <a:ahLst/>
              <a:cxnLst/>
              <a:rect l="l" t="t" r="r" b="b"/>
              <a:pathLst>
                <a:path w="4729" h="6840" fill="none" extrusionOk="0">
                  <a:moveTo>
                    <a:pt x="1" y="6628"/>
                  </a:moveTo>
                  <a:lnTo>
                    <a:pt x="2914" y="6839"/>
                  </a:lnTo>
                  <a:lnTo>
                    <a:pt x="4729" y="212"/>
                  </a:lnTo>
                  <a:lnTo>
                    <a:pt x="1858" y="1"/>
                  </a:lnTo>
                  <a:lnTo>
                    <a:pt x="1" y="66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1"/>
            <p:cNvSpPr/>
            <p:nvPr/>
          </p:nvSpPr>
          <p:spPr>
            <a:xfrm>
              <a:off x="4691750" y="4414150"/>
              <a:ext cx="39075" cy="38000"/>
            </a:xfrm>
            <a:custGeom>
              <a:avLst/>
              <a:gdLst/>
              <a:ahLst/>
              <a:cxnLst/>
              <a:rect l="l" t="t" r="r" b="b"/>
              <a:pathLst>
                <a:path w="1563" h="1520" extrusionOk="0">
                  <a:moveTo>
                    <a:pt x="845" y="127"/>
                  </a:moveTo>
                  <a:lnTo>
                    <a:pt x="929" y="211"/>
                  </a:lnTo>
                  <a:lnTo>
                    <a:pt x="929" y="296"/>
                  </a:lnTo>
                  <a:lnTo>
                    <a:pt x="845" y="464"/>
                  </a:lnTo>
                  <a:lnTo>
                    <a:pt x="718" y="676"/>
                  </a:lnTo>
                  <a:lnTo>
                    <a:pt x="507" y="844"/>
                  </a:lnTo>
                  <a:lnTo>
                    <a:pt x="296" y="971"/>
                  </a:lnTo>
                  <a:lnTo>
                    <a:pt x="211" y="971"/>
                  </a:lnTo>
                  <a:lnTo>
                    <a:pt x="380" y="507"/>
                  </a:lnTo>
                  <a:lnTo>
                    <a:pt x="507" y="296"/>
                  </a:lnTo>
                  <a:lnTo>
                    <a:pt x="633" y="169"/>
                  </a:lnTo>
                  <a:lnTo>
                    <a:pt x="718" y="127"/>
                  </a:lnTo>
                  <a:close/>
                  <a:moveTo>
                    <a:pt x="1182" y="971"/>
                  </a:moveTo>
                  <a:lnTo>
                    <a:pt x="1309" y="1013"/>
                  </a:lnTo>
                  <a:lnTo>
                    <a:pt x="1351" y="1055"/>
                  </a:lnTo>
                  <a:lnTo>
                    <a:pt x="1393" y="1098"/>
                  </a:lnTo>
                  <a:lnTo>
                    <a:pt x="1436" y="1140"/>
                  </a:lnTo>
                  <a:lnTo>
                    <a:pt x="1393" y="1267"/>
                  </a:lnTo>
                  <a:lnTo>
                    <a:pt x="1309" y="1393"/>
                  </a:lnTo>
                  <a:lnTo>
                    <a:pt x="929" y="1393"/>
                  </a:lnTo>
                  <a:lnTo>
                    <a:pt x="633" y="1309"/>
                  </a:lnTo>
                  <a:lnTo>
                    <a:pt x="296" y="1140"/>
                  </a:lnTo>
                  <a:lnTo>
                    <a:pt x="591" y="1055"/>
                  </a:lnTo>
                  <a:lnTo>
                    <a:pt x="929" y="1013"/>
                  </a:lnTo>
                  <a:lnTo>
                    <a:pt x="1182" y="971"/>
                  </a:lnTo>
                  <a:close/>
                  <a:moveTo>
                    <a:pt x="718" y="0"/>
                  </a:moveTo>
                  <a:lnTo>
                    <a:pt x="591" y="42"/>
                  </a:lnTo>
                  <a:lnTo>
                    <a:pt x="465" y="127"/>
                  </a:lnTo>
                  <a:lnTo>
                    <a:pt x="338" y="296"/>
                  </a:lnTo>
                  <a:lnTo>
                    <a:pt x="211" y="633"/>
                  </a:lnTo>
                  <a:lnTo>
                    <a:pt x="127" y="929"/>
                  </a:lnTo>
                  <a:lnTo>
                    <a:pt x="85" y="1098"/>
                  </a:lnTo>
                  <a:lnTo>
                    <a:pt x="42" y="1098"/>
                  </a:lnTo>
                  <a:lnTo>
                    <a:pt x="0" y="1140"/>
                  </a:lnTo>
                  <a:lnTo>
                    <a:pt x="85" y="1140"/>
                  </a:lnTo>
                  <a:lnTo>
                    <a:pt x="85" y="1182"/>
                  </a:lnTo>
                  <a:lnTo>
                    <a:pt x="465" y="1351"/>
                  </a:lnTo>
                  <a:lnTo>
                    <a:pt x="802" y="1478"/>
                  </a:lnTo>
                  <a:lnTo>
                    <a:pt x="929" y="1520"/>
                  </a:lnTo>
                  <a:lnTo>
                    <a:pt x="1224" y="1520"/>
                  </a:lnTo>
                  <a:lnTo>
                    <a:pt x="1393" y="1478"/>
                  </a:lnTo>
                  <a:lnTo>
                    <a:pt x="1436" y="1435"/>
                  </a:lnTo>
                  <a:lnTo>
                    <a:pt x="1520" y="1351"/>
                  </a:lnTo>
                  <a:lnTo>
                    <a:pt x="1562" y="1224"/>
                  </a:lnTo>
                  <a:lnTo>
                    <a:pt x="1562" y="1140"/>
                  </a:lnTo>
                  <a:lnTo>
                    <a:pt x="1520" y="1013"/>
                  </a:lnTo>
                  <a:lnTo>
                    <a:pt x="1478" y="929"/>
                  </a:lnTo>
                  <a:lnTo>
                    <a:pt x="1267" y="844"/>
                  </a:lnTo>
                  <a:lnTo>
                    <a:pt x="845" y="844"/>
                  </a:lnTo>
                  <a:lnTo>
                    <a:pt x="633" y="887"/>
                  </a:lnTo>
                  <a:lnTo>
                    <a:pt x="633" y="887"/>
                  </a:lnTo>
                  <a:lnTo>
                    <a:pt x="760" y="760"/>
                  </a:lnTo>
                  <a:lnTo>
                    <a:pt x="887" y="633"/>
                  </a:lnTo>
                  <a:lnTo>
                    <a:pt x="971" y="464"/>
                  </a:lnTo>
                  <a:lnTo>
                    <a:pt x="1056" y="296"/>
                  </a:lnTo>
                  <a:lnTo>
                    <a:pt x="1056" y="211"/>
                  </a:lnTo>
                  <a:lnTo>
                    <a:pt x="1013" y="127"/>
                  </a:lnTo>
                  <a:lnTo>
                    <a:pt x="929" y="85"/>
                  </a:lnTo>
                  <a:lnTo>
                    <a:pt x="887" y="4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1"/>
            <p:cNvSpPr/>
            <p:nvPr/>
          </p:nvSpPr>
          <p:spPr>
            <a:xfrm>
              <a:off x="4631600" y="4330775"/>
              <a:ext cx="7400" cy="29575"/>
            </a:xfrm>
            <a:custGeom>
              <a:avLst/>
              <a:gdLst/>
              <a:ahLst/>
              <a:cxnLst/>
              <a:rect l="l" t="t" r="r" b="b"/>
              <a:pathLst>
                <a:path w="296" h="1183" extrusionOk="0">
                  <a:moveTo>
                    <a:pt x="296" y="0"/>
                  </a:moveTo>
                  <a:lnTo>
                    <a:pt x="0" y="1182"/>
                  </a:lnTo>
                  <a:lnTo>
                    <a:pt x="0" y="1182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4631600" y="4330775"/>
              <a:ext cx="7400" cy="29575"/>
            </a:xfrm>
            <a:custGeom>
              <a:avLst/>
              <a:gdLst/>
              <a:ahLst/>
              <a:cxnLst/>
              <a:rect l="l" t="t" r="r" b="b"/>
              <a:pathLst>
                <a:path w="296" h="1183" fill="none" extrusionOk="0">
                  <a:moveTo>
                    <a:pt x="296" y="0"/>
                  </a:moveTo>
                  <a:lnTo>
                    <a:pt x="0" y="1182"/>
                  </a:lnTo>
                  <a:lnTo>
                    <a:pt x="0" y="1182"/>
                  </a:lnTo>
                  <a:lnTo>
                    <a:pt x="296" y="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1"/>
            <p:cNvSpPr/>
            <p:nvPr/>
          </p:nvSpPr>
          <p:spPr>
            <a:xfrm>
              <a:off x="4631600" y="4330775"/>
              <a:ext cx="76000" cy="38000"/>
            </a:xfrm>
            <a:custGeom>
              <a:avLst/>
              <a:gdLst/>
              <a:ahLst/>
              <a:cxnLst/>
              <a:rect l="l" t="t" r="r" b="b"/>
              <a:pathLst>
                <a:path w="3040" h="1520" extrusionOk="0">
                  <a:moveTo>
                    <a:pt x="296" y="0"/>
                  </a:moveTo>
                  <a:lnTo>
                    <a:pt x="0" y="1182"/>
                  </a:lnTo>
                  <a:lnTo>
                    <a:pt x="2871" y="1520"/>
                  </a:lnTo>
                  <a:lnTo>
                    <a:pt x="3039" y="76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1"/>
            <p:cNvSpPr/>
            <p:nvPr/>
          </p:nvSpPr>
          <p:spPr>
            <a:xfrm>
              <a:off x="4631600" y="4330775"/>
              <a:ext cx="76000" cy="38000"/>
            </a:xfrm>
            <a:custGeom>
              <a:avLst/>
              <a:gdLst/>
              <a:ahLst/>
              <a:cxnLst/>
              <a:rect l="l" t="t" r="r" b="b"/>
              <a:pathLst>
                <a:path w="3040" h="1520" fill="none" extrusionOk="0">
                  <a:moveTo>
                    <a:pt x="296" y="0"/>
                  </a:moveTo>
                  <a:lnTo>
                    <a:pt x="0" y="1182"/>
                  </a:lnTo>
                  <a:lnTo>
                    <a:pt x="2871" y="1520"/>
                  </a:lnTo>
                  <a:lnTo>
                    <a:pt x="3039" y="76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4127125" y="3404175"/>
              <a:ext cx="871750" cy="953000"/>
            </a:xfrm>
            <a:custGeom>
              <a:avLst/>
              <a:gdLst/>
              <a:ahLst/>
              <a:cxnLst/>
              <a:rect l="l" t="t" r="r" b="b"/>
              <a:pathLst>
                <a:path w="34870" h="38120" extrusionOk="0">
                  <a:moveTo>
                    <a:pt x="6881" y="0"/>
                  </a:moveTo>
                  <a:lnTo>
                    <a:pt x="0" y="6417"/>
                  </a:lnTo>
                  <a:lnTo>
                    <a:pt x="13003" y="9836"/>
                  </a:lnTo>
                  <a:lnTo>
                    <a:pt x="21952" y="12242"/>
                  </a:lnTo>
                  <a:lnTo>
                    <a:pt x="24949" y="13044"/>
                  </a:lnTo>
                  <a:lnTo>
                    <a:pt x="25794" y="13298"/>
                  </a:lnTo>
                  <a:lnTo>
                    <a:pt x="26089" y="13382"/>
                  </a:lnTo>
                  <a:lnTo>
                    <a:pt x="26173" y="13635"/>
                  </a:lnTo>
                  <a:lnTo>
                    <a:pt x="26216" y="13973"/>
                  </a:lnTo>
                  <a:lnTo>
                    <a:pt x="26216" y="14395"/>
                  </a:lnTo>
                  <a:lnTo>
                    <a:pt x="26131" y="14902"/>
                  </a:lnTo>
                  <a:lnTo>
                    <a:pt x="25920" y="16210"/>
                  </a:lnTo>
                  <a:lnTo>
                    <a:pt x="25582" y="17772"/>
                  </a:lnTo>
                  <a:lnTo>
                    <a:pt x="25160" y="19587"/>
                  </a:lnTo>
                  <a:lnTo>
                    <a:pt x="24654" y="21529"/>
                  </a:lnTo>
                  <a:lnTo>
                    <a:pt x="23430" y="25666"/>
                  </a:lnTo>
                  <a:lnTo>
                    <a:pt x="22163" y="29719"/>
                  </a:lnTo>
                  <a:lnTo>
                    <a:pt x="21066" y="33223"/>
                  </a:lnTo>
                  <a:lnTo>
                    <a:pt x="19926" y="36600"/>
                  </a:lnTo>
                  <a:lnTo>
                    <a:pt x="25076" y="38120"/>
                  </a:lnTo>
                  <a:lnTo>
                    <a:pt x="26638" y="34447"/>
                  </a:lnTo>
                  <a:lnTo>
                    <a:pt x="28242" y="30563"/>
                  </a:lnTo>
                  <a:lnTo>
                    <a:pt x="30057" y="26046"/>
                  </a:lnTo>
                  <a:lnTo>
                    <a:pt x="31872" y="21403"/>
                  </a:lnTo>
                  <a:lnTo>
                    <a:pt x="32717" y="19165"/>
                  </a:lnTo>
                  <a:lnTo>
                    <a:pt x="33477" y="17055"/>
                  </a:lnTo>
                  <a:lnTo>
                    <a:pt x="34068" y="15155"/>
                  </a:lnTo>
                  <a:lnTo>
                    <a:pt x="34532" y="13551"/>
                  </a:lnTo>
                  <a:lnTo>
                    <a:pt x="34701" y="12875"/>
                  </a:lnTo>
                  <a:lnTo>
                    <a:pt x="34827" y="12284"/>
                  </a:lnTo>
                  <a:lnTo>
                    <a:pt x="34870" y="11820"/>
                  </a:lnTo>
                  <a:lnTo>
                    <a:pt x="34870" y="11440"/>
                  </a:lnTo>
                  <a:lnTo>
                    <a:pt x="34827" y="11102"/>
                  </a:lnTo>
                  <a:lnTo>
                    <a:pt x="34743" y="10765"/>
                  </a:lnTo>
                  <a:lnTo>
                    <a:pt x="34616" y="10427"/>
                  </a:lnTo>
                  <a:lnTo>
                    <a:pt x="34448" y="10089"/>
                  </a:lnTo>
                  <a:lnTo>
                    <a:pt x="34279" y="9794"/>
                  </a:lnTo>
                  <a:lnTo>
                    <a:pt x="34068" y="9456"/>
                  </a:lnTo>
                  <a:lnTo>
                    <a:pt x="33814" y="9161"/>
                  </a:lnTo>
                  <a:lnTo>
                    <a:pt x="33519" y="8865"/>
                  </a:lnTo>
                  <a:lnTo>
                    <a:pt x="32843" y="8274"/>
                  </a:lnTo>
                  <a:lnTo>
                    <a:pt x="32083" y="7683"/>
                  </a:lnTo>
                  <a:lnTo>
                    <a:pt x="31239" y="7134"/>
                  </a:lnTo>
                  <a:lnTo>
                    <a:pt x="30268" y="6585"/>
                  </a:lnTo>
                  <a:lnTo>
                    <a:pt x="29255" y="6079"/>
                  </a:lnTo>
                  <a:lnTo>
                    <a:pt x="28158" y="5572"/>
                  </a:lnTo>
                  <a:lnTo>
                    <a:pt x="26976" y="5108"/>
                  </a:lnTo>
                  <a:lnTo>
                    <a:pt x="25794" y="4644"/>
                  </a:lnTo>
                  <a:lnTo>
                    <a:pt x="24527" y="4179"/>
                  </a:lnTo>
                  <a:lnTo>
                    <a:pt x="23261" y="3757"/>
                  </a:lnTo>
                  <a:lnTo>
                    <a:pt x="20686" y="2997"/>
                  </a:lnTo>
                  <a:lnTo>
                    <a:pt x="18110" y="2322"/>
                  </a:lnTo>
                  <a:lnTo>
                    <a:pt x="15620" y="1731"/>
                  </a:lnTo>
                  <a:lnTo>
                    <a:pt x="13256" y="1182"/>
                  </a:lnTo>
                  <a:lnTo>
                    <a:pt x="11187" y="760"/>
                  </a:lnTo>
                  <a:lnTo>
                    <a:pt x="8063" y="211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1"/>
            <p:cNvSpPr/>
            <p:nvPr/>
          </p:nvSpPr>
          <p:spPr>
            <a:xfrm>
              <a:off x="4127125" y="3404175"/>
              <a:ext cx="871750" cy="953000"/>
            </a:xfrm>
            <a:custGeom>
              <a:avLst/>
              <a:gdLst/>
              <a:ahLst/>
              <a:cxnLst/>
              <a:rect l="l" t="t" r="r" b="b"/>
              <a:pathLst>
                <a:path w="34870" h="38120" fill="none" extrusionOk="0">
                  <a:moveTo>
                    <a:pt x="25076" y="38120"/>
                  </a:moveTo>
                  <a:lnTo>
                    <a:pt x="19926" y="36600"/>
                  </a:lnTo>
                  <a:lnTo>
                    <a:pt x="19926" y="36600"/>
                  </a:lnTo>
                  <a:lnTo>
                    <a:pt x="21066" y="33223"/>
                  </a:lnTo>
                  <a:lnTo>
                    <a:pt x="22163" y="29719"/>
                  </a:lnTo>
                  <a:lnTo>
                    <a:pt x="23430" y="25666"/>
                  </a:lnTo>
                  <a:lnTo>
                    <a:pt x="24654" y="21529"/>
                  </a:lnTo>
                  <a:lnTo>
                    <a:pt x="25160" y="19587"/>
                  </a:lnTo>
                  <a:lnTo>
                    <a:pt x="25582" y="17772"/>
                  </a:lnTo>
                  <a:lnTo>
                    <a:pt x="25920" y="16210"/>
                  </a:lnTo>
                  <a:lnTo>
                    <a:pt x="26131" y="14902"/>
                  </a:lnTo>
                  <a:lnTo>
                    <a:pt x="26216" y="14395"/>
                  </a:lnTo>
                  <a:lnTo>
                    <a:pt x="26216" y="13973"/>
                  </a:lnTo>
                  <a:lnTo>
                    <a:pt x="26173" y="13635"/>
                  </a:lnTo>
                  <a:lnTo>
                    <a:pt x="26089" y="13382"/>
                  </a:lnTo>
                  <a:lnTo>
                    <a:pt x="26089" y="13382"/>
                  </a:lnTo>
                  <a:lnTo>
                    <a:pt x="25794" y="13298"/>
                  </a:lnTo>
                  <a:lnTo>
                    <a:pt x="24949" y="13044"/>
                  </a:lnTo>
                  <a:lnTo>
                    <a:pt x="21952" y="12242"/>
                  </a:lnTo>
                  <a:lnTo>
                    <a:pt x="13003" y="9836"/>
                  </a:lnTo>
                  <a:lnTo>
                    <a:pt x="0" y="6417"/>
                  </a:lnTo>
                  <a:lnTo>
                    <a:pt x="6881" y="0"/>
                  </a:lnTo>
                  <a:lnTo>
                    <a:pt x="6881" y="0"/>
                  </a:lnTo>
                  <a:lnTo>
                    <a:pt x="8063" y="211"/>
                  </a:lnTo>
                  <a:lnTo>
                    <a:pt x="11187" y="760"/>
                  </a:lnTo>
                  <a:lnTo>
                    <a:pt x="13256" y="1182"/>
                  </a:lnTo>
                  <a:lnTo>
                    <a:pt x="15620" y="1731"/>
                  </a:lnTo>
                  <a:lnTo>
                    <a:pt x="18110" y="2322"/>
                  </a:lnTo>
                  <a:lnTo>
                    <a:pt x="20686" y="2997"/>
                  </a:lnTo>
                  <a:lnTo>
                    <a:pt x="23261" y="3757"/>
                  </a:lnTo>
                  <a:lnTo>
                    <a:pt x="24527" y="4179"/>
                  </a:lnTo>
                  <a:lnTo>
                    <a:pt x="25794" y="4644"/>
                  </a:lnTo>
                  <a:lnTo>
                    <a:pt x="26976" y="5108"/>
                  </a:lnTo>
                  <a:lnTo>
                    <a:pt x="28158" y="5572"/>
                  </a:lnTo>
                  <a:lnTo>
                    <a:pt x="29255" y="6079"/>
                  </a:lnTo>
                  <a:lnTo>
                    <a:pt x="30268" y="6585"/>
                  </a:lnTo>
                  <a:lnTo>
                    <a:pt x="31239" y="7134"/>
                  </a:lnTo>
                  <a:lnTo>
                    <a:pt x="32083" y="7683"/>
                  </a:lnTo>
                  <a:lnTo>
                    <a:pt x="32843" y="8274"/>
                  </a:lnTo>
                  <a:lnTo>
                    <a:pt x="33519" y="8865"/>
                  </a:lnTo>
                  <a:lnTo>
                    <a:pt x="33814" y="9161"/>
                  </a:lnTo>
                  <a:lnTo>
                    <a:pt x="34068" y="9456"/>
                  </a:lnTo>
                  <a:lnTo>
                    <a:pt x="34279" y="9794"/>
                  </a:lnTo>
                  <a:lnTo>
                    <a:pt x="34448" y="10089"/>
                  </a:lnTo>
                  <a:lnTo>
                    <a:pt x="34616" y="10427"/>
                  </a:lnTo>
                  <a:lnTo>
                    <a:pt x="34743" y="10765"/>
                  </a:lnTo>
                  <a:lnTo>
                    <a:pt x="34827" y="11102"/>
                  </a:lnTo>
                  <a:lnTo>
                    <a:pt x="34870" y="11440"/>
                  </a:lnTo>
                  <a:lnTo>
                    <a:pt x="34870" y="11440"/>
                  </a:lnTo>
                  <a:lnTo>
                    <a:pt x="34870" y="11820"/>
                  </a:lnTo>
                  <a:lnTo>
                    <a:pt x="34827" y="12284"/>
                  </a:lnTo>
                  <a:lnTo>
                    <a:pt x="34701" y="12875"/>
                  </a:lnTo>
                  <a:lnTo>
                    <a:pt x="34532" y="13551"/>
                  </a:lnTo>
                  <a:lnTo>
                    <a:pt x="34068" y="15155"/>
                  </a:lnTo>
                  <a:lnTo>
                    <a:pt x="33477" y="17055"/>
                  </a:lnTo>
                  <a:lnTo>
                    <a:pt x="32717" y="19165"/>
                  </a:lnTo>
                  <a:lnTo>
                    <a:pt x="31872" y="21403"/>
                  </a:lnTo>
                  <a:lnTo>
                    <a:pt x="30057" y="26046"/>
                  </a:lnTo>
                  <a:lnTo>
                    <a:pt x="28242" y="30563"/>
                  </a:lnTo>
                  <a:lnTo>
                    <a:pt x="26638" y="34447"/>
                  </a:lnTo>
                  <a:lnTo>
                    <a:pt x="25076" y="38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fill="none" extrusionOk="0">
                  <a:moveTo>
                    <a:pt x="0" y="2617"/>
                  </a:moveTo>
                  <a:lnTo>
                    <a:pt x="6164" y="4348"/>
                  </a:lnTo>
                  <a:lnTo>
                    <a:pt x="7261" y="1773"/>
                  </a:lnTo>
                  <a:lnTo>
                    <a:pt x="465" y="0"/>
                  </a:lnTo>
                  <a:lnTo>
                    <a:pt x="0" y="2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6755" y="1647"/>
                  </a:lnTo>
                  <a:lnTo>
                    <a:pt x="1394" y="25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fill="none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6755" y="1647"/>
                  </a:lnTo>
                  <a:lnTo>
                    <a:pt x="1394" y="253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1"/>
            <p:cNvSpPr/>
            <p:nvPr/>
          </p:nvSpPr>
          <p:spPr>
            <a:xfrm>
              <a:off x="4584100" y="4409925"/>
              <a:ext cx="204750" cy="122450"/>
            </a:xfrm>
            <a:custGeom>
              <a:avLst/>
              <a:gdLst/>
              <a:ahLst/>
              <a:cxnLst/>
              <a:rect l="l" t="t" r="r" b="b"/>
              <a:pathLst>
                <a:path w="8190" h="4898" extrusionOk="0">
                  <a:moveTo>
                    <a:pt x="1013" y="0"/>
                  </a:moveTo>
                  <a:lnTo>
                    <a:pt x="971" y="42"/>
                  </a:lnTo>
                  <a:lnTo>
                    <a:pt x="887" y="85"/>
                  </a:lnTo>
                  <a:lnTo>
                    <a:pt x="845" y="169"/>
                  </a:lnTo>
                  <a:lnTo>
                    <a:pt x="0" y="2618"/>
                  </a:lnTo>
                  <a:lnTo>
                    <a:pt x="0" y="2786"/>
                  </a:lnTo>
                  <a:lnTo>
                    <a:pt x="43" y="2998"/>
                  </a:lnTo>
                  <a:lnTo>
                    <a:pt x="169" y="3124"/>
                  </a:lnTo>
                  <a:lnTo>
                    <a:pt x="338" y="3251"/>
                  </a:lnTo>
                  <a:lnTo>
                    <a:pt x="1773" y="3589"/>
                  </a:lnTo>
                  <a:lnTo>
                    <a:pt x="3378" y="3968"/>
                  </a:lnTo>
                  <a:lnTo>
                    <a:pt x="4306" y="4264"/>
                  </a:lnTo>
                  <a:lnTo>
                    <a:pt x="5235" y="4517"/>
                  </a:lnTo>
                  <a:lnTo>
                    <a:pt x="6164" y="4728"/>
                  </a:lnTo>
                  <a:lnTo>
                    <a:pt x="7092" y="4897"/>
                  </a:lnTo>
                  <a:lnTo>
                    <a:pt x="7515" y="4897"/>
                  </a:lnTo>
                  <a:lnTo>
                    <a:pt x="7683" y="4855"/>
                  </a:lnTo>
                  <a:lnTo>
                    <a:pt x="7810" y="4771"/>
                  </a:lnTo>
                  <a:lnTo>
                    <a:pt x="7937" y="4728"/>
                  </a:lnTo>
                  <a:lnTo>
                    <a:pt x="8021" y="4602"/>
                  </a:lnTo>
                  <a:lnTo>
                    <a:pt x="8148" y="4391"/>
                  </a:lnTo>
                  <a:lnTo>
                    <a:pt x="8190" y="4180"/>
                  </a:lnTo>
                  <a:lnTo>
                    <a:pt x="8190" y="3968"/>
                  </a:lnTo>
                  <a:lnTo>
                    <a:pt x="8063" y="3757"/>
                  </a:lnTo>
                  <a:lnTo>
                    <a:pt x="8021" y="3715"/>
                  </a:lnTo>
                  <a:lnTo>
                    <a:pt x="7937" y="3673"/>
                  </a:lnTo>
                  <a:lnTo>
                    <a:pt x="7472" y="3462"/>
                  </a:lnTo>
                  <a:lnTo>
                    <a:pt x="7008" y="3209"/>
                  </a:lnTo>
                  <a:lnTo>
                    <a:pt x="6586" y="2913"/>
                  </a:lnTo>
                  <a:lnTo>
                    <a:pt x="6164" y="2618"/>
                  </a:lnTo>
                  <a:lnTo>
                    <a:pt x="5742" y="2322"/>
                  </a:lnTo>
                  <a:lnTo>
                    <a:pt x="5362" y="1942"/>
                  </a:lnTo>
                  <a:lnTo>
                    <a:pt x="5024" y="1604"/>
                  </a:lnTo>
                  <a:lnTo>
                    <a:pt x="4686" y="1182"/>
                  </a:lnTo>
                  <a:lnTo>
                    <a:pt x="4517" y="1013"/>
                  </a:lnTo>
                  <a:lnTo>
                    <a:pt x="4264" y="887"/>
                  </a:lnTo>
                  <a:lnTo>
                    <a:pt x="1098" y="42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1"/>
            <p:cNvSpPr/>
            <p:nvPr/>
          </p:nvSpPr>
          <p:spPr>
            <a:xfrm>
              <a:off x="4327650" y="4317050"/>
              <a:ext cx="82325" cy="181550"/>
            </a:xfrm>
            <a:custGeom>
              <a:avLst/>
              <a:gdLst/>
              <a:ahLst/>
              <a:cxnLst/>
              <a:rect l="l" t="t" r="r" b="b"/>
              <a:pathLst>
                <a:path w="3293" h="7262" extrusionOk="0">
                  <a:moveTo>
                    <a:pt x="3293" y="0"/>
                  </a:moveTo>
                  <a:lnTo>
                    <a:pt x="380" y="380"/>
                  </a:lnTo>
                  <a:lnTo>
                    <a:pt x="0" y="7261"/>
                  </a:lnTo>
                  <a:lnTo>
                    <a:pt x="0" y="7261"/>
                  </a:lnTo>
                  <a:lnTo>
                    <a:pt x="2871" y="6839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1"/>
            <p:cNvSpPr/>
            <p:nvPr/>
          </p:nvSpPr>
          <p:spPr>
            <a:xfrm>
              <a:off x="4327650" y="4317050"/>
              <a:ext cx="82325" cy="181550"/>
            </a:xfrm>
            <a:custGeom>
              <a:avLst/>
              <a:gdLst/>
              <a:ahLst/>
              <a:cxnLst/>
              <a:rect l="l" t="t" r="r" b="b"/>
              <a:pathLst>
                <a:path w="3293" h="7262" fill="none" extrusionOk="0">
                  <a:moveTo>
                    <a:pt x="0" y="7261"/>
                  </a:moveTo>
                  <a:lnTo>
                    <a:pt x="2871" y="6839"/>
                  </a:lnTo>
                  <a:lnTo>
                    <a:pt x="3293" y="0"/>
                  </a:lnTo>
                  <a:lnTo>
                    <a:pt x="380" y="380"/>
                  </a:lnTo>
                  <a:lnTo>
                    <a:pt x="0" y="72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4331875" y="4390925"/>
              <a:ext cx="2125" cy="30625"/>
            </a:xfrm>
            <a:custGeom>
              <a:avLst/>
              <a:gdLst/>
              <a:ahLst/>
              <a:cxnLst/>
              <a:rect l="l" t="t" r="r" b="b"/>
              <a:pathLst>
                <a:path w="85" h="1225" extrusionOk="0">
                  <a:moveTo>
                    <a:pt x="85" y="0"/>
                  </a:moveTo>
                  <a:lnTo>
                    <a:pt x="0" y="1225"/>
                  </a:lnTo>
                  <a:lnTo>
                    <a:pt x="0" y="122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1"/>
            <p:cNvSpPr/>
            <p:nvPr/>
          </p:nvSpPr>
          <p:spPr>
            <a:xfrm>
              <a:off x="4331875" y="4390925"/>
              <a:ext cx="2125" cy="30625"/>
            </a:xfrm>
            <a:custGeom>
              <a:avLst/>
              <a:gdLst/>
              <a:ahLst/>
              <a:cxnLst/>
              <a:rect l="l" t="t" r="r" b="b"/>
              <a:pathLst>
                <a:path w="85" h="1225" fill="none" extrusionOk="0">
                  <a:moveTo>
                    <a:pt x="85" y="0"/>
                  </a:moveTo>
                  <a:lnTo>
                    <a:pt x="0" y="1225"/>
                  </a:lnTo>
                  <a:lnTo>
                    <a:pt x="0" y="1225"/>
                  </a:lnTo>
                  <a:lnTo>
                    <a:pt x="85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4331875" y="4390925"/>
              <a:ext cx="72825" cy="30625"/>
            </a:xfrm>
            <a:custGeom>
              <a:avLst/>
              <a:gdLst/>
              <a:ahLst/>
              <a:cxnLst/>
              <a:rect l="l" t="t" r="r" b="b"/>
              <a:pathLst>
                <a:path w="2913" h="1225" extrusionOk="0">
                  <a:moveTo>
                    <a:pt x="85" y="0"/>
                  </a:moveTo>
                  <a:lnTo>
                    <a:pt x="0" y="1225"/>
                  </a:lnTo>
                  <a:lnTo>
                    <a:pt x="2871" y="971"/>
                  </a:lnTo>
                  <a:lnTo>
                    <a:pt x="2913" y="21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4331875" y="4390925"/>
              <a:ext cx="72825" cy="30625"/>
            </a:xfrm>
            <a:custGeom>
              <a:avLst/>
              <a:gdLst/>
              <a:ahLst/>
              <a:cxnLst/>
              <a:rect l="l" t="t" r="r" b="b"/>
              <a:pathLst>
                <a:path w="2913" h="1225" fill="none" extrusionOk="0">
                  <a:moveTo>
                    <a:pt x="85" y="0"/>
                  </a:moveTo>
                  <a:lnTo>
                    <a:pt x="0" y="1225"/>
                  </a:lnTo>
                  <a:lnTo>
                    <a:pt x="2871" y="971"/>
                  </a:lnTo>
                  <a:lnTo>
                    <a:pt x="2913" y="211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3894950" y="3482250"/>
              <a:ext cx="623750" cy="910800"/>
            </a:xfrm>
            <a:custGeom>
              <a:avLst/>
              <a:gdLst/>
              <a:ahLst/>
              <a:cxnLst/>
              <a:rect l="l" t="t" r="r" b="b"/>
              <a:pathLst>
                <a:path w="24950" h="36432" extrusionOk="0">
                  <a:moveTo>
                    <a:pt x="8148" y="1"/>
                  </a:moveTo>
                  <a:lnTo>
                    <a:pt x="7768" y="170"/>
                  </a:lnTo>
                  <a:lnTo>
                    <a:pt x="6712" y="676"/>
                  </a:lnTo>
                  <a:lnTo>
                    <a:pt x="5277" y="1436"/>
                  </a:lnTo>
                  <a:lnTo>
                    <a:pt x="4475" y="1858"/>
                  </a:lnTo>
                  <a:lnTo>
                    <a:pt x="3673" y="2365"/>
                  </a:lnTo>
                  <a:lnTo>
                    <a:pt x="2871" y="2871"/>
                  </a:lnTo>
                  <a:lnTo>
                    <a:pt x="2111" y="3420"/>
                  </a:lnTo>
                  <a:lnTo>
                    <a:pt x="1393" y="3969"/>
                  </a:lnTo>
                  <a:lnTo>
                    <a:pt x="845" y="4518"/>
                  </a:lnTo>
                  <a:lnTo>
                    <a:pt x="591" y="4771"/>
                  </a:lnTo>
                  <a:lnTo>
                    <a:pt x="380" y="5067"/>
                  </a:lnTo>
                  <a:lnTo>
                    <a:pt x="211" y="5320"/>
                  </a:lnTo>
                  <a:lnTo>
                    <a:pt x="85" y="5573"/>
                  </a:lnTo>
                  <a:lnTo>
                    <a:pt x="42" y="5826"/>
                  </a:lnTo>
                  <a:lnTo>
                    <a:pt x="0" y="6080"/>
                  </a:lnTo>
                  <a:lnTo>
                    <a:pt x="42" y="6333"/>
                  </a:lnTo>
                  <a:lnTo>
                    <a:pt x="127" y="6544"/>
                  </a:lnTo>
                  <a:lnTo>
                    <a:pt x="380" y="6966"/>
                  </a:lnTo>
                  <a:lnTo>
                    <a:pt x="633" y="7304"/>
                  </a:lnTo>
                  <a:lnTo>
                    <a:pt x="971" y="7642"/>
                  </a:lnTo>
                  <a:lnTo>
                    <a:pt x="1309" y="7895"/>
                  </a:lnTo>
                  <a:lnTo>
                    <a:pt x="1689" y="8190"/>
                  </a:lnTo>
                  <a:lnTo>
                    <a:pt x="2111" y="8402"/>
                  </a:lnTo>
                  <a:lnTo>
                    <a:pt x="2575" y="8613"/>
                  </a:lnTo>
                  <a:lnTo>
                    <a:pt x="3040" y="8781"/>
                  </a:lnTo>
                  <a:lnTo>
                    <a:pt x="3504" y="8908"/>
                  </a:lnTo>
                  <a:lnTo>
                    <a:pt x="4011" y="9035"/>
                  </a:lnTo>
                  <a:lnTo>
                    <a:pt x="5108" y="9246"/>
                  </a:lnTo>
                  <a:lnTo>
                    <a:pt x="6248" y="9372"/>
                  </a:lnTo>
                  <a:lnTo>
                    <a:pt x="7472" y="9415"/>
                  </a:lnTo>
                  <a:lnTo>
                    <a:pt x="8696" y="9457"/>
                  </a:lnTo>
                  <a:lnTo>
                    <a:pt x="9921" y="9499"/>
                  </a:lnTo>
                  <a:lnTo>
                    <a:pt x="12369" y="9499"/>
                  </a:lnTo>
                  <a:lnTo>
                    <a:pt x="13551" y="9541"/>
                  </a:lnTo>
                  <a:lnTo>
                    <a:pt x="14691" y="9584"/>
                  </a:lnTo>
                  <a:lnTo>
                    <a:pt x="15746" y="9710"/>
                  </a:lnTo>
                  <a:lnTo>
                    <a:pt x="16717" y="9879"/>
                  </a:lnTo>
                  <a:lnTo>
                    <a:pt x="16802" y="9879"/>
                  </a:lnTo>
                  <a:lnTo>
                    <a:pt x="16844" y="9963"/>
                  </a:lnTo>
                  <a:lnTo>
                    <a:pt x="16928" y="10217"/>
                  </a:lnTo>
                  <a:lnTo>
                    <a:pt x="17013" y="10554"/>
                  </a:lnTo>
                  <a:lnTo>
                    <a:pt x="17097" y="11061"/>
                  </a:lnTo>
                  <a:lnTo>
                    <a:pt x="17224" y="12370"/>
                  </a:lnTo>
                  <a:lnTo>
                    <a:pt x="17266" y="14058"/>
                  </a:lnTo>
                  <a:lnTo>
                    <a:pt x="17308" y="16042"/>
                  </a:lnTo>
                  <a:lnTo>
                    <a:pt x="17350" y="18280"/>
                  </a:lnTo>
                  <a:lnTo>
                    <a:pt x="17266" y="23050"/>
                  </a:lnTo>
                  <a:lnTo>
                    <a:pt x="17182" y="27820"/>
                  </a:lnTo>
                  <a:lnTo>
                    <a:pt x="17055" y="31999"/>
                  </a:lnTo>
                  <a:lnTo>
                    <a:pt x="16928" y="36052"/>
                  </a:lnTo>
                  <a:lnTo>
                    <a:pt x="22247" y="36432"/>
                  </a:lnTo>
                  <a:lnTo>
                    <a:pt x="22627" y="32970"/>
                  </a:lnTo>
                  <a:lnTo>
                    <a:pt x="23049" y="29213"/>
                  </a:lnTo>
                  <a:lnTo>
                    <a:pt x="23556" y="24654"/>
                  </a:lnTo>
                  <a:lnTo>
                    <a:pt x="24063" y="19631"/>
                  </a:lnTo>
                  <a:lnTo>
                    <a:pt x="24485" y="14607"/>
                  </a:lnTo>
                  <a:lnTo>
                    <a:pt x="24654" y="12201"/>
                  </a:lnTo>
                  <a:lnTo>
                    <a:pt x="24822" y="9921"/>
                  </a:lnTo>
                  <a:lnTo>
                    <a:pt x="24907" y="7811"/>
                  </a:lnTo>
                  <a:lnTo>
                    <a:pt x="24949" y="5995"/>
                  </a:lnTo>
                  <a:lnTo>
                    <a:pt x="24907" y="5320"/>
                  </a:lnTo>
                  <a:lnTo>
                    <a:pt x="24822" y="4687"/>
                  </a:lnTo>
                  <a:lnTo>
                    <a:pt x="24654" y="4053"/>
                  </a:lnTo>
                  <a:lnTo>
                    <a:pt x="24569" y="3758"/>
                  </a:lnTo>
                  <a:lnTo>
                    <a:pt x="24400" y="3505"/>
                  </a:lnTo>
                  <a:lnTo>
                    <a:pt x="24231" y="3209"/>
                  </a:lnTo>
                  <a:lnTo>
                    <a:pt x="24020" y="2956"/>
                  </a:lnTo>
                  <a:lnTo>
                    <a:pt x="23809" y="2703"/>
                  </a:lnTo>
                  <a:lnTo>
                    <a:pt x="23514" y="2492"/>
                  </a:lnTo>
                  <a:lnTo>
                    <a:pt x="23218" y="2238"/>
                  </a:lnTo>
                  <a:lnTo>
                    <a:pt x="22881" y="2027"/>
                  </a:lnTo>
                  <a:lnTo>
                    <a:pt x="22501" y="1816"/>
                  </a:lnTo>
                  <a:lnTo>
                    <a:pt x="22078" y="1605"/>
                  </a:lnTo>
                  <a:lnTo>
                    <a:pt x="21614" y="1436"/>
                  </a:lnTo>
                  <a:lnTo>
                    <a:pt x="21108" y="1225"/>
                  </a:lnTo>
                  <a:lnTo>
                    <a:pt x="19968" y="930"/>
                  </a:lnTo>
                  <a:lnTo>
                    <a:pt x="18575" y="634"/>
                  </a:lnTo>
                  <a:lnTo>
                    <a:pt x="17013" y="423"/>
                  </a:lnTo>
                  <a:lnTo>
                    <a:pt x="15197" y="212"/>
                  </a:lnTo>
                  <a:lnTo>
                    <a:pt x="13129" y="85"/>
                  </a:lnTo>
                  <a:lnTo>
                    <a:pt x="107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3894950" y="3482250"/>
              <a:ext cx="623750" cy="910800"/>
            </a:xfrm>
            <a:custGeom>
              <a:avLst/>
              <a:gdLst/>
              <a:ahLst/>
              <a:cxnLst/>
              <a:rect l="l" t="t" r="r" b="b"/>
              <a:pathLst>
                <a:path w="24950" h="36432" fill="none" extrusionOk="0">
                  <a:moveTo>
                    <a:pt x="8148" y="1"/>
                  </a:moveTo>
                  <a:lnTo>
                    <a:pt x="8148" y="1"/>
                  </a:lnTo>
                  <a:lnTo>
                    <a:pt x="7768" y="170"/>
                  </a:lnTo>
                  <a:lnTo>
                    <a:pt x="6712" y="676"/>
                  </a:lnTo>
                  <a:lnTo>
                    <a:pt x="5277" y="1436"/>
                  </a:lnTo>
                  <a:lnTo>
                    <a:pt x="4475" y="1858"/>
                  </a:lnTo>
                  <a:lnTo>
                    <a:pt x="3673" y="2365"/>
                  </a:lnTo>
                  <a:lnTo>
                    <a:pt x="2871" y="2871"/>
                  </a:lnTo>
                  <a:lnTo>
                    <a:pt x="2111" y="3420"/>
                  </a:lnTo>
                  <a:lnTo>
                    <a:pt x="1393" y="3969"/>
                  </a:lnTo>
                  <a:lnTo>
                    <a:pt x="845" y="4518"/>
                  </a:lnTo>
                  <a:lnTo>
                    <a:pt x="591" y="4771"/>
                  </a:lnTo>
                  <a:lnTo>
                    <a:pt x="380" y="5067"/>
                  </a:lnTo>
                  <a:lnTo>
                    <a:pt x="211" y="5320"/>
                  </a:lnTo>
                  <a:lnTo>
                    <a:pt x="85" y="5573"/>
                  </a:lnTo>
                  <a:lnTo>
                    <a:pt x="42" y="5826"/>
                  </a:lnTo>
                  <a:lnTo>
                    <a:pt x="0" y="6080"/>
                  </a:lnTo>
                  <a:lnTo>
                    <a:pt x="42" y="6333"/>
                  </a:lnTo>
                  <a:lnTo>
                    <a:pt x="127" y="6544"/>
                  </a:lnTo>
                  <a:lnTo>
                    <a:pt x="127" y="6544"/>
                  </a:lnTo>
                  <a:lnTo>
                    <a:pt x="380" y="6966"/>
                  </a:lnTo>
                  <a:lnTo>
                    <a:pt x="633" y="7304"/>
                  </a:lnTo>
                  <a:lnTo>
                    <a:pt x="971" y="7642"/>
                  </a:lnTo>
                  <a:lnTo>
                    <a:pt x="1309" y="7895"/>
                  </a:lnTo>
                  <a:lnTo>
                    <a:pt x="1689" y="8190"/>
                  </a:lnTo>
                  <a:lnTo>
                    <a:pt x="2111" y="8402"/>
                  </a:lnTo>
                  <a:lnTo>
                    <a:pt x="2575" y="8613"/>
                  </a:lnTo>
                  <a:lnTo>
                    <a:pt x="3040" y="8781"/>
                  </a:lnTo>
                  <a:lnTo>
                    <a:pt x="3504" y="8908"/>
                  </a:lnTo>
                  <a:lnTo>
                    <a:pt x="4011" y="9035"/>
                  </a:lnTo>
                  <a:lnTo>
                    <a:pt x="5108" y="9246"/>
                  </a:lnTo>
                  <a:lnTo>
                    <a:pt x="6248" y="9372"/>
                  </a:lnTo>
                  <a:lnTo>
                    <a:pt x="7472" y="9415"/>
                  </a:lnTo>
                  <a:lnTo>
                    <a:pt x="8696" y="9457"/>
                  </a:lnTo>
                  <a:lnTo>
                    <a:pt x="9921" y="9499"/>
                  </a:lnTo>
                  <a:lnTo>
                    <a:pt x="12369" y="9499"/>
                  </a:lnTo>
                  <a:lnTo>
                    <a:pt x="13551" y="9541"/>
                  </a:lnTo>
                  <a:lnTo>
                    <a:pt x="14691" y="9584"/>
                  </a:lnTo>
                  <a:lnTo>
                    <a:pt x="15746" y="9710"/>
                  </a:lnTo>
                  <a:lnTo>
                    <a:pt x="16717" y="9879"/>
                  </a:lnTo>
                  <a:lnTo>
                    <a:pt x="16717" y="9879"/>
                  </a:lnTo>
                  <a:lnTo>
                    <a:pt x="16802" y="9879"/>
                  </a:lnTo>
                  <a:lnTo>
                    <a:pt x="16844" y="9963"/>
                  </a:lnTo>
                  <a:lnTo>
                    <a:pt x="16928" y="10217"/>
                  </a:lnTo>
                  <a:lnTo>
                    <a:pt x="17013" y="10554"/>
                  </a:lnTo>
                  <a:lnTo>
                    <a:pt x="17097" y="11061"/>
                  </a:lnTo>
                  <a:lnTo>
                    <a:pt x="17224" y="12370"/>
                  </a:lnTo>
                  <a:lnTo>
                    <a:pt x="17266" y="14058"/>
                  </a:lnTo>
                  <a:lnTo>
                    <a:pt x="17308" y="16042"/>
                  </a:lnTo>
                  <a:lnTo>
                    <a:pt x="17350" y="18280"/>
                  </a:lnTo>
                  <a:lnTo>
                    <a:pt x="17266" y="23050"/>
                  </a:lnTo>
                  <a:lnTo>
                    <a:pt x="17182" y="27820"/>
                  </a:lnTo>
                  <a:lnTo>
                    <a:pt x="17055" y="31999"/>
                  </a:lnTo>
                  <a:lnTo>
                    <a:pt x="16928" y="36052"/>
                  </a:lnTo>
                  <a:lnTo>
                    <a:pt x="22247" y="36432"/>
                  </a:lnTo>
                  <a:lnTo>
                    <a:pt x="22247" y="36432"/>
                  </a:lnTo>
                  <a:lnTo>
                    <a:pt x="22627" y="32970"/>
                  </a:lnTo>
                  <a:lnTo>
                    <a:pt x="23049" y="29213"/>
                  </a:lnTo>
                  <a:lnTo>
                    <a:pt x="23556" y="24654"/>
                  </a:lnTo>
                  <a:lnTo>
                    <a:pt x="24063" y="19631"/>
                  </a:lnTo>
                  <a:lnTo>
                    <a:pt x="24485" y="14607"/>
                  </a:lnTo>
                  <a:lnTo>
                    <a:pt x="24654" y="12201"/>
                  </a:lnTo>
                  <a:lnTo>
                    <a:pt x="24822" y="9921"/>
                  </a:lnTo>
                  <a:lnTo>
                    <a:pt x="24907" y="7811"/>
                  </a:lnTo>
                  <a:lnTo>
                    <a:pt x="24949" y="5995"/>
                  </a:lnTo>
                  <a:lnTo>
                    <a:pt x="24949" y="5995"/>
                  </a:lnTo>
                  <a:lnTo>
                    <a:pt x="24907" y="5320"/>
                  </a:lnTo>
                  <a:lnTo>
                    <a:pt x="24822" y="4687"/>
                  </a:lnTo>
                  <a:lnTo>
                    <a:pt x="24654" y="4053"/>
                  </a:lnTo>
                  <a:lnTo>
                    <a:pt x="24569" y="3758"/>
                  </a:lnTo>
                  <a:lnTo>
                    <a:pt x="24400" y="3505"/>
                  </a:lnTo>
                  <a:lnTo>
                    <a:pt x="24231" y="3209"/>
                  </a:lnTo>
                  <a:lnTo>
                    <a:pt x="24020" y="2956"/>
                  </a:lnTo>
                  <a:lnTo>
                    <a:pt x="23809" y="2703"/>
                  </a:lnTo>
                  <a:lnTo>
                    <a:pt x="23514" y="2492"/>
                  </a:lnTo>
                  <a:lnTo>
                    <a:pt x="23218" y="2238"/>
                  </a:lnTo>
                  <a:lnTo>
                    <a:pt x="22881" y="2027"/>
                  </a:lnTo>
                  <a:lnTo>
                    <a:pt x="22501" y="1816"/>
                  </a:lnTo>
                  <a:lnTo>
                    <a:pt x="22078" y="1605"/>
                  </a:lnTo>
                  <a:lnTo>
                    <a:pt x="21614" y="1436"/>
                  </a:lnTo>
                  <a:lnTo>
                    <a:pt x="21108" y="1225"/>
                  </a:lnTo>
                  <a:lnTo>
                    <a:pt x="19968" y="930"/>
                  </a:lnTo>
                  <a:lnTo>
                    <a:pt x="18575" y="634"/>
                  </a:lnTo>
                  <a:lnTo>
                    <a:pt x="17013" y="423"/>
                  </a:lnTo>
                  <a:lnTo>
                    <a:pt x="15197" y="212"/>
                  </a:lnTo>
                  <a:lnTo>
                    <a:pt x="13129" y="85"/>
                  </a:lnTo>
                  <a:lnTo>
                    <a:pt x="10765" y="1"/>
                  </a:lnTo>
                  <a:lnTo>
                    <a:pt x="81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fill="none" extrusionOk="0">
                  <a:moveTo>
                    <a:pt x="85" y="2618"/>
                  </a:moveTo>
                  <a:lnTo>
                    <a:pt x="6459" y="3040"/>
                  </a:lnTo>
                  <a:lnTo>
                    <a:pt x="7008" y="296"/>
                  </a:lnTo>
                  <a:lnTo>
                    <a:pt x="1" y="1"/>
                  </a:lnTo>
                  <a:lnTo>
                    <a:pt x="85" y="2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6333" y="296"/>
                  </a:lnTo>
                  <a:lnTo>
                    <a:pt x="80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fill="none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6333" y="296"/>
                  </a:lnTo>
                  <a:lnTo>
                    <a:pt x="80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1"/>
            <p:cNvSpPr/>
            <p:nvPr/>
          </p:nvSpPr>
          <p:spPr>
            <a:xfrm>
              <a:off x="4405750" y="4458475"/>
              <a:ext cx="40125" cy="34850"/>
            </a:xfrm>
            <a:custGeom>
              <a:avLst/>
              <a:gdLst/>
              <a:ahLst/>
              <a:cxnLst/>
              <a:rect l="l" t="t" r="r" b="b"/>
              <a:pathLst>
                <a:path w="1605" h="1394" extrusionOk="0">
                  <a:moveTo>
                    <a:pt x="760" y="127"/>
                  </a:moveTo>
                  <a:lnTo>
                    <a:pt x="802" y="169"/>
                  </a:lnTo>
                  <a:lnTo>
                    <a:pt x="844" y="211"/>
                  </a:lnTo>
                  <a:lnTo>
                    <a:pt x="760" y="465"/>
                  </a:lnTo>
                  <a:lnTo>
                    <a:pt x="676" y="676"/>
                  </a:lnTo>
                  <a:lnTo>
                    <a:pt x="507" y="844"/>
                  </a:lnTo>
                  <a:lnTo>
                    <a:pt x="338" y="1013"/>
                  </a:lnTo>
                  <a:lnTo>
                    <a:pt x="338" y="1056"/>
                  </a:lnTo>
                  <a:lnTo>
                    <a:pt x="296" y="1056"/>
                  </a:lnTo>
                  <a:lnTo>
                    <a:pt x="296" y="844"/>
                  </a:lnTo>
                  <a:lnTo>
                    <a:pt x="338" y="591"/>
                  </a:lnTo>
                  <a:lnTo>
                    <a:pt x="422" y="380"/>
                  </a:lnTo>
                  <a:lnTo>
                    <a:pt x="549" y="169"/>
                  </a:lnTo>
                  <a:lnTo>
                    <a:pt x="591" y="127"/>
                  </a:lnTo>
                  <a:close/>
                  <a:moveTo>
                    <a:pt x="1435" y="844"/>
                  </a:moveTo>
                  <a:lnTo>
                    <a:pt x="1478" y="887"/>
                  </a:lnTo>
                  <a:lnTo>
                    <a:pt x="1478" y="971"/>
                  </a:lnTo>
                  <a:lnTo>
                    <a:pt x="1478" y="1098"/>
                  </a:lnTo>
                  <a:lnTo>
                    <a:pt x="1435" y="1182"/>
                  </a:lnTo>
                  <a:lnTo>
                    <a:pt x="1267" y="1267"/>
                  </a:lnTo>
                  <a:lnTo>
                    <a:pt x="760" y="1267"/>
                  </a:lnTo>
                  <a:lnTo>
                    <a:pt x="380" y="1182"/>
                  </a:lnTo>
                  <a:lnTo>
                    <a:pt x="676" y="1056"/>
                  </a:lnTo>
                  <a:lnTo>
                    <a:pt x="971" y="929"/>
                  </a:lnTo>
                  <a:lnTo>
                    <a:pt x="1224" y="844"/>
                  </a:lnTo>
                  <a:close/>
                  <a:moveTo>
                    <a:pt x="549" y="0"/>
                  </a:moveTo>
                  <a:lnTo>
                    <a:pt x="380" y="42"/>
                  </a:lnTo>
                  <a:lnTo>
                    <a:pt x="253" y="169"/>
                  </a:lnTo>
                  <a:lnTo>
                    <a:pt x="211" y="338"/>
                  </a:lnTo>
                  <a:lnTo>
                    <a:pt x="85" y="718"/>
                  </a:lnTo>
                  <a:lnTo>
                    <a:pt x="42" y="1013"/>
                  </a:lnTo>
                  <a:lnTo>
                    <a:pt x="0" y="1182"/>
                  </a:lnTo>
                  <a:lnTo>
                    <a:pt x="42" y="1224"/>
                  </a:lnTo>
                  <a:lnTo>
                    <a:pt x="169" y="1224"/>
                  </a:lnTo>
                  <a:lnTo>
                    <a:pt x="169" y="1267"/>
                  </a:lnTo>
                  <a:lnTo>
                    <a:pt x="211" y="1267"/>
                  </a:lnTo>
                  <a:lnTo>
                    <a:pt x="549" y="1351"/>
                  </a:lnTo>
                  <a:lnTo>
                    <a:pt x="971" y="1393"/>
                  </a:lnTo>
                  <a:lnTo>
                    <a:pt x="1224" y="1393"/>
                  </a:lnTo>
                  <a:lnTo>
                    <a:pt x="1393" y="1351"/>
                  </a:lnTo>
                  <a:lnTo>
                    <a:pt x="1520" y="1309"/>
                  </a:lnTo>
                  <a:lnTo>
                    <a:pt x="1562" y="1224"/>
                  </a:lnTo>
                  <a:lnTo>
                    <a:pt x="1604" y="1140"/>
                  </a:lnTo>
                  <a:lnTo>
                    <a:pt x="1604" y="1013"/>
                  </a:lnTo>
                  <a:lnTo>
                    <a:pt x="1604" y="929"/>
                  </a:lnTo>
                  <a:lnTo>
                    <a:pt x="1562" y="802"/>
                  </a:lnTo>
                  <a:lnTo>
                    <a:pt x="1478" y="718"/>
                  </a:lnTo>
                  <a:lnTo>
                    <a:pt x="1055" y="718"/>
                  </a:lnTo>
                  <a:lnTo>
                    <a:pt x="844" y="760"/>
                  </a:lnTo>
                  <a:lnTo>
                    <a:pt x="676" y="844"/>
                  </a:lnTo>
                  <a:lnTo>
                    <a:pt x="676" y="844"/>
                  </a:lnTo>
                  <a:lnTo>
                    <a:pt x="760" y="718"/>
                  </a:lnTo>
                  <a:lnTo>
                    <a:pt x="844" y="549"/>
                  </a:lnTo>
                  <a:lnTo>
                    <a:pt x="929" y="380"/>
                  </a:lnTo>
                  <a:lnTo>
                    <a:pt x="929" y="211"/>
                  </a:lnTo>
                  <a:lnTo>
                    <a:pt x="929" y="127"/>
                  </a:lnTo>
                  <a:lnTo>
                    <a:pt x="844" y="42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4309700" y="4474300"/>
              <a:ext cx="209000" cy="88675"/>
            </a:xfrm>
            <a:custGeom>
              <a:avLst/>
              <a:gdLst/>
              <a:ahLst/>
              <a:cxnLst/>
              <a:rect l="l" t="t" r="r" b="b"/>
              <a:pathLst>
                <a:path w="8360" h="3547" extrusionOk="0">
                  <a:moveTo>
                    <a:pt x="465" y="0"/>
                  </a:moveTo>
                  <a:lnTo>
                    <a:pt x="381" y="43"/>
                  </a:lnTo>
                  <a:lnTo>
                    <a:pt x="338" y="127"/>
                  </a:lnTo>
                  <a:lnTo>
                    <a:pt x="338" y="211"/>
                  </a:lnTo>
                  <a:lnTo>
                    <a:pt x="1" y="2787"/>
                  </a:lnTo>
                  <a:lnTo>
                    <a:pt x="43" y="2955"/>
                  </a:lnTo>
                  <a:lnTo>
                    <a:pt x="127" y="3124"/>
                  </a:lnTo>
                  <a:lnTo>
                    <a:pt x="296" y="3251"/>
                  </a:lnTo>
                  <a:lnTo>
                    <a:pt x="465" y="3293"/>
                  </a:lnTo>
                  <a:lnTo>
                    <a:pt x="1942" y="3335"/>
                  </a:lnTo>
                  <a:lnTo>
                    <a:pt x="3589" y="3420"/>
                  </a:lnTo>
                  <a:lnTo>
                    <a:pt x="4560" y="3504"/>
                  </a:lnTo>
                  <a:lnTo>
                    <a:pt x="5531" y="3546"/>
                  </a:lnTo>
                  <a:lnTo>
                    <a:pt x="7430" y="3546"/>
                  </a:lnTo>
                  <a:lnTo>
                    <a:pt x="7641" y="3504"/>
                  </a:lnTo>
                  <a:lnTo>
                    <a:pt x="7810" y="3462"/>
                  </a:lnTo>
                  <a:lnTo>
                    <a:pt x="7979" y="3378"/>
                  </a:lnTo>
                  <a:lnTo>
                    <a:pt x="8106" y="3293"/>
                  </a:lnTo>
                  <a:lnTo>
                    <a:pt x="8190" y="3166"/>
                  </a:lnTo>
                  <a:lnTo>
                    <a:pt x="8275" y="3082"/>
                  </a:lnTo>
                  <a:lnTo>
                    <a:pt x="8359" y="2829"/>
                  </a:lnTo>
                  <a:lnTo>
                    <a:pt x="8359" y="2575"/>
                  </a:lnTo>
                  <a:lnTo>
                    <a:pt x="8275" y="2364"/>
                  </a:lnTo>
                  <a:lnTo>
                    <a:pt x="8148" y="2238"/>
                  </a:lnTo>
                  <a:lnTo>
                    <a:pt x="8064" y="2196"/>
                  </a:lnTo>
                  <a:lnTo>
                    <a:pt x="7979" y="2153"/>
                  </a:lnTo>
                  <a:lnTo>
                    <a:pt x="7473" y="2069"/>
                  </a:lnTo>
                  <a:lnTo>
                    <a:pt x="6966" y="1900"/>
                  </a:lnTo>
                  <a:lnTo>
                    <a:pt x="6502" y="1731"/>
                  </a:lnTo>
                  <a:lnTo>
                    <a:pt x="6037" y="1520"/>
                  </a:lnTo>
                  <a:lnTo>
                    <a:pt x="5573" y="1267"/>
                  </a:lnTo>
                  <a:lnTo>
                    <a:pt x="5109" y="1014"/>
                  </a:lnTo>
                  <a:lnTo>
                    <a:pt x="4686" y="718"/>
                  </a:lnTo>
                  <a:lnTo>
                    <a:pt x="4306" y="423"/>
                  </a:lnTo>
                  <a:lnTo>
                    <a:pt x="4053" y="254"/>
                  </a:lnTo>
                  <a:lnTo>
                    <a:pt x="3800" y="211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3954050" y="2780450"/>
              <a:ext cx="536150" cy="607900"/>
            </a:xfrm>
            <a:custGeom>
              <a:avLst/>
              <a:gdLst/>
              <a:ahLst/>
              <a:cxnLst/>
              <a:rect l="l" t="t" r="r" b="b"/>
              <a:pathLst>
                <a:path w="21446" h="24316" extrusionOk="0">
                  <a:moveTo>
                    <a:pt x="10723" y="0"/>
                  </a:moveTo>
                  <a:lnTo>
                    <a:pt x="10174" y="43"/>
                  </a:lnTo>
                  <a:lnTo>
                    <a:pt x="9667" y="127"/>
                  </a:lnTo>
                  <a:lnTo>
                    <a:pt x="8781" y="296"/>
                  </a:lnTo>
                  <a:lnTo>
                    <a:pt x="8105" y="465"/>
                  </a:lnTo>
                  <a:lnTo>
                    <a:pt x="7683" y="634"/>
                  </a:lnTo>
                  <a:lnTo>
                    <a:pt x="7557" y="676"/>
                  </a:lnTo>
                  <a:lnTo>
                    <a:pt x="6966" y="1647"/>
                  </a:lnTo>
                  <a:lnTo>
                    <a:pt x="6375" y="2660"/>
                  </a:lnTo>
                  <a:lnTo>
                    <a:pt x="5868" y="3673"/>
                  </a:lnTo>
                  <a:lnTo>
                    <a:pt x="5362" y="4728"/>
                  </a:lnTo>
                  <a:lnTo>
                    <a:pt x="4813" y="5868"/>
                  </a:lnTo>
                  <a:lnTo>
                    <a:pt x="4306" y="7050"/>
                  </a:lnTo>
                  <a:lnTo>
                    <a:pt x="3673" y="8697"/>
                  </a:lnTo>
                  <a:lnTo>
                    <a:pt x="3040" y="10301"/>
                  </a:lnTo>
                  <a:lnTo>
                    <a:pt x="2491" y="11947"/>
                  </a:lnTo>
                  <a:lnTo>
                    <a:pt x="1900" y="13551"/>
                  </a:lnTo>
                  <a:lnTo>
                    <a:pt x="1393" y="15198"/>
                  </a:lnTo>
                  <a:lnTo>
                    <a:pt x="887" y="16886"/>
                  </a:lnTo>
                  <a:lnTo>
                    <a:pt x="422" y="18532"/>
                  </a:lnTo>
                  <a:lnTo>
                    <a:pt x="0" y="20221"/>
                  </a:lnTo>
                  <a:lnTo>
                    <a:pt x="1225" y="20939"/>
                  </a:lnTo>
                  <a:lnTo>
                    <a:pt x="2407" y="21614"/>
                  </a:lnTo>
                  <a:lnTo>
                    <a:pt x="3546" y="22163"/>
                  </a:lnTo>
                  <a:lnTo>
                    <a:pt x="4686" y="22669"/>
                  </a:lnTo>
                  <a:lnTo>
                    <a:pt x="5741" y="23092"/>
                  </a:lnTo>
                  <a:lnTo>
                    <a:pt x="6797" y="23429"/>
                  </a:lnTo>
                  <a:lnTo>
                    <a:pt x="7810" y="23725"/>
                  </a:lnTo>
                  <a:lnTo>
                    <a:pt x="8781" y="23936"/>
                  </a:lnTo>
                  <a:lnTo>
                    <a:pt x="9710" y="24105"/>
                  </a:lnTo>
                  <a:lnTo>
                    <a:pt x="10596" y="24231"/>
                  </a:lnTo>
                  <a:lnTo>
                    <a:pt x="11440" y="24316"/>
                  </a:lnTo>
                  <a:lnTo>
                    <a:pt x="13045" y="24316"/>
                  </a:lnTo>
                  <a:lnTo>
                    <a:pt x="13762" y="24274"/>
                  </a:lnTo>
                  <a:lnTo>
                    <a:pt x="14480" y="24189"/>
                  </a:lnTo>
                  <a:lnTo>
                    <a:pt x="15155" y="24063"/>
                  </a:lnTo>
                  <a:lnTo>
                    <a:pt x="15789" y="23936"/>
                  </a:lnTo>
                  <a:lnTo>
                    <a:pt x="16337" y="23767"/>
                  </a:lnTo>
                  <a:lnTo>
                    <a:pt x="16886" y="23598"/>
                  </a:lnTo>
                  <a:lnTo>
                    <a:pt x="17393" y="23429"/>
                  </a:lnTo>
                  <a:lnTo>
                    <a:pt x="18321" y="23049"/>
                  </a:lnTo>
                  <a:lnTo>
                    <a:pt x="19039" y="22669"/>
                  </a:lnTo>
                  <a:lnTo>
                    <a:pt x="19630" y="22290"/>
                  </a:lnTo>
                  <a:lnTo>
                    <a:pt x="20010" y="21994"/>
                  </a:lnTo>
                  <a:lnTo>
                    <a:pt x="20348" y="21741"/>
                  </a:lnTo>
                  <a:lnTo>
                    <a:pt x="20348" y="20728"/>
                  </a:lnTo>
                  <a:lnTo>
                    <a:pt x="20348" y="19714"/>
                  </a:lnTo>
                  <a:lnTo>
                    <a:pt x="20348" y="17182"/>
                  </a:lnTo>
                  <a:lnTo>
                    <a:pt x="20432" y="14775"/>
                  </a:lnTo>
                  <a:lnTo>
                    <a:pt x="20559" y="12074"/>
                  </a:lnTo>
                  <a:lnTo>
                    <a:pt x="20812" y="9372"/>
                  </a:lnTo>
                  <a:lnTo>
                    <a:pt x="21108" y="6670"/>
                  </a:lnTo>
                  <a:lnTo>
                    <a:pt x="21445" y="3969"/>
                  </a:lnTo>
                  <a:lnTo>
                    <a:pt x="20685" y="3462"/>
                  </a:lnTo>
                  <a:lnTo>
                    <a:pt x="19926" y="2998"/>
                  </a:lnTo>
                  <a:lnTo>
                    <a:pt x="19123" y="2533"/>
                  </a:lnTo>
                  <a:lnTo>
                    <a:pt x="18279" y="2111"/>
                  </a:lnTo>
                  <a:lnTo>
                    <a:pt x="17477" y="1689"/>
                  </a:lnTo>
                  <a:lnTo>
                    <a:pt x="16633" y="1351"/>
                  </a:lnTo>
                  <a:lnTo>
                    <a:pt x="15746" y="1014"/>
                  </a:lnTo>
                  <a:lnTo>
                    <a:pt x="14902" y="676"/>
                  </a:lnTo>
                  <a:lnTo>
                    <a:pt x="14100" y="423"/>
                  </a:lnTo>
                  <a:lnTo>
                    <a:pt x="13382" y="254"/>
                  </a:lnTo>
                  <a:lnTo>
                    <a:pt x="12665" y="127"/>
                  </a:lnTo>
                  <a:lnTo>
                    <a:pt x="11989" y="43"/>
                  </a:lnTo>
                  <a:lnTo>
                    <a:pt x="1131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3954050" y="2780450"/>
              <a:ext cx="536150" cy="607900"/>
            </a:xfrm>
            <a:custGeom>
              <a:avLst/>
              <a:gdLst/>
              <a:ahLst/>
              <a:cxnLst/>
              <a:rect l="l" t="t" r="r" b="b"/>
              <a:pathLst>
                <a:path w="21446" h="24316" fill="none" extrusionOk="0">
                  <a:moveTo>
                    <a:pt x="20432" y="14775"/>
                  </a:moveTo>
                  <a:lnTo>
                    <a:pt x="20432" y="14775"/>
                  </a:lnTo>
                  <a:lnTo>
                    <a:pt x="20348" y="17182"/>
                  </a:lnTo>
                  <a:lnTo>
                    <a:pt x="20348" y="19714"/>
                  </a:lnTo>
                  <a:lnTo>
                    <a:pt x="20348" y="19714"/>
                  </a:lnTo>
                  <a:lnTo>
                    <a:pt x="20348" y="20728"/>
                  </a:lnTo>
                  <a:lnTo>
                    <a:pt x="20348" y="21741"/>
                  </a:lnTo>
                  <a:lnTo>
                    <a:pt x="20348" y="21741"/>
                  </a:lnTo>
                  <a:lnTo>
                    <a:pt x="20010" y="21994"/>
                  </a:lnTo>
                  <a:lnTo>
                    <a:pt x="19630" y="22290"/>
                  </a:lnTo>
                  <a:lnTo>
                    <a:pt x="19039" y="22669"/>
                  </a:lnTo>
                  <a:lnTo>
                    <a:pt x="18321" y="23049"/>
                  </a:lnTo>
                  <a:lnTo>
                    <a:pt x="17393" y="23429"/>
                  </a:lnTo>
                  <a:lnTo>
                    <a:pt x="16886" y="23598"/>
                  </a:lnTo>
                  <a:lnTo>
                    <a:pt x="16337" y="23767"/>
                  </a:lnTo>
                  <a:lnTo>
                    <a:pt x="15789" y="23936"/>
                  </a:lnTo>
                  <a:lnTo>
                    <a:pt x="15155" y="24063"/>
                  </a:lnTo>
                  <a:lnTo>
                    <a:pt x="14480" y="24189"/>
                  </a:lnTo>
                  <a:lnTo>
                    <a:pt x="13762" y="24274"/>
                  </a:lnTo>
                  <a:lnTo>
                    <a:pt x="13045" y="24316"/>
                  </a:lnTo>
                  <a:lnTo>
                    <a:pt x="12242" y="24316"/>
                  </a:lnTo>
                  <a:lnTo>
                    <a:pt x="11440" y="24316"/>
                  </a:lnTo>
                  <a:lnTo>
                    <a:pt x="10596" y="24231"/>
                  </a:lnTo>
                  <a:lnTo>
                    <a:pt x="9710" y="24105"/>
                  </a:lnTo>
                  <a:lnTo>
                    <a:pt x="8781" y="23936"/>
                  </a:lnTo>
                  <a:lnTo>
                    <a:pt x="7810" y="23725"/>
                  </a:lnTo>
                  <a:lnTo>
                    <a:pt x="6797" y="23429"/>
                  </a:lnTo>
                  <a:lnTo>
                    <a:pt x="5741" y="23092"/>
                  </a:lnTo>
                  <a:lnTo>
                    <a:pt x="4686" y="22669"/>
                  </a:lnTo>
                  <a:lnTo>
                    <a:pt x="3546" y="22163"/>
                  </a:lnTo>
                  <a:lnTo>
                    <a:pt x="2407" y="21614"/>
                  </a:lnTo>
                  <a:lnTo>
                    <a:pt x="1225" y="20939"/>
                  </a:lnTo>
                  <a:lnTo>
                    <a:pt x="0" y="20221"/>
                  </a:lnTo>
                  <a:lnTo>
                    <a:pt x="0" y="20221"/>
                  </a:lnTo>
                  <a:lnTo>
                    <a:pt x="422" y="18532"/>
                  </a:lnTo>
                  <a:lnTo>
                    <a:pt x="887" y="16886"/>
                  </a:lnTo>
                  <a:lnTo>
                    <a:pt x="1393" y="15198"/>
                  </a:lnTo>
                  <a:lnTo>
                    <a:pt x="1900" y="13551"/>
                  </a:lnTo>
                  <a:lnTo>
                    <a:pt x="2491" y="11947"/>
                  </a:lnTo>
                  <a:lnTo>
                    <a:pt x="3040" y="10301"/>
                  </a:lnTo>
                  <a:lnTo>
                    <a:pt x="3673" y="8697"/>
                  </a:lnTo>
                  <a:lnTo>
                    <a:pt x="4306" y="7050"/>
                  </a:lnTo>
                  <a:lnTo>
                    <a:pt x="4306" y="7050"/>
                  </a:lnTo>
                  <a:lnTo>
                    <a:pt x="4813" y="5868"/>
                  </a:lnTo>
                  <a:lnTo>
                    <a:pt x="5362" y="4728"/>
                  </a:lnTo>
                  <a:lnTo>
                    <a:pt x="5362" y="4728"/>
                  </a:lnTo>
                  <a:lnTo>
                    <a:pt x="5868" y="3673"/>
                  </a:lnTo>
                  <a:lnTo>
                    <a:pt x="6375" y="2660"/>
                  </a:lnTo>
                  <a:lnTo>
                    <a:pt x="6966" y="1647"/>
                  </a:lnTo>
                  <a:lnTo>
                    <a:pt x="7557" y="676"/>
                  </a:lnTo>
                  <a:lnTo>
                    <a:pt x="7557" y="676"/>
                  </a:lnTo>
                  <a:lnTo>
                    <a:pt x="7683" y="634"/>
                  </a:lnTo>
                  <a:lnTo>
                    <a:pt x="8105" y="465"/>
                  </a:lnTo>
                  <a:lnTo>
                    <a:pt x="8781" y="296"/>
                  </a:lnTo>
                  <a:lnTo>
                    <a:pt x="9667" y="127"/>
                  </a:lnTo>
                  <a:lnTo>
                    <a:pt x="10174" y="43"/>
                  </a:lnTo>
                  <a:lnTo>
                    <a:pt x="10723" y="0"/>
                  </a:lnTo>
                  <a:lnTo>
                    <a:pt x="11314" y="0"/>
                  </a:lnTo>
                  <a:lnTo>
                    <a:pt x="11989" y="43"/>
                  </a:lnTo>
                  <a:lnTo>
                    <a:pt x="12665" y="127"/>
                  </a:lnTo>
                  <a:lnTo>
                    <a:pt x="13382" y="254"/>
                  </a:lnTo>
                  <a:lnTo>
                    <a:pt x="14100" y="423"/>
                  </a:lnTo>
                  <a:lnTo>
                    <a:pt x="14902" y="676"/>
                  </a:lnTo>
                  <a:lnTo>
                    <a:pt x="14902" y="676"/>
                  </a:lnTo>
                  <a:lnTo>
                    <a:pt x="15746" y="1014"/>
                  </a:lnTo>
                  <a:lnTo>
                    <a:pt x="16633" y="1351"/>
                  </a:lnTo>
                  <a:lnTo>
                    <a:pt x="17477" y="1689"/>
                  </a:lnTo>
                  <a:lnTo>
                    <a:pt x="18279" y="2111"/>
                  </a:lnTo>
                  <a:lnTo>
                    <a:pt x="19123" y="2533"/>
                  </a:lnTo>
                  <a:lnTo>
                    <a:pt x="19926" y="2998"/>
                  </a:lnTo>
                  <a:lnTo>
                    <a:pt x="20685" y="3462"/>
                  </a:lnTo>
                  <a:lnTo>
                    <a:pt x="21445" y="3969"/>
                  </a:lnTo>
                  <a:lnTo>
                    <a:pt x="21445" y="3969"/>
                  </a:lnTo>
                  <a:lnTo>
                    <a:pt x="21108" y="6670"/>
                  </a:lnTo>
                  <a:lnTo>
                    <a:pt x="20812" y="9372"/>
                  </a:lnTo>
                  <a:lnTo>
                    <a:pt x="20559" y="12074"/>
                  </a:lnTo>
                  <a:lnTo>
                    <a:pt x="20432" y="14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extrusionOk="0">
                  <a:moveTo>
                    <a:pt x="1563" y="1"/>
                  </a:moveTo>
                  <a:lnTo>
                    <a:pt x="1183" y="43"/>
                  </a:lnTo>
                  <a:lnTo>
                    <a:pt x="887" y="127"/>
                  </a:lnTo>
                  <a:lnTo>
                    <a:pt x="634" y="296"/>
                  </a:lnTo>
                  <a:lnTo>
                    <a:pt x="465" y="465"/>
                  </a:lnTo>
                  <a:lnTo>
                    <a:pt x="296" y="718"/>
                  </a:lnTo>
                  <a:lnTo>
                    <a:pt x="170" y="972"/>
                  </a:lnTo>
                  <a:lnTo>
                    <a:pt x="85" y="1225"/>
                  </a:lnTo>
                  <a:lnTo>
                    <a:pt x="43" y="1478"/>
                  </a:lnTo>
                  <a:lnTo>
                    <a:pt x="1" y="1942"/>
                  </a:lnTo>
                  <a:lnTo>
                    <a:pt x="1" y="2322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51" y="2533"/>
                  </a:lnTo>
                  <a:lnTo>
                    <a:pt x="6840" y="2196"/>
                  </a:lnTo>
                  <a:lnTo>
                    <a:pt x="6586" y="1942"/>
                  </a:lnTo>
                  <a:lnTo>
                    <a:pt x="6291" y="1689"/>
                  </a:lnTo>
                  <a:lnTo>
                    <a:pt x="5995" y="1478"/>
                  </a:lnTo>
                  <a:lnTo>
                    <a:pt x="5615" y="1267"/>
                  </a:lnTo>
                  <a:lnTo>
                    <a:pt x="5278" y="1098"/>
                  </a:lnTo>
                  <a:lnTo>
                    <a:pt x="4433" y="760"/>
                  </a:lnTo>
                  <a:lnTo>
                    <a:pt x="3505" y="465"/>
                  </a:lnTo>
                  <a:lnTo>
                    <a:pt x="2491" y="12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fill="none" extrusionOk="0">
                  <a:moveTo>
                    <a:pt x="1" y="2449"/>
                  </a:moveTo>
                  <a:lnTo>
                    <a:pt x="1" y="2449"/>
                  </a:lnTo>
                  <a:lnTo>
                    <a:pt x="1" y="2322"/>
                  </a:lnTo>
                  <a:lnTo>
                    <a:pt x="1" y="1942"/>
                  </a:lnTo>
                  <a:lnTo>
                    <a:pt x="43" y="1478"/>
                  </a:lnTo>
                  <a:lnTo>
                    <a:pt x="85" y="1225"/>
                  </a:lnTo>
                  <a:lnTo>
                    <a:pt x="170" y="972"/>
                  </a:lnTo>
                  <a:lnTo>
                    <a:pt x="296" y="718"/>
                  </a:lnTo>
                  <a:lnTo>
                    <a:pt x="465" y="465"/>
                  </a:lnTo>
                  <a:lnTo>
                    <a:pt x="634" y="296"/>
                  </a:lnTo>
                  <a:lnTo>
                    <a:pt x="887" y="127"/>
                  </a:lnTo>
                  <a:lnTo>
                    <a:pt x="1183" y="43"/>
                  </a:lnTo>
                  <a:lnTo>
                    <a:pt x="1563" y="1"/>
                  </a:lnTo>
                  <a:lnTo>
                    <a:pt x="1985" y="1"/>
                  </a:lnTo>
                  <a:lnTo>
                    <a:pt x="2491" y="127"/>
                  </a:lnTo>
                  <a:lnTo>
                    <a:pt x="2491" y="127"/>
                  </a:lnTo>
                  <a:lnTo>
                    <a:pt x="3505" y="465"/>
                  </a:lnTo>
                  <a:lnTo>
                    <a:pt x="4433" y="760"/>
                  </a:lnTo>
                  <a:lnTo>
                    <a:pt x="5278" y="1098"/>
                  </a:lnTo>
                  <a:lnTo>
                    <a:pt x="5615" y="1267"/>
                  </a:lnTo>
                  <a:lnTo>
                    <a:pt x="5995" y="1478"/>
                  </a:lnTo>
                  <a:lnTo>
                    <a:pt x="6291" y="1689"/>
                  </a:lnTo>
                  <a:lnTo>
                    <a:pt x="6586" y="1942"/>
                  </a:lnTo>
                  <a:lnTo>
                    <a:pt x="6840" y="2196"/>
                  </a:lnTo>
                  <a:lnTo>
                    <a:pt x="7051" y="2533"/>
                  </a:lnTo>
                  <a:lnTo>
                    <a:pt x="7262" y="2871"/>
                  </a:lnTo>
                  <a:lnTo>
                    <a:pt x="7431" y="3251"/>
                  </a:lnTo>
                  <a:lnTo>
                    <a:pt x="7557" y="3673"/>
                  </a:lnTo>
                  <a:lnTo>
                    <a:pt x="7642" y="4138"/>
                  </a:lnTo>
                  <a:lnTo>
                    <a:pt x="6249" y="3462"/>
                  </a:lnTo>
                  <a:lnTo>
                    <a:pt x="4180" y="5151"/>
                  </a:lnTo>
                  <a:lnTo>
                    <a:pt x="1436" y="1942"/>
                  </a:lnTo>
                  <a:lnTo>
                    <a:pt x="1" y="2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extrusionOk="0">
                  <a:moveTo>
                    <a:pt x="1352" y="1"/>
                  </a:moveTo>
                  <a:lnTo>
                    <a:pt x="1098" y="43"/>
                  </a:lnTo>
                  <a:lnTo>
                    <a:pt x="929" y="127"/>
                  </a:lnTo>
                  <a:lnTo>
                    <a:pt x="761" y="212"/>
                  </a:lnTo>
                  <a:lnTo>
                    <a:pt x="592" y="338"/>
                  </a:lnTo>
                  <a:lnTo>
                    <a:pt x="465" y="465"/>
                  </a:lnTo>
                  <a:lnTo>
                    <a:pt x="254" y="803"/>
                  </a:lnTo>
                  <a:lnTo>
                    <a:pt x="127" y="1140"/>
                  </a:lnTo>
                  <a:lnTo>
                    <a:pt x="43" y="1478"/>
                  </a:lnTo>
                  <a:lnTo>
                    <a:pt x="1" y="1816"/>
                  </a:lnTo>
                  <a:lnTo>
                    <a:pt x="1" y="2111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93" y="2533"/>
                  </a:lnTo>
                  <a:lnTo>
                    <a:pt x="6882" y="2238"/>
                  </a:lnTo>
                  <a:lnTo>
                    <a:pt x="6628" y="1985"/>
                  </a:lnTo>
                  <a:lnTo>
                    <a:pt x="6333" y="1731"/>
                  </a:lnTo>
                  <a:lnTo>
                    <a:pt x="6037" y="1520"/>
                  </a:lnTo>
                  <a:lnTo>
                    <a:pt x="6037" y="1647"/>
                  </a:lnTo>
                  <a:lnTo>
                    <a:pt x="5995" y="1942"/>
                  </a:lnTo>
                  <a:lnTo>
                    <a:pt x="5995" y="2238"/>
                  </a:lnTo>
                  <a:lnTo>
                    <a:pt x="6037" y="2491"/>
                  </a:lnTo>
                  <a:lnTo>
                    <a:pt x="6080" y="2787"/>
                  </a:lnTo>
                  <a:lnTo>
                    <a:pt x="4222" y="4729"/>
                  </a:lnTo>
                  <a:lnTo>
                    <a:pt x="1774" y="1014"/>
                  </a:lnTo>
                  <a:lnTo>
                    <a:pt x="2111" y="592"/>
                  </a:lnTo>
                  <a:lnTo>
                    <a:pt x="2407" y="12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fill="none" extrusionOk="0">
                  <a:moveTo>
                    <a:pt x="1605" y="1"/>
                  </a:moveTo>
                  <a:lnTo>
                    <a:pt x="1605" y="1"/>
                  </a:lnTo>
                  <a:lnTo>
                    <a:pt x="1352" y="1"/>
                  </a:lnTo>
                  <a:lnTo>
                    <a:pt x="1098" y="43"/>
                  </a:lnTo>
                  <a:lnTo>
                    <a:pt x="929" y="127"/>
                  </a:lnTo>
                  <a:lnTo>
                    <a:pt x="761" y="212"/>
                  </a:lnTo>
                  <a:lnTo>
                    <a:pt x="592" y="338"/>
                  </a:lnTo>
                  <a:lnTo>
                    <a:pt x="465" y="465"/>
                  </a:lnTo>
                  <a:lnTo>
                    <a:pt x="254" y="803"/>
                  </a:lnTo>
                  <a:lnTo>
                    <a:pt x="127" y="1140"/>
                  </a:lnTo>
                  <a:lnTo>
                    <a:pt x="43" y="1478"/>
                  </a:lnTo>
                  <a:lnTo>
                    <a:pt x="1" y="1816"/>
                  </a:lnTo>
                  <a:lnTo>
                    <a:pt x="1" y="2111"/>
                  </a:lnTo>
                  <a:lnTo>
                    <a:pt x="1" y="2111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93" y="2533"/>
                  </a:lnTo>
                  <a:lnTo>
                    <a:pt x="6882" y="2238"/>
                  </a:lnTo>
                  <a:lnTo>
                    <a:pt x="6628" y="1985"/>
                  </a:lnTo>
                  <a:lnTo>
                    <a:pt x="6333" y="1731"/>
                  </a:lnTo>
                  <a:lnTo>
                    <a:pt x="6037" y="1520"/>
                  </a:lnTo>
                  <a:lnTo>
                    <a:pt x="6037" y="1520"/>
                  </a:lnTo>
                  <a:lnTo>
                    <a:pt x="6037" y="1647"/>
                  </a:lnTo>
                  <a:lnTo>
                    <a:pt x="6037" y="1647"/>
                  </a:lnTo>
                  <a:lnTo>
                    <a:pt x="5995" y="1942"/>
                  </a:lnTo>
                  <a:lnTo>
                    <a:pt x="5995" y="2238"/>
                  </a:lnTo>
                  <a:lnTo>
                    <a:pt x="6037" y="2491"/>
                  </a:lnTo>
                  <a:lnTo>
                    <a:pt x="6080" y="2787"/>
                  </a:lnTo>
                  <a:lnTo>
                    <a:pt x="4222" y="4729"/>
                  </a:lnTo>
                  <a:lnTo>
                    <a:pt x="1774" y="1014"/>
                  </a:lnTo>
                  <a:lnTo>
                    <a:pt x="1774" y="1014"/>
                  </a:lnTo>
                  <a:lnTo>
                    <a:pt x="2111" y="592"/>
                  </a:lnTo>
                  <a:lnTo>
                    <a:pt x="2407" y="127"/>
                  </a:lnTo>
                  <a:lnTo>
                    <a:pt x="2407" y="127"/>
                  </a:lnTo>
                  <a:lnTo>
                    <a:pt x="1985" y="1"/>
                  </a:lnTo>
                  <a:lnTo>
                    <a:pt x="16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1"/>
            <p:cNvSpPr/>
            <p:nvPr/>
          </p:nvSpPr>
          <p:spPr>
            <a:xfrm>
              <a:off x="4266425" y="2641150"/>
              <a:ext cx="122450" cy="243800"/>
            </a:xfrm>
            <a:custGeom>
              <a:avLst/>
              <a:gdLst/>
              <a:ahLst/>
              <a:cxnLst/>
              <a:rect l="l" t="t" r="r" b="b"/>
              <a:pathLst>
                <a:path w="4898" h="9752" extrusionOk="0">
                  <a:moveTo>
                    <a:pt x="2238" y="0"/>
                  </a:moveTo>
                  <a:lnTo>
                    <a:pt x="1900" y="1646"/>
                  </a:lnTo>
                  <a:lnTo>
                    <a:pt x="1689" y="2448"/>
                  </a:lnTo>
                  <a:lnTo>
                    <a:pt x="1478" y="3251"/>
                  </a:lnTo>
                  <a:lnTo>
                    <a:pt x="1183" y="4010"/>
                  </a:lnTo>
                  <a:lnTo>
                    <a:pt x="845" y="4728"/>
                  </a:lnTo>
                  <a:lnTo>
                    <a:pt x="465" y="5404"/>
                  </a:lnTo>
                  <a:lnTo>
                    <a:pt x="1" y="6037"/>
                  </a:lnTo>
                  <a:lnTo>
                    <a:pt x="2449" y="9752"/>
                  </a:lnTo>
                  <a:lnTo>
                    <a:pt x="4307" y="7810"/>
                  </a:lnTo>
                  <a:lnTo>
                    <a:pt x="4264" y="7514"/>
                  </a:lnTo>
                  <a:lnTo>
                    <a:pt x="4222" y="7261"/>
                  </a:lnTo>
                  <a:lnTo>
                    <a:pt x="4222" y="6965"/>
                  </a:lnTo>
                  <a:lnTo>
                    <a:pt x="4264" y="6670"/>
                  </a:lnTo>
                  <a:lnTo>
                    <a:pt x="4307" y="6206"/>
                  </a:lnTo>
                  <a:lnTo>
                    <a:pt x="4476" y="5783"/>
                  </a:lnTo>
                  <a:lnTo>
                    <a:pt x="4644" y="5361"/>
                  </a:lnTo>
                  <a:lnTo>
                    <a:pt x="4898" y="4939"/>
                  </a:lnTo>
                  <a:lnTo>
                    <a:pt x="2914" y="1266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4266425" y="2641150"/>
              <a:ext cx="122450" cy="243800"/>
            </a:xfrm>
            <a:custGeom>
              <a:avLst/>
              <a:gdLst/>
              <a:ahLst/>
              <a:cxnLst/>
              <a:rect l="l" t="t" r="r" b="b"/>
              <a:pathLst>
                <a:path w="4898" h="9752" fill="none" extrusionOk="0">
                  <a:moveTo>
                    <a:pt x="1" y="6037"/>
                  </a:moveTo>
                  <a:lnTo>
                    <a:pt x="2449" y="9752"/>
                  </a:lnTo>
                  <a:lnTo>
                    <a:pt x="4307" y="7810"/>
                  </a:lnTo>
                  <a:lnTo>
                    <a:pt x="4307" y="7810"/>
                  </a:lnTo>
                  <a:lnTo>
                    <a:pt x="4264" y="7514"/>
                  </a:lnTo>
                  <a:lnTo>
                    <a:pt x="4222" y="7261"/>
                  </a:lnTo>
                  <a:lnTo>
                    <a:pt x="4222" y="6965"/>
                  </a:lnTo>
                  <a:lnTo>
                    <a:pt x="4264" y="6670"/>
                  </a:lnTo>
                  <a:lnTo>
                    <a:pt x="4264" y="6670"/>
                  </a:lnTo>
                  <a:lnTo>
                    <a:pt x="4307" y="6206"/>
                  </a:lnTo>
                  <a:lnTo>
                    <a:pt x="4476" y="5783"/>
                  </a:lnTo>
                  <a:lnTo>
                    <a:pt x="4644" y="5361"/>
                  </a:lnTo>
                  <a:lnTo>
                    <a:pt x="4898" y="4939"/>
                  </a:lnTo>
                  <a:lnTo>
                    <a:pt x="2914" y="1266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1900" y="1646"/>
                  </a:lnTo>
                  <a:lnTo>
                    <a:pt x="1689" y="2448"/>
                  </a:lnTo>
                  <a:lnTo>
                    <a:pt x="1478" y="3251"/>
                  </a:lnTo>
                  <a:lnTo>
                    <a:pt x="1183" y="4010"/>
                  </a:lnTo>
                  <a:lnTo>
                    <a:pt x="845" y="4728"/>
                  </a:lnTo>
                  <a:lnTo>
                    <a:pt x="465" y="5404"/>
                  </a:lnTo>
                  <a:lnTo>
                    <a:pt x="1" y="6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4338200" y="2745625"/>
              <a:ext cx="43300" cy="62275"/>
            </a:xfrm>
            <a:custGeom>
              <a:avLst/>
              <a:gdLst/>
              <a:ahLst/>
              <a:cxnLst/>
              <a:rect l="l" t="t" r="r" b="b"/>
              <a:pathLst>
                <a:path w="1732" h="2491" extrusionOk="0">
                  <a:moveTo>
                    <a:pt x="0" y="0"/>
                  </a:moveTo>
                  <a:lnTo>
                    <a:pt x="169" y="676"/>
                  </a:lnTo>
                  <a:lnTo>
                    <a:pt x="296" y="1013"/>
                  </a:lnTo>
                  <a:lnTo>
                    <a:pt x="423" y="1351"/>
                  </a:lnTo>
                  <a:lnTo>
                    <a:pt x="634" y="1647"/>
                  </a:lnTo>
                  <a:lnTo>
                    <a:pt x="845" y="1942"/>
                  </a:lnTo>
                  <a:lnTo>
                    <a:pt x="1098" y="2238"/>
                  </a:lnTo>
                  <a:lnTo>
                    <a:pt x="1393" y="2491"/>
                  </a:lnTo>
                  <a:lnTo>
                    <a:pt x="1436" y="2195"/>
                  </a:lnTo>
                  <a:lnTo>
                    <a:pt x="1478" y="1900"/>
                  </a:lnTo>
                  <a:lnTo>
                    <a:pt x="1605" y="1604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7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4338200" y="2745625"/>
              <a:ext cx="43300" cy="62275"/>
            </a:xfrm>
            <a:custGeom>
              <a:avLst/>
              <a:gdLst/>
              <a:ahLst/>
              <a:cxnLst/>
              <a:rect l="l" t="t" r="r" b="b"/>
              <a:pathLst>
                <a:path w="1732" h="249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9" y="676"/>
                  </a:lnTo>
                  <a:lnTo>
                    <a:pt x="296" y="1013"/>
                  </a:lnTo>
                  <a:lnTo>
                    <a:pt x="423" y="1351"/>
                  </a:lnTo>
                  <a:lnTo>
                    <a:pt x="634" y="1647"/>
                  </a:lnTo>
                  <a:lnTo>
                    <a:pt x="845" y="1942"/>
                  </a:lnTo>
                  <a:lnTo>
                    <a:pt x="1098" y="2238"/>
                  </a:lnTo>
                  <a:lnTo>
                    <a:pt x="1393" y="2491"/>
                  </a:lnTo>
                  <a:lnTo>
                    <a:pt x="1393" y="2491"/>
                  </a:lnTo>
                  <a:lnTo>
                    <a:pt x="1436" y="2195"/>
                  </a:lnTo>
                  <a:lnTo>
                    <a:pt x="1478" y="1900"/>
                  </a:lnTo>
                  <a:lnTo>
                    <a:pt x="1605" y="1604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4445850" y="2528225"/>
              <a:ext cx="93950" cy="136150"/>
            </a:xfrm>
            <a:custGeom>
              <a:avLst/>
              <a:gdLst/>
              <a:ahLst/>
              <a:cxnLst/>
              <a:rect l="l" t="t" r="r" b="b"/>
              <a:pathLst>
                <a:path w="3758" h="5446" extrusionOk="0">
                  <a:moveTo>
                    <a:pt x="2575" y="0"/>
                  </a:moveTo>
                  <a:lnTo>
                    <a:pt x="2280" y="42"/>
                  </a:lnTo>
                  <a:lnTo>
                    <a:pt x="1984" y="85"/>
                  </a:lnTo>
                  <a:lnTo>
                    <a:pt x="1604" y="253"/>
                  </a:lnTo>
                  <a:lnTo>
                    <a:pt x="802" y="591"/>
                  </a:lnTo>
                  <a:lnTo>
                    <a:pt x="591" y="718"/>
                  </a:lnTo>
                  <a:lnTo>
                    <a:pt x="380" y="887"/>
                  </a:lnTo>
                  <a:lnTo>
                    <a:pt x="211" y="1055"/>
                  </a:lnTo>
                  <a:lnTo>
                    <a:pt x="127" y="1267"/>
                  </a:lnTo>
                  <a:lnTo>
                    <a:pt x="42" y="1478"/>
                  </a:lnTo>
                  <a:lnTo>
                    <a:pt x="0" y="1689"/>
                  </a:lnTo>
                  <a:lnTo>
                    <a:pt x="0" y="1942"/>
                  </a:lnTo>
                  <a:lnTo>
                    <a:pt x="85" y="2237"/>
                  </a:lnTo>
                  <a:lnTo>
                    <a:pt x="169" y="2575"/>
                  </a:lnTo>
                  <a:lnTo>
                    <a:pt x="296" y="2871"/>
                  </a:lnTo>
                  <a:lnTo>
                    <a:pt x="507" y="3251"/>
                  </a:lnTo>
                  <a:lnTo>
                    <a:pt x="760" y="3631"/>
                  </a:lnTo>
                  <a:lnTo>
                    <a:pt x="1351" y="4475"/>
                  </a:lnTo>
                  <a:lnTo>
                    <a:pt x="2153" y="5446"/>
                  </a:lnTo>
                  <a:lnTo>
                    <a:pt x="2406" y="5192"/>
                  </a:lnTo>
                  <a:lnTo>
                    <a:pt x="2660" y="4897"/>
                  </a:lnTo>
                  <a:lnTo>
                    <a:pt x="2871" y="4601"/>
                  </a:lnTo>
                  <a:lnTo>
                    <a:pt x="3040" y="4264"/>
                  </a:lnTo>
                  <a:lnTo>
                    <a:pt x="3377" y="3546"/>
                  </a:lnTo>
                  <a:lnTo>
                    <a:pt x="3588" y="2828"/>
                  </a:lnTo>
                  <a:lnTo>
                    <a:pt x="3757" y="2111"/>
                  </a:lnTo>
                  <a:lnTo>
                    <a:pt x="3757" y="1773"/>
                  </a:lnTo>
                  <a:lnTo>
                    <a:pt x="3757" y="1435"/>
                  </a:lnTo>
                  <a:lnTo>
                    <a:pt x="3715" y="1140"/>
                  </a:lnTo>
                  <a:lnTo>
                    <a:pt x="3673" y="887"/>
                  </a:lnTo>
                  <a:lnTo>
                    <a:pt x="3588" y="676"/>
                  </a:lnTo>
                  <a:lnTo>
                    <a:pt x="3462" y="507"/>
                  </a:lnTo>
                  <a:lnTo>
                    <a:pt x="3166" y="211"/>
                  </a:lnTo>
                  <a:lnTo>
                    <a:pt x="2871" y="85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4308650" y="2486000"/>
              <a:ext cx="230100" cy="305025"/>
            </a:xfrm>
            <a:custGeom>
              <a:avLst/>
              <a:gdLst/>
              <a:ahLst/>
              <a:cxnLst/>
              <a:rect l="l" t="t" r="r" b="b"/>
              <a:pathLst>
                <a:path w="9204" h="12201" extrusionOk="0">
                  <a:moveTo>
                    <a:pt x="4306" y="1"/>
                  </a:moveTo>
                  <a:lnTo>
                    <a:pt x="3884" y="85"/>
                  </a:lnTo>
                  <a:lnTo>
                    <a:pt x="3504" y="169"/>
                  </a:lnTo>
                  <a:lnTo>
                    <a:pt x="3124" y="296"/>
                  </a:lnTo>
                  <a:lnTo>
                    <a:pt x="2787" y="465"/>
                  </a:lnTo>
                  <a:lnTo>
                    <a:pt x="2407" y="676"/>
                  </a:lnTo>
                  <a:lnTo>
                    <a:pt x="2111" y="929"/>
                  </a:lnTo>
                  <a:lnTo>
                    <a:pt x="1773" y="1225"/>
                  </a:lnTo>
                  <a:lnTo>
                    <a:pt x="1520" y="1520"/>
                  </a:lnTo>
                  <a:lnTo>
                    <a:pt x="1267" y="1858"/>
                  </a:lnTo>
                  <a:lnTo>
                    <a:pt x="1014" y="2280"/>
                  </a:lnTo>
                  <a:lnTo>
                    <a:pt x="845" y="2744"/>
                  </a:lnTo>
                  <a:lnTo>
                    <a:pt x="676" y="3209"/>
                  </a:lnTo>
                  <a:lnTo>
                    <a:pt x="591" y="3673"/>
                  </a:lnTo>
                  <a:lnTo>
                    <a:pt x="549" y="3884"/>
                  </a:lnTo>
                  <a:lnTo>
                    <a:pt x="380" y="4433"/>
                  </a:lnTo>
                  <a:lnTo>
                    <a:pt x="169" y="5235"/>
                  </a:lnTo>
                  <a:lnTo>
                    <a:pt x="85" y="5742"/>
                  </a:lnTo>
                  <a:lnTo>
                    <a:pt x="0" y="6248"/>
                  </a:lnTo>
                  <a:lnTo>
                    <a:pt x="0" y="6797"/>
                  </a:lnTo>
                  <a:lnTo>
                    <a:pt x="0" y="7388"/>
                  </a:lnTo>
                  <a:lnTo>
                    <a:pt x="43" y="7979"/>
                  </a:lnTo>
                  <a:lnTo>
                    <a:pt x="169" y="8570"/>
                  </a:lnTo>
                  <a:lnTo>
                    <a:pt x="380" y="9119"/>
                  </a:lnTo>
                  <a:lnTo>
                    <a:pt x="676" y="9668"/>
                  </a:lnTo>
                  <a:lnTo>
                    <a:pt x="1014" y="10216"/>
                  </a:lnTo>
                  <a:lnTo>
                    <a:pt x="1225" y="10470"/>
                  </a:lnTo>
                  <a:lnTo>
                    <a:pt x="1478" y="10723"/>
                  </a:lnTo>
                  <a:lnTo>
                    <a:pt x="1858" y="11019"/>
                  </a:lnTo>
                  <a:lnTo>
                    <a:pt x="2280" y="11314"/>
                  </a:lnTo>
                  <a:lnTo>
                    <a:pt x="2702" y="11567"/>
                  </a:lnTo>
                  <a:lnTo>
                    <a:pt x="3124" y="11778"/>
                  </a:lnTo>
                  <a:lnTo>
                    <a:pt x="3546" y="11947"/>
                  </a:lnTo>
                  <a:lnTo>
                    <a:pt x="3969" y="12074"/>
                  </a:lnTo>
                  <a:lnTo>
                    <a:pt x="4433" y="12158"/>
                  </a:lnTo>
                  <a:lnTo>
                    <a:pt x="4855" y="12201"/>
                  </a:lnTo>
                  <a:lnTo>
                    <a:pt x="5319" y="12201"/>
                  </a:lnTo>
                  <a:lnTo>
                    <a:pt x="5784" y="12116"/>
                  </a:lnTo>
                  <a:lnTo>
                    <a:pt x="6206" y="12032"/>
                  </a:lnTo>
                  <a:lnTo>
                    <a:pt x="6628" y="11863"/>
                  </a:lnTo>
                  <a:lnTo>
                    <a:pt x="7092" y="11652"/>
                  </a:lnTo>
                  <a:lnTo>
                    <a:pt x="7515" y="11356"/>
                  </a:lnTo>
                  <a:lnTo>
                    <a:pt x="7894" y="11061"/>
                  </a:lnTo>
                  <a:lnTo>
                    <a:pt x="8274" y="10639"/>
                  </a:lnTo>
                  <a:lnTo>
                    <a:pt x="8570" y="10343"/>
                  </a:lnTo>
                  <a:lnTo>
                    <a:pt x="8781" y="10005"/>
                  </a:lnTo>
                  <a:lnTo>
                    <a:pt x="8950" y="9625"/>
                  </a:lnTo>
                  <a:lnTo>
                    <a:pt x="9076" y="9288"/>
                  </a:lnTo>
                  <a:lnTo>
                    <a:pt x="9161" y="8950"/>
                  </a:lnTo>
                  <a:lnTo>
                    <a:pt x="9203" y="8612"/>
                  </a:lnTo>
                  <a:lnTo>
                    <a:pt x="9203" y="8021"/>
                  </a:lnTo>
                  <a:lnTo>
                    <a:pt x="9161" y="7472"/>
                  </a:lnTo>
                  <a:lnTo>
                    <a:pt x="9076" y="7050"/>
                  </a:lnTo>
                  <a:lnTo>
                    <a:pt x="8950" y="6670"/>
                  </a:lnTo>
                  <a:lnTo>
                    <a:pt x="9034" y="5826"/>
                  </a:lnTo>
                  <a:lnTo>
                    <a:pt x="9034" y="4940"/>
                  </a:lnTo>
                  <a:lnTo>
                    <a:pt x="8950" y="4095"/>
                  </a:lnTo>
                  <a:lnTo>
                    <a:pt x="8908" y="3673"/>
                  </a:lnTo>
                  <a:lnTo>
                    <a:pt x="8823" y="3251"/>
                  </a:lnTo>
                  <a:lnTo>
                    <a:pt x="8697" y="2871"/>
                  </a:lnTo>
                  <a:lnTo>
                    <a:pt x="8528" y="2491"/>
                  </a:lnTo>
                  <a:lnTo>
                    <a:pt x="8359" y="2153"/>
                  </a:lnTo>
                  <a:lnTo>
                    <a:pt x="8148" y="1774"/>
                  </a:lnTo>
                  <a:lnTo>
                    <a:pt x="7937" y="1478"/>
                  </a:lnTo>
                  <a:lnTo>
                    <a:pt x="7683" y="1183"/>
                  </a:lnTo>
                  <a:lnTo>
                    <a:pt x="7346" y="887"/>
                  </a:lnTo>
                  <a:lnTo>
                    <a:pt x="7050" y="676"/>
                  </a:lnTo>
                  <a:lnTo>
                    <a:pt x="6670" y="465"/>
                  </a:lnTo>
                  <a:lnTo>
                    <a:pt x="6290" y="296"/>
                  </a:lnTo>
                  <a:lnTo>
                    <a:pt x="5910" y="127"/>
                  </a:lnTo>
                  <a:lnTo>
                    <a:pt x="5488" y="43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1"/>
            <p:cNvSpPr/>
            <p:nvPr/>
          </p:nvSpPr>
          <p:spPr>
            <a:xfrm>
              <a:off x="4308650" y="2486000"/>
              <a:ext cx="230100" cy="305025"/>
            </a:xfrm>
            <a:custGeom>
              <a:avLst/>
              <a:gdLst/>
              <a:ahLst/>
              <a:cxnLst/>
              <a:rect l="l" t="t" r="r" b="b"/>
              <a:pathLst>
                <a:path w="9204" h="12201" fill="none" extrusionOk="0">
                  <a:moveTo>
                    <a:pt x="591" y="3673"/>
                  </a:moveTo>
                  <a:lnTo>
                    <a:pt x="591" y="3673"/>
                  </a:lnTo>
                  <a:lnTo>
                    <a:pt x="549" y="3884"/>
                  </a:lnTo>
                  <a:lnTo>
                    <a:pt x="380" y="4433"/>
                  </a:lnTo>
                  <a:lnTo>
                    <a:pt x="169" y="5235"/>
                  </a:lnTo>
                  <a:lnTo>
                    <a:pt x="85" y="5742"/>
                  </a:lnTo>
                  <a:lnTo>
                    <a:pt x="0" y="6248"/>
                  </a:lnTo>
                  <a:lnTo>
                    <a:pt x="0" y="6797"/>
                  </a:lnTo>
                  <a:lnTo>
                    <a:pt x="0" y="7388"/>
                  </a:lnTo>
                  <a:lnTo>
                    <a:pt x="43" y="7979"/>
                  </a:lnTo>
                  <a:lnTo>
                    <a:pt x="169" y="8570"/>
                  </a:lnTo>
                  <a:lnTo>
                    <a:pt x="380" y="9119"/>
                  </a:lnTo>
                  <a:lnTo>
                    <a:pt x="676" y="9668"/>
                  </a:lnTo>
                  <a:lnTo>
                    <a:pt x="1014" y="10216"/>
                  </a:lnTo>
                  <a:lnTo>
                    <a:pt x="1225" y="10470"/>
                  </a:lnTo>
                  <a:lnTo>
                    <a:pt x="1478" y="10723"/>
                  </a:lnTo>
                  <a:lnTo>
                    <a:pt x="1478" y="10723"/>
                  </a:lnTo>
                  <a:lnTo>
                    <a:pt x="1858" y="11019"/>
                  </a:lnTo>
                  <a:lnTo>
                    <a:pt x="2280" y="11314"/>
                  </a:lnTo>
                  <a:lnTo>
                    <a:pt x="2702" y="11567"/>
                  </a:lnTo>
                  <a:lnTo>
                    <a:pt x="3124" y="11778"/>
                  </a:lnTo>
                  <a:lnTo>
                    <a:pt x="3546" y="11947"/>
                  </a:lnTo>
                  <a:lnTo>
                    <a:pt x="3969" y="12074"/>
                  </a:lnTo>
                  <a:lnTo>
                    <a:pt x="4433" y="12158"/>
                  </a:lnTo>
                  <a:lnTo>
                    <a:pt x="4855" y="12201"/>
                  </a:lnTo>
                  <a:lnTo>
                    <a:pt x="5319" y="12201"/>
                  </a:lnTo>
                  <a:lnTo>
                    <a:pt x="5784" y="12116"/>
                  </a:lnTo>
                  <a:lnTo>
                    <a:pt x="6206" y="12032"/>
                  </a:lnTo>
                  <a:lnTo>
                    <a:pt x="6628" y="11863"/>
                  </a:lnTo>
                  <a:lnTo>
                    <a:pt x="7092" y="11652"/>
                  </a:lnTo>
                  <a:lnTo>
                    <a:pt x="7515" y="11356"/>
                  </a:lnTo>
                  <a:lnTo>
                    <a:pt x="7894" y="11061"/>
                  </a:lnTo>
                  <a:lnTo>
                    <a:pt x="8274" y="10639"/>
                  </a:lnTo>
                  <a:lnTo>
                    <a:pt x="8274" y="10639"/>
                  </a:lnTo>
                  <a:lnTo>
                    <a:pt x="8570" y="10343"/>
                  </a:lnTo>
                  <a:lnTo>
                    <a:pt x="8781" y="10005"/>
                  </a:lnTo>
                  <a:lnTo>
                    <a:pt x="8950" y="9625"/>
                  </a:lnTo>
                  <a:lnTo>
                    <a:pt x="9076" y="9288"/>
                  </a:lnTo>
                  <a:lnTo>
                    <a:pt x="9161" y="8950"/>
                  </a:lnTo>
                  <a:lnTo>
                    <a:pt x="9203" y="8612"/>
                  </a:lnTo>
                  <a:lnTo>
                    <a:pt x="9203" y="8021"/>
                  </a:lnTo>
                  <a:lnTo>
                    <a:pt x="9161" y="7472"/>
                  </a:lnTo>
                  <a:lnTo>
                    <a:pt x="9076" y="7050"/>
                  </a:lnTo>
                  <a:lnTo>
                    <a:pt x="8950" y="6670"/>
                  </a:lnTo>
                  <a:lnTo>
                    <a:pt x="8950" y="6670"/>
                  </a:lnTo>
                  <a:lnTo>
                    <a:pt x="9034" y="5826"/>
                  </a:lnTo>
                  <a:lnTo>
                    <a:pt x="9034" y="4940"/>
                  </a:lnTo>
                  <a:lnTo>
                    <a:pt x="8950" y="4095"/>
                  </a:lnTo>
                  <a:lnTo>
                    <a:pt x="8908" y="3673"/>
                  </a:lnTo>
                  <a:lnTo>
                    <a:pt x="8823" y="3251"/>
                  </a:lnTo>
                  <a:lnTo>
                    <a:pt x="8697" y="2871"/>
                  </a:lnTo>
                  <a:lnTo>
                    <a:pt x="8528" y="2491"/>
                  </a:lnTo>
                  <a:lnTo>
                    <a:pt x="8359" y="2153"/>
                  </a:lnTo>
                  <a:lnTo>
                    <a:pt x="8148" y="1774"/>
                  </a:lnTo>
                  <a:lnTo>
                    <a:pt x="7937" y="1478"/>
                  </a:lnTo>
                  <a:lnTo>
                    <a:pt x="7683" y="1183"/>
                  </a:lnTo>
                  <a:lnTo>
                    <a:pt x="7346" y="887"/>
                  </a:lnTo>
                  <a:lnTo>
                    <a:pt x="7050" y="676"/>
                  </a:lnTo>
                  <a:lnTo>
                    <a:pt x="7050" y="676"/>
                  </a:lnTo>
                  <a:lnTo>
                    <a:pt x="6670" y="465"/>
                  </a:lnTo>
                  <a:lnTo>
                    <a:pt x="6290" y="296"/>
                  </a:lnTo>
                  <a:lnTo>
                    <a:pt x="5910" y="127"/>
                  </a:lnTo>
                  <a:lnTo>
                    <a:pt x="5488" y="43"/>
                  </a:lnTo>
                  <a:lnTo>
                    <a:pt x="5108" y="1"/>
                  </a:lnTo>
                  <a:lnTo>
                    <a:pt x="4686" y="1"/>
                  </a:lnTo>
                  <a:lnTo>
                    <a:pt x="4306" y="1"/>
                  </a:lnTo>
                  <a:lnTo>
                    <a:pt x="3884" y="85"/>
                  </a:lnTo>
                  <a:lnTo>
                    <a:pt x="3504" y="169"/>
                  </a:lnTo>
                  <a:lnTo>
                    <a:pt x="3124" y="296"/>
                  </a:lnTo>
                  <a:lnTo>
                    <a:pt x="2787" y="465"/>
                  </a:lnTo>
                  <a:lnTo>
                    <a:pt x="2407" y="676"/>
                  </a:lnTo>
                  <a:lnTo>
                    <a:pt x="2111" y="929"/>
                  </a:lnTo>
                  <a:lnTo>
                    <a:pt x="1773" y="1225"/>
                  </a:lnTo>
                  <a:lnTo>
                    <a:pt x="1520" y="1520"/>
                  </a:lnTo>
                  <a:lnTo>
                    <a:pt x="1267" y="1858"/>
                  </a:lnTo>
                  <a:lnTo>
                    <a:pt x="1267" y="1858"/>
                  </a:lnTo>
                  <a:lnTo>
                    <a:pt x="1014" y="2280"/>
                  </a:lnTo>
                  <a:lnTo>
                    <a:pt x="845" y="2744"/>
                  </a:lnTo>
                  <a:lnTo>
                    <a:pt x="676" y="3209"/>
                  </a:lnTo>
                  <a:lnTo>
                    <a:pt x="591" y="36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1"/>
            <p:cNvSpPr/>
            <p:nvPr/>
          </p:nvSpPr>
          <p:spPr>
            <a:xfrm>
              <a:off x="4381475" y="2778325"/>
              <a:ext cx="52775" cy="12700"/>
            </a:xfrm>
            <a:custGeom>
              <a:avLst/>
              <a:gdLst/>
              <a:ahLst/>
              <a:cxnLst/>
              <a:rect l="l" t="t" r="r" b="b"/>
              <a:pathLst>
                <a:path w="2111" h="508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07" y="212"/>
                  </a:lnTo>
                  <a:lnTo>
                    <a:pt x="1013" y="381"/>
                  </a:lnTo>
                  <a:lnTo>
                    <a:pt x="1562" y="465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1562" y="465"/>
                  </a:lnTo>
                  <a:lnTo>
                    <a:pt x="1013" y="381"/>
                  </a:lnTo>
                  <a:lnTo>
                    <a:pt x="507" y="2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4381475" y="2778325"/>
              <a:ext cx="52775" cy="12700"/>
            </a:xfrm>
            <a:custGeom>
              <a:avLst/>
              <a:gdLst/>
              <a:ahLst/>
              <a:cxnLst/>
              <a:rect l="l" t="t" r="r" b="b"/>
              <a:pathLst>
                <a:path w="2111" h="50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07" y="212"/>
                  </a:lnTo>
                  <a:lnTo>
                    <a:pt x="1013" y="381"/>
                  </a:lnTo>
                  <a:lnTo>
                    <a:pt x="1562" y="465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1562" y="465"/>
                  </a:lnTo>
                  <a:lnTo>
                    <a:pt x="1013" y="381"/>
                  </a:lnTo>
                  <a:lnTo>
                    <a:pt x="507" y="21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4328700" y="2734000"/>
              <a:ext cx="9525" cy="11650"/>
            </a:xfrm>
            <a:custGeom>
              <a:avLst/>
              <a:gdLst/>
              <a:ahLst/>
              <a:cxnLst/>
              <a:rect l="l" t="t" r="r" b="b"/>
              <a:pathLst>
                <a:path w="381" h="466" extrusionOk="0">
                  <a:moveTo>
                    <a:pt x="0" y="1"/>
                  </a:moveTo>
                  <a:lnTo>
                    <a:pt x="0" y="43"/>
                  </a:lnTo>
                  <a:lnTo>
                    <a:pt x="380" y="4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4328700" y="2734000"/>
              <a:ext cx="9525" cy="11650"/>
            </a:xfrm>
            <a:custGeom>
              <a:avLst/>
              <a:gdLst/>
              <a:ahLst/>
              <a:cxnLst/>
              <a:rect l="l" t="t" r="r" b="b"/>
              <a:pathLst>
                <a:path w="381" h="46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4338200" y="2745625"/>
              <a:ext cx="43300" cy="32725"/>
            </a:xfrm>
            <a:custGeom>
              <a:avLst/>
              <a:gdLst/>
              <a:ahLst/>
              <a:cxnLst/>
              <a:rect l="l" t="t" r="r" b="b"/>
              <a:pathLst>
                <a:path w="1732" h="130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634" y="591"/>
                  </a:lnTo>
                  <a:lnTo>
                    <a:pt x="971" y="887"/>
                  </a:lnTo>
                  <a:lnTo>
                    <a:pt x="1351" y="1098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4338200" y="2745625"/>
              <a:ext cx="43300" cy="32725"/>
            </a:xfrm>
            <a:custGeom>
              <a:avLst/>
              <a:gdLst/>
              <a:ahLst/>
              <a:cxnLst/>
              <a:rect l="l" t="t" r="r" b="b"/>
              <a:pathLst>
                <a:path w="1732" h="13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634" y="591"/>
                  </a:lnTo>
                  <a:lnTo>
                    <a:pt x="971" y="887"/>
                  </a:lnTo>
                  <a:lnTo>
                    <a:pt x="1351" y="1098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4323425" y="2601025"/>
              <a:ext cx="208975" cy="190000"/>
            </a:xfrm>
            <a:custGeom>
              <a:avLst/>
              <a:gdLst/>
              <a:ahLst/>
              <a:cxnLst/>
              <a:rect l="l" t="t" r="r" b="b"/>
              <a:pathLst>
                <a:path w="8359" h="7600" extrusionOk="0">
                  <a:moveTo>
                    <a:pt x="887" y="1"/>
                  </a:moveTo>
                  <a:lnTo>
                    <a:pt x="802" y="85"/>
                  </a:lnTo>
                  <a:lnTo>
                    <a:pt x="718" y="212"/>
                  </a:lnTo>
                  <a:lnTo>
                    <a:pt x="507" y="634"/>
                  </a:lnTo>
                  <a:lnTo>
                    <a:pt x="296" y="1225"/>
                  </a:lnTo>
                  <a:lnTo>
                    <a:pt x="127" y="1943"/>
                  </a:lnTo>
                  <a:lnTo>
                    <a:pt x="43" y="2787"/>
                  </a:lnTo>
                  <a:lnTo>
                    <a:pt x="0" y="3631"/>
                  </a:lnTo>
                  <a:lnTo>
                    <a:pt x="0" y="4053"/>
                  </a:lnTo>
                  <a:lnTo>
                    <a:pt x="43" y="4518"/>
                  </a:lnTo>
                  <a:lnTo>
                    <a:pt x="127" y="4940"/>
                  </a:lnTo>
                  <a:lnTo>
                    <a:pt x="211" y="5320"/>
                  </a:lnTo>
                  <a:lnTo>
                    <a:pt x="591" y="5784"/>
                  </a:lnTo>
                  <a:lnTo>
                    <a:pt x="887" y="6122"/>
                  </a:lnTo>
                  <a:lnTo>
                    <a:pt x="1225" y="6375"/>
                  </a:lnTo>
                  <a:lnTo>
                    <a:pt x="1562" y="6671"/>
                  </a:lnTo>
                  <a:lnTo>
                    <a:pt x="1942" y="6882"/>
                  </a:lnTo>
                  <a:lnTo>
                    <a:pt x="2322" y="7093"/>
                  </a:lnTo>
                  <a:lnTo>
                    <a:pt x="2829" y="7304"/>
                  </a:lnTo>
                  <a:lnTo>
                    <a:pt x="3335" y="7473"/>
                  </a:lnTo>
                  <a:lnTo>
                    <a:pt x="3884" y="7557"/>
                  </a:lnTo>
                  <a:lnTo>
                    <a:pt x="4433" y="7600"/>
                  </a:lnTo>
                  <a:lnTo>
                    <a:pt x="4855" y="7557"/>
                  </a:lnTo>
                  <a:lnTo>
                    <a:pt x="5277" y="7515"/>
                  </a:lnTo>
                  <a:lnTo>
                    <a:pt x="5699" y="7388"/>
                  </a:lnTo>
                  <a:lnTo>
                    <a:pt x="6121" y="7220"/>
                  </a:lnTo>
                  <a:lnTo>
                    <a:pt x="6544" y="7009"/>
                  </a:lnTo>
                  <a:lnTo>
                    <a:pt x="6924" y="6755"/>
                  </a:lnTo>
                  <a:lnTo>
                    <a:pt x="7303" y="6418"/>
                  </a:lnTo>
                  <a:lnTo>
                    <a:pt x="7683" y="6038"/>
                  </a:lnTo>
                  <a:lnTo>
                    <a:pt x="7894" y="5826"/>
                  </a:lnTo>
                  <a:lnTo>
                    <a:pt x="8063" y="5573"/>
                  </a:lnTo>
                  <a:lnTo>
                    <a:pt x="8232" y="5320"/>
                  </a:lnTo>
                  <a:lnTo>
                    <a:pt x="8359" y="5024"/>
                  </a:lnTo>
                  <a:lnTo>
                    <a:pt x="7979" y="5235"/>
                  </a:lnTo>
                  <a:lnTo>
                    <a:pt x="7599" y="5362"/>
                  </a:lnTo>
                  <a:lnTo>
                    <a:pt x="7177" y="5489"/>
                  </a:lnTo>
                  <a:lnTo>
                    <a:pt x="6797" y="5573"/>
                  </a:lnTo>
                  <a:lnTo>
                    <a:pt x="6755" y="5404"/>
                  </a:lnTo>
                  <a:lnTo>
                    <a:pt x="6628" y="5024"/>
                  </a:lnTo>
                  <a:lnTo>
                    <a:pt x="6544" y="4813"/>
                  </a:lnTo>
                  <a:lnTo>
                    <a:pt x="6417" y="4644"/>
                  </a:lnTo>
                  <a:lnTo>
                    <a:pt x="6290" y="4476"/>
                  </a:lnTo>
                  <a:lnTo>
                    <a:pt x="6079" y="4391"/>
                  </a:lnTo>
                  <a:lnTo>
                    <a:pt x="5868" y="4307"/>
                  </a:lnTo>
                  <a:lnTo>
                    <a:pt x="5657" y="4138"/>
                  </a:lnTo>
                  <a:lnTo>
                    <a:pt x="5151" y="3716"/>
                  </a:lnTo>
                  <a:lnTo>
                    <a:pt x="4686" y="3251"/>
                  </a:lnTo>
                  <a:lnTo>
                    <a:pt x="4306" y="2871"/>
                  </a:lnTo>
                  <a:lnTo>
                    <a:pt x="4180" y="2787"/>
                  </a:lnTo>
                  <a:lnTo>
                    <a:pt x="4011" y="2745"/>
                  </a:lnTo>
                  <a:lnTo>
                    <a:pt x="3800" y="2703"/>
                  </a:lnTo>
                  <a:lnTo>
                    <a:pt x="3546" y="2703"/>
                  </a:lnTo>
                  <a:lnTo>
                    <a:pt x="3040" y="2745"/>
                  </a:lnTo>
                  <a:lnTo>
                    <a:pt x="2533" y="2787"/>
                  </a:lnTo>
                  <a:lnTo>
                    <a:pt x="2069" y="2871"/>
                  </a:lnTo>
                  <a:lnTo>
                    <a:pt x="1731" y="2618"/>
                  </a:lnTo>
                  <a:lnTo>
                    <a:pt x="1436" y="2323"/>
                  </a:lnTo>
                  <a:lnTo>
                    <a:pt x="1225" y="1985"/>
                  </a:lnTo>
                  <a:lnTo>
                    <a:pt x="1056" y="1605"/>
                  </a:lnTo>
                  <a:lnTo>
                    <a:pt x="929" y="1225"/>
                  </a:lnTo>
                  <a:lnTo>
                    <a:pt x="845" y="803"/>
                  </a:lnTo>
                  <a:lnTo>
                    <a:pt x="845" y="42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4323425" y="2601025"/>
              <a:ext cx="208975" cy="190000"/>
            </a:xfrm>
            <a:custGeom>
              <a:avLst/>
              <a:gdLst/>
              <a:ahLst/>
              <a:cxnLst/>
              <a:rect l="l" t="t" r="r" b="b"/>
              <a:pathLst>
                <a:path w="8359" h="7600" fill="none" extrusionOk="0">
                  <a:moveTo>
                    <a:pt x="887" y="1"/>
                  </a:moveTo>
                  <a:lnTo>
                    <a:pt x="887" y="1"/>
                  </a:lnTo>
                  <a:lnTo>
                    <a:pt x="802" y="85"/>
                  </a:lnTo>
                  <a:lnTo>
                    <a:pt x="718" y="212"/>
                  </a:lnTo>
                  <a:lnTo>
                    <a:pt x="507" y="634"/>
                  </a:lnTo>
                  <a:lnTo>
                    <a:pt x="296" y="1225"/>
                  </a:lnTo>
                  <a:lnTo>
                    <a:pt x="127" y="1943"/>
                  </a:lnTo>
                  <a:lnTo>
                    <a:pt x="43" y="2787"/>
                  </a:lnTo>
                  <a:lnTo>
                    <a:pt x="0" y="3631"/>
                  </a:lnTo>
                  <a:lnTo>
                    <a:pt x="0" y="4053"/>
                  </a:lnTo>
                  <a:lnTo>
                    <a:pt x="43" y="4518"/>
                  </a:lnTo>
                  <a:lnTo>
                    <a:pt x="127" y="4940"/>
                  </a:lnTo>
                  <a:lnTo>
                    <a:pt x="211" y="5320"/>
                  </a:lnTo>
                  <a:lnTo>
                    <a:pt x="211" y="5320"/>
                  </a:lnTo>
                  <a:lnTo>
                    <a:pt x="591" y="5784"/>
                  </a:lnTo>
                  <a:lnTo>
                    <a:pt x="591" y="5784"/>
                  </a:lnTo>
                  <a:lnTo>
                    <a:pt x="887" y="6122"/>
                  </a:lnTo>
                  <a:lnTo>
                    <a:pt x="887" y="6122"/>
                  </a:lnTo>
                  <a:lnTo>
                    <a:pt x="1225" y="6375"/>
                  </a:lnTo>
                  <a:lnTo>
                    <a:pt x="1562" y="6671"/>
                  </a:lnTo>
                  <a:lnTo>
                    <a:pt x="1942" y="6882"/>
                  </a:lnTo>
                  <a:lnTo>
                    <a:pt x="2322" y="7093"/>
                  </a:lnTo>
                  <a:lnTo>
                    <a:pt x="2322" y="7093"/>
                  </a:lnTo>
                  <a:lnTo>
                    <a:pt x="2322" y="7093"/>
                  </a:lnTo>
                  <a:lnTo>
                    <a:pt x="2829" y="7304"/>
                  </a:lnTo>
                  <a:lnTo>
                    <a:pt x="3335" y="7473"/>
                  </a:lnTo>
                  <a:lnTo>
                    <a:pt x="3884" y="7557"/>
                  </a:lnTo>
                  <a:lnTo>
                    <a:pt x="4433" y="7600"/>
                  </a:lnTo>
                  <a:lnTo>
                    <a:pt x="4433" y="7600"/>
                  </a:lnTo>
                  <a:lnTo>
                    <a:pt x="4855" y="7557"/>
                  </a:lnTo>
                  <a:lnTo>
                    <a:pt x="5277" y="7515"/>
                  </a:lnTo>
                  <a:lnTo>
                    <a:pt x="5699" y="7388"/>
                  </a:lnTo>
                  <a:lnTo>
                    <a:pt x="6121" y="7220"/>
                  </a:lnTo>
                  <a:lnTo>
                    <a:pt x="6544" y="7009"/>
                  </a:lnTo>
                  <a:lnTo>
                    <a:pt x="6924" y="6755"/>
                  </a:lnTo>
                  <a:lnTo>
                    <a:pt x="7303" y="6418"/>
                  </a:lnTo>
                  <a:lnTo>
                    <a:pt x="7683" y="6038"/>
                  </a:lnTo>
                  <a:lnTo>
                    <a:pt x="7683" y="6038"/>
                  </a:lnTo>
                  <a:lnTo>
                    <a:pt x="7894" y="5826"/>
                  </a:lnTo>
                  <a:lnTo>
                    <a:pt x="8063" y="5573"/>
                  </a:lnTo>
                  <a:lnTo>
                    <a:pt x="8232" y="5320"/>
                  </a:lnTo>
                  <a:lnTo>
                    <a:pt x="8359" y="5024"/>
                  </a:lnTo>
                  <a:lnTo>
                    <a:pt x="8359" y="5024"/>
                  </a:lnTo>
                  <a:lnTo>
                    <a:pt x="7979" y="5235"/>
                  </a:lnTo>
                  <a:lnTo>
                    <a:pt x="7599" y="5362"/>
                  </a:lnTo>
                  <a:lnTo>
                    <a:pt x="7177" y="5489"/>
                  </a:lnTo>
                  <a:lnTo>
                    <a:pt x="6797" y="5573"/>
                  </a:lnTo>
                  <a:lnTo>
                    <a:pt x="6797" y="5573"/>
                  </a:lnTo>
                  <a:lnTo>
                    <a:pt x="6755" y="5404"/>
                  </a:lnTo>
                  <a:lnTo>
                    <a:pt x="6628" y="5024"/>
                  </a:lnTo>
                  <a:lnTo>
                    <a:pt x="6544" y="4813"/>
                  </a:lnTo>
                  <a:lnTo>
                    <a:pt x="6417" y="4644"/>
                  </a:lnTo>
                  <a:lnTo>
                    <a:pt x="6290" y="4476"/>
                  </a:lnTo>
                  <a:lnTo>
                    <a:pt x="6079" y="4391"/>
                  </a:lnTo>
                  <a:lnTo>
                    <a:pt x="6079" y="4391"/>
                  </a:lnTo>
                  <a:lnTo>
                    <a:pt x="5868" y="4307"/>
                  </a:lnTo>
                  <a:lnTo>
                    <a:pt x="5657" y="4138"/>
                  </a:lnTo>
                  <a:lnTo>
                    <a:pt x="5151" y="3716"/>
                  </a:lnTo>
                  <a:lnTo>
                    <a:pt x="4686" y="3251"/>
                  </a:lnTo>
                  <a:lnTo>
                    <a:pt x="4306" y="2871"/>
                  </a:lnTo>
                  <a:lnTo>
                    <a:pt x="4306" y="2871"/>
                  </a:lnTo>
                  <a:lnTo>
                    <a:pt x="4180" y="2787"/>
                  </a:lnTo>
                  <a:lnTo>
                    <a:pt x="4011" y="2745"/>
                  </a:lnTo>
                  <a:lnTo>
                    <a:pt x="3800" y="2703"/>
                  </a:lnTo>
                  <a:lnTo>
                    <a:pt x="3546" y="2703"/>
                  </a:lnTo>
                  <a:lnTo>
                    <a:pt x="3546" y="2703"/>
                  </a:lnTo>
                  <a:lnTo>
                    <a:pt x="3040" y="2745"/>
                  </a:lnTo>
                  <a:lnTo>
                    <a:pt x="2533" y="2787"/>
                  </a:lnTo>
                  <a:lnTo>
                    <a:pt x="2069" y="2871"/>
                  </a:lnTo>
                  <a:lnTo>
                    <a:pt x="2069" y="2871"/>
                  </a:lnTo>
                  <a:lnTo>
                    <a:pt x="1731" y="2618"/>
                  </a:lnTo>
                  <a:lnTo>
                    <a:pt x="1436" y="2323"/>
                  </a:lnTo>
                  <a:lnTo>
                    <a:pt x="1225" y="1985"/>
                  </a:lnTo>
                  <a:lnTo>
                    <a:pt x="1056" y="1605"/>
                  </a:lnTo>
                  <a:lnTo>
                    <a:pt x="929" y="1225"/>
                  </a:lnTo>
                  <a:lnTo>
                    <a:pt x="845" y="803"/>
                  </a:lnTo>
                  <a:lnTo>
                    <a:pt x="845" y="423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1"/>
            <p:cNvSpPr/>
            <p:nvPr/>
          </p:nvSpPr>
          <p:spPr>
            <a:xfrm>
              <a:off x="4432125" y="2610525"/>
              <a:ext cx="14800" cy="21150"/>
            </a:xfrm>
            <a:custGeom>
              <a:avLst/>
              <a:gdLst/>
              <a:ahLst/>
              <a:cxnLst/>
              <a:rect l="l" t="t" r="r" b="b"/>
              <a:pathLst>
                <a:path w="592" h="846" extrusionOk="0">
                  <a:moveTo>
                    <a:pt x="254" y="1"/>
                  </a:moveTo>
                  <a:lnTo>
                    <a:pt x="127" y="85"/>
                  </a:lnTo>
                  <a:lnTo>
                    <a:pt x="43" y="212"/>
                  </a:lnTo>
                  <a:lnTo>
                    <a:pt x="0" y="381"/>
                  </a:lnTo>
                  <a:lnTo>
                    <a:pt x="0" y="550"/>
                  </a:lnTo>
                  <a:lnTo>
                    <a:pt x="0" y="676"/>
                  </a:lnTo>
                  <a:lnTo>
                    <a:pt x="85" y="803"/>
                  </a:lnTo>
                  <a:lnTo>
                    <a:pt x="212" y="845"/>
                  </a:lnTo>
                  <a:lnTo>
                    <a:pt x="296" y="845"/>
                  </a:lnTo>
                  <a:lnTo>
                    <a:pt x="423" y="761"/>
                  </a:lnTo>
                  <a:lnTo>
                    <a:pt x="507" y="634"/>
                  </a:lnTo>
                  <a:lnTo>
                    <a:pt x="549" y="465"/>
                  </a:lnTo>
                  <a:lnTo>
                    <a:pt x="591" y="296"/>
                  </a:lnTo>
                  <a:lnTo>
                    <a:pt x="549" y="170"/>
                  </a:lnTo>
                  <a:lnTo>
                    <a:pt x="465" y="43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1"/>
            <p:cNvSpPr/>
            <p:nvPr/>
          </p:nvSpPr>
          <p:spPr>
            <a:xfrm>
              <a:off x="4500725" y="2623200"/>
              <a:ext cx="14800" cy="22175"/>
            </a:xfrm>
            <a:custGeom>
              <a:avLst/>
              <a:gdLst/>
              <a:ahLst/>
              <a:cxnLst/>
              <a:rect l="l" t="t" r="r" b="b"/>
              <a:pathLst>
                <a:path w="592" h="887" extrusionOk="0">
                  <a:moveTo>
                    <a:pt x="254" y="0"/>
                  </a:moveTo>
                  <a:lnTo>
                    <a:pt x="169" y="85"/>
                  </a:lnTo>
                  <a:lnTo>
                    <a:pt x="85" y="211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43" y="718"/>
                  </a:lnTo>
                  <a:lnTo>
                    <a:pt x="127" y="845"/>
                  </a:lnTo>
                  <a:lnTo>
                    <a:pt x="211" y="887"/>
                  </a:lnTo>
                  <a:lnTo>
                    <a:pt x="338" y="887"/>
                  </a:lnTo>
                  <a:lnTo>
                    <a:pt x="465" y="802"/>
                  </a:lnTo>
                  <a:lnTo>
                    <a:pt x="549" y="676"/>
                  </a:lnTo>
                  <a:lnTo>
                    <a:pt x="591" y="507"/>
                  </a:lnTo>
                  <a:lnTo>
                    <a:pt x="591" y="338"/>
                  </a:lnTo>
                  <a:lnTo>
                    <a:pt x="549" y="169"/>
                  </a:lnTo>
                  <a:lnTo>
                    <a:pt x="507" y="4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4466950" y="2631650"/>
              <a:ext cx="30625" cy="61225"/>
            </a:xfrm>
            <a:custGeom>
              <a:avLst/>
              <a:gdLst/>
              <a:ahLst/>
              <a:cxnLst/>
              <a:rect l="l" t="t" r="r" b="b"/>
              <a:pathLst>
                <a:path w="1225" h="2449" extrusionOk="0">
                  <a:moveTo>
                    <a:pt x="423" y="0"/>
                  </a:moveTo>
                  <a:lnTo>
                    <a:pt x="1" y="2322"/>
                  </a:lnTo>
                  <a:lnTo>
                    <a:pt x="296" y="2406"/>
                  </a:lnTo>
                  <a:lnTo>
                    <a:pt x="592" y="2449"/>
                  </a:lnTo>
                  <a:lnTo>
                    <a:pt x="929" y="2406"/>
                  </a:lnTo>
                  <a:lnTo>
                    <a:pt x="1225" y="2322"/>
                  </a:lnTo>
                  <a:lnTo>
                    <a:pt x="971" y="1731"/>
                  </a:lnTo>
                  <a:lnTo>
                    <a:pt x="760" y="1182"/>
                  </a:lnTo>
                  <a:lnTo>
                    <a:pt x="592" y="591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D5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4414175" y="2577825"/>
              <a:ext cx="34850" cy="15850"/>
            </a:xfrm>
            <a:custGeom>
              <a:avLst/>
              <a:gdLst/>
              <a:ahLst/>
              <a:cxnLst/>
              <a:rect l="l" t="t" r="r" b="b"/>
              <a:pathLst>
                <a:path w="1394" h="634" extrusionOk="0">
                  <a:moveTo>
                    <a:pt x="972" y="0"/>
                  </a:moveTo>
                  <a:lnTo>
                    <a:pt x="634" y="85"/>
                  </a:lnTo>
                  <a:lnTo>
                    <a:pt x="296" y="211"/>
                  </a:lnTo>
                  <a:lnTo>
                    <a:pt x="43" y="422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212" y="633"/>
                  </a:lnTo>
                  <a:lnTo>
                    <a:pt x="465" y="465"/>
                  </a:lnTo>
                  <a:lnTo>
                    <a:pt x="676" y="338"/>
                  </a:lnTo>
                  <a:lnTo>
                    <a:pt x="972" y="296"/>
                  </a:lnTo>
                  <a:lnTo>
                    <a:pt x="1352" y="296"/>
                  </a:lnTo>
                  <a:lnTo>
                    <a:pt x="1394" y="211"/>
                  </a:lnTo>
                  <a:lnTo>
                    <a:pt x="1394" y="85"/>
                  </a:lnTo>
                  <a:lnTo>
                    <a:pt x="1309" y="4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4514450" y="2585200"/>
              <a:ext cx="26400" cy="30625"/>
            </a:xfrm>
            <a:custGeom>
              <a:avLst/>
              <a:gdLst/>
              <a:ahLst/>
              <a:cxnLst/>
              <a:rect l="l" t="t" r="r" b="b"/>
              <a:pathLst>
                <a:path w="1056" h="1225" extrusionOk="0">
                  <a:moveTo>
                    <a:pt x="211" y="1"/>
                  </a:moveTo>
                  <a:lnTo>
                    <a:pt x="85" y="43"/>
                  </a:lnTo>
                  <a:lnTo>
                    <a:pt x="0" y="127"/>
                  </a:lnTo>
                  <a:lnTo>
                    <a:pt x="42" y="212"/>
                  </a:lnTo>
                  <a:lnTo>
                    <a:pt x="127" y="296"/>
                  </a:lnTo>
                  <a:lnTo>
                    <a:pt x="338" y="423"/>
                  </a:lnTo>
                  <a:lnTo>
                    <a:pt x="549" y="634"/>
                  </a:lnTo>
                  <a:lnTo>
                    <a:pt x="718" y="845"/>
                  </a:lnTo>
                  <a:lnTo>
                    <a:pt x="802" y="1098"/>
                  </a:lnTo>
                  <a:lnTo>
                    <a:pt x="844" y="1183"/>
                  </a:lnTo>
                  <a:lnTo>
                    <a:pt x="887" y="1225"/>
                  </a:lnTo>
                  <a:lnTo>
                    <a:pt x="971" y="1183"/>
                  </a:lnTo>
                  <a:lnTo>
                    <a:pt x="1056" y="1140"/>
                  </a:lnTo>
                  <a:lnTo>
                    <a:pt x="1056" y="1014"/>
                  </a:lnTo>
                  <a:lnTo>
                    <a:pt x="929" y="676"/>
                  </a:lnTo>
                  <a:lnTo>
                    <a:pt x="760" y="423"/>
                  </a:lnTo>
                  <a:lnTo>
                    <a:pt x="507" y="170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1"/>
            <p:cNvSpPr/>
            <p:nvPr/>
          </p:nvSpPr>
          <p:spPr>
            <a:xfrm>
              <a:off x="4286475" y="2497600"/>
              <a:ext cx="93950" cy="136175"/>
            </a:xfrm>
            <a:custGeom>
              <a:avLst/>
              <a:gdLst/>
              <a:ahLst/>
              <a:cxnLst/>
              <a:rect l="l" t="t" r="r" b="b"/>
              <a:pathLst>
                <a:path w="3758" h="5447" extrusionOk="0">
                  <a:moveTo>
                    <a:pt x="1267" y="1"/>
                  </a:moveTo>
                  <a:lnTo>
                    <a:pt x="1014" y="43"/>
                  </a:lnTo>
                  <a:lnTo>
                    <a:pt x="719" y="170"/>
                  </a:lnTo>
                  <a:lnTo>
                    <a:pt x="381" y="423"/>
                  </a:lnTo>
                  <a:lnTo>
                    <a:pt x="254" y="592"/>
                  </a:lnTo>
                  <a:lnTo>
                    <a:pt x="170" y="845"/>
                  </a:lnTo>
                  <a:lnTo>
                    <a:pt x="85" y="1098"/>
                  </a:lnTo>
                  <a:lnTo>
                    <a:pt x="43" y="1394"/>
                  </a:lnTo>
                  <a:lnTo>
                    <a:pt x="1" y="1689"/>
                  </a:lnTo>
                  <a:lnTo>
                    <a:pt x="1" y="2027"/>
                  </a:lnTo>
                  <a:lnTo>
                    <a:pt x="85" y="2745"/>
                  </a:lnTo>
                  <a:lnTo>
                    <a:pt x="296" y="3505"/>
                  </a:lnTo>
                  <a:lnTo>
                    <a:pt x="592" y="4222"/>
                  </a:lnTo>
                  <a:lnTo>
                    <a:pt x="761" y="4560"/>
                  </a:lnTo>
                  <a:lnTo>
                    <a:pt x="930" y="4898"/>
                  </a:lnTo>
                  <a:lnTo>
                    <a:pt x="1183" y="5193"/>
                  </a:lnTo>
                  <a:lnTo>
                    <a:pt x="1394" y="5447"/>
                  </a:lnTo>
                  <a:lnTo>
                    <a:pt x="2280" y="4560"/>
                  </a:lnTo>
                  <a:lnTo>
                    <a:pt x="2914" y="3716"/>
                  </a:lnTo>
                  <a:lnTo>
                    <a:pt x="3167" y="3378"/>
                  </a:lnTo>
                  <a:lnTo>
                    <a:pt x="3378" y="2998"/>
                  </a:lnTo>
                  <a:lnTo>
                    <a:pt x="3547" y="2703"/>
                  </a:lnTo>
                  <a:lnTo>
                    <a:pt x="3674" y="2407"/>
                  </a:lnTo>
                  <a:lnTo>
                    <a:pt x="3758" y="2112"/>
                  </a:lnTo>
                  <a:lnTo>
                    <a:pt x="3758" y="1858"/>
                  </a:lnTo>
                  <a:lnTo>
                    <a:pt x="3758" y="1605"/>
                  </a:lnTo>
                  <a:lnTo>
                    <a:pt x="3674" y="1394"/>
                  </a:lnTo>
                  <a:lnTo>
                    <a:pt x="3589" y="1183"/>
                  </a:lnTo>
                  <a:lnTo>
                    <a:pt x="3420" y="1014"/>
                  </a:lnTo>
                  <a:lnTo>
                    <a:pt x="3251" y="845"/>
                  </a:lnTo>
                  <a:lnTo>
                    <a:pt x="2998" y="719"/>
                  </a:lnTo>
                  <a:lnTo>
                    <a:pt x="2238" y="296"/>
                  </a:lnTo>
                  <a:lnTo>
                    <a:pt x="1901" y="128"/>
                  </a:lnTo>
                  <a:lnTo>
                    <a:pt x="1563" y="43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4276975" y="2592600"/>
              <a:ext cx="68625" cy="93950"/>
            </a:xfrm>
            <a:custGeom>
              <a:avLst/>
              <a:gdLst/>
              <a:ahLst/>
              <a:cxnLst/>
              <a:rect l="l" t="t" r="r" b="b"/>
              <a:pathLst>
                <a:path w="2745" h="3758" extrusionOk="0">
                  <a:moveTo>
                    <a:pt x="1267" y="0"/>
                  </a:moveTo>
                  <a:lnTo>
                    <a:pt x="930" y="42"/>
                  </a:lnTo>
                  <a:lnTo>
                    <a:pt x="676" y="169"/>
                  </a:lnTo>
                  <a:lnTo>
                    <a:pt x="423" y="338"/>
                  </a:lnTo>
                  <a:lnTo>
                    <a:pt x="212" y="591"/>
                  </a:lnTo>
                  <a:lnTo>
                    <a:pt x="85" y="887"/>
                  </a:lnTo>
                  <a:lnTo>
                    <a:pt x="1" y="1182"/>
                  </a:lnTo>
                  <a:lnTo>
                    <a:pt x="1" y="1520"/>
                  </a:lnTo>
                  <a:lnTo>
                    <a:pt x="43" y="1815"/>
                  </a:lnTo>
                  <a:lnTo>
                    <a:pt x="85" y="2111"/>
                  </a:lnTo>
                  <a:lnTo>
                    <a:pt x="212" y="2364"/>
                  </a:lnTo>
                  <a:lnTo>
                    <a:pt x="296" y="2617"/>
                  </a:lnTo>
                  <a:lnTo>
                    <a:pt x="465" y="2871"/>
                  </a:lnTo>
                  <a:lnTo>
                    <a:pt x="634" y="3082"/>
                  </a:lnTo>
                  <a:lnTo>
                    <a:pt x="803" y="3293"/>
                  </a:lnTo>
                  <a:lnTo>
                    <a:pt x="1014" y="3504"/>
                  </a:lnTo>
                  <a:lnTo>
                    <a:pt x="1310" y="3673"/>
                  </a:lnTo>
                  <a:lnTo>
                    <a:pt x="1605" y="3757"/>
                  </a:lnTo>
                  <a:lnTo>
                    <a:pt x="1858" y="3757"/>
                  </a:lnTo>
                  <a:lnTo>
                    <a:pt x="2112" y="3631"/>
                  </a:lnTo>
                  <a:lnTo>
                    <a:pt x="2365" y="3462"/>
                  </a:lnTo>
                  <a:lnTo>
                    <a:pt x="2534" y="3208"/>
                  </a:lnTo>
                  <a:lnTo>
                    <a:pt x="2660" y="2913"/>
                  </a:lnTo>
                  <a:lnTo>
                    <a:pt x="2745" y="2575"/>
                  </a:lnTo>
                  <a:lnTo>
                    <a:pt x="2745" y="2238"/>
                  </a:lnTo>
                  <a:lnTo>
                    <a:pt x="2745" y="1858"/>
                  </a:lnTo>
                  <a:lnTo>
                    <a:pt x="2703" y="1478"/>
                  </a:lnTo>
                  <a:lnTo>
                    <a:pt x="2576" y="1098"/>
                  </a:lnTo>
                  <a:lnTo>
                    <a:pt x="2407" y="760"/>
                  </a:lnTo>
                  <a:lnTo>
                    <a:pt x="2196" y="465"/>
                  </a:lnTo>
                  <a:lnTo>
                    <a:pt x="1943" y="211"/>
                  </a:lnTo>
                  <a:lnTo>
                    <a:pt x="1774" y="127"/>
                  </a:lnTo>
                  <a:lnTo>
                    <a:pt x="1605" y="85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4408900" y="2691800"/>
              <a:ext cx="45400" cy="38025"/>
            </a:xfrm>
            <a:custGeom>
              <a:avLst/>
              <a:gdLst/>
              <a:ahLst/>
              <a:cxnLst/>
              <a:rect l="l" t="t" r="r" b="b"/>
              <a:pathLst>
                <a:path w="1816" h="1521" extrusionOk="0">
                  <a:moveTo>
                    <a:pt x="43" y="0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43" y="85"/>
                  </a:lnTo>
                  <a:lnTo>
                    <a:pt x="338" y="127"/>
                  </a:lnTo>
                  <a:lnTo>
                    <a:pt x="592" y="254"/>
                  </a:lnTo>
                  <a:lnTo>
                    <a:pt x="845" y="380"/>
                  </a:lnTo>
                  <a:lnTo>
                    <a:pt x="1098" y="549"/>
                  </a:lnTo>
                  <a:lnTo>
                    <a:pt x="1267" y="760"/>
                  </a:lnTo>
                  <a:lnTo>
                    <a:pt x="1436" y="971"/>
                  </a:lnTo>
                  <a:lnTo>
                    <a:pt x="1605" y="1225"/>
                  </a:lnTo>
                  <a:lnTo>
                    <a:pt x="1732" y="1478"/>
                  </a:lnTo>
                  <a:lnTo>
                    <a:pt x="1732" y="1520"/>
                  </a:lnTo>
                  <a:lnTo>
                    <a:pt x="1774" y="1520"/>
                  </a:lnTo>
                  <a:lnTo>
                    <a:pt x="1816" y="1478"/>
                  </a:lnTo>
                  <a:lnTo>
                    <a:pt x="1816" y="1436"/>
                  </a:lnTo>
                  <a:lnTo>
                    <a:pt x="1689" y="1182"/>
                  </a:lnTo>
                  <a:lnTo>
                    <a:pt x="1520" y="929"/>
                  </a:lnTo>
                  <a:lnTo>
                    <a:pt x="1352" y="676"/>
                  </a:lnTo>
                  <a:lnTo>
                    <a:pt x="1141" y="465"/>
                  </a:lnTo>
                  <a:lnTo>
                    <a:pt x="887" y="296"/>
                  </a:lnTo>
                  <a:lnTo>
                    <a:pt x="634" y="169"/>
                  </a:lnTo>
                  <a:lnTo>
                    <a:pt x="338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4265375" y="2426900"/>
              <a:ext cx="321900" cy="163600"/>
            </a:xfrm>
            <a:custGeom>
              <a:avLst/>
              <a:gdLst/>
              <a:ahLst/>
              <a:cxnLst/>
              <a:rect l="l" t="t" r="r" b="b"/>
              <a:pathLst>
                <a:path w="12876" h="6544" extrusionOk="0">
                  <a:moveTo>
                    <a:pt x="4644" y="1"/>
                  </a:moveTo>
                  <a:lnTo>
                    <a:pt x="4180" y="85"/>
                  </a:lnTo>
                  <a:lnTo>
                    <a:pt x="3758" y="169"/>
                  </a:lnTo>
                  <a:lnTo>
                    <a:pt x="3336" y="254"/>
                  </a:lnTo>
                  <a:lnTo>
                    <a:pt x="2913" y="423"/>
                  </a:lnTo>
                  <a:lnTo>
                    <a:pt x="2533" y="549"/>
                  </a:lnTo>
                  <a:lnTo>
                    <a:pt x="2154" y="718"/>
                  </a:lnTo>
                  <a:lnTo>
                    <a:pt x="1816" y="929"/>
                  </a:lnTo>
                  <a:lnTo>
                    <a:pt x="1520" y="1098"/>
                  </a:lnTo>
                  <a:lnTo>
                    <a:pt x="1267" y="1309"/>
                  </a:lnTo>
                  <a:lnTo>
                    <a:pt x="1056" y="1520"/>
                  </a:lnTo>
                  <a:lnTo>
                    <a:pt x="887" y="1816"/>
                  </a:lnTo>
                  <a:lnTo>
                    <a:pt x="718" y="2153"/>
                  </a:lnTo>
                  <a:lnTo>
                    <a:pt x="592" y="2449"/>
                  </a:lnTo>
                  <a:lnTo>
                    <a:pt x="549" y="2787"/>
                  </a:lnTo>
                  <a:lnTo>
                    <a:pt x="507" y="3124"/>
                  </a:lnTo>
                  <a:lnTo>
                    <a:pt x="549" y="3462"/>
                  </a:lnTo>
                  <a:lnTo>
                    <a:pt x="592" y="3800"/>
                  </a:lnTo>
                  <a:lnTo>
                    <a:pt x="718" y="4138"/>
                  </a:lnTo>
                  <a:lnTo>
                    <a:pt x="1" y="4011"/>
                  </a:lnTo>
                  <a:lnTo>
                    <a:pt x="127" y="4264"/>
                  </a:lnTo>
                  <a:lnTo>
                    <a:pt x="296" y="4560"/>
                  </a:lnTo>
                  <a:lnTo>
                    <a:pt x="592" y="4897"/>
                  </a:lnTo>
                  <a:lnTo>
                    <a:pt x="760" y="5066"/>
                  </a:lnTo>
                  <a:lnTo>
                    <a:pt x="1014" y="5235"/>
                  </a:lnTo>
                  <a:lnTo>
                    <a:pt x="1267" y="5362"/>
                  </a:lnTo>
                  <a:lnTo>
                    <a:pt x="1605" y="5531"/>
                  </a:lnTo>
                  <a:lnTo>
                    <a:pt x="1942" y="5657"/>
                  </a:lnTo>
                  <a:lnTo>
                    <a:pt x="2365" y="5784"/>
                  </a:lnTo>
                  <a:lnTo>
                    <a:pt x="2829" y="5868"/>
                  </a:lnTo>
                  <a:lnTo>
                    <a:pt x="3378" y="5911"/>
                  </a:lnTo>
                  <a:lnTo>
                    <a:pt x="3969" y="5911"/>
                  </a:lnTo>
                  <a:lnTo>
                    <a:pt x="4264" y="5868"/>
                  </a:lnTo>
                  <a:lnTo>
                    <a:pt x="4560" y="5826"/>
                  </a:lnTo>
                  <a:lnTo>
                    <a:pt x="5151" y="5615"/>
                  </a:lnTo>
                  <a:lnTo>
                    <a:pt x="5657" y="5320"/>
                  </a:lnTo>
                  <a:lnTo>
                    <a:pt x="6122" y="4940"/>
                  </a:lnTo>
                  <a:lnTo>
                    <a:pt x="6544" y="4517"/>
                  </a:lnTo>
                  <a:lnTo>
                    <a:pt x="6713" y="4264"/>
                  </a:lnTo>
                  <a:lnTo>
                    <a:pt x="6839" y="4011"/>
                  </a:lnTo>
                  <a:lnTo>
                    <a:pt x="6966" y="3715"/>
                  </a:lnTo>
                  <a:lnTo>
                    <a:pt x="7093" y="3420"/>
                  </a:lnTo>
                  <a:lnTo>
                    <a:pt x="7768" y="3504"/>
                  </a:lnTo>
                  <a:lnTo>
                    <a:pt x="8359" y="3631"/>
                  </a:lnTo>
                  <a:lnTo>
                    <a:pt x="8866" y="3800"/>
                  </a:lnTo>
                  <a:lnTo>
                    <a:pt x="9330" y="4011"/>
                  </a:lnTo>
                  <a:lnTo>
                    <a:pt x="9668" y="4264"/>
                  </a:lnTo>
                  <a:lnTo>
                    <a:pt x="9963" y="4517"/>
                  </a:lnTo>
                  <a:lnTo>
                    <a:pt x="10216" y="4771"/>
                  </a:lnTo>
                  <a:lnTo>
                    <a:pt x="10385" y="5066"/>
                  </a:lnTo>
                  <a:lnTo>
                    <a:pt x="10554" y="5362"/>
                  </a:lnTo>
                  <a:lnTo>
                    <a:pt x="10639" y="5615"/>
                  </a:lnTo>
                  <a:lnTo>
                    <a:pt x="10765" y="6079"/>
                  </a:lnTo>
                  <a:lnTo>
                    <a:pt x="10765" y="6417"/>
                  </a:lnTo>
                  <a:lnTo>
                    <a:pt x="10765" y="6544"/>
                  </a:lnTo>
                  <a:lnTo>
                    <a:pt x="11103" y="6417"/>
                  </a:lnTo>
                  <a:lnTo>
                    <a:pt x="11356" y="6248"/>
                  </a:lnTo>
                  <a:lnTo>
                    <a:pt x="11567" y="5995"/>
                  </a:lnTo>
                  <a:lnTo>
                    <a:pt x="11736" y="5742"/>
                  </a:lnTo>
                  <a:lnTo>
                    <a:pt x="11863" y="5488"/>
                  </a:lnTo>
                  <a:lnTo>
                    <a:pt x="11947" y="5151"/>
                  </a:lnTo>
                  <a:lnTo>
                    <a:pt x="11989" y="4855"/>
                  </a:lnTo>
                  <a:lnTo>
                    <a:pt x="11989" y="4560"/>
                  </a:lnTo>
                  <a:lnTo>
                    <a:pt x="11989" y="3969"/>
                  </a:lnTo>
                  <a:lnTo>
                    <a:pt x="11947" y="3462"/>
                  </a:lnTo>
                  <a:lnTo>
                    <a:pt x="11863" y="2956"/>
                  </a:lnTo>
                  <a:lnTo>
                    <a:pt x="12158" y="3335"/>
                  </a:lnTo>
                  <a:lnTo>
                    <a:pt x="12369" y="3715"/>
                  </a:lnTo>
                  <a:lnTo>
                    <a:pt x="12496" y="4011"/>
                  </a:lnTo>
                  <a:lnTo>
                    <a:pt x="12538" y="4306"/>
                  </a:lnTo>
                  <a:lnTo>
                    <a:pt x="12538" y="4560"/>
                  </a:lnTo>
                  <a:lnTo>
                    <a:pt x="12496" y="4729"/>
                  </a:lnTo>
                  <a:lnTo>
                    <a:pt x="12454" y="4855"/>
                  </a:lnTo>
                  <a:lnTo>
                    <a:pt x="12454" y="4855"/>
                  </a:lnTo>
                  <a:lnTo>
                    <a:pt x="12538" y="4813"/>
                  </a:lnTo>
                  <a:lnTo>
                    <a:pt x="12665" y="4602"/>
                  </a:lnTo>
                  <a:lnTo>
                    <a:pt x="12792" y="4306"/>
                  </a:lnTo>
                  <a:lnTo>
                    <a:pt x="12834" y="4095"/>
                  </a:lnTo>
                  <a:lnTo>
                    <a:pt x="12876" y="3884"/>
                  </a:lnTo>
                  <a:lnTo>
                    <a:pt x="12876" y="3631"/>
                  </a:lnTo>
                  <a:lnTo>
                    <a:pt x="12834" y="3378"/>
                  </a:lnTo>
                  <a:lnTo>
                    <a:pt x="12749" y="3082"/>
                  </a:lnTo>
                  <a:lnTo>
                    <a:pt x="12580" y="2744"/>
                  </a:lnTo>
                  <a:lnTo>
                    <a:pt x="12369" y="2407"/>
                  </a:lnTo>
                  <a:lnTo>
                    <a:pt x="12074" y="2069"/>
                  </a:lnTo>
                  <a:lnTo>
                    <a:pt x="11694" y="1689"/>
                  </a:lnTo>
                  <a:lnTo>
                    <a:pt x="11230" y="1267"/>
                  </a:lnTo>
                  <a:lnTo>
                    <a:pt x="10892" y="1056"/>
                  </a:lnTo>
                  <a:lnTo>
                    <a:pt x="10554" y="845"/>
                  </a:lnTo>
                  <a:lnTo>
                    <a:pt x="10216" y="676"/>
                  </a:lnTo>
                  <a:lnTo>
                    <a:pt x="9879" y="549"/>
                  </a:lnTo>
                  <a:lnTo>
                    <a:pt x="9541" y="465"/>
                  </a:lnTo>
                  <a:lnTo>
                    <a:pt x="9203" y="380"/>
                  </a:lnTo>
                  <a:lnTo>
                    <a:pt x="8570" y="296"/>
                  </a:lnTo>
                  <a:lnTo>
                    <a:pt x="8021" y="296"/>
                  </a:lnTo>
                  <a:lnTo>
                    <a:pt x="7599" y="338"/>
                  </a:lnTo>
                  <a:lnTo>
                    <a:pt x="7219" y="380"/>
                  </a:lnTo>
                  <a:lnTo>
                    <a:pt x="6839" y="212"/>
                  </a:lnTo>
                  <a:lnTo>
                    <a:pt x="6417" y="127"/>
                  </a:lnTo>
                  <a:lnTo>
                    <a:pt x="5995" y="43"/>
                  </a:lnTo>
                  <a:lnTo>
                    <a:pt x="553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4178825" y="2927150"/>
              <a:ext cx="224825" cy="240650"/>
            </a:xfrm>
            <a:custGeom>
              <a:avLst/>
              <a:gdLst/>
              <a:ahLst/>
              <a:cxnLst/>
              <a:rect l="l" t="t" r="r" b="b"/>
              <a:pathLst>
                <a:path w="8993" h="9626" extrusionOk="0">
                  <a:moveTo>
                    <a:pt x="212" y="0"/>
                  </a:moveTo>
                  <a:lnTo>
                    <a:pt x="170" y="422"/>
                  </a:lnTo>
                  <a:lnTo>
                    <a:pt x="43" y="2026"/>
                  </a:lnTo>
                  <a:lnTo>
                    <a:pt x="1" y="2913"/>
                  </a:lnTo>
                  <a:lnTo>
                    <a:pt x="1" y="3757"/>
                  </a:lnTo>
                  <a:lnTo>
                    <a:pt x="43" y="4602"/>
                  </a:lnTo>
                  <a:lnTo>
                    <a:pt x="128" y="5361"/>
                  </a:lnTo>
                  <a:lnTo>
                    <a:pt x="212" y="5699"/>
                  </a:lnTo>
                  <a:lnTo>
                    <a:pt x="296" y="5995"/>
                  </a:lnTo>
                  <a:lnTo>
                    <a:pt x="381" y="6290"/>
                  </a:lnTo>
                  <a:lnTo>
                    <a:pt x="550" y="6543"/>
                  </a:lnTo>
                  <a:lnTo>
                    <a:pt x="719" y="6754"/>
                  </a:lnTo>
                  <a:lnTo>
                    <a:pt x="1014" y="6966"/>
                  </a:lnTo>
                  <a:lnTo>
                    <a:pt x="1394" y="7177"/>
                  </a:lnTo>
                  <a:lnTo>
                    <a:pt x="1816" y="7430"/>
                  </a:lnTo>
                  <a:lnTo>
                    <a:pt x="2829" y="7852"/>
                  </a:lnTo>
                  <a:lnTo>
                    <a:pt x="3927" y="8232"/>
                  </a:lnTo>
                  <a:lnTo>
                    <a:pt x="4940" y="8570"/>
                  </a:lnTo>
                  <a:lnTo>
                    <a:pt x="5827" y="8823"/>
                  </a:lnTo>
                  <a:lnTo>
                    <a:pt x="6713" y="9034"/>
                  </a:lnTo>
                  <a:lnTo>
                    <a:pt x="6629" y="9414"/>
                  </a:lnTo>
                  <a:lnTo>
                    <a:pt x="7600" y="9625"/>
                  </a:lnTo>
                  <a:lnTo>
                    <a:pt x="7980" y="9498"/>
                  </a:lnTo>
                  <a:lnTo>
                    <a:pt x="8359" y="9287"/>
                  </a:lnTo>
                  <a:lnTo>
                    <a:pt x="8697" y="9034"/>
                  </a:lnTo>
                  <a:lnTo>
                    <a:pt x="8993" y="8739"/>
                  </a:lnTo>
                  <a:lnTo>
                    <a:pt x="7177" y="8527"/>
                  </a:lnTo>
                  <a:lnTo>
                    <a:pt x="6207" y="8401"/>
                  </a:lnTo>
                  <a:lnTo>
                    <a:pt x="5320" y="8232"/>
                  </a:lnTo>
                  <a:lnTo>
                    <a:pt x="4476" y="8021"/>
                  </a:lnTo>
                  <a:lnTo>
                    <a:pt x="3716" y="7768"/>
                  </a:lnTo>
                  <a:lnTo>
                    <a:pt x="3420" y="7641"/>
                  </a:lnTo>
                  <a:lnTo>
                    <a:pt x="3167" y="7514"/>
                  </a:lnTo>
                  <a:lnTo>
                    <a:pt x="2914" y="7345"/>
                  </a:lnTo>
                  <a:lnTo>
                    <a:pt x="2745" y="7219"/>
                  </a:lnTo>
                  <a:lnTo>
                    <a:pt x="2534" y="6881"/>
                  </a:lnTo>
                  <a:lnTo>
                    <a:pt x="2281" y="6501"/>
                  </a:lnTo>
                  <a:lnTo>
                    <a:pt x="2069" y="6037"/>
                  </a:lnTo>
                  <a:lnTo>
                    <a:pt x="1816" y="5488"/>
                  </a:lnTo>
                  <a:lnTo>
                    <a:pt x="1394" y="4348"/>
                  </a:lnTo>
                  <a:lnTo>
                    <a:pt x="1014" y="3124"/>
                  </a:lnTo>
                  <a:lnTo>
                    <a:pt x="676" y="1984"/>
                  </a:lnTo>
                  <a:lnTo>
                    <a:pt x="423" y="97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1"/>
            <p:cNvSpPr/>
            <p:nvPr/>
          </p:nvSpPr>
          <p:spPr>
            <a:xfrm>
              <a:off x="4178825" y="2927150"/>
              <a:ext cx="224825" cy="240650"/>
            </a:xfrm>
            <a:custGeom>
              <a:avLst/>
              <a:gdLst/>
              <a:ahLst/>
              <a:cxnLst/>
              <a:rect l="l" t="t" r="r" b="b"/>
              <a:pathLst>
                <a:path w="8993" h="9626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43" y="2026"/>
                  </a:lnTo>
                  <a:lnTo>
                    <a:pt x="1" y="2913"/>
                  </a:lnTo>
                  <a:lnTo>
                    <a:pt x="1" y="3757"/>
                  </a:lnTo>
                  <a:lnTo>
                    <a:pt x="43" y="4602"/>
                  </a:lnTo>
                  <a:lnTo>
                    <a:pt x="128" y="5361"/>
                  </a:lnTo>
                  <a:lnTo>
                    <a:pt x="212" y="5699"/>
                  </a:lnTo>
                  <a:lnTo>
                    <a:pt x="296" y="5995"/>
                  </a:lnTo>
                  <a:lnTo>
                    <a:pt x="381" y="6290"/>
                  </a:lnTo>
                  <a:lnTo>
                    <a:pt x="550" y="6543"/>
                  </a:lnTo>
                  <a:lnTo>
                    <a:pt x="550" y="6543"/>
                  </a:lnTo>
                  <a:lnTo>
                    <a:pt x="719" y="6754"/>
                  </a:lnTo>
                  <a:lnTo>
                    <a:pt x="1014" y="6966"/>
                  </a:lnTo>
                  <a:lnTo>
                    <a:pt x="1394" y="7177"/>
                  </a:lnTo>
                  <a:lnTo>
                    <a:pt x="1816" y="7430"/>
                  </a:lnTo>
                  <a:lnTo>
                    <a:pt x="2829" y="7852"/>
                  </a:lnTo>
                  <a:lnTo>
                    <a:pt x="3927" y="8232"/>
                  </a:lnTo>
                  <a:lnTo>
                    <a:pt x="4940" y="8570"/>
                  </a:lnTo>
                  <a:lnTo>
                    <a:pt x="5827" y="8823"/>
                  </a:lnTo>
                  <a:lnTo>
                    <a:pt x="6713" y="9034"/>
                  </a:lnTo>
                  <a:lnTo>
                    <a:pt x="6629" y="9414"/>
                  </a:lnTo>
                  <a:lnTo>
                    <a:pt x="7600" y="9625"/>
                  </a:lnTo>
                  <a:lnTo>
                    <a:pt x="7600" y="9625"/>
                  </a:lnTo>
                  <a:lnTo>
                    <a:pt x="7980" y="9498"/>
                  </a:lnTo>
                  <a:lnTo>
                    <a:pt x="8359" y="9287"/>
                  </a:lnTo>
                  <a:lnTo>
                    <a:pt x="8697" y="9034"/>
                  </a:lnTo>
                  <a:lnTo>
                    <a:pt x="8993" y="8739"/>
                  </a:lnTo>
                  <a:lnTo>
                    <a:pt x="8993" y="8739"/>
                  </a:lnTo>
                  <a:lnTo>
                    <a:pt x="7177" y="8527"/>
                  </a:lnTo>
                  <a:lnTo>
                    <a:pt x="6207" y="8401"/>
                  </a:lnTo>
                  <a:lnTo>
                    <a:pt x="5320" y="8232"/>
                  </a:lnTo>
                  <a:lnTo>
                    <a:pt x="4476" y="8021"/>
                  </a:lnTo>
                  <a:lnTo>
                    <a:pt x="3716" y="7768"/>
                  </a:lnTo>
                  <a:lnTo>
                    <a:pt x="3420" y="7641"/>
                  </a:lnTo>
                  <a:lnTo>
                    <a:pt x="3167" y="7514"/>
                  </a:lnTo>
                  <a:lnTo>
                    <a:pt x="2914" y="7345"/>
                  </a:lnTo>
                  <a:lnTo>
                    <a:pt x="2745" y="7219"/>
                  </a:lnTo>
                  <a:lnTo>
                    <a:pt x="2745" y="7219"/>
                  </a:lnTo>
                  <a:lnTo>
                    <a:pt x="2534" y="6881"/>
                  </a:lnTo>
                  <a:lnTo>
                    <a:pt x="2281" y="6501"/>
                  </a:lnTo>
                  <a:lnTo>
                    <a:pt x="2069" y="6037"/>
                  </a:lnTo>
                  <a:lnTo>
                    <a:pt x="1816" y="5488"/>
                  </a:lnTo>
                  <a:lnTo>
                    <a:pt x="1394" y="4348"/>
                  </a:lnTo>
                  <a:lnTo>
                    <a:pt x="1014" y="3124"/>
                  </a:lnTo>
                  <a:lnTo>
                    <a:pt x="676" y="1984"/>
                  </a:lnTo>
                  <a:lnTo>
                    <a:pt x="423" y="971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1"/>
            <p:cNvSpPr/>
            <p:nvPr/>
          </p:nvSpPr>
          <p:spPr>
            <a:xfrm>
              <a:off x="4060625" y="2956700"/>
              <a:ext cx="1100" cy="2125"/>
            </a:xfrm>
            <a:custGeom>
              <a:avLst/>
              <a:gdLst/>
              <a:ahLst/>
              <a:cxnLst/>
              <a:rect l="l" t="t" r="r" b="b"/>
              <a:pathLst>
                <a:path w="44" h="85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4060625" y="2956700"/>
              <a:ext cx="1100" cy="2125"/>
            </a:xfrm>
            <a:custGeom>
              <a:avLst/>
              <a:gdLst/>
              <a:ahLst/>
              <a:cxnLst/>
              <a:rect l="l" t="t" r="r" b="b"/>
              <a:pathLst>
                <a:path w="44" h="8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4050075" y="2957750"/>
              <a:ext cx="355700" cy="372575"/>
            </a:xfrm>
            <a:custGeom>
              <a:avLst/>
              <a:gdLst/>
              <a:ahLst/>
              <a:cxnLst/>
              <a:rect l="l" t="t" r="r" b="b"/>
              <a:pathLst>
                <a:path w="14228" h="14903" extrusionOk="0">
                  <a:moveTo>
                    <a:pt x="465" y="0"/>
                  </a:moveTo>
                  <a:lnTo>
                    <a:pt x="423" y="43"/>
                  </a:lnTo>
                  <a:lnTo>
                    <a:pt x="212" y="1098"/>
                  </a:lnTo>
                  <a:lnTo>
                    <a:pt x="85" y="2196"/>
                  </a:lnTo>
                  <a:lnTo>
                    <a:pt x="1" y="3251"/>
                  </a:lnTo>
                  <a:lnTo>
                    <a:pt x="43" y="4306"/>
                  </a:lnTo>
                  <a:lnTo>
                    <a:pt x="127" y="5362"/>
                  </a:lnTo>
                  <a:lnTo>
                    <a:pt x="296" y="6375"/>
                  </a:lnTo>
                  <a:lnTo>
                    <a:pt x="592" y="7388"/>
                  </a:lnTo>
                  <a:lnTo>
                    <a:pt x="930" y="8359"/>
                  </a:lnTo>
                  <a:lnTo>
                    <a:pt x="1352" y="9245"/>
                  </a:lnTo>
                  <a:lnTo>
                    <a:pt x="1605" y="9710"/>
                  </a:lnTo>
                  <a:lnTo>
                    <a:pt x="1900" y="10132"/>
                  </a:lnTo>
                  <a:lnTo>
                    <a:pt x="2196" y="10554"/>
                  </a:lnTo>
                  <a:lnTo>
                    <a:pt x="2534" y="10976"/>
                  </a:lnTo>
                  <a:lnTo>
                    <a:pt x="2871" y="11356"/>
                  </a:lnTo>
                  <a:lnTo>
                    <a:pt x="3209" y="11736"/>
                  </a:lnTo>
                  <a:lnTo>
                    <a:pt x="3631" y="12116"/>
                  </a:lnTo>
                  <a:lnTo>
                    <a:pt x="4053" y="12454"/>
                  </a:lnTo>
                  <a:lnTo>
                    <a:pt x="4476" y="12791"/>
                  </a:lnTo>
                  <a:lnTo>
                    <a:pt x="4940" y="13129"/>
                  </a:lnTo>
                  <a:lnTo>
                    <a:pt x="5446" y="13425"/>
                  </a:lnTo>
                  <a:lnTo>
                    <a:pt x="5953" y="13720"/>
                  </a:lnTo>
                  <a:lnTo>
                    <a:pt x="6502" y="13973"/>
                  </a:lnTo>
                  <a:lnTo>
                    <a:pt x="7051" y="14227"/>
                  </a:lnTo>
                  <a:lnTo>
                    <a:pt x="7262" y="14311"/>
                  </a:lnTo>
                  <a:lnTo>
                    <a:pt x="7262" y="10005"/>
                  </a:lnTo>
                  <a:lnTo>
                    <a:pt x="6333" y="9836"/>
                  </a:lnTo>
                  <a:lnTo>
                    <a:pt x="5404" y="9625"/>
                  </a:lnTo>
                  <a:lnTo>
                    <a:pt x="4476" y="9330"/>
                  </a:lnTo>
                  <a:lnTo>
                    <a:pt x="3631" y="9034"/>
                  </a:lnTo>
                  <a:lnTo>
                    <a:pt x="2829" y="8654"/>
                  </a:lnTo>
                  <a:lnTo>
                    <a:pt x="2491" y="8443"/>
                  </a:lnTo>
                  <a:lnTo>
                    <a:pt x="2196" y="8232"/>
                  </a:lnTo>
                  <a:lnTo>
                    <a:pt x="1900" y="7979"/>
                  </a:lnTo>
                  <a:lnTo>
                    <a:pt x="1647" y="7726"/>
                  </a:lnTo>
                  <a:lnTo>
                    <a:pt x="1436" y="7430"/>
                  </a:lnTo>
                  <a:lnTo>
                    <a:pt x="1309" y="7135"/>
                  </a:lnTo>
                  <a:lnTo>
                    <a:pt x="1056" y="6501"/>
                  </a:lnTo>
                  <a:lnTo>
                    <a:pt x="845" y="5784"/>
                  </a:lnTo>
                  <a:lnTo>
                    <a:pt x="676" y="4939"/>
                  </a:lnTo>
                  <a:lnTo>
                    <a:pt x="550" y="4053"/>
                  </a:lnTo>
                  <a:lnTo>
                    <a:pt x="423" y="3082"/>
                  </a:lnTo>
                  <a:lnTo>
                    <a:pt x="381" y="2069"/>
                  </a:lnTo>
                  <a:lnTo>
                    <a:pt x="381" y="1056"/>
                  </a:lnTo>
                  <a:lnTo>
                    <a:pt x="465" y="0"/>
                  </a:lnTo>
                  <a:close/>
                  <a:moveTo>
                    <a:pt x="9837" y="14100"/>
                  </a:moveTo>
                  <a:lnTo>
                    <a:pt x="9837" y="14902"/>
                  </a:lnTo>
                  <a:lnTo>
                    <a:pt x="10977" y="14902"/>
                  </a:lnTo>
                  <a:lnTo>
                    <a:pt x="11483" y="14860"/>
                  </a:lnTo>
                  <a:lnTo>
                    <a:pt x="11948" y="14775"/>
                  </a:lnTo>
                  <a:lnTo>
                    <a:pt x="12412" y="14691"/>
                  </a:lnTo>
                  <a:lnTo>
                    <a:pt x="12876" y="14607"/>
                  </a:lnTo>
                  <a:lnTo>
                    <a:pt x="13341" y="14438"/>
                  </a:lnTo>
                  <a:lnTo>
                    <a:pt x="13805" y="14269"/>
                  </a:lnTo>
                  <a:lnTo>
                    <a:pt x="14227" y="1410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4295975" y="3310225"/>
              <a:ext cx="109800" cy="20100"/>
            </a:xfrm>
            <a:custGeom>
              <a:avLst/>
              <a:gdLst/>
              <a:ahLst/>
              <a:cxnLst/>
              <a:rect l="l" t="t" r="r" b="b"/>
              <a:pathLst>
                <a:path w="4392" h="804" fill="none" extrusionOk="0">
                  <a:moveTo>
                    <a:pt x="4391" y="1"/>
                  </a:moveTo>
                  <a:lnTo>
                    <a:pt x="1" y="1"/>
                  </a:lnTo>
                  <a:lnTo>
                    <a:pt x="1" y="803"/>
                  </a:lnTo>
                  <a:lnTo>
                    <a:pt x="1" y="803"/>
                  </a:lnTo>
                  <a:lnTo>
                    <a:pt x="676" y="803"/>
                  </a:lnTo>
                  <a:lnTo>
                    <a:pt x="676" y="803"/>
                  </a:lnTo>
                  <a:lnTo>
                    <a:pt x="1141" y="803"/>
                  </a:lnTo>
                  <a:lnTo>
                    <a:pt x="1647" y="761"/>
                  </a:lnTo>
                  <a:lnTo>
                    <a:pt x="2112" y="676"/>
                  </a:lnTo>
                  <a:lnTo>
                    <a:pt x="2576" y="592"/>
                  </a:lnTo>
                  <a:lnTo>
                    <a:pt x="3040" y="508"/>
                  </a:lnTo>
                  <a:lnTo>
                    <a:pt x="3505" y="339"/>
                  </a:lnTo>
                  <a:lnTo>
                    <a:pt x="3969" y="170"/>
                  </a:lnTo>
                  <a:lnTo>
                    <a:pt x="43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1"/>
            <p:cNvSpPr/>
            <p:nvPr/>
          </p:nvSpPr>
          <p:spPr>
            <a:xfrm>
              <a:off x="4050075" y="2957750"/>
              <a:ext cx="181550" cy="357800"/>
            </a:xfrm>
            <a:custGeom>
              <a:avLst/>
              <a:gdLst/>
              <a:ahLst/>
              <a:cxnLst/>
              <a:rect l="l" t="t" r="r" b="b"/>
              <a:pathLst>
                <a:path w="7262" h="14312" fill="none" extrusionOk="0">
                  <a:moveTo>
                    <a:pt x="465" y="0"/>
                  </a:moveTo>
                  <a:lnTo>
                    <a:pt x="465" y="0"/>
                  </a:lnTo>
                  <a:lnTo>
                    <a:pt x="423" y="43"/>
                  </a:lnTo>
                  <a:lnTo>
                    <a:pt x="423" y="43"/>
                  </a:lnTo>
                  <a:lnTo>
                    <a:pt x="212" y="1098"/>
                  </a:lnTo>
                  <a:lnTo>
                    <a:pt x="85" y="2196"/>
                  </a:lnTo>
                  <a:lnTo>
                    <a:pt x="1" y="3251"/>
                  </a:lnTo>
                  <a:lnTo>
                    <a:pt x="43" y="4306"/>
                  </a:lnTo>
                  <a:lnTo>
                    <a:pt x="127" y="5362"/>
                  </a:lnTo>
                  <a:lnTo>
                    <a:pt x="296" y="6375"/>
                  </a:lnTo>
                  <a:lnTo>
                    <a:pt x="592" y="7388"/>
                  </a:lnTo>
                  <a:lnTo>
                    <a:pt x="930" y="8359"/>
                  </a:lnTo>
                  <a:lnTo>
                    <a:pt x="1352" y="9245"/>
                  </a:lnTo>
                  <a:lnTo>
                    <a:pt x="1605" y="9710"/>
                  </a:lnTo>
                  <a:lnTo>
                    <a:pt x="1900" y="10132"/>
                  </a:lnTo>
                  <a:lnTo>
                    <a:pt x="2196" y="10554"/>
                  </a:lnTo>
                  <a:lnTo>
                    <a:pt x="2534" y="10976"/>
                  </a:lnTo>
                  <a:lnTo>
                    <a:pt x="2871" y="11356"/>
                  </a:lnTo>
                  <a:lnTo>
                    <a:pt x="3209" y="11736"/>
                  </a:lnTo>
                  <a:lnTo>
                    <a:pt x="3631" y="12116"/>
                  </a:lnTo>
                  <a:lnTo>
                    <a:pt x="4053" y="12454"/>
                  </a:lnTo>
                  <a:lnTo>
                    <a:pt x="4476" y="12791"/>
                  </a:lnTo>
                  <a:lnTo>
                    <a:pt x="4940" y="13129"/>
                  </a:lnTo>
                  <a:lnTo>
                    <a:pt x="5446" y="13425"/>
                  </a:lnTo>
                  <a:lnTo>
                    <a:pt x="5953" y="13720"/>
                  </a:lnTo>
                  <a:lnTo>
                    <a:pt x="6502" y="13973"/>
                  </a:lnTo>
                  <a:lnTo>
                    <a:pt x="7051" y="14227"/>
                  </a:lnTo>
                  <a:lnTo>
                    <a:pt x="7051" y="14227"/>
                  </a:lnTo>
                  <a:lnTo>
                    <a:pt x="7262" y="14311"/>
                  </a:lnTo>
                  <a:lnTo>
                    <a:pt x="7262" y="10005"/>
                  </a:lnTo>
                  <a:lnTo>
                    <a:pt x="7262" y="10005"/>
                  </a:lnTo>
                  <a:lnTo>
                    <a:pt x="6333" y="9836"/>
                  </a:lnTo>
                  <a:lnTo>
                    <a:pt x="5404" y="9625"/>
                  </a:lnTo>
                  <a:lnTo>
                    <a:pt x="4476" y="9330"/>
                  </a:lnTo>
                  <a:lnTo>
                    <a:pt x="3631" y="9034"/>
                  </a:lnTo>
                  <a:lnTo>
                    <a:pt x="2829" y="8654"/>
                  </a:lnTo>
                  <a:lnTo>
                    <a:pt x="2491" y="8443"/>
                  </a:lnTo>
                  <a:lnTo>
                    <a:pt x="2196" y="8232"/>
                  </a:lnTo>
                  <a:lnTo>
                    <a:pt x="1900" y="7979"/>
                  </a:lnTo>
                  <a:lnTo>
                    <a:pt x="1647" y="7726"/>
                  </a:lnTo>
                  <a:lnTo>
                    <a:pt x="1436" y="7430"/>
                  </a:lnTo>
                  <a:lnTo>
                    <a:pt x="1309" y="7135"/>
                  </a:lnTo>
                  <a:lnTo>
                    <a:pt x="1309" y="7135"/>
                  </a:lnTo>
                  <a:lnTo>
                    <a:pt x="1056" y="6501"/>
                  </a:lnTo>
                  <a:lnTo>
                    <a:pt x="845" y="5784"/>
                  </a:lnTo>
                  <a:lnTo>
                    <a:pt x="676" y="4939"/>
                  </a:lnTo>
                  <a:lnTo>
                    <a:pt x="550" y="4053"/>
                  </a:lnTo>
                  <a:lnTo>
                    <a:pt x="423" y="3082"/>
                  </a:lnTo>
                  <a:lnTo>
                    <a:pt x="381" y="2069"/>
                  </a:lnTo>
                  <a:lnTo>
                    <a:pt x="381" y="1056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1"/>
            <p:cNvSpPr/>
            <p:nvPr/>
          </p:nvSpPr>
          <p:spPr>
            <a:xfrm>
              <a:off x="4317100" y="3134000"/>
              <a:ext cx="199475" cy="85500"/>
            </a:xfrm>
            <a:custGeom>
              <a:avLst/>
              <a:gdLst/>
              <a:ahLst/>
              <a:cxnLst/>
              <a:rect l="l" t="t" r="r" b="b"/>
              <a:pathLst>
                <a:path w="7979" h="3420" extrusionOk="0">
                  <a:moveTo>
                    <a:pt x="4939" y="0"/>
                  </a:moveTo>
                  <a:lnTo>
                    <a:pt x="4348" y="85"/>
                  </a:lnTo>
                  <a:lnTo>
                    <a:pt x="4095" y="169"/>
                  </a:lnTo>
                  <a:lnTo>
                    <a:pt x="3842" y="211"/>
                  </a:lnTo>
                  <a:lnTo>
                    <a:pt x="3631" y="338"/>
                  </a:lnTo>
                  <a:lnTo>
                    <a:pt x="3504" y="465"/>
                  </a:lnTo>
                  <a:lnTo>
                    <a:pt x="3166" y="760"/>
                  </a:lnTo>
                  <a:lnTo>
                    <a:pt x="2828" y="1013"/>
                  </a:lnTo>
                  <a:lnTo>
                    <a:pt x="2449" y="1224"/>
                  </a:lnTo>
                  <a:lnTo>
                    <a:pt x="2069" y="1351"/>
                  </a:lnTo>
                  <a:lnTo>
                    <a:pt x="338" y="971"/>
                  </a:lnTo>
                  <a:lnTo>
                    <a:pt x="0" y="2660"/>
                  </a:lnTo>
                  <a:lnTo>
                    <a:pt x="2533" y="2997"/>
                  </a:lnTo>
                  <a:lnTo>
                    <a:pt x="2744" y="3124"/>
                  </a:lnTo>
                  <a:lnTo>
                    <a:pt x="2997" y="3208"/>
                  </a:lnTo>
                  <a:lnTo>
                    <a:pt x="3251" y="3293"/>
                  </a:lnTo>
                  <a:lnTo>
                    <a:pt x="3504" y="3377"/>
                  </a:lnTo>
                  <a:lnTo>
                    <a:pt x="4306" y="3377"/>
                  </a:lnTo>
                  <a:lnTo>
                    <a:pt x="5741" y="3420"/>
                  </a:lnTo>
                  <a:lnTo>
                    <a:pt x="6501" y="3377"/>
                  </a:lnTo>
                  <a:lnTo>
                    <a:pt x="7134" y="3335"/>
                  </a:lnTo>
                  <a:lnTo>
                    <a:pt x="7641" y="3293"/>
                  </a:lnTo>
                  <a:lnTo>
                    <a:pt x="7810" y="3208"/>
                  </a:lnTo>
                  <a:lnTo>
                    <a:pt x="7894" y="3166"/>
                  </a:lnTo>
                  <a:lnTo>
                    <a:pt x="7936" y="3082"/>
                  </a:lnTo>
                  <a:lnTo>
                    <a:pt x="7979" y="2913"/>
                  </a:lnTo>
                  <a:lnTo>
                    <a:pt x="7936" y="2533"/>
                  </a:lnTo>
                  <a:lnTo>
                    <a:pt x="7810" y="2026"/>
                  </a:lnTo>
                  <a:lnTo>
                    <a:pt x="7641" y="1520"/>
                  </a:lnTo>
                  <a:lnTo>
                    <a:pt x="7303" y="549"/>
                  </a:lnTo>
                  <a:lnTo>
                    <a:pt x="7134" y="127"/>
                  </a:lnTo>
                  <a:lnTo>
                    <a:pt x="6670" y="42"/>
                  </a:lnTo>
                  <a:lnTo>
                    <a:pt x="6163" y="42"/>
                  </a:lnTo>
                  <a:lnTo>
                    <a:pt x="5572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4317100" y="3134000"/>
              <a:ext cx="199475" cy="85500"/>
            </a:xfrm>
            <a:custGeom>
              <a:avLst/>
              <a:gdLst/>
              <a:ahLst/>
              <a:cxnLst/>
              <a:rect l="l" t="t" r="r" b="b"/>
              <a:pathLst>
                <a:path w="7979" h="3420" fill="none" extrusionOk="0">
                  <a:moveTo>
                    <a:pt x="338" y="971"/>
                  </a:moveTo>
                  <a:lnTo>
                    <a:pt x="2069" y="1351"/>
                  </a:lnTo>
                  <a:lnTo>
                    <a:pt x="2069" y="1351"/>
                  </a:lnTo>
                  <a:lnTo>
                    <a:pt x="2449" y="1224"/>
                  </a:lnTo>
                  <a:lnTo>
                    <a:pt x="2828" y="1013"/>
                  </a:lnTo>
                  <a:lnTo>
                    <a:pt x="3166" y="760"/>
                  </a:lnTo>
                  <a:lnTo>
                    <a:pt x="3504" y="465"/>
                  </a:lnTo>
                  <a:lnTo>
                    <a:pt x="3504" y="465"/>
                  </a:lnTo>
                  <a:lnTo>
                    <a:pt x="3631" y="338"/>
                  </a:lnTo>
                  <a:lnTo>
                    <a:pt x="3842" y="211"/>
                  </a:lnTo>
                  <a:lnTo>
                    <a:pt x="4095" y="169"/>
                  </a:lnTo>
                  <a:lnTo>
                    <a:pt x="4348" y="85"/>
                  </a:lnTo>
                  <a:lnTo>
                    <a:pt x="4939" y="0"/>
                  </a:lnTo>
                  <a:lnTo>
                    <a:pt x="5572" y="0"/>
                  </a:lnTo>
                  <a:lnTo>
                    <a:pt x="6163" y="42"/>
                  </a:lnTo>
                  <a:lnTo>
                    <a:pt x="6670" y="42"/>
                  </a:lnTo>
                  <a:lnTo>
                    <a:pt x="7134" y="127"/>
                  </a:lnTo>
                  <a:lnTo>
                    <a:pt x="7134" y="127"/>
                  </a:lnTo>
                  <a:lnTo>
                    <a:pt x="7303" y="549"/>
                  </a:lnTo>
                  <a:lnTo>
                    <a:pt x="7641" y="1520"/>
                  </a:lnTo>
                  <a:lnTo>
                    <a:pt x="7810" y="2026"/>
                  </a:lnTo>
                  <a:lnTo>
                    <a:pt x="7936" y="2533"/>
                  </a:lnTo>
                  <a:lnTo>
                    <a:pt x="7979" y="2913"/>
                  </a:lnTo>
                  <a:lnTo>
                    <a:pt x="7936" y="3082"/>
                  </a:lnTo>
                  <a:lnTo>
                    <a:pt x="7894" y="3166"/>
                  </a:lnTo>
                  <a:lnTo>
                    <a:pt x="7894" y="3166"/>
                  </a:lnTo>
                  <a:lnTo>
                    <a:pt x="7810" y="3208"/>
                  </a:lnTo>
                  <a:lnTo>
                    <a:pt x="7641" y="3293"/>
                  </a:lnTo>
                  <a:lnTo>
                    <a:pt x="7134" y="3335"/>
                  </a:lnTo>
                  <a:lnTo>
                    <a:pt x="6501" y="3377"/>
                  </a:lnTo>
                  <a:lnTo>
                    <a:pt x="5741" y="3420"/>
                  </a:lnTo>
                  <a:lnTo>
                    <a:pt x="4306" y="3377"/>
                  </a:lnTo>
                  <a:lnTo>
                    <a:pt x="3504" y="3377"/>
                  </a:lnTo>
                  <a:lnTo>
                    <a:pt x="3504" y="3377"/>
                  </a:lnTo>
                  <a:lnTo>
                    <a:pt x="3251" y="3293"/>
                  </a:lnTo>
                  <a:lnTo>
                    <a:pt x="2997" y="3208"/>
                  </a:lnTo>
                  <a:lnTo>
                    <a:pt x="2744" y="3124"/>
                  </a:lnTo>
                  <a:lnTo>
                    <a:pt x="2533" y="2997"/>
                  </a:lnTo>
                  <a:lnTo>
                    <a:pt x="0" y="2660"/>
                  </a:lnTo>
                  <a:lnTo>
                    <a:pt x="33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1"/>
            <p:cNvSpPr/>
            <p:nvPr/>
          </p:nvSpPr>
          <p:spPr>
            <a:xfrm>
              <a:off x="4059575" y="2797325"/>
              <a:ext cx="287100" cy="420075"/>
            </a:xfrm>
            <a:custGeom>
              <a:avLst/>
              <a:gdLst/>
              <a:ahLst/>
              <a:cxnLst/>
              <a:rect l="l" t="t" r="r" b="b"/>
              <a:pathLst>
                <a:path w="11484" h="16803" extrusionOk="0">
                  <a:moveTo>
                    <a:pt x="3336" y="1"/>
                  </a:moveTo>
                  <a:lnTo>
                    <a:pt x="2956" y="212"/>
                  </a:lnTo>
                  <a:lnTo>
                    <a:pt x="2618" y="423"/>
                  </a:lnTo>
                  <a:lnTo>
                    <a:pt x="2280" y="676"/>
                  </a:lnTo>
                  <a:lnTo>
                    <a:pt x="1985" y="972"/>
                  </a:lnTo>
                  <a:lnTo>
                    <a:pt x="1732" y="1309"/>
                  </a:lnTo>
                  <a:lnTo>
                    <a:pt x="1478" y="1647"/>
                  </a:lnTo>
                  <a:lnTo>
                    <a:pt x="1225" y="2027"/>
                  </a:lnTo>
                  <a:lnTo>
                    <a:pt x="1014" y="2449"/>
                  </a:lnTo>
                  <a:lnTo>
                    <a:pt x="845" y="2871"/>
                  </a:lnTo>
                  <a:lnTo>
                    <a:pt x="676" y="3336"/>
                  </a:lnTo>
                  <a:lnTo>
                    <a:pt x="423" y="4264"/>
                  </a:lnTo>
                  <a:lnTo>
                    <a:pt x="212" y="5278"/>
                  </a:lnTo>
                  <a:lnTo>
                    <a:pt x="85" y="6291"/>
                  </a:lnTo>
                  <a:lnTo>
                    <a:pt x="1" y="7346"/>
                  </a:lnTo>
                  <a:lnTo>
                    <a:pt x="1" y="8401"/>
                  </a:lnTo>
                  <a:lnTo>
                    <a:pt x="43" y="9415"/>
                  </a:lnTo>
                  <a:lnTo>
                    <a:pt x="170" y="10386"/>
                  </a:lnTo>
                  <a:lnTo>
                    <a:pt x="296" y="11314"/>
                  </a:lnTo>
                  <a:lnTo>
                    <a:pt x="465" y="12159"/>
                  </a:lnTo>
                  <a:lnTo>
                    <a:pt x="676" y="12918"/>
                  </a:lnTo>
                  <a:lnTo>
                    <a:pt x="929" y="13552"/>
                  </a:lnTo>
                  <a:lnTo>
                    <a:pt x="1056" y="13847"/>
                  </a:lnTo>
                  <a:lnTo>
                    <a:pt x="1225" y="14100"/>
                  </a:lnTo>
                  <a:lnTo>
                    <a:pt x="1478" y="14354"/>
                  </a:lnTo>
                  <a:lnTo>
                    <a:pt x="1732" y="14565"/>
                  </a:lnTo>
                  <a:lnTo>
                    <a:pt x="2027" y="14776"/>
                  </a:lnTo>
                  <a:lnTo>
                    <a:pt x="2323" y="14987"/>
                  </a:lnTo>
                  <a:lnTo>
                    <a:pt x="3040" y="15367"/>
                  </a:lnTo>
                  <a:lnTo>
                    <a:pt x="3800" y="15662"/>
                  </a:lnTo>
                  <a:lnTo>
                    <a:pt x="4644" y="15916"/>
                  </a:lnTo>
                  <a:lnTo>
                    <a:pt x="5531" y="16127"/>
                  </a:lnTo>
                  <a:lnTo>
                    <a:pt x="6375" y="16338"/>
                  </a:lnTo>
                  <a:lnTo>
                    <a:pt x="7262" y="16464"/>
                  </a:lnTo>
                  <a:lnTo>
                    <a:pt x="8064" y="16591"/>
                  </a:lnTo>
                  <a:lnTo>
                    <a:pt x="9499" y="16718"/>
                  </a:lnTo>
                  <a:lnTo>
                    <a:pt x="10512" y="16802"/>
                  </a:lnTo>
                  <a:lnTo>
                    <a:pt x="10892" y="16802"/>
                  </a:lnTo>
                  <a:lnTo>
                    <a:pt x="11483" y="14227"/>
                  </a:lnTo>
                  <a:lnTo>
                    <a:pt x="10597" y="14016"/>
                  </a:lnTo>
                  <a:lnTo>
                    <a:pt x="9710" y="13763"/>
                  </a:lnTo>
                  <a:lnTo>
                    <a:pt x="8697" y="13425"/>
                  </a:lnTo>
                  <a:lnTo>
                    <a:pt x="7599" y="13045"/>
                  </a:lnTo>
                  <a:lnTo>
                    <a:pt x="6586" y="12623"/>
                  </a:lnTo>
                  <a:lnTo>
                    <a:pt x="6164" y="12370"/>
                  </a:lnTo>
                  <a:lnTo>
                    <a:pt x="5784" y="12159"/>
                  </a:lnTo>
                  <a:lnTo>
                    <a:pt x="5489" y="11947"/>
                  </a:lnTo>
                  <a:lnTo>
                    <a:pt x="5320" y="11736"/>
                  </a:lnTo>
                  <a:lnTo>
                    <a:pt x="5151" y="11483"/>
                  </a:lnTo>
                  <a:lnTo>
                    <a:pt x="5066" y="11188"/>
                  </a:lnTo>
                  <a:lnTo>
                    <a:pt x="4982" y="10892"/>
                  </a:lnTo>
                  <a:lnTo>
                    <a:pt x="4898" y="10554"/>
                  </a:lnTo>
                  <a:lnTo>
                    <a:pt x="4813" y="9795"/>
                  </a:lnTo>
                  <a:lnTo>
                    <a:pt x="4771" y="8950"/>
                  </a:lnTo>
                  <a:lnTo>
                    <a:pt x="4771" y="8106"/>
                  </a:lnTo>
                  <a:lnTo>
                    <a:pt x="4813" y="7219"/>
                  </a:lnTo>
                  <a:lnTo>
                    <a:pt x="4940" y="5615"/>
                  </a:lnTo>
                  <a:lnTo>
                    <a:pt x="4982" y="4855"/>
                  </a:lnTo>
                  <a:lnTo>
                    <a:pt x="4982" y="4138"/>
                  </a:lnTo>
                  <a:lnTo>
                    <a:pt x="4898" y="3378"/>
                  </a:lnTo>
                  <a:lnTo>
                    <a:pt x="4729" y="2660"/>
                  </a:lnTo>
                  <a:lnTo>
                    <a:pt x="4475" y="1943"/>
                  </a:lnTo>
                  <a:lnTo>
                    <a:pt x="4180" y="1267"/>
                  </a:lnTo>
                  <a:lnTo>
                    <a:pt x="3800" y="634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1"/>
            <p:cNvSpPr/>
            <p:nvPr/>
          </p:nvSpPr>
          <p:spPr>
            <a:xfrm>
              <a:off x="4059575" y="2797325"/>
              <a:ext cx="287100" cy="420075"/>
            </a:xfrm>
            <a:custGeom>
              <a:avLst/>
              <a:gdLst/>
              <a:ahLst/>
              <a:cxnLst/>
              <a:rect l="l" t="t" r="r" b="b"/>
              <a:pathLst>
                <a:path w="11484" h="16803" fill="none" extrusionOk="0">
                  <a:moveTo>
                    <a:pt x="3336" y="1"/>
                  </a:moveTo>
                  <a:lnTo>
                    <a:pt x="3336" y="1"/>
                  </a:lnTo>
                  <a:lnTo>
                    <a:pt x="2956" y="212"/>
                  </a:lnTo>
                  <a:lnTo>
                    <a:pt x="2618" y="423"/>
                  </a:lnTo>
                  <a:lnTo>
                    <a:pt x="2280" y="676"/>
                  </a:lnTo>
                  <a:lnTo>
                    <a:pt x="1985" y="972"/>
                  </a:lnTo>
                  <a:lnTo>
                    <a:pt x="1732" y="1309"/>
                  </a:lnTo>
                  <a:lnTo>
                    <a:pt x="1478" y="1647"/>
                  </a:lnTo>
                  <a:lnTo>
                    <a:pt x="1225" y="2027"/>
                  </a:lnTo>
                  <a:lnTo>
                    <a:pt x="1014" y="2449"/>
                  </a:lnTo>
                  <a:lnTo>
                    <a:pt x="845" y="2871"/>
                  </a:lnTo>
                  <a:lnTo>
                    <a:pt x="676" y="3336"/>
                  </a:lnTo>
                  <a:lnTo>
                    <a:pt x="423" y="4264"/>
                  </a:lnTo>
                  <a:lnTo>
                    <a:pt x="212" y="5278"/>
                  </a:lnTo>
                  <a:lnTo>
                    <a:pt x="85" y="6291"/>
                  </a:lnTo>
                  <a:lnTo>
                    <a:pt x="1" y="7346"/>
                  </a:lnTo>
                  <a:lnTo>
                    <a:pt x="1" y="8401"/>
                  </a:lnTo>
                  <a:lnTo>
                    <a:pt x="43" y="9415"/>
                  </a:lnTo>
                  <a:lnTo>
                    <a:pt x="170" y="10386"/>
                  </a:lnTo>
                  <a:lnTo>
                    <a:pt x="296" y="11314"/>
                  </a:lnTo>
                  <a:lnTo>
                    <a:pt x="465" y="12159"/>
                  </a:lnTo>
                  <a:lnTo>
                    <a:pt x="676" y="12918"/>
                  </a:lnTo>
                  <a:lnTo>
                    <a:pt x="929" y="13552"/>
                  </a:lnTo>
                  <a:lnTo>
                    <a:pt x="929" y="13552"/>
                  </a:lnTo>
                  <a:lnTo>
                    <a:pt x="1056" y="13847"/>
                  </a:lnTo>
                  <a:lnTo>
                    <a:pt x="1225" y="14100"/>
                  </a:lnTo>
                  <a:lnTo>
                    <a:pt x="1478" y="14354"/>
                  </a:lnTo>
                  <a:lnTo>
                    <a:pt x="1732" y="14565"/>
                  </a:lnTo>
                  <a:lnTo>
                    <a:pt x="2027" y="14776"/>
                  </a:lnTo>
                  <a:lnTo>
                    <a:pt x="2323" y="14987"/>
                  </a:lnTo>
                  <a:lnTo>
                    <a:pt x="3040" y="15367"/>
                  </a:lnTo>
                  <a:lnTo>
                    <a:pt x="3800" y="15662"/>
                  </a:lnTo>
                  <a:lnTo>
                    <a:pt x="4644" y="15916"/>
                  </a:lnTo>
                  <a:lnTo>
                    <a:pt x="5531" y="16127"/>
                  </a:lnTo>
                  <a:lnTo>
                    <a:pt x="6375" y="16338"/>
                  </a:lnTo>
                  <a:lnTo>
                    <a:pt x="7262" y="16464"/>
                  </a:lnTo>
                  <a:lnTo>
                    <a:pt x="8064" y="16591"/>
                  </a:lnTo>
                  <a:lnTo>
                    <a:pt x="9499" y="16718"/>
                  </a:lnTo>
                  <a:lnTo>
                    <a:pt x="10512" y="16802"/>
                  </a:lnTo>
                  <a:lnTo>
                    <a:pt x="10892" y="16802"/>
                  </a:lnTo>
                  <a:lnTo>
                    <a:pt x="11483" y="14227"/>
                  </a:lnTo>
                  <a:lnTo>
                    <a:pt x="11483" y="14227"/>
                  </a:lnTo>
                  <a:lnTo>
                    <a:pt x="10597" y="14016"/>
                  </a:lnTo>
                  <a:lnTo>
                    <a:pt x="9710" y="13763"/>
                  </a:lnTo>
                  <a:lnTo>
                    <a:pt x="8697" y="13425"/>
                  </a:lnTo>
                  <a:lnTo>
                    <a:pt x="7599" y="13045"/>
                  </a:lnTo>
                  <a:lnTo>
                    <a:pt x="6586" y="12623"/>
                  </a:lnTo>
                  <a:lnTo>
                    <a:pt x="6164" y="12370"/>
                  </a:lnTo>
                  <a:lnTo>
                    <a:pt x="5784" y="12159"/>
                  </a:lnTo>
                  <a:lnTo>
                    <a:pt x="5489" y="11947"/>
                  </a:lnTo>
                  <a:lnTo>
                    <a:pt x="5320" y="11736"/>
                  </a:lnTo>
                  <a:lnTo>
                    <a:pt x="5320" y="11736"/>
                  </a:lnTo>
                  <a:lnTo>
                    <a:pt x="5151" y="11483"/>
                  </a:lnTo>
                  <a:lnTo>
                    <a:pt x="5066" y="11188"/>
                  </a:lnTo>
                  <a:lnTo>
                    <a:pt x="4982" y="10892"/>
                  </a:lnTo>
                  <a:lnTo>
                    <a:pt x="4898" y="10554"/>
                  </a:lnTo>
                  <a:lnTo>
                    <a:pt x="4813" y="9795"/>
                  </a:lnTo>
                  <a:lnTo>
                    <a:pt x="4771" y="8950"/>
                  </a:lnTo>
                  <a:lnTo>
                    <a:pt x="4771" y="8106"/>
                  </a:lnTo>
                  <a:lnTo>
                    <a:pt x="4813" y="7219"/>
                  </a:lnTo>
                  <a:lnTo>
                    <a:pt x="4940" y="5615"/>
                  </a:lnTo>
                  <a:lnTo>
                    <a:pt x="4940" y="5615"/>
                  </a:lnTo>
                  <a:lnTo>
                    <a:pt x="4982" y="4855"/>
                  </a:lnTo>
                  <a:lnTo>
                    <a:pt x="4982" y="4138"/>
                  </a:lnTo>
                  <a:lnTo>
                    <a:pt x="4898" y="3378"/>
                  </a:lnTo>
                  <a:lnTo>
                    <a:pt x="4729" y="2660"/>
                  </a:lnTo>
                  <a:lnTo>
                    <a:pt x="4475" y="1943"/>
                  </a:lnTo>
                  <a:lnTo>
                    <a:pt x="4180" y="1267"/>
                  </a:lnTo>
                  <a:lnTo>
                    <a:pt x="3800" y="634"/>
                  </a:lnTo>
                  <a:lnTo>
                    <a:pt x="3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4231600" y="3186750"/>
              <a:ext cx="1977775" cy="1379375"/>
            </a:xfrm>
            <a:custGeom>
              <a:avLst/>
              <a:gdLst/>
              <a:ahLst/>
              <a:cxnLst/>
              <a:rect l="l" t="t" r="r" b="b"/>
              <a:pathLst>
                <a:path w="79111" h="55175" extrusionOk="0">
                  <a:moveTo>
                    <a:pt x="1" y="1"/>
                  </a:moveTo>
                  <a:lnTo>
                    <a:pt x="1" y="55175"/>
                  </a:lnTo>
                  <a:lnTo>
                    <a:pt x="2576" y="55175"/>
                  </a:lnTo>
                  <a:lnTo>
                    <a:pt x="2576" y="4940"/>
                  </a:lnTo>
                  <a:lnTo>
                    <a:pt x="31957" y="4940"/>
                  </a:lnTo>
                  <a:lnTo>
                    <a:pt x="31957" y="55175"/>
                  </a:lnTo>
                  <a:lnTo>
                    <a:pt x="34532" y="55175"/>
                  </a:lnTo>
                  <a:lnTo>
                    <a:pt x="34532" y="4940"/>
                  </a:lnTo>
                  <a:lnTo>
                    <a:pt x="44537" y="4940"/>
                  </a:lnTo>
                  <a:lnTo>
                    <a:pt x="44537" y="55175"/>
                  </a:lnTo>
                  <a:lnTo>
                    <a:pt x="47154" y="55175"/>
                  </a:lnTo>
                  <a:lnTo>
                    <a:pt x="47154" y="4940"/>
                  </a:lnTo>
                  <a:lnTo>
                    <a:pt x="76493" y="4940"/>
                  </a:lnTo>
                  <a:lnTo>
                    <a:pt x="76493" y="55175"/>
                  </a:lnTo>
                  <a:lnTo>
                    <a:pt x="79111" y="55175"/>
                  </a:lnTo>
                  <a:lnTo>
                    <a:pt x="7911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1"/>
            <p:cNvSpPr/>
            <p:nvPr/>
          </p:nvSpPr>
          <p:spPr>
            <a:xfrm>
              <a:off x="4231600" y="3186750"/>
              <a:ext cx="1977775" cy="1379375"/>
            </a:xfrm>
            <a:custGeom>
              <a:avLst/>
              <a:gdLst/>
              <a:ahLst/>
              <a:cxnLst/>
              <a:rect l="l" t="t" r="r" b="b"/>
              <a:pathLst>
                <a:path w="79111" h="55175" fill="none" extrusionOk="0">
                  <a:moveTo>
                    <a:pt x="79111" y="1"/>
                  </a:moveTo>
                  <a:lnTo>
                    <a:pt x="79111" y="55175"/>
                  </a:lnTo>
                  <a:lnTo>
                    <a:pt x="76493" y="55175"/>
                  </a:lnTo>
                  <a:lnTo>
                    <a:pt x="76493" y="4940"/>
                  </a:lnTo>
                  <a:lnTo>
                    <a:pt x="47154" y="4940"/>
                  </a:lnTo>
                  <a:lnTo>
                    <a:pt x="47154" y="55175"/>
                  </a:lnTo>
                  <a:lnTo>
                    <a:pt x="44537" y="55175"/>
                  </a:lnTo>
                  <a:lnTo>
                    <a:pt x="44537" y="4940"/>
                  </a:lnTo>
                  <a:lnTo>
                    <a:pt x="34532" y="4940"/>
                  </a:lnTo>
                  <a:lnTo>
                    <a:pt x="34532" y="55175"/>
                  </a:lnTo>
                  <a:lnTo>
                    <a:pt x="31957" y="55175"/>
                  </a:lnTo>
                  <a:lnTo>
                    <a:pt x="31957" y="4940"/>
                  </a:lnTo>
                  <a:lnTo>
                    <a:pt x="2576" y="4940"/>
                  </a:lnTo>
                  <a:lnTo>
                    <a:pt x="2576" y="55175"/>
                  </a:lnTo>
                  <a:lnTo>
                    <a:pt x="1" y="55175"/>
                  </a:lnTo>
                  <a:lnTo>
                    <a:pt x="1" y="1"/>
                  </a:lnTo>
                  <a:lnTo>
                    <a:pt x="791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1"/>
            <p:cNvSpPr/>
            <p:nvPr/>
          </p:nvSpPr>
          <p:spPr>
            <a:xfrm>
              <a:off x="5030525" y="3186750"/>
              <a:ext cx="995225" cy="1379375"/>
            </a:xfrm>
            <a:custGeom>
              <a:avLst/>
              <a:gdLst/>
              <a:ahLst/>
              <a:cxnLst/>
              <a:rect l="l" t="t" r="r" b="b"/>
              <a:pathLst>
                <a:path w="39809" h="55175" extrusionOk="0">
                  <a:moveTo>
                    <a:pt x="0" y="4940"/>
                  </a:moveTo>
                  <a:lnTo>
                    <a:pt x="0" y="55175"/>
                  </a:lnTo>
                  <a:lnTo>
                    <a:pt x="2575" y="55175"/>
                  </a:lnTo>
                  <a:lnTo>
                    <a:pt x="2575" y="49349"/>
                  </a:lnTo>
                  <a:lnTo>
                    <a:pt x="2575" y="4940"/>
                  </a:lnTo>
                  <a:close/>
                  <a:moveTo>
                    <a:pt x="12580" y="1"/>
                  </a:moveTo>
                  <a:lnTo>
                    <a:pt x="12580" y="4940"/>
                  </a:lnTo>
                  <a:lnTo>
                    <a:pt x="12580" y="55175"/>
                  </a:lnTo>
                  <a:lnTo>
                    <a:pt x="15197" y="55175"/>
                  </a:lnTo>
                  <a:lnTo>
                    <a:pt x="15197" y="4940"/>
                  </a:lnTo>
                  <a:lnTo>
                    <a:pt x="39808" y="4940"/>
                  </a:lnTo>
                  <a:lnTo>
                    <a:pt x="39808" y="1436"/>
                  </a:lnTo>
                  <a:lnTo>
                    <a:pt x="39724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4295975" y="3186750"/>
              <a:ext cx="1729775" cy="1379375"/>
            </a:xfrm>
            <a:custGeom>
              <a:avLst/>
              <a:gdLst/>
              <a:ahLst/>
              <a:cxnLst/>
              <a:rect l="l" t="t" r="r" b="b"/>
              <a:pathLst>
                <a:path w="69191" h="55175" fill="none" extrusionOk="0">
                  <a:moveTo>
                    <a:pt x="69106" y="1"/>
                  </a:moveTo>
                  <a:lnTo>
                    <a:pt x="41962" y="1"/>
                  </a:lnTo>
                  <a:lnTo>
                    <a:pt x="41962" y="4940"/>
                  </a:lnTo>
                  <a:lnTo>
                    <a:pt x="31957" y="4940"/>
                  </a:lnTo>
                  <a:lnTo>
                    <a:pt x="29382" y="4940"/>
                  </a:lnTo>
                  <a:lnTo>
                    <a:pt x="1" y="4940"/>
                  </a:lnTo>
                  <a:lnTo>
                    <a:pt x="29382" y="4940"/>
                  </a:lnTo>
                  <a:lnTo>
                    <a:pt x="29382" y="55175"/>
                  </a:lnTo>
                  <a:lnTo>
                    <a:pt x="31957" y="55175"/>
                  </a:lnTo>
                  <a:lnTo>
                    <a:pt x="31957" y="49349"/>
                  </a:lnTo>
                  <a:lnTo>
                    <a:pt x="31957" y="4940"/>
                  </a:lnTo>
                  <a:lnTo>
                    <a:pt x="41962" y="4940"/>
                  </a:lnTo>
                  <a:lnTo>
                    <a:pt x="41962" y="55175"/>
                  </a:lnTo>
                  <a:lnTo>
                    <a:pt x="44579" y="55175"/>
                  </a:lnTo>
                  <a:lnTo>
                    <a:pt x="44579" y="4940"/>
                  </a:lnTo>
                  <a:lnTo>
                    <a:pt x="69190" y="4940"/>
                  </a:lnTo>
                  <a:lnTo>
                    <a:pt x="69190" y="1436"/>
                  </a:lnTo>
                  <a:lnTo>
                    <a:pt x="69190" y="1436"/>
                  </a:lnTo>
                  <a:lnTo>
                    <a:pt x="691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1"/>
            <p:cNvSpPr/>
            <p:nvPr/>
          </p:nvSpPr>
          <p:spPr>
            <a:xfrm>
              <a:off x="4231600" y="3186750"/>
              <a:ext cx="1113425" cy="1379375"/>
            </a:xfrm>
            <a:custGeom>
              <a:avLst/>
              <a:gdLst/>
              <a:ahLst/>
              <a:cxnLst/>
              <a:rect l="l" t="t" r="r" b="b"/>
              <a:pathLst>
                <a:path w="44537" h="55175" extrusionOk="0">
                  <a:moveTo>
                    <a:pt x="1" y="1"/>
                  </a:moveTo>
                  <a:lnTo>
                    <a:pt x="1" y="55175"/>
                  </a:lnTo>
                  <a:lnTo>
                    <a:pt x="2576" y="55175"/>
                  </a:lnTo>
                  <a:lnTo>
                    <a:pt x="2576" y="50025"/>
                  </a:lnTo>
                  <a:lnTo>
                    <a:pt x="2576" y="24570"/>
                  </a:lnTo>
                  <a:lnTo>
                    <a:pt x="2576" y="21910"/>
                  </a:lnTo>
                  <a:lnTo>
                    <a:pt x="2576" y="12116"/>
                  </a:lnTo>
                  <a:lnTo>
                    <a:pt x="2576" y="8824"/>
                  </a:lnTo>
                  <a:lnTo>
                    <a:pt x="2576" y="4940"/>
                  </a:lnTo>
                  <a:lnTo>
                    <a:pt x="44537" y="4940"/>
                  </a:lnTo>
                  <a:lnTo>
                    <a:pt x="44537" y="1"/>
                  </a:lnTo>
                  <a:close/>
                </a:path>
              </a:pathLst>
            </a:custGeom>
            <a:solidFill>
              <a:srgbClr val="D1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1"/>
            <p:cNvSpPr/>
            <p:nvPr/>
          </p:nvSpPr>
          <p:spPr>
            <a:xfrm>
              <a:off x="4231600" y="3186750"/>
              <a:ext cx="1113425" cy="1379375"/>
            </a:xfrm>
            <a:custGeom>
              <a:avLst/>
              <a:gdLst/>
              <a:ahLst/>
              <a:cxnLst/>
              <a:rect l="l" t="t" r="r" b="b"/>
              <a:pathLst>
                <a:path w="44537" h="55175" fill="none" extrusionOk="0">
                  <a:moveTo>
                    <a:pt x="44537" y="1"/>
                  </a:moveTo>
                  <a:lnTo>
                    <a:pt x="13172" y="1"/>
                  </a:lnTo>
                  <a:lnTo>
                    <a:pt x="11905" y="1"/>
                  </a:lnTo>
                  <a:lnTo>
                    <a:pt x="4264" y="1"/>
                  </a:lnTo>
                  <a:lnTo>
                    <a:pt x="1" y="1"/>
                  </a:lnTo>
                  <a:lnTo>
                    <a:pt x="1" y="55175"/>
                  </a:lnTo>
                  <a:lnTo>
                    <a:pt x="2576" y="55175"/>
                  </a:lnTo>
                  <a:lnTo>
                    <a:pt x="2576" y="50025"/>
                  </a:lnTo>
                  <a:lnTo>
                    <a:pt x="2576" y="24570"/>
                  </a:lnTo>
                  <a:lnTo>
                    <a:pt x="2576" y="21910"/>
                  </a:lnTo>
                  <a:lnTo>
                    <a:pt x="2576" y="12116"/>
                  </a:lnTo>
                  <a:lnTo>
                    <a:pt x="2576" y="8824"/>
                  </a:lnTo>
                  <a:lnTo>
                    <a:pt x="2576" y="4940"/>
                  </a:lnTo>
                  <a:lnTo>
                    <a:pt x="31957" y="4940"/>
                  </a:lnTo>
                  <a:lnTo>
                    <a:pt x="34532" y="4940"/>
                  </a:lnTo>
                  <a:lnTo>
                    <a:pt x="44537" y="4940"/>
                  </a:lnTo>
                  <a:lnTo>
                    <a:pt x="44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1"/>
            <p:cNvSpPr/>
            <p:nvPr/>
          </p:nvSpPr>
          <p:spPr>
            <a:xfrm>
              <a:off x="4915475" y="3045350"/>
              <a:ext cx="140400" cy="84450"/>
            </a:xfrm>
            <a:custGeom>
              <a:avLst/>
              <a:gdLst/>
              <a:ahLst/>
              <a:cxnLst/>
              <a:rect l="l" t="t" r="r" b="b"/>
              <a:pathLst>
                <a:path w="5616" h="3378" extrusionOk="0">
                  <a:moveTo>
                    <a:pt x="1" y="0"/>
                  </a:moveTo>
                  <a:lnTo>
                    <a:pt x="1" y="3377"/>
                  </a:lnTo>
                  <a:lnTo>
                    <a:pt x="5615" y="3377"/>
                  </a:lnTo>
                  <a:lnTo>
                    <a:pt x="561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4915475" y="3045350"/>
              <a:ext cx="140400" cy="84450"/>
            </a:xfrm>
            <a:custGeom>
              <a:avLst/>
              <a:gdLst/>
              <a:ahLst/>
              <a:cxnLst/>
              <a:rect l="l" t="t" r="r" b="b"/>
              <a:pathLst>
                <a:path w="5616" h="3378" fill="none" extrusionOk="0">
                  <a:moveTo>
                    <a:pt x="1" y="0"/>
                  </a:moveTo>
                  <a:lnTo>
                    <a:pt x="5615" y="0"/>
                  </a:lnTo>
                  <a:lnTo>
                    <a:pt x="5615" y="3377"/>
                  </a:lnTo>
                  <a:lnTo>
                    <a:pt x="1" y="337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1"/>
            <p:cNvSpPr/>
            <p:nvPr/>
          </p:nvSpPr>
          <p:spPr>
            <a:xfrm>
              <a:off x="4942925" y="2922925"/>
              <a:ext cx="145650" cy="229025"/>
            </a:xfrm>
            <a:custGeom>
              <a:avLst/>
              <a:gdLst/>
              <a:ahLst/>
              <a:cxnLst/>
              <a:rect l="l" t="t" r="r" b="b"/>
              <a:pathLst>
                <a:path w="5826" h="9161" extrusionOk="0">
                  <a:moveTo>
                    <a:pt x="1267" y="0"/>
                  </a:moveTo>
                  <a:lnTo>
                    <a:pt x="0" y="9161"/>
                  </a:lnTo>
                  <a:lnTo>
                    <a:pt x="4517" y="9161"/>
                  </a:lnTo>
                  <a:lnTo>
                    <a:pt x="582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1"/>
            <p:cNvSpPr/>
            <p:nvPr/>
          </p:nvSpPr>
          <p:spPr>
            <a:xfrm>
              <a:off x="4942925" y="2922925"/>
              <a:ext cx="145650" cy="229025"/>
            </a:xfrm>
            <a:custGeom>
              <a:avLst/>
              <a:gdLst/>
              <a:ahLst/>
              <a:cxnLst/>
              <a:rect l="l" t="t" r="r" b="b"/>
              <a:pathLst>
                <a:path w="5826" h="9161" fill="none" extrusionOk="0">
                  <a:moveTo>
                    <a:pt x="4517" y="9161"/>
                  </a:moveTo>
                  <a:lnTo>
                    <a:pt x="0" y="9161"/>
                  </a:lnTo>
                  <a:lnTo>
                    <a:pt x="1267" y="0"/>
                  </a:lnTo>
                  <a:lnTo>
                    <a:pt x="5826" y="0"/>
                  </a:lnTo>
                  <a:lnTo>
                    <a:pt x="4517" y="91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4972475" y="2922925"/>
              <a:ext cx="116100" cy="123500"/>
            </a:xfrm>
            <a:custGeom>
              <a:avLst/>
              <a:gdLst/>
              <a:ahLst/>
              <a:cxnLst/>
              <a:rect l="l" t="t" r="r" b="b"/>
              <a:pathLst>
                <a:path w="4644" h="4940" extrusionOk="0">
                  <a:moveTo>
                    <a:pt x="85" y="0"/>
                  </a:moveTo>
                  <a:lnTo>
                    <a:pt x="0" y="634"/>
                  </a:lnTo>
                  <a:lnTo>
                    <a:pt x="3546" y="634"/>
                  </a:lnTo>
                  <a:lnTo>
                    <a:pt x="2961" y="4897"/>
                  </a:lnTo>
                  <a:lnTo>
                    <a:pt x="3968" y="4897"/>
                  </a:lnTo>
                  <a:lnTo>
                    <a:pt x="4644" y="0"/>
                  </a:lnTo>
                  <a:close/>
                  <a:moveTo>
                    <a:pt x="2955" y="4897"/>
                  </a:moveTo>
                  <a:lnTo>
                    <a:pt x="2955" y="4939"/>
                  </a:lnTo>
                  <a:lnTo>
                    <a:pt x="2961" y="4897"/>
                  </a:lnTo>
                  <a:close/>
                </a:path>
              </a:pathLst>
            </a:custGeom>
            <a:solidFill>
              <a:srgbClr val="B2C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4972475" y="2922925"/>
              <a:ext cx="116100" cy="123500"/>
            </a:xfrm>
            <a:custGeom>
              <a:avLst/>
              <a:gdLst/>
              <a:ahLst/>
              <a:cxnLst/>
              <a:rect l="l" t="t" r="r" b="b"/>
              <a:pathLst>
                <a:path w="4644" h="4940" fill="none" extrusionOk="0">
                  <a:moveTo>
                    <a:pt x="4644" y="0"/>
                  </a:moveTo>
                  <a:lnTo>
                    <a:pt x="85" y="0"/>
                  </a:lnTo>
                  <a:lnTo>
                    <a:pt x="0" y="634"/>
                  </a:lnTo>
                  <a:lnTo>
                    <a:pt x="3546" y="634"/>
                  </a:lnTo>
                  <a:lnTo>
                    <a:pt x="2955" y="4939"/>
                  </a:lnTo>
                  <a:lnTo>
                    <a:pt x="2955" y="4897"/>
                  </a:lnTo>
                  <a:lnTo>
                    <a:pt x="3673" y="4897"/>
                  </a:lnTo>
                  <a:lnTo>
                    <a:pt x="3968" y="4897"/>
                  </a:lnTo>
                  <a:lnTo>
                    <a:pt x="46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4915475" y="2938750"/>
              <a:ext cx="145675" cy="227975"/>
            </a:xfrm>
            <a:custGeom>
              <a:avLst/>
              <a:gdLst/>
              <a:ahLst/>
              <a:cxnLst/>
              <a:rect l="l" t="t" r="r" b="b"/>
              <a:pathLst>
                <a:path w="5827" h="9119" extrusionOk="0">
                  <a:moveTo>
                    <a:pt x="1267" y="1"/>
                  </a:moveTo>
                  <a:lnTo>
                    <a:pt x="1" y="9119"/>
                  </a:lnTo>
                  <a:lnTo>
                    <a:pt x="4560" y="9119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4915475" y="2938750"/>
              <a:ext cx="145675" cy="227975"/>
            </a:xfrm>
            <a:custGeom>
              <a:avLst/>
              <a:gdLst/>
              <a:ahLst/>
              <a:cxnLst/>
              <a:rect l="l" t="t" r="r" b="b"/>
              <a:pathLst>
                <a:path w="5827" h="9119" fill="none" extrusionOk="0">
                  <a:moveTo>
                    <a:pt x="4560" y="9119"/>
                  </a:moveTo>
                  <a:lnTo>
                    <a:pt x="1" y="9119"/>
                  </a:lnTo>
                  <a:lnTo>
                    <a:pt x="1267" y="1"/>
                  </a:lnTo>
                  <a:lnTo>
                    <a:pt x="5826" y="1"/>
                  </a:lnTo>
                  <a:lnTo>
                    <a:pt x="4560" y="91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4928150" y="2938750"/>
              <a:ext cx="133000" cy="140400"/>
            </a:xfrm>
            <a:custGeom>
              <a:avLst/>
              <a:gdLst/>
              <a:ahLst/>
              <a:cxnLst/>
              <a:rect l="l" t="t" r="r" b="b"/>
              <a:pathLst>
                <a:path w="5320" h="5616" extrusionOk="0">
                  <a:moveTo>
                    <a:pt x="760" y="1"/>
                  </a:moveTo>
                  <a:lnTo>
                    <a:pt x="169" y="4264"/>
                  </a:lnTo>
                  <a:lnTo>
                    <a:pt x="211" y="4264"/>
                  </a:lnTo>
                  <a:lnTo>
                    <a:pt x="169" y="4349"/>
                  </a:lnTo>
                  <a:lnTo>
                    <a:pt x="0" y="5615"/>
                  </a:lnTo>
                  <a:lnTo>
                    <a:pt x="4180" y="5615"/>
                  </a:lnTo>
                  <a:lnTo>
                    <a:pt x="4728" y="4306"/>
                  </a:lnTo>
                  <a:lnTo>
                    <a:pt x="5319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4928150" y="2938750"/>
              <a:ext cx="133000" cy="140400"/>
            </a:xfrm>
            <a:custGeom>
              <a:avLst/>
              <a:gdLst/>
              <a:ahLst/>
              <a:cxnLst/>
              <a:rect l="l" t="t" r="r" b="b"/>
              <a:pathLst>
                <a:path w="5320" h="5616" fill="none" extrusionOk="0">
                  <a:moveTo>
                    <a:pt x="5319" y="1"/>
                  </a:moveTo>
                  <a:lnTo>
                    <a:pt x="760" y="1"/>
                  </a:lnTo>
                  <a:lnTo>
                    <a:pt x="169" y="4264"/>
                  </a:lnTo>
                  <a:lnTo>
                    <a:pt x="211" y="4264"/>
                  </a:lnTo>
                  <a:lnTo>
                    <a:pt x="169" y="4349"/>
                  </a:lnTo>
                  <a:lnTo>
                    <a:pt x="0" y="5615"/>
                  </a:lnTo>
                  <a:lnTo>
                    <a:pt x="4180" y="5615"/>
                  </a:lnTo>
                  <a:lnTo>
                    <a:pt x="4728" y="4306"/>
                  </a:lnTo>
                  <a:lnTo>
                    <a:pt x="53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4895425" y="3045350"/>
              <a:ext cx="198425" cy="141425"/>
            </a:xfrm>
            <a:custGeom>
              <a:avLst/>
              <a:gdLst/>
              <a:ahLst/>
              <a:cxnLst/>
              <a:rect l="l" t="t" r="r" b="b"/>
              <a:pathLst>
                <a:path w="7937" h="5657" extrusionOk="0">
                  <a:moveTo>
                    <a:pt x="1183" y="0"/>
                  </a:moveTo>
                  <a:lnTo>
                    <a:pt x="1" y="5657"/>
                  </a:lnTo>
                  <a:lnTo>
                    <a:pt x="7895" y="5657"/>
                  </a:lnTo>
                  <a:lnTo>
                    <a:pt x="7937" y="5404"/>
                  </a:lnTo>
                  <a:lnTo>
                    <a:pt x="7853" y="4770"/>
                  </a:lnTo>
                  <a:lnTo>
                    <a:pt x="7599" y="2829"/>
                  </a:lnTo>
                  <a:lnTo>
                    <a:pt x="7177" y="0"/>
                  </a:lnTo>
                  <a:lnTo>
                    <a:pt x="6037" y="0"/>
                  </a:lnTo>
                  <a:lnTo>
                    <a:pt x="5489" y="1351"/>
                  </a:lnTo>
                  <a:lnTo>
                    <a:pt x="929" y="1351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1"/>
            <p:cNvSpPr/>
            <p:nvPr/>
          </p:nvSpPr>
          <p:spPr>
            <a:xfrm>
              <a:off x="4895425" y="3045350"/>
              <a:ext cx="198425" cy="141425"/>
            </a:xfrm>
            <a:custGeom>
              <a:avLst/>
              <a:gdLst/>
              <a:ahLst/>
              <a:cxnLst/>
              <a:rect l="l" t="t" r="r" b="b"/>
              <a:pathLst>
                <a:path w="7937" h="5657" fill="none" extrusionOk="0">
                  <a:moveTo>
                    <a:pt x="7895" y="5657"/>
                  </a:moveTo>
                  <a:lnTo>
                    <a:pt x="1" y="5657"/>
                  </a:lnTo>
                  <a:lnTo>
                    <a:pt x="1183" y="0"/>
                  </a:lnTo>
                  <a:lnTo>
                    <a:pt x="1520" y="0"/>
                  </a:lnTo>
                  <a:lnTo>
                    <a:pt x="929" y="1351"/>
                  </a:lnTo>
                  <a:lnTo>
                    <a:pt x="5489" y="1351"/>
                  </a:lnTo>
                  <a:lnTo>
                    <a:pt x="6037" y="0"/>
                  </a:lnTo>
                  <a:lnTo>
                    <a:pt x="7177" y="0"/>
                  </a:lnTo>
                  <a:lnTo>
                    <a:pt x="7177" y="0"/>
                  </a:lnTo>
                  <a:lnTo>
                    <a:pt x="7599" y="2829"/>
                  </a:lnTo>
                  <a:lnTo>
                    <a:pt x="7853" y="4770"/>
                  </a:lnTo>
                  <a:lnTo>
                    <a:pt x="7937" y="5404"/>
                  </a:lnTo>
                  <a:lnTo>
                    <a:pt x="7895" y="5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extrusionOk="0">
                  <a:moveTo>
                    <a:pt x="2280" y="0"/>
                  </a:move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  <a:lnTo>
                    <a:pt x="7557" y="0"/>
                  </a:lnTo>
                  <a:lnTo>
                    <a:pt x="7009" y="1351"/>
                  </a:lnTo>
                  <a:lnTo>
                    <a:pt x="2449" y="1351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fill="none" extrusionOk="0">
                  <a:moveTo>
                    <a:pt x="8275" y="0"/>
                  </a:moveTo>
                  <a:lnTo>
                    <a:pt x="5995" y="5657"/>
                  </a:lnTo>
                  <a:lnTo>
                    <a:pt x="1" y="5657"/>
                  </a:lnTo>
                  <a:lnTo>
                    <a:pt x="2280" y="0"/>
                  </a:lnTo>
                  <a:lnTo>
                    <a:pt x="3040" y="0"/>
                  </a:lnTo>
                  <a:lnTo>
                    <a:pt x="2449" y="1351"/>
                  </a:lnTo>
                  <a:lnTo>
                    <a:pt x="7009" y="1351"/>
                  </a:lnTo>
                  <a:lnTo>
                    <a:pt x="7557" y="0"/>
                  </a:lnTo>
                  <a:lnTo>
                    <a:pt x="8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extrusionOk="0">
                  <a:moveTo>
                    <a:pt x="2280" y="0"/>
                  </a:move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  <a:lnTo>
                    <a:pt x="7557" y="0"/>
                  </a:lnTo>
                  <a:lnTo>
                    <a:pt x="7557" y="42"/>
                  </a:lnTo>
                  <a:lnTo>
                    <a:pt x="7009" y="1351"/>
                  </a:lnTo>
                  <a:lnTo>
                    <a:pt x="2449" y="1351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68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fill="none" extrusionOk="0">
                  <a:moveTo>
                    <a:pt x="8275" y="0"/>
                  </a:moveTo>
                  <a:lnTo>
                    <a:pt x="7557" y="0"/>
                  </a:lnTo>
                  <a:lnTo>
                    <a:pt x="7557" y="42"/>
                  </a:lnTo>
                  <a:lnTo>
                    <a:pt x="7009" y="1351"/>
                  </a:lnTo>
                  <a:lnTo>
                    <a:pt x="2829" y="1351"/>
                  </a:lnTo>
                  <a:lnTo>
                    <a:pt x="2449" y="1351"/>
                  </a:lnTo>
                  <a:lnTo>
                    <a:pt x="3040" y="0"/>
                  </a:lnTo>
                  <a:lnTo>
                    <a:pt x="2280" y="0"/>
                  </a:ln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5164550" y="3141375"/>
              <a:ext cx="282850" cy="45400"/>
            </a:xfrm>
            <a:custGeom>
              <a:avLst/>
              <a:gdLst/>
              <a:ahLst/>
              <a:cxnLst/>
              <a:rect l="l" t="t" r="r" b="b"/>
              <a:pathLst>
                <a:path w="11314" h="1816" extrusionOk="0">
                  <a:moveTo>
                    <a:pt x="634" y="1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11314" y="1816"/>
                  </a:lnTo>
                  <a:lnTo>
                    <a:pt x="11314" y="761"/>
                  </a:lnTo>
                  <a:lnTo>
                    <a:pt x="11314" y="592"/>
                  </a:lnTo>
                  <a:lnTo>
                    <a:pt x="11272" y="465"/>
                  </a:lnTo>
                  <a:lnTo>
                    <a:pt x="11187" y="296"/>
                  </a:lnTo>
                  <a:lnTo>
                    <a:pt x="11103" y="212"/>
                  </a:lnTo>
                  <a:lnTo>
                    <a:pt x="10976" y="127"/>
                  </a:lnTo>
                  <a:lnTo>
                    <a:pt x="10849" y="43"/>
                  </a:lnTo>
                  <a:lnTo>
                    <a:pt x="107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5164550" y="3141375"/>
              <a:ext cx="282850" cy="45400"/>
            </a:xfrm>
            <a:custGeom>
              <a:avLst/>
              <a:gdLst/>
              <a:ahLst/>
              <a:cxnLst/>
              <a:rect l="l" t="t" r="r" b="b"/>
              <a:pathLst>
                <a:path w="11314" h="1816" fill="none" extrusionOk="0">
                  <a:moveTo>
                    <a:pt x="760" y="1"/>
                  </a:moveTo>
                  <a:lnTo>
                    <a:pt x="10554" y="1"/>
                  </a:lnTo>
                  <a:lnTo>
                    <a:pt x="10554" y="1"/>
                  </a:lnTo>
                  <a:lnTo>
                    <a:pt x="10723" y="1"/>
                  </a:lnTo>
                  <a:lnTo>
                    <a:pt x="10849" y="43"/>
                  </a:lnTo>
                  <a:lnTo>
                    <a:pt x="10976" y="127"/>
                  </a:lnTo>
                  <a:lnTo>
                    <a:pt x="11103" y="212"/>
                  </a:lnTo>
                  <a:lnTo>
                    <a:pt x="11187" y="296"/>
                  </a:lnTo>
                  <a:lnTo>
                    <a:pt x="11272" y="465"/>
                  </a:lnTo>
                  <a:lnTo>
                    <a:pt x="11314" y="592"/>
                  </a:lnTo>
                  <a:lnTo>
                    <a:pt x="11314" y="761"/>
                  </a:lnTo>
                  <a:lnTo>
                    <a:pt x="11314" y="1816"/>
                  </a:lnTo>
                  <a:lnTo>
                    <a:pt x="0" y="1816"/>
                  </a:lnTo>
                  <a:lnTo>
                    <a:pt x="0" y="761"/>
                  </a:lnTo>
                  <a:lnTo>
                    <a:pt x="0" y="761"/>
                  </a:lnTo>
                  <a:lnTo>
                    <a:pt x="43" y="592"/>
                  </a:lnTo>
                  <a:lnTo>
                    <a:pt x="85" y="465"/>
                  </a:lnTo>
                  <a:lnTo>
                    <a:pt x="127" y="296"/>
                  </a:lnTo>
                  <a:lnTo>
                    <a:pt x="254" y="212"/>
                  </a:lnTo>
                  <a:lnTo>
                    <a:pt x="338" y="127"/>
                  </a:lnTo>
                  <a:lnTo>
                    <a:pt x="465" y="43"/>
                  </a:lnTo>
                  <a:lnTo>
                    <a:pt x="634" y="1"/>
                  </a:lnTo>
                  <a:lnTo>
                    <a:pt x="7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1"/>
            <p:cNvSpPr/>
            <p:nvPr/>
          </p:nvSpPr>
          <p:spPr>
            <a:xfrm>
              <a:off x="5164550" y="3141375"/>
              <a:ext cx="180475" cy="45400"/>
            </a:xfrm>
            <a:custGeom>
              <a:avLst/>
              <a:gdLst/>
              <a:ahLst/>
              <a:cxnLst/>
              <a:rect l="l" t="t" r="r" b="b"/>
              <a:pathLst>
                <a:path w="7219" h="1816" extrusionOk="0">
                  <a:moveTo>
                    <a:pt x="634" y="1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7219" y="1816"/>
                  </a:lnTo>
                  <a:lnTo>
                    <a:pt x="7219" y="761"/>
                  </a:lnTo>
                  <a:lnTo>
                    <a:pt x="7177" y="592"/>
                  </a:lnTo>
                  <a:lnTo>
                    <a:pt x="7135" y="465"/>
                  </a:lnTo>
                  <a:lnTo>
                    <a:pt x="7050" y="296"/>
                  </a:lnTo>
                  <a:lnTo>
                    <a:pt x="6966" y="212"/>
                  </a:lnTo>
                  <a:lnTo>
                    <a:pt x="6881" y="127"/>
                  </a:lnTo>
                  <a:lnTo>
                    <a:pt x="6755" y="43"/>
                  </a:lnTo>
                  <a:lnTo>
                    <a:pt x="6586" y="1"/>
                  </a:lnTo>
                  <a:close/>
                </a:path>
              </a:pathLst>
            </a:custGeom>
            <a:solidFill>
              <a:srgbClr val="68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5164550" y="3141375"/>
              <a:ext cx="180475" cy="45400"/>
            </a:xfrm>
            <a:custGeom>
              <a:avLst/>
              <a:gdLst/>
              <a:ahLst/>
              <a:cxnLst/>
              <a:rect l="l" t="t" r="r" b="b"/>
              <a:pathLst>
                <a:path w="7219" h="1816" fill="none" extrusionOk="0">
                  <a:moveTo>
                    <a:pt x="6459" y="1"/>
                  </a:moveTo>
                  <a:lnTo>
                    <a:pt x="760" y="1"/>
                  </a:lnTo>
                  <a:lnTo>
                    <a:pt x="760" y="1"/>
                  </a:lnTo>
                  <a:lnTo>
                    <a:pt x="634" y="1"/>
                  </a:ln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7219" y="1816"/>
                  </a:lnTo>
                  <a:lnTo>
                    <a:pt x="7219" y="761"/>
                  </a:lnTo>
                  <a:lnTo>
                    <a:pt x="7219" y="761"/>
                  </a:lnTo>
                  <a:lnTo>
                    <a:pt x="7177" y="592"/>
                  </a:lnTo>
                  <a:lnTo>
                    <a:pt x="7135" y="465"/>
                  </a:lnTo>
                  <a:lnTo>
                    <a:pt x="7050" y="296"/>
                  </a:lnTo>
                  <a:lnTo>
                    <a:pt x="6966" y="212"/>
                  </a:lnTo>
                  <a:lnTo>
                    <a:pt x="6881" y="127"/>
                  </a:lnTo>
                  <a:lnTo>
                    <a:pt x="6755" y="43"/>
                  </a:lnTo>
                  <a:lnTo>
                    <a:pt x="6586" y="1"/>
                  </a:lnTo>
                  <a:lnTo>
                    <a:pt x="64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5907525" y="2541925"/>
              <a:ext cx="45400" cy="45425"/>
            </a:xfrm>
            <a:custGeom>
              <a:avLst/>
              <a:gdLst/>
              <a:ahLst/>
              <a:cxnLst/>
              <a:rect l="l" t="t" r="r" b="b"/>
              <a:pathLst>
                <a:path w="1816" h="1817" extrusionOk="0">
                  <a:moveTo>
                    <a:pt x="1478" y="85"/>
                  </a:moveTo>
                  <a:lnTo>
                    <a:pt x="1562" y="128"/>
                  </a:lnTo>
                  <a:lnTo>
                    <a:pt x="1647" y="170"/>
                  </a:lnTo>
                  <a:lnTo>
                    <a:pt x="1689" y="254"/>
                  </a:lnTo>
                  <a:lnTo>
                    <a:pt x="1731" y="339"/>
                  </a:lnTo>
                  <a:lnTo>
                    <a:pt x="1731" y="1478"/>
                  </a:lnTo>
                  <a:lnTo>
                    <a:pt x="1689" y="1563"/>
                  </a:lnTo>
                  <a:lnTo>
                    <a:pt x="1647" y="1647"/>
                  </a:lnTo>
                  <a:lnTo>
                    <a:pt x="1562" y="1689"/>
                  </a:lnTo>
                  <a:lnTo>
                    <a:pt x="1478" y="1732"/>
                  </a:lnTo>
                  <a:lnTo>
                    <a:pt x="338" y="1732"/>
                  </a:lnTo>
                  <a:lnTo>
                    <a:pt x="254" y="1689"/>
                  </a:lnTo>
                  <a:lnTo>
                    <a:pt x="169" y="1647"/>
                  </a:lnTo>
                  <a:lnTo>
                    <a:pt x="127" y="1563"/>
                  </a:lnTo>
                  <a:lnTo>
                    <a:pt x="85" y="1478"/>
                  </a:lnTo>
                  <a:lnTo>
                    <a:pt x="85" y="339"/>
                  </a:lnTo>
                  <a:lnTo>
                    <a:pt x="127" y="254"/>
                  </a:lnTo>
                  <a:lnTo>
                    <a:pt x="169" y="170"/>
                  </a:lnTo>
                  <a:lnTo>
                    <a:pt x="254" y="128"/>
                  </a:lnTo>
                  <a:lnTo>
                    <a:pt x="338" y="85"/>
                  </a:lnTo>
                  <a:close/>
                  <a:moveTo>
                    <a:pt x="338" y="1"/>
                  </a:moveTo>
                  <a:lnTo>
                    <a:pt x="211" y="43"/>
                  </a:lnTo>
                  <a:lnTo>
                    <a:pt x="127" y="128"/>
                  </a:lnTo>
                  <a:lnTo>
                    <a:pt x="43" y="212"/>
                  </a:lnTo>
                  <a:lnTo>
                    <a:pt x="0" y="339"/>
                  </a:lnTo>
                  <a:lnTo>
                    <a:pt x="0" y="1478"/>
                  </a:lnTo>
                  <a:lnTo>
                    <a:pt x="43" y="1605"/>
                  </a:lnTo>
                  <a:lnTo>
                    <a:pt x="127" y="1689"/>
                  </a:lnTo>
                  <a:lnTo>
                    <a:pt x="211" y="1774"/>
                  </a:lnTo>
                  <a:lnTo>
                    <a:pt x="338" y="1816"/>
                  </a:lnTo>
                  <a:lnTo>
                    <a:pt x="1478" y="1816"/>
                  </a:lnTo>
                  <a:lnTo>
                    <a:pt x="1604" y="1774"/>
                  </a:lnTo>
                  <a:lnTo>
                    <a:pt x="1689" y="1689"/>
                  </a:lnTo>
                  <a:lnTo>
                    <a:pt x="1773" y="1605"/>
                  </a:lnTo>
                  <a:lnTo>
                    <a:pt x="1816" y="1478"/>
                  </a:lnTo>
                  <a:lnTo>
                    <a:pt x="1816" y="339"/>
                  </a:lnTo>
                  <a:lnTo>
                    <a:pt x="1773" y="212"/>
                  </a:lnTo>
                  <a:lnTo>
                    <a:pt x="1689" y="128"/>
                  </a:lnTo>
                  <a:lnTo>
                    <a:pt x="1604" y="43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>
              <a:off x="5768225" y="2873325"/>
              <a:ext cx="166750" cy="163600"/>
            </a:xfrm>
            <a:custGeom>
              <a:avLst/>
              <a:gdLst/>
              <a:ahLst/>
              <a:cxnLst/>
              <a:rect l="l" t="t" r="r" b="b"/>
              <a:pathLst>
                <a:path w="6670" h="6544" extrusionOk="0">
                  <a:moveTo>
                    <a:pt x="296" y="0"/>
                  </a:moveTo>
                  <a:lnTo>
                    <a:pt x="253" y="422"/>
                  </a:lnTo>
                  <a:lnTo>
                    <a:pt x="84" y="1393"/>
                  </a:lnTo>
                  <a:lnTo>
                    <a:pt x="0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0" y="2913"/>
                  </a:lnTo>
                  <a:lnTo>
                    <a:pt x="84" y="3040"/>
                  </a:lnTo>
                  <a:lnTo>
                    <a:pt x="253" y="3166"/>
                  </a:lnTo>
                  <a:lnTo>
                    <a:pt x="633" y="3377"/>
                  </a:lnTo>
                  <a:lnTo>
                    <a:pt x="1562" y="3715"/>
                  </a:lnTo>
                  <a:lnTo>
                    <a:pt x="2491" y="4011"/>
                  </a:lnTo>
                  <a:lnTo>
                    <a:pt x="2871" y="4095"/>
                  </a:lnTo>
                  <a:lnTo>
                    <a:pt x="3377" y="3884"/>
                  </a:lnTo>
                  <a:lnTo>
                    <a:pt x="4981" y="6543"/>
                  </a:lnTo>
                  <a:lnTo>
                    <a:pt x="6670" y="5361"/>
                  </a:lnTo>
                  <a:lnTo>
                    <a:pt x="4897" y="2744"/>
                  </a:lnTo>
                  <a:lnTo>
                    <a:pt x="4812" y="2027"/>
                  </a:lnTo>
                  <a:lnTo>
                    <a:pt x="4728" y="1520"/>
                  </a:lnTo>
                  <a:lnTo>
                    <a:pt x="4644" y="1351"/>
                  </a:lnTo>
                  <a:lnTo>
                    <a:pt x="4601" y="1267"/>
                  </a:lnTo>
                  <a:lnTo>
                    <a:pt x="3884" y="1013"/>
                  </a:lnTo>
                  <a:lnTo>
                    <a:pt x="2406" y="59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5768225" y="2873325"/>
              <a:ext cx="166750" cy="163600"/>
            </a:xfrm>
            <a:custGeom>
              <a:avLst/>
              <a:gdLst/>
              <a:ahLst/>
              <a:cxnLst/>
              <a:rect l="l" t="t" r="r" b="b"/>
              <a:pathLst>
                <a:path w="6670" h="6544" fill="none" extrusionOk="0">
                  <a:moveTo>
                    <a:pt x="6670" y="5361"/>
                  </a:moveTo>
                  <a:lnTo>
                    <a:pt x="4897" y="2744"/>
                  </a:lnTo>
                  <a:lnTo>
                    <a:pt x="4897" y="2744"/>
                  </a:lnTo>
                  <a:lnTo>
                    <a:pt x="4812" y="2027"/>
                  </a:lnTo>
                  <a:lnTo>
                    <a:pt x="4728" y="1520"/>
                  </a:lnTo>
                  <a:lnTo>
                    <a:pt x="4644" y="1351"/>
                  </a:lnTo>
                  <a:lnTo>
                    <a:pt x="4601" y="1267"/>
                  </a:lnTo>
                  <a:lnTo>
                    <a:pt x="4601" y="1267"/>
                  </a:lnTo>
                  <a:lnTo>
                    <a:pt x="3884" y="1013"/>
                  </a:lnTo>
                  <a:lnTo>
                    <a:pt x="2406" y="591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53" y="422"/>
                  </a:lnTo>
                  <a:lnTo>
                    <a:pt x="84" y="1393"/>
                  </a:lnTo>
                  <a:lnTo>
                    <a:pt x="0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0" y="2913"/>
                  </a:lnTo>
                  <a:lnTo>
                    <a:pt x="84" y="3040"/>
                  </a:lnTo>
                  <a:lnTo>
                    <a:pt x="84" y="3040"/>
                  </a:lnTo>
                  <a:lnTo>
                    <a:pt x="253" y="3166"/>
                  </a:lnTo>
                  <a:lnTo>
                    <a:pt x="633" y="3377"/>
                  </a:lnTo>
                  <a:lnTo>
                    <a:pt x="1562" y="3715"/>
                  </a:lnTo>
                  <a:lnTo>
                    <a:pt x="2491" y="4011"/>
                  </a:lnTo>
                  <a:lnTo>
                    <a:pt x="2871" y="4095"/>
                  </a:lnTo>
                  <a:lnTo>
                    <a:pt x="3377" y="3884"/>
                  </a:lnTo>
                  <a:lnTo>
                    <a:pt x="4981" y="6543"/>
                  </a:lnTo>
                  <a:lnTo>
                    <a:pt x="6670" y="5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5864250" y="2824775"/>
              <a:ext cx="344075" cy="362000"/>
            </a:xfrm>
            <a:custGeom>
              <a:avLst/>
              <a:gdLst/>
              <a:ahLst/>
              <a:cxnLst/>
              <a:rect l="l" t="t" r="r" b="b"/>
              <a:pathLst>
                <a:path w="13763" h="14480" extrusionOk="0">
                  <a:moveTo>
                    <a:pt x="11610" y="0"/>
                  </a:moveTo>
                  <a:lnTo>
                    <a:pt x="10934" y="1351"/>
                  </a:lnTo>
                  <a:lnTo>
                    <a:pt x="10259" y="2702"/>
                  </a:lnTo>
                  <a:lnTo>
                    <a:pt x="9414" y="4264"/>
                  </a:lnTo>
                  <a:lnTo>
                    <a:pt x="8486" y="5868"/>
                  </a:lnTo>
                  <a:lnTo>
                    <a:pt x="7979" y="6586"/>
                  </a:lnTo>
                  <a:lnTo>
                    <a:pt x="7557" y="7261"/>
                  </a:lnTo>
                  <a:lnTo>
                    <a:pt x="7093" y="7852"/>
                  </a:lnTo>
                  <a:lnTo>
                    <a:pt x="6670" y="8317"/>
                  </a:lnTo>
                  <a:lnTo>
                    <a:pt x="6333" y="8612"/>
                  </a:lnTo>
                  <a:lnTo>
                    <a:pt x="6164" y="8697"/>
                  </a:lnTo>
                  <a:lnTo>
                    <a:pt x="5995" y="8781"/>
                  </a:lnTo>
                  <a:lnTo>
                    <a:pt x="5700" y="8781"/>
                  </a:lnTo>
                  <a:lnTo>
                    <a:pt x="5362" y="8739"/>
                  </a:lnTo>
                  <a:lnTo>
                    <a:pt x="5066" y="8654"/>
                  </a:lnTo>
                  <a:lnTo>
                    <a:pt x="4771" y="8485"/>
                  </a:lnTo>
                  <a:lnTo>
                    <a:pt x="4475" y="8274"/>
                  </a:lnTo>
                  <a:lnTo>
                    <a:pt x="4180" y="8063"/>
                  </a:lnTo>
                  <a:lnTo>
                    <a:pt x="3631" y="7557"/>
                  </a:lnTo>
                  <a:lnTo>
                    <a:pt x="3167" y="7008"/>
                  </a:lnTo>
                  <a:lnTo>
                    <a:pt x="2829" y="6544"/>
                  </a:lnTo>
                  <a:lnTo>
                    <a:pt x="2491" y="6079"/>
                  </a:lnTo>
                  <a:lnTo>
                    <a:pt x="1" y="7599"/>
                  </a:lnTo>
                  <a:lnTo>
                    <a:pt x="423" y="8654"/>
                  </a:lnTo>
                  <a:lnTo>
                    <a:pt x="887" y="9752"/>
                  </a:lnTo>
                  <a:lnTo>
                    <a:pt x="1183" y="10385"/>
                  </a:lnTo>
                  <a:lnTo>
                    <a:pt x="1520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700" y="14395"/>
                  </a:lnTo>
                  <a:lnTo>
                    <a:pt x="6037" y="14269"/>
                  </a:lnTo>
                  <a:lnTo>
                    <a:pt x="6333" y="14142"/>
                  </a:lnTo>
                  <a:lnTo>
                    <a:pt x="7008" y="13762"/>
                  </a:lnTo>
                  <a:lnTo>
                    <a:pt x="7684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837" y="11398"/>
                  </a:lnTo>
                  <a:lnTo>
                    <a:pt x="10512" y="10681"/>
                  </a:lnTo>
                  <a:lnTo>
                    <a:pt x="11778" y="9288"/>
                  </a:lnTo>
                  <a:lnTo>
                    <a:pt x="12834" y="8063"/>
                  </a:lnTo>
                  <a:lnTo>
                    <a:pt x="13762" y="6881"/>
                  </a:lnTo>
                  <a:lnTo>
                    <a:pt x="13762" y="5995"/>
                  </a:lnTo>
                  <a:lnTo>
                    <a:pt x="13678" y="5066"/>
                  </a:lnTo>
                  <a:lnTo>
                    <a:pt x="13509" y="4137"/>
                  </a:lnTo>
                  <a:lnTo>
                    <a:pt x="13298" y="3251"/>
                  </a:lnTo>
                  <a:lnTo>
                    <a:pt x="12960" y="2407"/>
                  </a:lnTo>
                  <a:lnTo>
                    <a:pt x="12580" y="1562"/>
                  </a:lnTo>
                  <a:lnTo>
                    <a:pt x="12116" y="760"/>
                  </a:lnTo>
                  <a:lnTo>
                    <a:pt x="1161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5864250" y="2824775"/>
              <a:ext cx="344075" cy="362000"/>
            </a:xfrm>
            <a:custGeom>
              <a:avLst/>
              <a:gdLst/>
              <a:ahLst/>
              <a:cxnLst/>
              <a:rect l="l" t="t" r="r" b="b"/>
              <a:pathLst>
                <a:path w="13763" h="14480" fill="none" extrusionOk="0">
                  <a:moveTo>
                    <a:pt x="11610" y="0"/>
                  </a:moveTo>
                  <a:lnTo>
                    <a:pt x="11610" y="0"/>
                  </a:lnTo>
                  <a:lnTo>
                    <a:pt x="12116" y="760"/>
                  </a:lnTo>
                  <a:lnTo>
                    <a:pt x="12580" y="1562"/>
                  </a:lnTo>
                  <a:lnTo>
                    <a:pt x="12960" y="2407"/>
                  </a:lnTo>
                  <a:lnTo>
                    <a:pt x="13298" y="3251"/>
                  </a:lnTo>
                  <a:lnTo>
                    <a:pt x="13509" y="4137"/>
                  </a:lnTo>
                  <a:lnTo>
                    <a:pt x="13678" y="5066"/>
                  </a:lnTo>
                  <a:lnTo>
                    <a:pt x="13762" y="5995"/>
                  </a:lnTo>
                  <a:lnTo>
                    <a:pt x="13762" y="6881"/>
                  </a:lnTo>
                  <a:lnTo>
                    <a:pt x="13762" y="6881"/>
                  </a:lnTo>
                  <a:lnTo>
                    <a:pt x="12834" y="8063"/>
                  </a:lnTo>
                  <a:lnTo>
                    <a:pt x="11778" y="9288"/>
                  </a:lnTo>
                  <a:lnTo>
                    <a:pt x="10512" y="10681"/>
                  </a:lnTo>
                  <a:lnTo>
                    <a:pt x="9837" y="11398"/>
                  </a:lnTo>
                  <a:lnTo>
                    <a:pt x="9119" y="12074"/>
                  </a:lnTo>
                  <a:lnTo>
                    <a:pt x="8401" y="12707"/>
                  </a:lnTo>
                  <a:lnTo>
                    <a:pt x="7684" y="13298"/>
                  </a:lnTo>
                  <a:lnTo>
                    <a:pt x="7008" y="13762"/>
                  </a:lnTo>
                  <a:lnTo>
                    <a:pt x="6333" y="14142"/>
                  </a:lnTo>
                  <a:lnTo>
                    <a:pt x="6037" y="14269"/>
                  </a:lnTo>
                  <a:lnTo>
                    <a:pt x="5700" y="14395"/>
                  </a:lnTo>
                  <a:lnTo>
                    <a:pt x="5404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4855" y="14438"/>
                  </a:lnTo>
                  <a:lnTo>
                    <a:pt x="4602" y="14395"/>
                  </a:lnTo>
                  <a:lnTo>
                    <a:pt x="4349" y="14311"/>
                  </a:lnTo>
                  <a:lnTo>
                    <a:pt x="4095" y="14184"/>
                  </a:lnTo>
                  <a:lnTo>
                    <a:pt x="3842" y="14016"/>
                  </a:lnTo>
                  <a:lnTo>
                    <a:pt x="3589" y="13847"/>
                  </a:lnTo>
                  <a:lnTo>
                    <a:pt x="3124" y="13382"/>
                  </a:lnTo>
                  <a:lnTo>
                    <a:pt x="2660" y="12876"/>
                  </a:lnTo>
                  <a:lnTo>
                    <a:pt x="2238" y="12285"/>
                  </a:lnTo>
                  <a:lnTo>
                    <a:pt x="1858" y="11652"/>
                  </a:lnTo>
                  <a:lnTo>
                    <a:pt x="1520" y="11018"/>
                  </a:lnTo>
                  <a:lnTo>
                    <a:pt x="1183" y="10385"/>
                  </a:lnTo>
                  <a:lnTo>
                    <a:pt x="887" y="9752"/>
                  </a:lnTo>
                  <a:lnTo>
                    <a:pt x="423" y="8654"/>
                  </a:lnTo>
                  <a:lnTo>
                    <a:pt x="1" y="7599"/>
                  </a:lnTo>
                  <a:lnTo>
                    <a:pt x="2491" y="6079"/>
                  </a:lnTo>
                  <a:lnTo>
                    <a:pt x="2491" y="6079"/>
                  </a:lnTo>
                  <a:lnTo>
                    <a:pt x="2829" y="6544"/>
                  </a:lnTo>
                  <a:lnTo>
                    <a:pt x="3167" y="7008"/>
                  </a:lnTo>
                  <a:lnTo>
                    <a:pt x="3631" y="7557"/>
                  </a:lnTo>
                  <a:lnTo>
                    <a:pt x="4180" y="8063"/>
                  </a:lnTo>
                  <a:lnTo>
                    <a:pt x="4475" y="8274"/>
                  </a:lnTo>
                  <a:lnTo>
                    <a:pt x="4771" y="8485"/>
                  </a:lnTo>
                  <a:lnTo>
                    <a:pt x="5066" y="8654"/>
                  </a:lnTo>
                  <a:lnTo>
                    <a:pt x="5362" y="8739"/>
                  </a:lnTo>
                  <a:lnTo>
                    <a:pt x="5700" y="8781"/>
                  </a:lnTo>
                  <a:lnTo>
                    <a:pt x="5995" y="8781"/>
                  </a:lnTo>
                  <a:lnTo>
                    <a:pt x="5995" y="8781"/>
                  </a:lnTo>
                  <a:lnTo>
                    <a:pt x="6164" y="8697"/>
                  </a:lnTo>
                  <a:lnTo>
                    <a:pt x="6333" y="8612"/>
                  </a:lnTo>
                  <a:lnTo>
                    <a:pt x="6670" y="8317"/>
                  </a:lnTo>
                  <a:lnTo>
                    <a:pt x="7093" y="7852"/>
                  </a:lnTo>
                  <a:lnTo>
                    <a:pt x="7557" y="7261"/>
                  </a:lnTo>
                  <a:lnTo>
                    <a:pt x="7979" y="6586"/>
                  </a:lnTo>
                  <a:lnTo>
                    <a:pt x="8486" y="5868"/>
                  </a:lnTo>
                  <a:lnTo>
                    <a:pt x="9414" y="4264"/>
                  </a:lnTo>
                  <a:lnTo>
                    <a:pt x="10259" y="2702"/>
                  </a:lnTo>
                  <a:lnTo>
                    <a:pt x="10934" y="1351"/>
                  </a:lnTo>
                  <a:lnTo>
                    <a:pt x="116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1"/>
            <p:cNvSpPr/>
            <p:nvPr/>
          </p:nvSpPr>
          <p:spPr>
            <a:xfrm>
              <a:off x="5903300" y="3028450"/>
              <a:ext cx="119275" cy="158325"/>
            </a:xfrm>
            <a:custGeom>
              <a:avLst/>
              <a:gdLst/>
              <a:ahLst/>
              <a:cxnLst/>
              <a:rect l="l" t="t" r="r" b="b"/>
              <a:pathLst>
                <a:path w="4771" h="6333" extrusionOk="0">
                  <a:moveTo>
                    <a:pt x="2702" y="1"/>
                  </a:moveTo>
                  <a:lnTo>
                    <a:pt x="1478" y="1394"/>
                  </a:lnTo>
                  <a:lnTo>
                    <a:pt x="760" y="2196"/>
                  </a:lnTo>
                  <a:lnTo>
                    <a:pt x="0" y="2998"/>
                  </a:lnTo>
                  <a:lnTo>
                    <a:pt x="380" y="3631"/>
                  </a:lnTo>
                  <a:lnTo>
                    <a:pt x="760" y="4222"/>
                  </a:lnTo>
                  <a:lnTo>
                    <a:pt x="1182" y="4771"/>
                  </a:lnTo>
                  <a:lnTo>
                    <a:pt x="1605" y="5278"/>
                  </a:lnTo>
                  <a:lnTo>
                    <a:pt x="2069" y="5700"/>
                  </a:lnTo>
                  <a:lnTo>
                    <a:pt x="2322" y="5869"/>
                  </a:lnTo>
                  <a:lnTo>
                    <a:pt x="2576" y="6037"/>
                  </a:lnTo>
                  <a:lnTo>
                    <a:pt x="2829" y="6164"/>
                  </a:lnTo>
                  <a:lnTo>
                    <a:pt x="3082" y="6248"/>
                  </a:lnTo>
                  <a:lnTo>
                    <a:pt x="3335" y="6291"/>
                  </a:lnTo>
                  <a:lnTo>
                    <a:pt x="3589" y="6333"/>
                  </a:lnTo>
                  <a:lnTo>
                    <a:pt x="3842" y="6291"/>
                  </a:lnTo>
                  <a:lnTo>
                    <a:pt x="4138" y="6248"/>
                  </a:lnTo>
                  <a:lnTo>
                    <a:pt x="4475" y="6122"/>
                  </a:lnTo>
                  <a:lnTo>
                    <a:pt x="4771" y="5995"/>
                  </a:lnTo>
                  <a:lnTo>
                    <a:pt x="4644" y="4644"/>
                  </a:lnTo>
                  <a:lnTo>
                    <a:pt x="4433" y="3293"/>
                  </a:lnTo>
                  <a:lnTo>
                    <a:pt x="4222" y="1985"/>
                  </a:lnTo>
                  <a:lnTo>
                    <a:pt x="4011" y="634"/>
                  </a:lnTo>
                  <a:lnTo>
                    <a:pt x="3673" y="550"/>
                  </a:lnTo>
                  <a:lnTo>
                    <a:pt x="3335" y="423"/>
                  </a:lnTo>
                  <a:lnTo>
                    <a:pt x="2998" y="212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5903300" y="3028450"/>
              <a:ext cx="119275" cy="158325"/>
            </a:xfrm>
            <a:custGeom>
              <a:avLst/>
              <a:gdLst/>
              <a:ahLst/>
              <a:cxnLst/>
              <a:rect l="l" t="t" r="r" b="b"/>
              <a:pathLst>
                <a:path w="4771" h="6333" fill="none" extrusionOk="0">
                  <a:moveTo>
                    <a:pt x="2702" y="1"/>
                  </a:moveTo>
                  <a:lnTo>
                    <a:pt x="2702" y="1"/>
                  </a:lnTo>
                  <a:lnTo>
                    <a:pt x="1478" y="1394"/>
                  </a:lnTo>
                  <a:lnTo>
                    <a:pt x="760" y="2196"/>
                  </a:lnTo>
                  <a:lnTo>
                    <a:pt x="0" y="2998"/>
                  </a:lnTo>
                  <a:lnTo>
                    <a:pt x="0" y="2998"/>
                  </a:lnTo>
                  <a:lnTo>
                    <a:pt x="380" y="3631"/>
                  </a:lnTo>
                  <a:lnTo>
                    <a:pt x="760" y="4222"/>
                  </a:lnTo>
                  <a:lnTo>
                    <a:pt x="1182" y="4771"/>
                  </a:lnTo>
                  <a:lnTo>
                    <a:pt x="1605" y="5278"/>
                  </a:lnTo>
                  <a:lnTo>
                    <a:pt x="2069" y="5700"/>
                  </a:lnTo>
                  <a:lnTo>
                    <a:pt x="2322" y="5869"/>
                  </a:lnTo>
                  <a:lnTo>
                    <a:pt x="2576" y="6037"/>
                  </a:lnTo>
                  <a:lnTo>
                    <a:pt x="2829" y="6164"/>
                  </a:lnTo>
                  <a:lnTo>
                    <a:pt x="3082" y="6248"/>
                  </a:lnTo>
                  <a:lnTo>
                    <a:pt x="3335" y="6291"/>
                  </a:lnTo>
                  <a:lnTo>
                    <a:pt x="3589" y="6333"/>
                  </a:lnTo>
                  <a:lnTo>
                    <a:pt x="3589" y="6333"/>
                  </a:lnTo>
                  <a:lnTo>
                    <a:pt x="3842" y="6291"/>
                  </a:lnTo>
                  <a:lnTo>
                    <a:pt x="4138" y="6248"/>
                  </a:lnTo>
                  <a:lnTo>
                    <a:pt x="4475" y="6122"/>
                  </a:lnTo>
                  <a:lnTo>
                    <a:pt x="4771" y="5995"/>
                  </a:lnTo>
                  <a:lnTo>
                    <a:pt x="4771" y="5995"/>
                  </a:lnTo>
                  <a:lnTo>
                    <a:pt x="4644" y="4644"/>
                  </a:lnTo>
                  <a:lnTo>
                    <a:pt x="4433" y="3293"/>
                  </a:lnTo>
                  <a:lnTo>
                    <a:pt x="4222" y="1985"/>
                  </a:lnTo>
                  <a:lnTo>
                    <a:pt x="4011" y="634"/>
                  </a:lnTo>
                  <a:lnTo>
                    <a:pt x="4011" y="634"/>
                  </a:lnTo>
                  <a:lnTo>
                    <a:pt x="3673" y="550"/>
                  </a:lnTo>
                  <a:lnTo>
                    <a:pt x="3335" y="423"/>
                  </a:lnTo>
                  <a:lnTo>
                    <a:pt x="2998" y="212"/>
                  </a:lnTo>
                  <a:lnTo>
                    <a:pt x="27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5553975" y="2873325"/>
              <a:ext cx="167825" cy="163600"/>
            </a:xfrm>
            <a:custGeom>
              <a:avLst/>
              <a:gdLst/>
              <a:ahLst/>
              <a:cxnLst/>
              <a:rect l="l" t="t" r="r" b="b"/>
              <a:pathLst>
                <a:path w="6713" h="6544" extrusionOk="0">
                  <a:moveTo>
                    <a:pt x="338" y="0"/>
                  </a:moveTo>
                  <a:lnTo>
                    <a:pt x="254" y="422"/>
                  </a:lnTo>
                  <a:lnTo>
                    <a:pt x="127" y="1393"/>
                  </a:lnTo>
                  <a:lnTo>
                    <a:pt x="43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43" y="2913"/>
                  </a:lnTo>
                  <a:lnTo>
                    <a:pt x="85" y="3040"/>
                  </a:lnTo>
                  <a:lnTo>
                    <a:pt x="296" y="3166"/>
                  </a:lnTo>
                  <a:lnTo>
                    <a:pt x="676" y="3377"/>
                  </a:lnTo>
                  <a:lnTo>
                    <a:pt x="1605" y="3715"/>
                  </a:lnTo>
                  <a:lnTo>
                    <a:pt x="2491" y="4011"/>
                  </a:lnTo>
                  <a:lnTo>
                    <a:pt x="2913" y="4095"/>
                  </a:lnTo>
                  <a:lnTo>
                    <a:pt x="3420" y="3884"/>
                  </a:lnTo>
                  <a:lnTo>
                    <a:pt x="5024" y="6543"/>
                  </a:lnTo>
                  <a:lnTo>
                    <a:pt x="6713" y="5361"/>
                  </a:lnTo>
                  <a:lnTo>
                    <a:pt x="4940" y="2744"/>
                  </a:lnTo>
                  <a:lnTo>
                    <a:pt x="4855" y="2027"/>
                  </a:lnTo>
                  <a:lnTo>
                    <a:pt x="4729" y="1520"/>
                  </a:lnTo>
                  <a:lnTo>
                    <a:pt x="4686" y="1351"/>
                  </a:lnTo>
                  <a:lnTo>
                    <a:pt x="4644" y="1267"/>
                  </a:lnTo>
                  <a:lnTo>
                    <a:pt x="3884" y="1013"/>
                  </a:lnTo>
                  <a:lnTo>
                    <a:pt x="2449" y="59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5553975" y="2873325"/>
              <a:ext cx="167825" cy="163600"/>
            </a:xfrm>
            <a:custGeom>
              <a:avLst/>
              <a:gdLst/>
              <a:ahLst/>
              <a:cxnLst/>
              <a:rect l="l" t="t" r="r" b="b"/>
              <a:pathLst>
                <a:path w="6713" h="6544" fill="none" extrusionOk="0">
                  <a:moveTo>
                    <a:pt x="6713" y="5361"/>
                  </a:moveTo>
                  <a:lnTo>
                    <a:pt x="4940" y="2744"/>
                  </a:lnTo>
                  <a:lnTo>
                    <a:pt x="4940" y="2744"/>
                  </a:lnTo>
                  <a:lnTo>
                    <a:pt x="4855" y="2027"/>
                  </a:lnTo>
                  <a:lnTo>
                    <a:pt x="4729" y="1520"/>
                  </a:lnTo>
                  <a:lnTo>
                    <a:pt x="4686" y="1351"/>
                  </a:lnTo>
                  <a:lnTo>
                    <a:pt x="4644" y="1267"/>
                  </a:lnTo>
                  <a:lnTo>
                    <a:pt x="4644" y="1267"/>
                  </a:lnTo>
                  <a:lnTo>
                    <a:pt x="3884" y="1013"/>
                  </a:lnTo>
                  <a:lnTo>
                    <a:pt x="2449" y="591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254" y="422"/>
                  </a:lnTo>
                  <a:lnTo>
                    <a:pt x="127" y="1393"/>
                  </a:lnTo>
                  <a:lnTo>
                    <a:pt x="43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43" y="2913"/>
                  </a:lnTo>
                  <a:lnTo>
                    <a:pt x="85" y="3040"/>
                  </a:lnTo>
                  <a:lnTo>
                    <a:pt x="85" y="3040"/>
                  </a:lnTo>
                  <a:lnTo>
                    <a:pt x="296" y="3166"/>
                  </a:lnTo>
                  <a:lnTo>
                    <a:pt x="676" y="3377"/>
                  </a:lnTo>
                  <a:lnTo>
                    <a:pt x="1605" y="3715"/>
                  </a:lnTo>
                  <a:lnTo>
                    <a:pt x="2491" y="4011"/>
                  </a:lnTo>
                  <a:lnTo>
                    <a:pt x="2913" y="4095"/>
                  </a:lnTo>
                  <a:lnTo>
                    <a:pt x="3420" y="3884"/>
                  </a:lnTo>
                  <a:lnTo>
                    <a:pt x="5024" y="6543"/>
                  </a:lnTo>
                  <a:lnTo>
                    <a:pt x="6713" y="5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1"/>
            <p:cNvSpPr/>
            <p:nvPr/>
          </p:nvSpPr>
          <p:spPr>
            <a:xfrm>
              <a:off x="5921250" y="2424800"/>
              <a:ext cx="217425" cy="298675"/>
            </a:xfrm>
            <a:custGeom>
              <a:avLst/>
              <a:gdLst/>
              <a:ahLst/>
              <a:cxnLst/>
              <a:rect l="l" t="t" r="r" b="b"/>
              <a:pathLst>
                <a:path w="8697" h="11947" extrusionOk="0">
                  <a:moveTo>
                    <a:pt x="4348" y="0"/>
                  </a:moveTo>
                  <a:lnTo>
                    <a:pt x="3926" y="42"/>
                  </a:lnTo>
                  <a:lnTo>
                    <a:pt x="3420" y="85"/>
                  </a:lnTo>
                  <a:lnTo>
                    <a:pt x="2955" y="211"/>
                  </a:lnTo>
                  <a:lnTo>
                    <a:pt x="2533" y="422"/>
                  </a:lnTo>
                  <a:lnTo>
                    <a:pt x="2111" y="633"/>
                  </a:lnTo>
                  <a:lnTo>
                    <a:pt x="1646" y="971"/>
                  </a:lnTo>
                  <a:lnTo>
                    <a:pt x="1224" y="1393"/>
                  </a:lnTo>
                  <a:lnTo>
                    <a:pt x="887" y="1858"/>
                  </a:lnTo>
                  <a:lnTo>
                    <a:pt x="591" y="2322"/>
                  </a:lnTo>
                  <a:lnTo>
                    <a:pt x="380" y="2871"/>
                  </a:lnTo>
                  <a:lnTo>
                    <a:pt x="211" y="3462"/>
                  </a:lnTo>
                  <a:lnTo>
                    <a:pt x="85" y="4053"/>
                  </a:lnTo>
                  <a:lnTo>
                    <a:pt x="42" y="4644"/>
                  </a:lnTo>
                  <a:lnTo>
                    <a:pt x="0" y="5277"/>
                  </a:lnTo>
                  <a:lnTo>
                    <a:pt x="42" y="5910"/>
                  </a:lnTo>
                  <a:lnTo>
                    <a:pt x="85" y="6543"/>
                  </a:lnTo>
                  <a:lnTo>
                    <a:pt x="169" y="7134"/>
                  </a:lnTo>
                  <a:lnTo>
                    <a:pt x="296" y="7725"/>
                  </a:lnTo>
                  <a:lnTo>
                    <a:pt x="464" y="8316"/>
                  </a:lnTo>
                  <a:lnTo>
                    <a:pt x="633" y="8865"/>
                  </a:lnTo>
                  <a:lnTo>
                    <a:pt x="802" y="9329"/>
                  </a:lnTo>
                  <a:lnTo>
                    <a:pt x="1013" y="9752"/>
                  </a:lnTo>
                  <a:lnTo>
                    <a:pt x="1351" y="10300"/>
                  </a:lnTo>
                  <a:lnTo>
                    <a:pt x="1773" y="10765"/>
                  </a:lnTo>
                  <a:lnTo>
                    <a:pt x="2280" y="11187"/>
                  </a:lnTo>
                  <a:lnTo>
                    <a:pt x="2829" y="11482"/>
                  </a:lnTo>
                  <a:lnTo>
                    <a:pt x="3124" y="11651"/>
                  </a:lnTo>
                  <a:lnTo>
                    <a:pt x="3420" y="11736"/>
                  </a:lnTo>
                  <a:lnTo>
                    <a:pt x="3715" y="11820"/>
                  </a:lnTo>
                  <a:lnTo>
                    <a:pt x="4053" y="11905"/>
                  </a:lnTo>
                  <a:lnTo>
                    <a:pt x="4348" y="11947"/>
                  </a:lnTo>
                  <a:lnTo>
                    <a:pt x="4644" y="11947"/>
                  </a:lnTo>
                  <a:lnTo>
                    <a:pt x="5277" y="11905"/>
                  </a:lnTo>
                  <a:lnTo>
                    <a:pt x="5868" y="11736"/>
                  </a:lnTo>
                  <a:lnTo>
                    <a:pt x="6417" y="11525"/>
                  </a:lnTo>
                  <a:lnTo>
                    <a:pt x="6923" y="11187"/>
                  </a:lnTo>
                  <a:lnTo>
                    <a:pt x="7177" y="10976"/>
                  </a:lnTo>
                  <a:lnTo>
                    <a:pt x="7388" y="10765"/>
                  </a:lnTo>
                  <a:lnTo>
                    <a:pt x="7599" y="10554"/>
                  </a:lnTo>
                  <a:lnTo>
                    <a:pt x="7810" y="10258"/>
                  </a:lnTo>
                  <a:lnTo>
                    <a:pt x="8021" y="9963"/>
                  </a:lnTo>
                  <a:lnTo>
                    <a:pt x="8190" y="9625"/>
                  </a:lnTo>
                  <a:lnTo>
                    <a:pt x="8359" y="9287"/>
                  </a:lnTo>
                  <a:lnTo>
                    <a:pt x="8443" y="8950"/>
                  </a:lnTo>
                  <a:lnTo>
                    <a:pt x="8570" y="8570"/>
                  </a:lnTo>
                  <a:lnTo>
                    <a:pt x="8612" y="8232"/>
                  </a:lnTo>
                  <a:lnTo>
                    <a:pt x="8696" y="7472"/>
                  </a:lnTo>
                  <a:lnTo>
                    <a:pt x="8696" y="6670"/>
                  </a:lnTo>
                  <a:lnTo>
                    <a:pt x="8612" y="5783"/>
                  </a:lnTo>
                  <a:lnTo>
                    <a:pt x="8401" y="3757"/>
                  </a:lnTo>
                  <a:lnTo>
                    <a:pt x="8359" y="3335"/>
                  </a:lnTo>
                  <a:lnTo>
                    <a:pt x="8232" y="2955"/>
                  </a:lnTo>
                  <a:lnTo>
                    <a:pt x="8105" y="2575"/>
                  </a:lnTo>
                  <a:lnTo>
                    <a:pt x="7936" y="2195"/>
                  </a:lnTo>
                  <a:lnTo>
                    <a:pt x="7725" y="1858"/>
                  </a:lnTo>
                  <a:lnTo>
                    <a:pt x="7472" y="1520"/>
                  </a:lnTo>
                  <a:lnTo>
                    <a:pt x="7219" y="1224"/>
                  </a:lnTo>
                  <a:lnTo>
                    <a:pt x="6923" y="971"/>
                  </a:lnTo>
                  <a:lnTo>
                    <a:pt x="6628" y="718"/>
                  </a:lnTo>
                  <a:lnTo>
                    <a:pt x="6290" y="507"/>
                  </a:lnTo>
                  <a:lnTo>
                    <a:pt x="5910" y="338"/>
                  </a:lnTo>
                  <a:lnTo>
                    <a:pt x="5530" y="211"/>
                  </a:lnTo>
                  <a:lnTo>
                    <a:pt x="5150" y="85"/>
                  </a:lnTo>
                  <a:lnTo>
                    <a:pt x="4770" y="42"/>
                  </a:lnTo>
                  <a:lnTo>
                    <a:pt x="4348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1"/>
            <p:cNvSpPr/>
            <p:nvPr/>
          </p:nvSpPr>
          <p:spPr>
            <a:xfrm>
              <a:off x="5921250" y="2424800"/>
              <a:ext cx="217425" cy="298675"/>
            </a:xfrm>
            <a:custGeom>
              <a:avLst/>
              <a:gdLst/>
              <a:ahLst/>
              <a:cxnLst/>
              <a:rect l="l" t="t" r="r" b="b"/>
              <a:pathLst>
                <a:path w="8697" h="11947" fill="none" extrusionOk="0">
                  <a:moveTo>
                    <a:pt x="802" y="9329"/>
                  </a:moveTo>
                  <a:lnTo>
                    <a:pt x="802" y="9329"/>
                  </a:lnTo>
                  <a:lnTo>
                    <a:pt x="1013" y="9752"/>
                  </a:lnTo>
                  <a:lnTo>
                    <a:pt x="1013" y="9752"/>
                  </a:lnTo>
                  <a:lnTo>
                    <a:pt x="1351" y="10300"/>
                  </a:lnTo>
                  <a:lnTo>
                    <a:pt x="1773" y="10765"/>
                  </a:lnTo>
                  <a:lnTo>
                    <a:pt x="2280" y="11187"/>
                  </a:lnTo>
                  <a:lnTo>
                    <a:pt x="2829" y="11482"/>
                  </a:lnTo>
                  <a:lnTo>
                    <a:pt x="2829" y="11482"/>
                  </a:lnTo>
                  <a:lnTo>
                    <a:pt x="3124" y="11651"/>
                  </a:lnTo>
                  <a:lnTo>
                    <a:pt x="3420" y="11736"/>
                  </a:lnTo>
                  <a:lnTo>
                    <a:pt x="3420" y="11736"/>
                  </a:lnTo>
                  <a:lnTo>
                    <a:pt x="3715" y="11820"/>
                  </a:lnTo>
                  <a:lnTo>
                    <a:pt x="4053" y="11905"/>
                  </a:lnTo>
                  <a:lnTo>
                    <a:pt x="4348" y="11947"/>
                  </a:lnTo>
                  <a:lnTo>
                    <a:pt x="4644" y="11947"/>
                  </a:lnTo>
                  <a:lnTo>
                    <a:pt x="5277" y="11905"/>
                  </a:lnTo>
                  <a:lnTo>
                    <a:pt x="5868" y="11736"/>
                  </a:lnTo>
                  <a:lnTo>
                    <a:pt x="6417" y="11525"/>
                  </a:lnTo>
                  <a:lnTo>
                    <a:pt x="6923" y="11187"/>
                  </a:lnTo>
                  <a:lnTo>
                    <a:pt x="7177" y="10976"/>
                  </a:lnTo>
                  <a:lnTo>
                    <a:pt x="7388" y="10765"/>
                  </a:lnTo>
                  <a:lnTo>
                    <a:pt x="7599" y="10554"/>
                  </a:lnTo>
                  <a:lnTo>
                    <a:pt x="7810" y="10258"/>
                  </a:lnTo>
                  <a:lnTo>
                    <a:pt x="7810" y="10258"/>
                  </a:lnTo>
                  <a:lnTo>
                    <a:pt x="8021" y="9963"/>
                  </a:lnTo>
                  <a:lnTo>
                    <a:pt x="8190" y="9625"/>
                  </a:lnTo>
                  <a:lnTo>
                    <a:pt x="8359" y="9287"/>
                  </a:lnTo>
                  <a:lnTo>
                    <a:pt x="8443" y="8950"/>
                  </a:lnTo>
                  <a:lnTo>
                    <a:pt x="8570" y="8570"/>
                  </a:lnTo>
                  <a:lnTo>
                    <a:pt x="8612" y="8232"/>
                  </a:lnTo>
                  <a:lnTo>
                    <a:pt x="8696" y="7472"/>
                  </a:lnTo>
                  <a:lnTo>
                    <a:pt x="8696" y="6670"/>
                  </a:lnTo>
                  <a:lnTo>
                    <a:pt x="8612" y="5783"/>
                  </a:lnTo>
                  <a:lnTo>
                    <a:pt x="8401" y="3757"/>
                  </a:lnTo>
                  <a:lnTo>
                    <a:pt x="8401" y="3757"/>
                  </a:lnTo>
                  <a:lnTo>
                    <a:pt x="8359" y="3335"/>
                  </a:lnTo>
                  <a:lnTo>
                    <a:pt x="8232" y="2955"/>
                  </a:lnTo>
                  <a:lnTo>
                    <a:pt x="8105" y="2575"/>
                  </a:lnTo>
                  <a:lnTo>
                    <a:pt x="7936" y="2195"/>
                  </a:lnTo>
                  <a:lnTo>
                    <a:pt x="7725" y="1858"/>
                  </a:lnTo>
                  <a:lnTo>
                    <a:pt x="7472" y="1520"/>
                  </a:lnTo>
                  <a:lnTo>
                    <a:pt x="7219" y="1224"/>
                  </a:lnTo>
                  <a:lnTo>
                    <a:pt x="6923" y="971"/>
                  </a:lnTo>
                  <a:lnTo>
                    <a:pt x="6628" y="718"/>
                  </a:lnTo>
                  <a:lnTo>
                    <a:pt x="6290" y="507"/>
                  </a:lnTo>
                  <a:lnTo>
                    <a:pt x="5910" y="338"/>
                  </a:lnTo>
                  <a:lnTo>
                    <a:pt x="5530" y="211"/>
                  </a:lnTo>
                  <a:lnTo>
                    <a:pt x="5150" y="85"/>
                  </a:lnTo>
                  <a:lnTo>
                    <a:pt x="4770" y="42"/>
                  </a:lnTo>
                  <a:lnTo>
                    <a:pt x="4348" y="0"/>
                  </a:lnTo>
                  <a:lnTo>
                    <a:pt x="3926" y="42"/>
                  </a:lnTo>
                  <a:lnTo>
                    <a:pt x="3926" y="42"/>
                  </a:lnTo>
                  <a:lnTo>
                    <a:pt x="3420" y="85"/>
                  </a:lnTo>
                  <a:lnTo>
                    <a:pt x="2955" y="211"/>
                  </a:lnTo>
                  <a:lnTo>
                    <a:pt x="2533" y="422"/>
                  </a:lnTo>
                  <a:lnTo>
                    <a:pt x="2111" y="633"/>
                  </a:lnTo>
                  <a:lnTo>
                    <a:pt x="2111" y="633"/>
                  </a:lnTo>
                  <a:lnTo>
                    <a:pt x="1646" y="971"/>
                  </a:lnTo>
                  <a:lnTo>
                    <a:pt x="1224" y="1393"/>
                  </a:lnTo>
                  <a:lnTo>
                    <a:pt x="887" y="1858"/>
                  </a:lnTo>
                  <a:lnTo>
                    <a:pt x="591" y="2322"/>
                  </a:lnTo>
                  <a:lnTo>
                    <a:pt x="380" y="2871"/>
                  </a:lnTo>
                  <a:lnTo>
                    <a:pt x="211" y="3462"/>
                  </a:lnTo>
                  <a:lnTo>
                    <a:pt x="85" y="4053"/>
                  </a:lnTo>
                  <a:lnTo>
                    <a:pt x="42" y="4644"/>
                  </a:lnTo>
                  <a:lnTo>
                    <a:pt x="0" y="5277"/>
                  </a:lnTo>
                  <a:lnTo>
                    <a:pt x="42" y="5910"/>
                  </a:lnTo>
                  <a:lnTo>
                    <a:pt x="85" y="6543"/>
                  </a:lnTo>
                  <a:lnTo>
                    <a:pt x="169" y="7134"/>
                  </a:lnTo>
                  <a:lnTo>
                    <a:pt x="296" y="7725"/>
                  </a:lnTo>
                  <a:lnTo>
                    <a:pt x="464" y="8316"/>
                  </a:lnTo>
                  <a:lnTo>
                    <a:pt x="633" y="8865"/>
                  </a:lnTo>
                  <a:lnTo>
                    <a:pt x="802" y="93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5991950" y="2693900"/>
              <a:ext cx="41175" cy="28525"/>
            </a:xfrm>
            <a:custGeom>
              <a:avLst/>
              <a:gdLst/>
              <a:ahLst/>
              <a:cxnLst/>
              <a:rect l="l" t="t" r="r" b="b"/>
              <a:pathLst>
                <a:path w="1647" h="1141" extrusionOk="0">
                  <a:moveTo>
                    <a:pt x="1309" y="1"/>
                  </a:moveTo>
                  <a:lnTo>
                    <a:pt x="634" y="338"/>
                  </a:lnTo>
                  <a:lnTo>
                    <a:pt x="1" y="718"/>
                  </a:lnTo>
                  <a:lnTo>
                    <a:pt x="296" y="845"/>
                  </a:lnTo>
                  <a:lnTo>
                    <a:pt x="592" y="972"/>
                  </a:lnTo>
                  <a:lnTo>
                    <a:pt x="1098" y="1098"/>
                  </a:lnTo>
                  <a:lnTo>
                    <a:pt x="1647" y="1141"/>
                  </a:lnTo>
                  <a:lnTo>
                    <a:pt x="1520" y="718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B66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5991950" y="2693900"/>
              <a:ext cx="41175" cy="28525"/>
            </a:xfrm>
            <a:custGeom>
              <a:avLst/>
              <a:gdLst/>
              <a:ahLst/>
              <a:cxnLst/>
              <a:rect l="l" t="t" r="r" b="b"/>
              <a:pathLst>
                <a:path w="1647" h="1141" fill="none" extrusionOk="0">
                  <a:moveTo>
                    <a:pt x="1309" y="1"/>
                  </a:moveTo>
                  <a:lnTo>
                    <a:pt x="1309" y="1"/>
                  </a:lnTo>
                  <a:lnTo>
                    <a:pt x="634" y="338"/>
                  </a:lnTo>
                  <a:lnTo>
                    <a:pt x="1" y="718"/>
                  </a:lnTo>
                  <a:lnTo>
                    <a:pt x="1" y="718"/>
                  </a:lnTo>
                  <a:lnTo>
                    <a:pt x="296" y="845"/>
                  </a:lnTo>
                  <a:lnTo>
                    <a:pt x="592" y="972"/>
                  </a:lnTo>
                  <a:lnTo>
                    <a:pt x="592" y="972"/>
                  </a:lnTo>
                  <a:lnTo>
                    <a:pt x="1098" y="1098"/>
                  </a:lnTo>
                  <a:lnTo>
                    <a:pt x="1647" y="1141"/>
                  </a:lnTo>
                  <a:lnTo>
                    <a:pt x="1647" y="1141"/>
                  </a:lnTo>
                  <a:lnTo>
                    <a:pt x="1520" y="718"/>
                  </a:lnTo>
                  <a:lnTo>
                    <a:pt x="1520" y="718"/>
                  </a:lnTo>
                  <a:lnTo>
                    <a:pt x="13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5983500" y="2590475"/>
              <a:ext cx="215325" cy="234325"/>
            </a:xfrm>
            <a:custGeom>
              <a:avLst/>
              <a:gdLst/>
              <a:ahLst/>
              <a:cxnLst/>
              <a:rect l="l" t="t" r="r" b="b"/>
              <a:pathLst>
                <a:path w="8613" h="9373" extrusionOk="0">
                  <a:moveTo>
                    <a:pt x="5531" y="1"/>
                  </a:moveTo>
                  <a:lnTo>
                    <a:pt x="1605" y="4053"/>
                  </a:lnTo>
                  <a:lnTo>
                    <a:pt x="1858" y="4855"/>
                  </a:lnTo>
                  <a:lnTo>
                    <a:pt x="1943" y="5235"/>
                  </a:lnTo>
                  <a:lnTo>
                    <a:pt x="2027" y="5615"/>
                  </a:lnTo>
                  <a:lnTo>
                    <a:pt x="2027" y="5995"/>
                  </a:lnTo>
                  <a:lnTo>
                    <a:pt x="1985" y="6375"/>
                  </a:lnTo>
                  <a:lnTo>
                    <a:pt x="1943" y="6713"/>
                  </a:lnTo>
                  <a:lnTo>
                    <a:pt x="1816" y="7008"/>
                  </a:lnTo>
                  <a:lnTo>
                    <a:pt x="1647" y="7262"/>
                  </a:lnTo>
                  <a:lnTo>
                    <a:pt x="1436" y="7515"/>
                  </a:lnTo>
                  <a:lnTo>
                    <a:pt x="1183" y="7768"/>
                  </a:lnTo>
                  <a:lnTo>
                    <a:pt x="887" y="7979"/>
                  </a:lnTo>
                  <a:lnTo>
                    <a:pt x="507" y="8190"/>
                  </a:lnTo>
                  <a:lnTo>
                    <a:pt x="43" y="8359"/>
                  </a:lnTo>
                  <a:lnTo>
                    <a:pt x="1" y="8528"/>
                  </a:lnTo>
                  <a:lnTo>
                    <a:pt x="43" y="8655"/>
                  </a:lnTo>
                  <a:lnTo>
                    <a:pt x="85" y="8739"/>
                  </a:lnTo>
                  <a:lnTo>
                    <a:pt x="212" y="8866"/>
                  </a:lnTo>
                  <a:lnTo>
                    <a:pt x="507" y="9035"/>
                  </a:lnTo>
                  <a:lnTo>
                    <a:pt x="887" y="9161"/>
                  </a:lnTo>
                  <a:lnTo>
                    <a:pt x="1309" y="9288"/>
                  </a:lnTo>
                  <a:lnTo>
                    <a:pt x="1647" y="9330"/>
                  </a:lnTo>
                  <a:lnTo>
                    <a:pt x="2027" y="9372"/>
                  </a:lnTo>
                  <a:lnTo>
                    <a:pt x="2871" y="9330"/>
                  </a:lnTo>
                  <a:lnTo>
                    <a:pt x="3800" y="9246"/>
                  </a:lnTo>
                  <a:lnTo>
                    <a:pt x="4855" y="9077"/>
                  </a:lnTo>
                  <a:lnTo>
                    <a:pt x="5995" y="8866"/>
                  </a:lnTo>
                  <a:lnTo>
                    <a:pt x="6544" y="8697"/>
                  </a:lnTo>
                  <a:lnTo>
                    <a:pt x="7093" y="8528"/>
                  </a:lnTo>
                  <a:lnTo>
                    <a:pt x="7557" y="8359"/>
                  </a:lnTo>
                  <a:lnTo>
                    <a:pt x="7979" y="8148"/>
                  </a:lnTo>
                  <a:lnTo>
                    <a:pt x="8359" y="7895"/>
                  </a:lnTo>
                  <a:lnTo>
                    <a:pt x="8613" y="7599"/>
                  </a:lnTo>
                  <a:lnTo>
                    <a:pt x="7937" y="7093"/>
                  </a:lnTo>
                  <a:lnTo>
                    <a:pt x="7262" y="6502"/>
                  </a:lnTo>
                  <a:lnTo>
                    <a:pt x="6882" y="6206"/>
                  </a:lnTo>
                  <a:lnTo>
                    <a:pt x="6544" y="5869"/>
                  </a:lnTo>
                  <a:lnTo>
                    <a:pt x="6249" y="5489"/>
                  </a:lnTo>
                  <a:lnTo>
                    <a:pt x="5953" y="5066"/>
                  </a:lnTo>
                  <a:lnTo>
                    <a:pt x="5700" y="4602"/>
                  </a:lnTo>
                  <a:lnTo>
                    <a:pt x="5489" y="4138"/>
                  </a:lnTo>
                  <a:lnTo>
                    <a:pt x="5320" y="3589"/>
                  </a:lnTo>
                  <a:lnTo>
                    <a:pt x="5193" y="2998"/>
                  </a:lnTo>
                  <a:lnTo>
                    <a:pt x="5193" y="2323"/>
                  </a:lnTo>
                  <a:lnTo>
                    <a:pt x="5193" y="1647"/>
                  </a:lnTo>
                  <a:lnTo>
                    <a:pt x="5320" y="845"/>
                  </a:lnTo>
                  <a:lnTo>
                    <a:pt x="5531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5983500" y="2590475"/>
              <a:ext cx="215325" cy="234325"/>
            </a:xfrm>
            <a:custGeom>
              <a:avLst/>
              <a:gdLst/>
              <a:ahLst/>
              <a:cxnLst/>
              <a:rect l="l" t="t" r="r" b="b"/>
              <a:pathLst>
                <a:path w="8613" h="9373" fill="none" extrusionOk="0">
                  <a:moveTo>
                    <a:pt x="8613" y="7599"/>
                  </a:moveTo>
                  <a:lnTo>
                    <a:pt x="8613" y="7599"/>
                  </a:lnTo>
                  <a:lnTo>
                    <a:pt x="8359" y="7895"/>
                  </a:lnTo>
                  <a:lnTo>
                    <a:pt x="7979" y="8148"/>
                  </a:lnTo>
                  <a:lnTo>
                    <a:pt x="7557" y="8359"/>
                  </a:lnTo>
                  <a:lnTo>
                    <a:pt x="7093" y="8528"/>
                  </a:lnTo>
                  <a:lnTo>
                    <a:pt x="6544" y="8697"/>
                  </a:lnTo>
                  <a:lnTo>
                    <a:pt x="5995" y="8866"/>
                  </a:lnTo>
                  <a:lnTo>
                    <a:pt x="4855" y="9077"/>
                  </a:lnTo>
                  <a:lnTo>
                    <a:pt x="3800" y="9246"/>
                  </a:lnTo>
                  <a:lnTo>
                    <a:pt x="2871" y="9330"/>
                  </a:lnTo>
                  <a:lnTo>
                    <a:pt x="2027" y="9372"/>
                  </a:lnTo>
                  <a:lnTo>
                    <a:pt x="2027" y="9372"/>
                  </a:lnTo>
                  <a:lnTo>
                    <a:pt x="1647" y="9330"/>
                  </a:lnTo>
                  <a:lnTo>
                    <a:pt x="1309" y="9288"/>
                  </a:lnTo>
                  <a:lnTo>
                    <a:pt x="887" y="9161"/>
                  </a:lnTo>
                  <a:lnTo>
                    <a:pt x="507" y="9035"/>
                  </a:lnTo>
                  <a:lnTo>
                    <a:pt x="212" y="8866"/>
                  </a:lnTo>
                  <a:lnTo>
                    <a:pt x="85" y="8739"/>
                  </a:lnTo>
                  <a:lnTo>
                    <a:pt x="43" y="8655"/>
                  </a:lnTo>
                  <a:lnTo>
                    <a:pt x="1" y="8528"/>
                  </a:lnTo>
                  <a:lnTo>
                    <a:pt x="43" y="8359"/>
                  </a:lnTo>
                  <a:lnTo>
                    <a:pt x="43" y="8359"/>
                  </a:lnTo>
                  <a:lnTo>
                    <a:pt x="507" y="8190"/>
                  </a:lnTo>
                  <a:lnTo>
                    <a:pt x="887" y="7979"/>
                  </a:lnTo>
                  <a:lnTo>
                    <a:pt x="1183" y="7768"/>
                  </a:lnTo>
                  <a:lnTo>
                    <a:pt x="1436" y="7515"/>
                  </a:lnTo>
                  <a:lnTo>
                    <a:pt x="1647" y="7262"/>
                  </a:lnTo>
                  <a:lnTo>
                    <a:pt x="1816" y="7008"/>
                  </a:lnTo>
                  <a:lnTo>
                    <a:pt x="1943" y="6713"/>
                  </a:lnTo>
                  <a:lnTo>
                    <a:pt x="1985" y="6375"/>
                  </a:lnTo>
                  <a:lnTo>
                    <a:pt x="1985" y="6375"/>
                  </a:lnTo>
                  <a:lnTo>
                    <a:pt x="2027" y="5995"/>
                  </a:lnTo>
                  <a:lnTo>
                    <a:pt x="2027" y="5615"/>
                  </a:lnTo>
                  <a:lnTo>
                    <a:pt x="1943" y="5235"/>
                  </a:lnTo>
                  <a:lnTo>
                    <a:pt x="1858" y="4855"/>
                  </a:lnTo>
                  <a:lnTo>
                    <a:pt x="1858" y="4855"/>
                  </a:lnTo>
                  <a:lnTo>
                    <a:pt x="1605" y="4053"/>
                  </a:lnTo>
                  <a:lnTo>
                    <a:pt x="5531" y="1"/>
                  </a:lnTo>
                  <a:lnTo>
                    <a:pt x="5531" y="1"/>
                  </a:lnTo>
                  <a:lnTo>
                    <a:pt x="5320" y="845"/>
                  </a:lnTo>
                  <a:lnTo>
                    <a:pt x="5193" y="1647"/>
                  </a:lnTo>
                  <a:lnTo>
                    <a:pt x="5193" y="2323"/>
                  </a:lnTo>
                  <a:lnTo>
                    <a:pt x="5193" y="2998"/>
                  </a:lnTo>
                  <a:lnTo>
                    <a:pt x="5320" y="3589"/>
                  </a:lnTo>
                  <a:lnTo>
                    <a:pt x="5489" y="4138"/>
                  </a:lnTo>
                  <a:lnTo>
                    <a:pt x="5700" y="4602"/>
                  </a:lnTo>
                  <a:lnTo>
                    <a:pt x="5953" y="5066"/>
                  </a:lnTo>
                  <a:lnTo>
                    <a:pt x="6249" y="5489"/>
                  </a:lnTo>
                  <a:lnTo>
                    <a:pt x="6544" y="5869"/>
                  </a:lnTo>
                  <a:lnTo>
                    <a:pt x="6882" y="6206"/>
                  </a:lnTo>
                  <a:lnTo>
                    <a:pt x="7262" y="6502"/>
                  </a:lnTo>
                  <a:lnTo>
                    <a:pt x="7937" y="7093"/>
                  </a:lnTo>
                  <a:lnTo>
                    <a:pt x="8613" y="75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5930750" y="2384675"/>
              <a:ext cx="267025" cy="317700"/>
            </a:xfrm>
            <a:custGeom>
              <a:avLst/>
              <a:gdLst/>
              <a:ahLst/>
              <a:cxnLst/>
              <a:rect l="l" t="t" r="r" b="b"/>
              <a:pathLst>
                <a:path w="10681" h="12708" extrusionOk="0">
                  <a:moveTo>
                    <a:pt x="4179" y="1"/>
                  </a:moveTo>
                  <a:lnTo>
                    <a:pt x="3799" y="43"/>
                  </a:lnTo>
                  <a:lnTo>
                    <a:pt x="3419" y="128"/>
                  </a:lnTo>
                  <a:lnTo>
                    <a:pt x="3040" y="254"/>
                  </a:lnTo>
                  <a:lnTo>
                    <a:pt x="2744" y="423"/>
                  </a:lnTo>
                  <a:lnTo>
                    <a:pt x="2533" y="592"/>
                  </a:lnTo>
                  <a:lnTo>
                    <a:pt x="2364" y="803"/>
                  </a:lnTo>
                  <a:lnTo>
                    <a:pt x="2195" y="761"/>
                  </a:lnTo>
                  <a:lnTo>
                    <a:pt x="2026" y="761"/>
                  </a:lnTo>
                  <a:lnTo>
                    <a:pt x="1773" y="803"/>
                  </a:lnTo>
                  <a:lnTo>
                    <a:pt x="1478" y="930"/>
                  </a:lnTo>
                  <a:lnTo>
                    <a:pt x="1140" y="1141"/>
                  </a:lnTo>
                  <a:lnTo>
                    <a:pt x="760" y="1478"/>
                  </a:lnTo>
                  <a:lnTo>
                    <a:pt x="338" y="1943"/>
                  </a:lnTo>
                  <a:lnTo>
                    <a:pt x="211" y="2154"/>
                  </a:lnTo>
                  <a:lnTo>
                    <a:pt x="84" y="2407"/>
                  </a:lnTo>
                  <a:lnTo>
                    <a:pt x="42" y="2576"/>
                  </a:lnTo>
                  <a:lnTo>
                    <a:pt x="0" y="2787"/>
                  </a:lnTo>
                  <a:lnTo>
                    <a:pt x="0" y="2998"/>
                  </a:lnTo>
                  <a:lnTo>
                    <a:pt x="0" y="3167"/>
                  </a:lnTo>
                  <a:lnTo>
                    <a:pt x="84" y="3547"/>
                  </a:lnTo>
                  <a:lnTo>
                    <a:pt x="211" y="3927"/>
                  </a:lnTo>
                  <a:lnTo>
                    <a:pt x="296" y="4349"/>
                  </a:lnTo>
                  <a:lnTo>
                    <a:pt x="338" y="4602"/>
                  </a:lnTo>
                  <a:lnTo>
                    <a:pt x="338" y="4813"/>
                  </a:lnTo>
                  <a:lnTo>
                    <a:pt x="296" y="5067"/>
                  </a:lnTo>
                  <a:lnTo>
                    <a:pt x="211" y="5362"/>
                  </a:lnTo>
                  <a:lnTo>
                    <a:pt x="169" y="5615"/>
                  </a:lnTo>
                  <a:lnTo>
                    <a:pt x="127" y="5869"/>
                  </a:lnTo>
                  <a:lnTo>
                    <a:pt x="127" y="6122"/>
                  </a:lnTo>
                  <a:lnTo>
                    <a:pt x="127" y="6375"/>
                  </a:lnTo>
                  <a:lnTo>
                    <a:pt x="253" y="6840"/>
                  </a:lnTo>
                  <a:lnTo>
                    <a:pt x="380" y="7220"/>
                  </a:lnTo>
                  <a:lnTo>
                    <a:pt x="591" y="7557"/>
                  </a:lnTo>
                  <a:lnTo>
                    <a:pt x="760" y="7811"/>
                  </a:lnTo>
                  <a:lnTo>
                    <a:pt x="929" y="8022"/>
                  </a:lnTo>
                  <a:lnTo>
                    <a:pt x="1055" y="8233"/>
                  </a:lnTo>
                  <a:lnTo>
                    <a:pt x="1266" y="8402"/>
                  </a:lnTo>
                  <a:lnTo>
                    <a:pt x="1478" y="8613"/>
                  </a:lnTo>
                  <a:lnTo>
                    <a:pt x="1773" y="8824"/>
                  </a:lnTo>
                  <a:lnTo>
                    <a:pt x="2153" y="8993"/>
                  </a:lnTo>
                  <a:lnTo>
                    <a:pt x="2322" y="9035"/>
                  </a:lnTo>
                  <a:lnTo>
                    <a:pt x="2533" y="9077"/>
                  </a:lnTo>
                  <a:lnTo>
                    <a:pt x="2702" y="9077"/>
                  </a:lnTo>
                  <a:lnTo>
                    <a:pt x="2913" y="9035"/>
                  </a:lnTo>
                  <a:lnTo>
                    <a:pt x="3082" y="9204"/>
                  </a:lnTo>
                  <a:lnTo>
                    <a:pt x="3462" y="9668"/>
                  </a:lnTo>
                  <a:lnTo>
                    <a:pt x="3673" y="9964"/>
                  </a:lnTo>
                  <a:lnTo>
                    <a:pt x="3884" y="10343"/>
                  </a:lnTo>
                  <a:lnTo>
                    <a:pt x="4010" y="10766"/>
                  </a:lnTo>
                  <a:lnTo>
                    <a:pt x="4095" y="11188"/>
                  </a:lnTo>
                  <a:lnTo>
                    <a:pt x="4095" y="11399"/>
                  </a:lnTo>
                  <a:lnTo>
                    <a:pt x="4179" y="11610"/>
                  </a:lnTo>
                  <a:lnTo>
                    <a:pt x="4306" y="11779"/>
                  </a:lnTo>
                  <a:lnTo>
                    <a:pt x="4433" y="11948"/>
                  </a:lnTo>
                  <a:lnTo>
                    <a:pt x="4601" y="12116"/>
                  </a:lnTo>
                  <a:lnTo>
                    <a:pt x="4813" y="12243"/>
                  </a:lnTo>
                  <a:lnTo>
                    <a:pt x="5066" y="12370"/>
                  </a:lnTo>
                  <a:lnTo>
                    <a:pt x="5319" y="12496"/>
                  </a:lnTo>
                  <a:lnTo>
                    <a:pt x="5910" y="12623"/>
                  </a:lnTo>
                  <a:lnTo>
                    <a:pt x="6628" y="12707"/>
                  </a:lnTo>
                  <a:lnTo>
                    <a:pt x="7388" y="12707"/>
                  </a:lnTo>
                  <a:lnTo>
                    <a:pt x="8190" y="12581"/>
                  </a:lnTo>
                  <a:lnTo>
                    <a:pt x="8527" y="12116"/>
                  </a:lnTo>
                  <a:lnTo>
                    <a:pt x="8865" y="11610"/>
                  </a:lnTo>
                  <a:lnTo>
                    <a:pt x="9245" y="10892"/>
                  </a:lnTo>
                  <a:lnTo>
                    <a:pt x="9667" y="10048"/>
                  </a:lnTo>
                  <a:lnTo>
                    <a:pt x="10047" y="9119"/>
                  </a:lnTo>
                  <a:lnTo>
                    <a:pt x="10258" y="8655"/>
                  </a:lnTo>
                  <a:lnTo>
                    <a:pt x="10385" y="8148"/>
                  </a:lnTo>
                  <a:lnTo>
                    <a:pt x="10511" y="7642"/>
                  </a:lnTo>
                  <a:lnTo>
                    <a:pt x="10638" y="7093"/>
                  </a:lnTo>
                  <a:lnTo>
                    <a:pt x="10680" y="6375"/>
                  </a:lnTo>
                  <a:lnTo>
                    <a:pt x="10680" y="5573"/>
                  </a:lnTo>
                  <a:lnTo>
                    <a:pt x="10596" y="4771"/>
                  </a:lnTo>
                  <a:lnTo>
                    <a:pt x="10427" y="4011"/>
                  </a:lnTo>
                  <a:lnTo>
                    <a:pt x="10300" y="3631"/>
                  </a:lnTo>
                  <a:lnTo>
                    <a:pt x="10132" y="3251"/>
                  </a:lnTo>
                  <a:lnTo>
                    <a:pt x="9963" y="2872"/>
                  </a:lnTo>
                  <a:lnTo>
                    <a:pt x="9752" y="2492"/>
                  </a:lnTo>
                  <a:lnTo>
                    <a:pt x="9498" y="2154"/>
                  </a:lnTo>
                  <a:lnTo>
                    <a:pt x="9245" y="1816"/>
                  </a:lnTo>
                  <a:lnTo>
                    <a:pt x="8950" y="1521"/>
                  </a:lnTo>
                  <a:lnTo>
                    <a:pt x="8654" y="1267"/>
                  </a:lnTo>
                  <a:lnTo>
                    <a:pt x="8274" y="972"/>
                  </a:lnTo>
                  <a:lnTo>
                    <a:pt x="7894" y="761"/>
                  </a:lnTo>
                  <a:lnTo>
                    <a:pt x="7472" y="550"/>
                  </a:lnTo>
                  <a:lnTo>
                    <a:pt x="7008" y="381"/>
                  </a:lnTo>
                  <a:lnTo>
                    <a:pt x="6543" y="254"/>
                  </a:lnTo>
                  <a:lnTo>
                    <a:pt x="6079" y="128"/>
                  </a:lnTo>
                  <a:lnTo>
                    <a:pt x="5572" y="43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5966625" y="2547200"/>
              <a:ext cx="48575" cy="84475"/>
            </a:xfrm>
            <a:custGeom>
              <a:avLst/>
              <a:gdLst/>
              <a:ahLst/>
              <a:cxnLst/>
              <a:rect l="l" t="t" r="r" b="b"/>
              <a:pathLst>
                <a:path w="1943" h="3379" extrusionOk="0">
                  <a:moveTo>
                    <a:pt x="760" y="1"/>
                  </a:moveTo>
                  <a:lnTo>
                    <a:pt x="634" y="43"/>
                  </a:lnTo>
                  <a:lnTo>
                    <a:pt x="422" y="170"/>
                  </a:lnTo>
                  <a:lnTo>
                    <a:pt x="296" y="381"/>
                  </a:lnTo>
                  <a:lnTo>
                    <a:pt x="169" y="634"/>
                  </a:lnTo>
                  <a:lnTo>
                    <a:pt x="85" y="972"/>
                  </a:lnTo>
                  <a:lnTo>
                    <a:pt x="43" y="1310"/>
                  </a:lnTo>
                  <a:lnTo>
                    <a:pt x="0" y="1605"/>
                  </a:lnTo>
                  <a:lnTo>
                    <a:pt x="0" y="1943"/>
                  </a:lnTo>
                  <a:lnTo>
                    <a:pt x="43" y="2281"/>
                  </a:lnTo>
                  <a:lnTo>
                    <a:pt x="127" y="2576"/>
                  </a:lnTo>
                  <a:lnTo>
                    <a:pt x="254" y="2872"/>
                  </a:lnTo>
                  <a:lnTo>
                    <a:pt x="422" y="3083"/>
                  </a:lnTo>
                  <a:lnTo>
                    <a:pt x="591" y="3251"/>
                  </a:lnTo>
                  <a:lnTo>
                    <a:pt x="760" y="3336"/>
                  </a:lnTo>
                  <a:lnTo>
                    <a:pt x="971" y="3378"/>
                  </a:lnTo>
                  <a:lnTo>
                    <a:pt x="1182" y="3294"/>
                  </a:lnTo>
                  <a:lnTo>
                    <a:pt x="1478" y="2998"/>
                  </a:lnTo>
                  <a:lnTo>
                    <a:pt x="1731" y="2618"/>
                  </a:lnTo>
                  <a:lnTo>
                    <a:pt x="1900" y="2238"/>
                  </a:lnTo>
                  <a:lnTo>
                    <a:pt x="1942" y="1774"/>
                  </a:lnTo>
                  <a:lnTo>
                    <a:pt x="1942" y="1478"/>
                  </a:lnTo>
                  <a:lnTo>
                    <a:pt x="1900" y="1183"/>
                  </a:lnTo>
                  <a:lnTo>
                    <a:pt x="1816" y="887"/>
                  </a:lnTo>
                  <a:lnTo>
                    <a:pt x="1689" y="592"/>
                  </a:lnTo>
                  <a:lnTo>
                    <a:pt x="1520" y="381"/>
                  </a:lnTo>
                  <a:lnTo>
                    <a:pt x="1351" y="170"/>
                  </a:lnTo>
                  <a:lnTo>
                    <a:pt x="1098" y="4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5987725" y="2707625"/>
              <a:ext cx="192100" cy="100275"/>
            </a:xfrm>
            <a:custGeom>
              <a:avLst/>
              <a:gdLst/>
              <a:ahLst/>
              <a:cxnLst/>
              <a:rect l="l" t="t" r="r" b="b"/>
              <a:pathLst>
                <a:path w="7684" h="4011" extrusionOk="0">
                  <a:moveTo>
                    <a:pt x="6333" y="1"/>
                  </a:moveTo>
                  <a:lnTo>
                    <a:pt x="5362" y="43"/>
                  </a:lnTo>
                  <a:lnTo>
                    <a:pt x="4475" y="169"/>
                  </a:lnTo>
                  <a:lnTo>
                    <a:pt x="3716" y="380"/>
                  </a:lnTo>
                  <a:lnTo>
                    <a:pt x="3040" y="634"/>
                  </a:lnTo>
                  <a:lnTo>
                    <a:pt x="2449" y="929"/>
                  </a:lnTo>
                  <a:lnTo>
                    <a:pt x="1943" y="1267"/>
                  </a:lnTo>
                  <a:lnTo>
                    <a:pt x="1478" y="1647"/>
                  </a:lnTo>
                  <a:lnTo>
                    <a:pt x="1140" y="1985"/>
                  </a:lnTo>
                  <a:lnTo>
                    <a:pt x="803" y="2365"/>
                  </a:lnTo>
                  <a:lnTo>
                    <a:pt x="592" y="2745"/>
                  </a:lnTo>
                  <a:lnTo>
                    <a:pt x="381" y="3082"/>
                  </a:lnTo>
                  <a:lnTo>
                    <a:pt x="212" y="3378"/>
                  </a:lnTo>
                  <a:lnTo>
                    <a:pt x="43" y="3842"/>
                  </a:lnTo>
                  <a:lnTo>
                    <a:pt x="1" y="4011"/>
                  </a:lnTo>
                  <a:lnTo>
                    <a:pt x="7684" y="2027"/>
                  </a:lnTo>
                  <a:lnTo>
                    <a:pt x="633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5987725" y="2707625"/>
              <a:ext cx="192100" cy="100275"/>
            </a:xfrm>
            <a:custGeom>
              <a:avLst/>
              <a:gdLst/>
              <a:ahLst/>
              <a:cxnLst/>
              <a:rect l="l" t="t" r="r" b="b"/>
              <a:pathLst>
                <a:path w="7684" h="4011" fill="none" extrusionOk="0">
                  <a:moveTo>
                    <a:pt x="1" y="4011"/>
                  </a:moveTo>
                  <a:lnTo>
                    <a:pt x="1" y="4011"/>
                  </a:lnTo>
                  <a:lnTo>
                    <a:pt x="43" y="3842"/>
                  </a:lnTo>
                  <a:lnTo>
                    <a:pt x="212" y="3378"/>
                  </a:lnTo>
                  <a:lnTo>
                    <a:pt x="381" y="3082"/>
                  </a:lnTo>
                  <a:lnTo>
                    <a:pt x="592" y="2745"/>
                  </a:lnTo>
                  <a:lnTo>
                    <a:pt x="803" y="2365"/>
                  </a:lnTo>
                  <a:lnTo>
                    <a:pt x="1140" y="1985"/>
                  </a:lnTo>
                  <a:lnTo>
                    <a:pt x="1478" y="1647"/>
                  </a:lnTo>
                  <a:lnTo>
                    <a:pt x="1943" y="1267"/>
                  </a:lnTo>
                  <a:lnTo>
                    <a:pt x="2449" y="929"/>
                  </a:lnTo>
                  <a:lnTo>
                    <a:pt x="3040" y="634"/>
                  </a:lnTo>
                  <a:lnTo>
                    <a:pt x="3716" y="380"/>
                  </a:lnTo>
                  <a:lnTo>
                    <a:pt x="4475" y="169"/>
                  </a:lnTo>
                  <a:lnTo>
                    <a:pt x="5362" y="43"/>
                  </a:lnTo>
                  <a:lnTo>
                    <a:pt x="6333" y="1"/>
                  </a:lnTo>
                  <a:lnTo>
                    <a:pt x="7684" y="2027"/>
                  </a:lnTo>
                  <a:lnTo>
                    <a:pt x="1" y="40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5993000" y="2707625"/>
              <a:ext cx="174175" cy="84450"/>
            </a:xfrm>
            <a:custGeom>
              <a:avLst/>
              <a:gdLst/>
              <a:ahLst/>
              <a:cxnLst/>
              <a:rect l="l" t="t" r="r" b="b"/>
              <a:pathLst>
                <a:path w="6967" h="3378" extrusionOk="0">
                  <a:moveTo>
                    <a:pt x="6037" y="1"/>
                  </a:moveTo>
                  <a:lnTo>
                    <a:pt x="5362" y="43"/>
                  </a:lnTo>
                  <a:lnTo>
                    <a:pt x="4771" y="85"/>
                  </a:lnTo>
                  <a:lnTo>
                    <a:pt x="4180" y="212"/>
                  </a:lnTo>
                  <a:lnTo>
                    <a:pt x="3673" y="338"/>
                  </a:lnTo>
                  <a:lnTo>
                    <a:pt x="3167" y="507"/>
                  </a:lnTo>
                  <a:lnTo>
                    <a:pt x="2745" y="676"/>
                  </a:lnTo>
                  <a:lnTo>
                    <a:pt x="2323" y="887"/>
                  </a:lnTo>
                  <a:lnTo>
                    <a:pt x="1985" y="1098"/>
                  </a:lnTo>
                  <a:lnTo>
                    <a:pt x="1647" y="1351"/>
                  </a:lnTo>
                  <a:lnTo>
                    <a:pt x="1309" y="1605"/>
                  </a:lnTo>
                  <a:lnTo>
                    <a:pt x="1056" y="1858"/>
                  </a:lnTo>
                  <a:lnTo>
                    <a:pt x="592" y="2407"/>
                  </a:lnTo>
                  <a:lnTo>
                    <a:pt x="254" y="2956"/>
                  </a:lnTo>
                  <a:lnTo>
                    <a:pt x="1" y="3378"/>
                  </a:lnTo>
                  <a:lnTo>
                    <a:pt x="676" y="3040"/>
                  </a:lnTo>
                  <a:lnTo>
                    <a:pt x="1436" y="2660"/>
                  </a:lnTo>
                  <a:lnTo>
                    <a:pt x="2238" y="2322"/>
                  </a:lnTo>
                  <a:lnTo>
                    <a:pt x="3125" y="2027"/>
                  </a:lnTo>
                  <a:lnTo>
                    <a:pt x="4011" y="1731"/>
                  </a:lnTo>
                  <a:lnTo>
                    <a:pt x="4982" y="1478"/>
                  </a:lnTo>
                  <a:lnTo>
                    <a:pt x="5953" y="1309"/>
                  </a:lnTo>
                  <a:lnTo>
                    <a:pt x="6966" y="1225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5993000" y="2707625"/>
              <a:ext cx="174175" cy="84450"/>
            </a:xfrm>
            <a:custGeom>
              <a:avLst/>
              <a:gdLst/>
              <a:ahLst/>
              <a:cxnLst/>
              <a:rect l="l" t="t" r="r" b="b"/>
              <a:pathLst>
                <a:path w="6967" h="3378" fill="none" extrusionOk="0">
                  <a:moveTo>
                    <a:pt x="6037" y="1"/>
                  </a:moveTo>
                  <a:lnTo>
                    <a:pt x="6037" y="1"/>
                  </a:lnTo>
                  <a:lnTo>
                    <a:pt x="5362" y="43"/>
                  </a:lnTo>
                  <a:lnTo>
                    <a:pt x="5362" y="43"/>
                  </a:lnTo>
                  <a:lnTo>
                    <a:pt x="4771" y="85"/>
                  </a:lnTo>
                  <a:lnTo>
                    <a:pt x="4180" y="212"/>
                  </a:lnTo>
                  <a:lnTo>
                    <a:pt x="3673" y="338"/>
                  </a:lnTo>
                  <a:lnTo>
                    <a:pt x="3167" y="507"/>
                  </a:lnTo>
                  <a:lnTo>
                    <a:pt x="2745" y="676"/>
                  </a:lnTo>
                  <a:lnTo>
                    <a:pt x="2323" y="887"/>
                  </a:lnTo>
                  <a:lnTo>
                    <a:pt x="1985" y="1098"/>
                  </a:lnTo>
                  <a:lnTo>
                    <a:pt x="1647" y="1351"/>
                  </a:lnTo>
                  <a:lnTo>
                    <a:pt x="1647" y="1351"/>
                  </a:lnTo>
                  <a:lnTo>
                    <a:pt x="1309" y="1605"/>
                  </a:lnTo>
                  <a:lnTo>
                    <a:pt x="1056" y="1858"/>
                  </a:lnTo>
                  <a:lnTo>
                    <a:pt x="592" y="2407"/>
                  </a:lnTo>
                  <a:lnTo>
                    <a:pt x="254" y="2956"/>
                  </a:lnTo>
                  <a:lnTo>
                    <a:pt x="1" y="3378"/>
                  </a:lnTo>
                  <a:lnTo>
                    <a:pt x="1" y="3378"/>
                  </a:lnTo>
                  <a:lnTo>
                    <a:pt x="676" y="3040"/>
                  </a:lnTo>
                  <a:lnTo>
                    <a:pt x="1436" y="2660"/>
                  </a:lnTo>
                  <a:lnTo>
                    <a:pt x="2238" y="2322"/>
                  </a:lnTo>
                  <a:lnTo>
                    <a:pt x="3125" y="2027"/>
                  </a:lnTo>
                  <a:lnTo>
                    <a:pt x="4011" y="1731"/>
                  </a:lnTo>
                  <a:lnTo>
                    <a:pt x="4982" y="1478"/>
                  </a:lnTo>
                  <a:lnTo>
                    <a:pt x="5953" y="1309"/>
                  </a:lnTo>
                  <a:lnTo>
                    <a:pt x="6966" y="1225"/>
                  </a:lnTo>
                  <a:lnTo>
                    <a:pt x="6122" y="1"/>
                  </a:lnTo>
                  <a:lnTo>
                    <a:pt x="6122" y="1"/>
                  </a:lnTo>
                  <a:lnTo>
                    <a:pt x="6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6109100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extrusionOk="0">
                  <a:moveTo>
                    <a:pt x="3124" y="0"/>
                  </a:moveTo>
                  <a:lnTo>
                    <a:pt x="0" y="42"/>
                  </a:lnTo>
                  <a:lnTo>
                    <a:pt x="1562" y="7219"/>
                  </a:lnTo>
                  <a:lnTo>
                    <a:pt x="4686" y="7177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6109100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fill="none" extrusionOk="0">
                  <a:moveTo>
                    <a:pt x="4686" y="7177"/>
                  </a:moveTo>
                  <a:lnTo>
                    <a:pt x="1562" y="7219"/>
                  </a:lnTo>
                  <a:lnTo>
                    <a:pt x="0" y="42"/>
                  </a:lnTo>
                  <a:lnTo>
                    <a:pt x="3124" y="0"/>
                  </a:lnTo>
                  <a:lnTo>
                    <a:pt x="4686" y="7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5908575" y="3422100"/>
              <a:ext cx="419000" cy="959350"/>
            </a:xfrm>
            <a:custGeom>
              <a:avLst/>
              <a:gdLst/>
              <a:ahLst/>
              <a:cxnLst/>
              <a:rect l="l" t="t" r="r" b="b"/>
              <a:pathLst>
                <a:path w="16760" h="38374" extrusionOk="0">
                  <a:moveTo>
                    <a:pt x="16760" y="1"/>
                  </a:moveTo>
                  <a:lnTo>
                    <a:pt x="15282" y="338"/>
                  </a:lnTo>
                  <a:lnTo>
                    <a:pt x="13805" y="718"/>
                  </a:lnTo>
                  <a:lnTo>
                    <a:pt x="12327" y="1098"/>
                  </a:lnTo>
                  <a:lnTo>
                    <a:pt x="10934" y="1478"/>
                  </a:lnTo>
                  <a:lnTo>
                    <a:pt x="9541" y="1943"/>
                  </a:lnTo>
                  <a:lnTo>
                    <a:pt x="8190" y="2365"/>
                  </a:lnTo>
                  <a:lnTo>
                    <a:pt x="6924" y="2829"/>
                  </a:lnTo>
                  <a:lnTo>
                    <a:pt x="5742" y="3293"/>
                  </a:lnTo>
                  <a:lnTo>
                    <a:pt x="4644" y="3800"/>
                  </a:lnTo>
                  <a:lnTo>
                    <a:pt x="3631" y="4307"/>
                  </a:lnTo>
                  <a:lnTo>
                    <a:pt x="2744" y="4771"/>
                  </a:lnTo>
                  <a:lnTo>
                    <a:pt x="1985" y="5277"/>
                  </a:lnTo>
                  <a:lnTo>
                    <a:pt x="1309" y="5784"/>
                  </a:lnTo>
                  <a:lnTo>
                    <a:pt x="803" y="6291"/>
                  </a:lnTo>
                  <a:lnTo>
                    <a:pt x="634" y="6502"/>
                  </a:lnTo>
                  <a:lnTo>
                    <a:pt x="465" y="6755"/>
                  </a:lnTo>
                  <a:lnTo>
                    <a:pt x="338" y="7008"/>
                  </a:lnTo>
                  <a:lnTo>
                    <a:pt x="254" y="7219"/>
                  </a:lnTo>
                  <a:lnTo>
                    <a:pt x="127" y="7937"/>
                  </a:lnTo>
                  <a:lnTo>
                    <a:pt x="43" y="8697"/>
                  </a:lnTo>
                  <a:lnTo>
                    <a:pt x="1" y="9583"/>
                  </a:lnTo>
                  <a:lnTo>
                    <a:pt x="43" y="10512"/>
                  </a:lnTo>
                  <a:lnTo>
                    <a:pt x="85" y="11483"/>
                  </a:lnTo>
                  <a:lnTo>
                    <a:pt x="169" y="12538"/>
                  </a:lnTo>
                  <a:lnTo>
                    <a:pt x="296" y="13678"/>
                  </a:lnTo>
                  <a:lnTo>
                    <a:pt x="465" y="14818"/>
                  </a:lnTo>
                  <a:lnTo>
                    <a:pt x="929" y="17266"/>
                  </a:lnTo>
                  <a:lnTo>
                    <a:pt x="1436" y="19799"/>
                  </a:lnTo>
                  <a:lnTo>
                    <a:pt x="2069" y="22374"/>
                  </a:lnTo>
                  <a:lnTo>
                    <a:pt x="2702" y="24992"/>
                  </a:lnTo>
                  <a:lnTo>
                    <a:pt x="3167" y="26680"/>
                  </a:lnTo>
                  <a:lnTo>
                    <a:pt x="3673" y="28369"/>
                  </a:lnTo>
                  <a:lnTo>
                    <a:pt x="4180" y="30057"/>
                  </a:lnTo>
                  <a:lnTo>
                    <a:pt x="4729" y="31746"/>
                  </a:lnTo>
                  <a:lnTo>
                    <a:pt x="5320" y="33434"/>
                  </a:lnTo>
                  <a:lnTo>
                    <a:pt x="5953" y="35081"/>
                  </a:lnTo>
                  <a:lnTo>
                    <a:pt x="6586" y="36727"/>
                  </a:lnTo>
                  <a:lnTo>
                    <a:pt x="7261" y="38373"/>
                  </a:lnTo>
                  <a:lnTo>
                    <a:pt x="12918" y="37951"/>
                  </a:lnTo>
                  <a:lnTo>
                    <a:pt x="12538" y="36389"/>
                  </a:lnTo>
                  <a:lnTo>
                    <a:pt x="12116" y="34616"/>
                  </a:lnTo>
                  <a:lnTo>
                    <a:pt x="11652" y="32337"/>
                  </a:lnTo>
                  <a:lnTo>
                    <a:pt x="11103" y="29677"/>
                  </a:lnTo>
                  <a:lnTo>
                    <a:pt x="10596" y="26765"/>
                  </a:lnTo>
                  <a:lnTo>
                    <a:pt x="10132" y="23641"/>
                  </a:lnTo>
                  <a:lnTo>
                    <a:pt x="9921" y="22079"/>
                  </a:lnTo>
                  <a:lnTo>
                    <a:pt x="9752" y="20517"/>
                  </a:lnTo>
                  <a:lnTo>
                    <a:pt x="9583" y="18617"/>
                  </a:lnTo>
                  <a:lnTo>
                    <a:pt x="9457" y="16844"/>
                  </a:lnTo>
                  <a:lnTo>
                    <a:pt x="9414" y="15240"/>
                  </a:lnTo>
                  <a:lnTo>
                    <a:pt x="9499" y="13847"/>
                  </a:lnTo>
                  <a:lnTo>
                    <a:pt x="9541" y="13214"/>
                  </a:lnTo>
                  <a:lnTo>
                    <a:pt x="9625" y="12623"/>
                  </a:lnTo>
                  <a:lnTo>
                    <a:pt x="9752" y="12116"/>
                  </a:lnTo>
                  <a:lnTo>
                    <a:pt x="9879" y="11694"/>
                  </a:lnTo>
                  <a:lnTo>
                    <a:pt x="10048" y="11356"/>
                  </a:lnTo>
                  <a:lnTo>
                    <a:pt x="10259" y="11061"/>
                  </a:lnTo>
                  <a:lnTo>
                    <a:pt x="10512" y="10892"/>
                  </a:lnTo>
                  <a:lnTo>
                    <a:pt x="10765" y="10765"/>
                  </a:lnTo>
                  <a:lnTo>
                    <a:pt x="11187" y="10681"/>
                  </a:lnTo>
                  <a:lnTo>
                    <a:pt x="11694" y="10639"/>
                  </a:lnTo>
                  <a:lnTo>
                    <a:pt x="13045" y="10596"/>
                  </a:lnTo>
                  <a:lnTo>
                    <a:pt x="14776" y="10596"/>
                  </a:lnTo>
                  <a:lnTo>
                    <a:pt x="16760" y="10639"/>
                  </a:lnTo>
                  <a:lnTo>
                    <a:pt x="1676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5908575" y="3422100"/>
              <a:ext cx="419000" cy="959350"/>
            </a:xfrm>
            <a:custGeom>
              <a:avLst/>
              <a:gdLst/>
              <a:ahLst/>
              <a:cxnLst/>
              <a:rect l="l" t="t" r="r" b="b"/>
              <a:pathLst>
                <a:path w="16760" h="38374" fill="none" extrusionOk="0">
                  <a:moveTo>
                    <a:pt x="2702" y="24992"/>
                  </a:moveTo>
                  <a:lnTo>
                    <a:pt x="2702" y="24992"/>
                  </a:lnTo>
                  <a:lnTo>
                    <a:pt x="3167" y="26680"/>
                  </a:lnTo>
                  <a:lnTo>
                    <a:pt x="3673" y="28369"/>
                  </a:lnTo>
                  <a:lnTo>
                    <a:pt x="4180" y="30057"/>
                  </a:lnTo>
                  <a:lnTo>
                    <a:pt x="4729" y="31746"/>
                  </a:lnTo>
                  <a:lnTo>
                    <a:pt x="5320" y="33434"/>
                  </a:lnTo>
                  <a:lnTo>
                    <a:pt x="5953" y="35081"/>
                  </a:lnTo>
                  <a:lnTo>
                    <a:pt x="6586" y="36727"/>
                  </a:lnTo>
                  <a:lnTo>
                    <a:pt x="7261" y="38373"/>
                  </a:lnTo>
                  <a:lnTo>
                    <a:pt x="12918" y="37951"/>
                  </a:lnTo>
                  <a:lnTo>
                    <a:pt x="12918" y="37951"/>
                  </a:lnTo>
                  <a:lnTo>
                    <a:pt x="12538" y="36389"/>
                  </a:lnTo>
                  <a:lnTo>
                    <a:pt x="12116" y="34616"/>
                  </a:lnTo>
                  <a:lnTo>
                    <a:pt x="11652" y="32337"/>
                  </a:lnTo>
                  <a:lnTo>
                    <a:pt x="11103" y="29677"/>
                  </a:lnTo>
                  <a:lnTo>
                    <a:pt x="10596" y="26765"/>
                  </a:lnTo>
                  <a:lnTo>
                    <a:pt x="10132" y="23641"/>
                  </a:lnTo>
                  <a:lnTo>
                    <a:pt x="9921" y="22079"/>
                  </a:lnTo>
                  <a:lnTo>
                    <a:pt x="9752" y="20517"/>
                  </a:lnTo>
                  <a:lnTo>
                    <a:pt x="9752" y="20517"/>
                  </a:lnTo>
                  <a:lnTo>
                    <a:pt x="9583" y="18617"/>
                  </a:lnTo>
                  <a:lnTo>
                    <a:pt x="9457" y="16844"/>
                  </a:lnTo>
                  <a:lnTo>
                    <a:pt x="9414" y="15240"/>
                  </a:lnTo>
                  <a:lnTo>
                    <a:pt x="9499" y="13847"/>
                  </a:lnTo>
                  <a:lnTo>
                    <a:pt x="9541" y="13214"/>
                  </a:lnTo>
                  <a:lnTo>
                    <a:pt x="9625" y="12623"/>
                  </a:lnTo>
                  <a:lnTo>
                    <a:pt x="9752" y="12116"/>
                  </a:lnTo>
                  <a:lnTo>
                    <a:pt x="9879" y="11694"/>
                  </a:lnTo>
                  <a:lnTo>
                    <a:pt x="10048" y="11356"/>
                  </a:lnTo>
                  <a:lnTo>
                    <a:pt x="10259" y="11061"/>
                  </a:lnTo>
                  <a:lnTo>
                    <a:pt x="10512" y="10892"/>
                  </a:lnTo>
                  <a:lnTo>
                    <a:pt x="10765" y="10765"/>
                  </a:lnTo>
                  <a:lnTo>
                    <a:pt x="10765" y="10765"/>
                  </a:lnTo>
                  <a:lnTo>
                    <a:pt x="11187" y="10681"/>
                  </a:lnTo>
                  <a:lnTo>
                    <a:pt x="11694" y="10639"/>
                  </a:lnTo>
                  <a:lnTo>
                    <a:pt x="13045" y="10596"/>
                  </a:lnTo>
                  <a:lnTo>
                    <a:pt x="14776" y="10596"/>
                  </a:lnTo>
                  <a:lnTo>
                    <a:pt x="16760" y="10639"/>
                  </a:lnTo>
                  <a:lnTo>
                    <a:pt x="16760" y="1"/>
                  </a:lnTo>
                  <a:lnTo>
                    <a:pt x="16760" y="1"/>
                  </a:lnTo>
                  <a:lnTo>
                    <a:pt x="15282" y="338"/>
                  </a:lnTo>
                  <a:lnTo>
                    <a:pt x="13805" y="718"/>
                  </a:lnTo>
                  <a:lnTo>
                    <a:pt x="12327" y="1098"/>
                  </a:lnTo>
                  <a:lnTo>
                    <a:pt x="10934" y="1478"/>
                  </a:lnTo>
                  <a:lnTo>
                    <a:pt x="9541" y="1943"/>
                  </a:lnTo>
                  <a:lnTo>
                    <a:pt x="8190" y="2365"/>
                  </a:lnTo>
                  <a:lnTo>
                    <a:pt x="6924" y="2829"/>
                  </a:lnTo>
                  <a:lnTo>
                    <a:pt x="5742" y="3293"/>
                  </a:lnTo>
                  <a:lnTo>
                    <a:pt x="4644" y="3800"/>
                  </a:lnTo>
                  <a:lnTo>
                    <a:pt x="3631" y="4307"/>
                  </a:lnTo>
                  <a:lnTo>
                    <a:pt x="2744" y="4771"/>
                  </a:lnTo>
                  <a:lnTo>
                    <a:pt x="1985" y="5277"/>
                  </a:lnTo>
                  <a:lnTo>
                    <a:pt x="1309" y="5784"/>
                  </a:lnTo>
                  <a:lnTo>
                    <a:pt x="803" y="6291"/>
                  </a:lnTo>
                  <a:lnTo>
                    <a:pt x="634" y="6502"/>
                  </a:lnTo>
                  <a:lnTo>
                    <a:pt x="465" y="6755"/>
                  </a:lnTo>
                  <a:lnTo>
                    <a:pt x="338" y="7008"/>
                  </a:lnTo>
                  <a:lnTo>
                    <a:pt x="254" y="7219"/>
                  </a:lnTo>
                  <a:lnTo>
                    <a:pt x="254" y="7219"/>
                  </a:lnTo>
                  <a:lnTo>
                    <a:pt x="127" y="7937"/>
                  </a:lnTo>
                  <a:lnTo>
                    <a:pt x="43" y="8697"/>
                  </a:lnTo>
                  <a:lnTo>
                    <a:pt x="1" y="9583"/>
                  </a:lnTo>
                  <a:lnTo>
                    <a:pt x="43" y="10512"/>
                  </a:lnTo>
                  <a:lnTo>
                    <a:pt x="85" y="11483"/>
                  </a:lnTo>
                  <a:lnTo>
                    <a:pt x="169" y="12538"/>
                  </a:lnTo>
                  <a:lnTo>
                    <a:pt x="296" y="13678"/>
                  </a:lnTo>
                  <a:lnTo>
                    <a:pt x="465" y="14818"/>
                  </a:lnTo>
                  <a:lnTo>
                    <a:pt x="929" y="17266"/>
                  </a:lnTo>
                  <a:lnTo>
                    <a:pt x="1436" y="19799"/>
                  </a:lnTo>
                  <a:lnTo>
                    <a:pt x="2069" y="22374"/>
                  </a:lnTo>
                  <a:lnTo>
                    <a:pt x="2702" y="24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6052100" y="4306500"/>
              <a:ext cx="194225" cy="82325"/>
            </a:xfrm>
            <a:custGeom>
              <a:avLst/>
              <a:gdLst/>
              <a:ahLst/>
              <a:cxnLst/>
              <a:rect l="l" t="t" r="r" b="b"/>
              <a:pathLst>
                <a:path w="7769" h="3293" extrusionOk="0">
                  <a:moveTo>
                    <a:pt x="7473" y="0"/>
                  </a:moveTo>
                  <a:lnTo>
                    <a:pt x="1" y="338"/>
                  </a:lnTo>
                  <a:lnTo>
                    <a:pt x="1014" y="3293"/>
                  </a:lnTo>
                  <a:lnTo>
                    <a:pt x="7768" y="2829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6052100" y="4306500"/>
              <a:ext cx="194225" cy="82325"/>
            </a:xfrm>
            <a:custGeom>
              <a:avLst/>
              <a:gdLst/>
              <a:ahLst/>
              <a:cxnLst/>
              <a:rect l="l" t="t" r="r" b="b"/>
              <a:pathLst>
                <a:path w="7769" h="3293" fill="none" extrusionOk="0">
                  <a:moveTo>
                    <a:pt x="7768" y="2829"/>
                  </a:moveTo>
                  <a:lnTo>
                    <a:pt x="1014" y="3293"/>
                  </a:lnTo>
                  <a:lnTo>
                    <a:pt x="1" y="338"/>
                  </a:lnTo>
                  <a:lnTo>
                    <a:pt x="7473" y="0"/>
                  </a:lnTo>
                  <a:lnTo>
                    <a:pt x="7768" y="28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6093275" y="4451075"/>
              <a:ext cx="43275" cy="38025"/>
            </a:xfrm>
            <a:custGeom>
              <a:avLst/>
              <a:gdLst/>
              <a:ahLst/>
              <a:cxnLst/>
              <a:rect l="l" t="t" r="r" b="b"/>
              <a:pathLst>
                <a:path w="1731" h="1521" extrusionOk="0">
                  <a:moveTo>
                    <a:pt x="1055" y="127"/>
                  </a:moveTo>
                  <a:lnTo>
                    <a:pt x="1140" y="169"/>
                  </a:lnTo>
                  <a:lnTo>
                    <a:pt x="1182" y="212"/>
                  </a:lnTo>
                  <a:lnTo>
                    <a:pt x="1309" y="423"/>
                  </a:lnTo>
                  <a:lnTo>
                    <a:pt x="1393" y="634"/>
                  </a:lnTo>
                  <a:lnTo>
                    <a:pt x="1435" y="887"/>
                  </a:lnTo>
                  <a:lnTo>
                    <a:pt x="1478" y="1140"/>
                  </a:lnTo>
                  <a:lnTo>
                    <a:pt x="1393" y="1098"/>
                  </a:lnTo>
                  <a:lnTo>
                    <a:pt x="1224" y="929"/>
                  </a:lnTo>
                  <a:lnTo>
                    <a:pt x="1055" y="718"/>
                  </a:lnTo>
                  <a:lnTo>
                    <a:pt x="929" y="507"/>
                  </a:lnTo>
                  <a:lnTo>
                    <a:pt x="887" y="254"/>
                  </a:lnTo>
                  <a:lnTo>
                    <a:pt x="887" y="212"/>
                  </a:lnTo>
                  <a:lnTo>
                    <a:pt x="1013" y="127"/>
                  </a:lnTo>
                  <a:close/>
                  <a:moveTo>
                    <a:pt x="338" y="887"/>
                  </a:moveTo>
                  <a:lnTo>
                    <a:pt x="464" y="929"/>
                  </a:lnTo>
                  <a:lnTo>
                    <a:pt x="718" y="972"/>
                  </a:lnTo>
                  <a:lnTo>
                    <a:pt x="1055" y="1098"/>
                  </a:lnTo>
                  <a:lnTo>
                    <a:pt x="1351" y="1267"/>
                  </a:lnTo>
                  <a:lnTo>
                    <a:pt x="971" y="1352"/>
                  </a:lnTo>
                  <a:lnTo>
                    <a:pt x="633" y="1394"/>
                  </a:lnTo>
                  <a:lnTo>
                    <a:pt x="380" y="1352"/>
                  </a:lnTo>
                  <a:lnTo>
                    <a:pt x="253" y="1267"/>
                  </a:lnTo>
                  <a:lnTo>
                    <a:pt x="169" y="1183"/>
                  </a:lnTo>
                  <a:lnTo>
                    <a:pt x="169" y="1014"/>
                  </a:lnTo>
                  <a:lnTo>
                    <a:pt x="211" y="972"/>
                  </a:lnTo>
                  <a:lnTo>
                    <a:pt x="253" y="929"/>
                  </a:lnTo>
                  <a:lnTo>
                    <a:pt x="338" y="887"/>
                  </a:lnTo>
                  <a:close/>
                  <a:moveTo>
                    <a:pt x="929" y="1"/>
                  </a:moveTo>
                  <a:lnTo>
                    <a:pt x="844" y="85"/>
                  </a:lnTo>
                  <a:lnTo>
                    <a:pt x="760" y="127"/>
                  </a:lnTo>
                  <a:lnTo>
                    <a:pt x="760" y="212"/>
                  </a:lnTo>
                  <a:lnTo>
                    <a:pt x="760" y="423"/>
                  </a:lnTo>
                  <a:lnTo>
                    <a:pt x="844" y="592"/>
                  </a:lnTo>
                  <a:lnTo>
                    <a:pt x="929" y="803"/>
                  </a:lnTo>
                  <a:lnTo>
                    <a:pt x="1055" y="929"/>
                  </a:lnTo>
                  <a:lnTo>
                    <a:pt x="844" y="845"/>
                  </a:lnTo>
                  <a:lnTo>
                    <a:pt x="633" y="803"/>
                  </a:lnTo>
                  <a:lnTo>
                    <a:pt x="422" y="761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2" y="1014"/>
                  </a:lnTo>
                  <a:lnTo>
                    <a:pt x="0" y="1098"/>
                  </a:lnTo>
                  <a:lnTo>
                    <a:pt x="42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296" y="1478"/>
                  </a:lnTo>
                  <a:lnTo>
                    <a:pt x="422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2" y="1352"/>
                  </a:lnTo>
                  <a:lnTo>
                    <a:pt x="1604" y="1352"/>
                  </a:lnTo>
                  <a:lnTo>
                    <a:pt x="1646" y="1309"/>
                  </a:lnTo>
                  <a:lnTo>
                    <a:pt x="1731" y="1309"/>
                  </a:lnTo>
                  <a:lnTo>
                    <a:pt x="1731" y="1098"/>
                  </a:lnTo>
                  <a:lnTo>
                    <a:pt x="1646" y="761"/>
                  </a:lnTo>
                  <a:lnTo>
                    <a:pt x="1562" y="381"/>
                  </a:lnTo>
                  <a:lnTo>
                    <a:pt x="1478" y="212"/>
                  </a:lnTo>
                  <a:lnTo>
                    <a:pt x="1351" y="8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6093275" y="4451075"/>
              <a:ext cx="43275" cy="38025"/>
            </a:xfrm>
            <a:custGeom>
              <a:avLst/>
              <a:gdLst/>
              <a:ahLst/>
              <a:cxnLst/>
              <a:rect l="l" t="t" r="r" b="b"/>
              <a:pathLst>
                <a:path w="1731" h="1521" fill="none" extrusionOk="0">
                  <a:moveTo>
                    <a:pt x="1731" y="1309"/>
                  </a:moveTo>
                  <a:lnTo>
                    <a:pt x="1731" y="1309"/>
                  </a:lnTo>
                  <a:lnTo>
                    <a:pt x="1731" y="1098"/>
                  </a:lnTo>
                  <a:lnTo>
                    <a:pt x="1646" y="761"/>
                  </a:lnTo>
                  <a:lnTo>
                    <a:pt x="1562" y="381"/>
                  </a:lnTo>
                  <a:lnTo>
                    <a:pt x="1478" y="212"/>
                  </a:lnTo>
                  <a:lnTo>
                    <a:pt x="1351" y="85"/>
                  </a:lnTo>
                  <a:lnTo>
                    <a:pt x="1351" y="85"/>
                  </a:lnTo>
                  <a:lnTo>
                    <a:pt x="1182" y="1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929" y="1"/>
                  </a:lnTo>
                  <a:lnTo>
                    <a:pt x="844" y="85"/>
                  </a:lnTo>
                  <a:lnTo>
                    <a:pt x="760" y="127"/>
                  </a:lnTo>
                  <a:lnTo>
                    <a:pt x="760" y="212"/>
                  </a:lnTo>
                  <a:lnTo>
                    <a:pt x="760" y="212"/>
                  </a:lnTo>
                  <a:lnTo>
                    <a:pt x="760" y="423"/>
                  </a:lnTo>
                  <a:lnTo>
                    <a:pt x="844" y="592"/>
                  </a:lnTo>
                  <a:lnTo>
                    <a:pt x="929" y="803"/>
                  </a:lnTo>
                  <a:lnTo>
                    <a:pt x="1055" y="929"/>
                  </a:lnTo>
                  <a:lnTo>
                    <a:pt x="1055" y="929"/>
                  </a:lnTo>
                  <a:lnTo>
                    <a:pt x="844" y="845"/>
                  </a:lnTo>
                  <a:lnTo>
                    <a:pt x="633" y="803"/>
                  </a:lnTo>
                  <a:lnTo>
                    <a:pt x="422" y="761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2" y="1014"/>
                  </a:lnTo>
                  <a:lnTo>
                    <a:pt x="42" y="1014"/>
                  </a:lnTo>
                  <a:lnTo>
                    <a:pt x="0" y="1098"/>
                  </a:lnTo>
                  <a:lnTo>
                    <a:pt x="42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127" y="1394"/>
                  </a:lnTo>
                  <a:lnTo>
                    <a:pt x="296" y="1478"/>
                  </a:lnTo>
                  <a:lnTo>
                    <a:pt x="422" y="1520"/>
                  </a:lnTo>
                  <a:lnTo>
                    <a:pt x="591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2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46" y="1309"/>
                  </a:lnTo>
                  <a:lnTo>
                    <a:pt x="1731" y="1309"/>
                  </a:lnTo>
                  <a:lnTo>
                    <a:pt x="1731" y="1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6115425" y="4454250"/>
              <a:ext cx="14800" cy="25350"/>
            </a:xfrm>
            <a:custGeom>
              <a:avLst/>
              <a:gdLst/>
              <a:ahLst/>
              <a:cxnLst/>
              <a:rect l="l" t="t" r="r" b="b"/>
              <a:pathLst>
                <a:path w="592" h="1014" fill="none" extrusionOk="0">
                  <a:moveTo>
                    <a:pt x="1" y="127"/>
                  </a:moveTo>
                  <a:lnTo>
                    <a:pt x="1" y="127"/>
                  </a:lnTo>
                  <a:lnTo>
                    <a:pt x="1" y="85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254" y="42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423" y="296"/>
                  </a:lnTo>
                  <a:lnTo>
                    <a:pt x="507" y="507"/>
                  </a:lnTo>
                  <a:lnTo>
                    <a:pt x="549" y="760"/>
                  </a:lnTo>
                  <a:lnTo>
                    <a:pt x="592" y="1013"/>
                  </a:lnTo>
                  <a:lnTo>
                    <a:pt x="507" y="971"/>
                  </a:lnTo>
                  <a:lnTo>
                    <a:pt x="507" y="971"/>
                  </a:lnTo>
                  <a:lnTo>
                    <a:pt x="338" y="802"/>
                  </a:lnTo>
                  <a:lnTo>
                    <a:pt x="169" y="591"/>
                  </a:lnTo>
                  <a:lnTo>
                    <a:pt x="43" y="380"/>
                  </a:lnTo>
                  <a:lnTo>
                    <a:pt x="1" y="1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6097475" y="4473250"/>
              <a:ext cx="29575" cy="12675"/>
            </a:xfrm>
            <a:custGeom>
              <a:avLst/>
              <a:gdLst/>
              <a:ahLst/>
              <a:cxnLst/>
              <a:rect l="l" t="t" r="r" b="b"/>
              <a:pathLst>
                <a:path w="1183" h="507" fill="none" extrusionOk="0">
                  <a:moveTo>
                    <a:pt x="85" y="380"/>
                  </a:moveTo>
                  <a:lnTo>
                    <a:pt x="85" y="380"/>
                  </a:lnTo>
                  <a:lnTo>
                    <a:pt x="1" y="2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43" y="8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70" y="0"/>
                  </a:lnTo>
                  <a:lnTo>
                    <a:pt x="296" y="42"/>
                  </a:lnTo>
                  <a:lnTo>
                    <a:pt x="550" y="85"/>
                  </a:lnTo>
                  <a:lnTo>
                    <a:pt x="887" y="211"/>
                  </a:lnTo>
                  <a:lnTo>
                    <a:pt x="1183" y="380"/>
                  </a:lnTo>
                  <a:lnTo>
                    <a:pt x="1183" y="380"/>
                  </a:lnTo>
                  <a:lnTo>
                    <a:pt x="803" y="465"/>
                  </a:lnTo>
                  <a:lnTo>
                    <a:pt x="465" y="507"/>
                  </a:lnTo>
                  <a:lnTo>
                    <a:pt x="212" y="465"/>
                  </a:lnTo>
                  <a:lnTo>
                    <a:pt x="85" y="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601727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extrusionOk="0">
                  <a:moveTo>
                    <a:pt x="8317" y="0"/>
                  </a:moveTo>
                  <a:lnTo>
                    <a:pt x="4855" y="253"/>
                  </a:lnTo>
                  <a:lnTo>
                    <a:pt x="4560" y="296"/>
                  </a:lnTo>
                  <a:lnTo>
                    <a:pt x="4307" y="464"/>
                  </a:lnTo>
                  <a:lnTo>
                    <a:pt x="3969" y="718"/>
                  </a:lnTo>
                  <a:lnTo>
                    <a:pt x="3547" y="1013"/>
                  </a:lnTo>
                  <a:lnTo>
                    <a:pt x="3082" y="1309"/>
                  </a:lnTo>
                  <a:lnTo>
                    <a:pt x="2534" y="1604"/>
                  </a:lnTo>
                  <a:lnTo>
                    <a:pt x="1985" y="1858"/>
                  </a:lnTo>
                  <a:lnTo>
                    <a:pt x="1436" y="2069"/>
                  </a:lnTo>
                  <a:lnTo>
                    <a:pt x="929" y="2237"/>
                  </a:lnTo>
                  <a:lnTo>
                    <a:pt x="381" y="2322"/>
                  </a:lnTo>
                  <a:lnTo>
                    <a:pt x="296" y="2322"/>
                  </a:lnTo>
                  <a:lnTo>
                    <a:pt x="212" y="2406"/>
                  </a:lnTo>
                  <a:lnTo>
                    <a:pt x="85" y="2533"/>
                  </a:lnTo>
                  <a:lnTo>
                    <a:pt x="1" y="2786"/>
                  </a:lnTo>
                  <a:lnTo>
                    <a:pt x="1" y="3040"/>
                  </a:lnTo>
                  <a:lnTo>
                    <a:pt x="85" y="3293"/>
                  </a:lnTo>
                  <a:lnTo>
                    <a:pt x="170" y="3419"/>
                  </a:lnTo>
                  <a:lnTo>
                    <a:pt x="254" y="3504"/>
                  </a:lnTo>
                  <a:lnTo>
                    <a:pt x="381" y="3588"/>
                  </a:lnTo>
                  <a:lnTo>
                    <a:pt x="549" y="3673"/>
                  </a:lnTo>
                  <a:lnTo>
                    <a:pt x="761" y="3757"/>
                  </a:lnTo>
                  <a:lnTo>
                    <a:pt x="972" y="3799"/>
                  </a:lnTo>
                  <a:lnTo>
                    <a:pt x="3040" y="3799"/>
                  </a:lnTo>
                  <a:lnTo>
                    <a:pt x="4053" y="3757"/>
                  </a:lnTo>
                  <a:lnTo>
                    <a:pt x="5066" y="3673"/>
                  </a:lnTo>
                  <a:lnTo>
                    <a:pt x="6080" y="3588"/>
                  </a:lnTo>
                  <a:lnTo>
                    <a:pt x="6839" y="3588"/>
                  </a:lnTo>
                  <a:lnTo>
                    <a:pt x="8401" y="3546"/>
                  </a:lnTo>
                  <a:lnTo>
                    <a:pt x="8612" y="3504"/>
                  </a:lnTo>
                  <a:lnTo>
                    <a:pt x="8781" y="3377"/>
                  </a:lnTo>
                  <a:lnTo>
                    <a:pt x="8908" y="3166"/>
                  </a:lnTo>
                  <a:lnTo>
                    <a:pt x="8908" y="2955"/>
                  </a:lnTo>
                  <a:lnTo>
                    <a:pt x="8570" y="211"/>
                  </a:lnTo>
                  <a:lnTo>
                    <a:pt x="8528" y="127"/>
                  </a:lnTo>
                  <a:lnTo>
                    <a:pt x="8486" y="85"/>
                  </a:lnTo>
                  <a:lnTo>
                    <a:pt x="8401" y="42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601727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fill="none" extrusionOk="0">
                  <a:moveTo>
                    <a:pt x="4855" y="253"/>
                  </a:moveTo>
                  <a:lnTo>
                    <a:pt x="8317" y="0"/>
                  </a:lnTo>
                  <a:lnTo>
                    <a:pt x="8317" y="0"/>
                  </a:lnTo>
                  <a:lnTo>
                    <a:pt x="8401" y="42"/>
                  </a:lnTo>
                  <a:lnTo>
                    <a:pt x="8486" y="85"/>
                  </a:lnTo>
                  <a:lnTo>
                    <a:pt x="8528" y="127"/>
                  </a:lnTo>
                  <a:lnTo>
                    <a:pt x="8570" y="211"/>
                  </a:lnTo>
                  <a:lnTo>
                    <a:pt x="8908" y="2955"/>
                  </a:lnTo>
                  <a:lnTo>
                    <a:pt x="8908" y="2955"/>
                  </a:lnTo>
                  <a:lnTo>
                    <a:pt x="8908" y="3166"/>
                  </a:lnTo>
                  <a:lnTo>
                    <a:pt x="8781" y="3377"/>
                  </a:lnTo>
                  <a:lnTo>
                    <a:pt x="8612" y="3504"/>
                  </a:lnTo>
                  <a:lnTo>
                    <a:pt x="8401" y="3546"/>
                  </a:lnTo>
                  <a:lnTo>
                    <a:pt x="8401" y="3546"/>
                  </a:lnTo>
                  <a:lnTo>
                    <a:pt x="6839" y="3588"/>
                  </a:lnTo>
                  <a:lnTo>
                    <a:pt x="6080" y="3588"/>
                  </a:lnTo>
                  <a:lnTo>
                    <a:pt x="5066" y="3673"/>
                  </a:lnTo>
                  <a:lnTo>
                    <a:pt x="5066" y="3673"/>
                  </a:lnTo>
                  <a:lnTo>
                    <a:pt x="4053" y="3757"/>
                  </a:lnTo>
                  <a:lnTo>
                    <a:pt x="3040" y="3799"/>
                  </a:lnTo>
                  <a:lnTo>
                    <a:pt x="1985" y="3799"/>
                  </a:lnTo>
                  <a:lnTo>
                    <a:pt x="972" y="3799"/>
                  </a:lnTo>
                  <a:lnTo>
                    <a:pt x="972" y="3799"/>
                  </a:lnTo>
                  <a:lnTo>
                    <a:pt x="761" y="3757"/>
                  </a:lnTo>
                  <a:lnTo>
                    <a:pt x="549" y="3673"/>
                  </a:lnTo>
                  <a:lnTo>
                    <a:pt x="381" y="3588"/>
                  </a:lnTo>
                  <a:lnTo>
                    <a:pt x="254" y="3504"/>
                  </a:lnTo>
                  <a:lnTo>
                    <a:pt x="170" y="3419"/>
                  </a:lnTo>
                  <a:lnTo>
                    <a:pt x="85" y="3293"/>
                  </a:lnTo>
                  <a:lnTo>
                    <a:pt x="1" y="3040"/>
                  </a:lnTo>
                  <a:lnTo>
                    <a:pt x="1" y="2786"/>
                  </a:lnTo>
                  <a:lnTo>
                    <a:pt x="85" y="2533"/>
                  </a:lnTo>
                  <a:lnTo>
                    <a:pt x="212" y="2406"/>
                  </a:lnTo>
                  <a:lnTo>
                    <a:pt x="296" y="2322"/>
                  </a:lnTo>
                  <a:lnTo>
                    <a:pt x="381" y="2322"/>
                  </a:lnTo>
                  <a:lnTo>
                    <a:pt x="381" y="2322"/>
                  </a:lnTo>
                  <a:lnTo>
                    <a:pt x="929" y="2237"/>
                  </a:lnTo>
                  <a:lnTo>
                    <a:pt x="1436" y="2069"/>
                  </a:lnTo>
                  <a:lnTo>
                    <a:pt x="1985" y="1858"/>
                  </a:lnTo>
                  <a:lnTo>
                    <a:pt x="2534" y="1604"/>
                  </a:lnTo>
                  <a:lnTo>
                    <a:pt x="3082" y="1309"/>
                  </a:lnTo>
                  <a:lnTo>
                    <a:pt x="3547" y="1013"/>
                  </a:lnTo>
                  <a:lnTo>
                    <a:pt x="3969" y="718"/>
                  </a:lnTo>
                  <a:lnTo>
                    <a:pt x="4307" y="464"/>
                  </a:lnTo>
                  <a:lnTo>
                    <a:pt x="4307" y="464"/>
                  </a:lnTo>
                  <a:lnTo>
                    <a:pt x="4560" y="296"/>
                  </a:lnTo>
                  <a:lnTo>
                    <a:pt x="485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5654225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extrusionOk="0">
                  <a:moveTo>
                    <a:pt x="3125" y="0"/>
                  </a:moveTo>
                  <a:lnTo>
                    <a:pt x="1" y="42"/>
                  </a:lnTo>
                  <a:lnTo>
                    <a:pt x="1563" y="7219"/>
                  </a:lnTo>
                  <a:lnTo>
                    <a:pt x="4687" y="7177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5654225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fill="none" extrusionOk="0">
                  <a:moveTo>
                    <a:pt x="4687" y="7177"/>
                  </a:moveTo>
                  <a:lnTo>
                    <a:pt x="1563" y="7219"/>
                  </a:lnTo>
                  <a:lnTo>
                    <a:pt x="1" y="42"/>
                  </a:lnTo>
                  <a:lnTo>
                    <a:pt x="3125" y="0"/>
                  </a:lnTo>
                  <a:lnTo>
                    <a:pt x="4687" y="7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5453725" y="3205750"/>
              <a:ext cx="1082825" cy="1175700"/>
            </a:xfrm>
            <a:custGeom>
              <a:avLst/>
              <a:gdLst/>
              <a:ahLst/>
              <a:cxnLst/>
              <a:rect l="l" t="t" r="r" b="b"/>
              <a:pathLst>
                <a:path w="43313" h="47028" extrusionOk="0">
                  <a:moveTo>
                    <a:pt x="40779" y="1"/>
                  </a:moveTo>
                  <a:lnTo>
                    <a:pt x="24062" y="3209"/>
                  </a:lnTo>
                  <a:lnTo>
                    <a:pt x="23978" y="7642"/>
                  </a:lnTo>
                  <a:lnTo>
                    <a:pt x="22163" y="7810"/>
                  </a:lnTo>
                  <a:lnTo>
                    <a:pt x="20263" y="8064"/>
                  </a:lnTo>
                  <a:lnTo>
                    <a:pt x="18321" y="8359"/>
                  </a:lnTo>
                  <a:lnTo>
                    <a:pt x="16379" y="8739"/>
                  </a:lnTo>
                  <a:lnTo>
                    <a:pt x="14395" y="9203"/>
                  </a:lnTo>
                  <a:lnTo>
                    <a:pt x="12496" y="9710"/>
                  </a:lnTo>
                  <a:lnTo>
                    <a:pt x="10638" y="10217"/>
                  </a:lnTo>
                  <a:lnTo>
                    <a:pt x="8823" y="10808"/>
                  </a:lnTo>
                  <a:lnTo>
                    <a:pt x="7134" y="11399"/>
                  </a:lnTo>
                  <a:lnTo>
                    <a:pt x="5572" y="12032"/>
                  </a:lnTo>
                  <a:lnTo>
                    <a:pt x="4179" y="12665"/>
                  </a:lnTo>
                  <a:lnTo>
                    <a:pt x="2955" y="13298"/>
                  </a:lnTo>
                  <a:lnTo>
                    <a:pt x="2406" y="13636"/>
                  </a:lnTo>
                  <a:lnTo>
                    <a:pt x="1900" y="13974"/>
                  </a:lnTo>
                  <a:lnTo>
                    <a:pt x="1478" y="14311"/>
                  </a:lnTo>
                  <a:lnTo>
                    <a:pt x="1098" y="14607"/>
                  </a:lnTo>
                  <a:lnTo>
                    <a:pt x="802" y="14945"/>
                  </a:lnTo>
                  <a:lnTo>
                    <a:pt x="549" y="15240"/>
                  </a:lnTo>
                  <a:lnTo>
                    <a:pt x="338" y="15578"/>
                  </a:lnTo>
                  <a:lnTo>
                    <a:pt x="253" y="15873"/>
                  </a:lnTo>
                  <a:lnTo>
                    <a:pt x="127" y="16633"/>
                  </a:lnTo>
                  <a:lnTo>
                    <a:pt x="42" y="17435"/>
                  </a:lnTo>
                  <a:lnTo>
                    <a:pt x="0" y="18364"/>
                  </a:lnTo>
                  <a:lnTo>
                    <a:pt x="42" y="19335"/>
                  </a:lnTo>
                  <a:lnTo>
                    <a:pt x="85" y="20390"/>
                  </a:lnTo>
                  <a:lnTo>
                    <a:pt x="211" y="21530"/>
                  </a:lnTo>
                  <a:lnTo>
                    <a:pt x="380" y="22670"/>
                  </a:lnTo>
                  <a:lnTo>
                    <a:pt x="591" y="23894"/>
                  </a:lnTo>
                  <a:lnTo>
                    <a:pt x="1055" y="26385"/>
                  </a:lnTo>
                  <a:lnTo>
                    <a:pt x="1646" y="29002"/>
                  </a:lnTo>
                  <a:lnTo>
                    <a:pt x="2322" y="31619"/>
                  </a:lnTo>
                  <a:lnTo>
                    <a:pt x="3040" y="34237"/>
                  </a:lnTo>
                  <a:lnTo>
                    <a:pt x="3799" y="36769"/>
                  </a:lnTo>
                  <a:lnTo>
                    <a:pt x="4559" y="39133"/>
                  </a:lnTo>
                  <a:lnTo>
                    <a:pt x="5868" y="43186"/>
                  </a:lnTo>
                  <a:lnTo>
                    <a:pt x="6839" y="45972"/>
                  </a:lnTo>
                  <a:lnTo>
                    <a:pt x="7219" y="47027"/>
                  </a:lnTo>
                  <a:lnTo>
                    <a:pt x="12918" y="46605"/>
                  </a:lnTo>
                  <a:lnTo>
                    <a:pt x="12664" y="45466"/>
                  </a:lnTo>
                  <a:lnTo>
                    <a:pt x="12031" y="42468"/>
                  </a:lnTo>
                  <a:lnTo>
                    <a:pt x="11187" y="38205"/>
                  </a:lnTo>
                  <a:lnTo>
                    <a:pt x="10765" y="35798"/>
                  </a:lnTo>
                  <a:lnTo>
                    <a:pt x="10343" y="33308"/>
                  </a:lnTo>
                  <a:lnTo>
                    <a:pt x="10005" y="30817"/>
                  </a:lnTo>
                  <a:lnTo>
                    <a:pt x="9709" y="28369"/>
                  </a:lnTo>
                  <a:lnTo>
                    <a:pt x="9541" y="26089"/>
                  </a:lnTo>
                  <a:lnTo>
                    <a:pt x="9456" y="25034"/>
                  </a:lnTo>
                  <a:lnTo>
                    <a:pt x="9456" y="24021"/>
                  </a:lnTo>
                  <a:lnTo>
                    <a:pt x="9456" y="23092"/>
                  </a:lnTo>
                  <a:lnTo>
                    <a:pt x="9498" y="22248"/>
                  </a:lnTo>
                  <a:lnTo>
                    <a:pt x="9583" y="21488"/>
                  </a:lnTo>
                  <a:lnTo>
                    <a:pt x="9709" y="20812"/>
                  </a:lnTo>
                  <a:lnTo>
                    <a:pt x="9921" y="20264"/>
                  </a:lnTo>
                  <a:lnTo>
                    <a:pt x="10005" y="20053"/>
                  </a:lnTo>
                  <a:lnTo>
                    <a:pt x="10132" y="19841"/>
                  </a:lnTo>
                  <a:lnTo>
                    <a:pt x="10258" y="19673"/>
                  </a:lnTo>
                  <a:lnTo>
                    <a:pt x="10427" y="19546"/>
                  </a:lnTo>
                  <a:lnTo>
                    <a:pt x="10596" y="19462"/>
                  </a:lnTo>
                  <a:lnTo>
                    <a:pt x="10765" y="19419"/>
                  </a:lnTo>
                  <a:lnTo>
                    <a:pt x="11356" y="19335"/>
                  </a:lnTo>
                  <a:lnTo>
                    <a:pt x="12116" y="19250"/>
                  </a:lnTo>
                  <a:lnTo>
                    <a:pt x="14226" y="19250"/>
                  </a:lnTo>
                  <a:lnTo>
                    <a:pt x="16886" y="19293"/>
                  </a:lnTo>
                  <a:lnTo>
                    <a:pt x="19925" y="19335"/>
                  </a:lnTo>
                  <a:lnTo>
                    <a:pt x="23387" y="19419"/>
                  </a:lnTo>
                  <a:lnTo>
                    <a:pt x="26975" y="19462"/>
                  </a:lnTo>
                  <a:lnTo>
                    <a:pt x="28790" y="19462"/>
                  </a:lnTo>
                  <a:lnTo>
                    <a:pt x="30563" y="19419"/>
                  </a:lnTo>
                  <a:lnTo>
                    <a:pt x="32294" y="19377"/>
                  </a:lnTo>
                  <a:lnTo>
                    <a:pt x="33941" y="19293"/>
                  </a:lnTo>
                  <a:lnTo>
                    <a:pt x="35503" y="19124"/>
                  </a:lnTo>
                  <a:lnTo>
                    <a:pt x="36980" y="18955"/>
                  </a:lnTo>
                  <a:lnTo>
                    <a:pt x="38331" y="18744"/>
                  </a:lnTo>
                  <a:lnTo>
                    <a:pt x="39513" y="18448"/>
                  </a:lnTo>
                  <a:lnTo>
                    <a:pt x="40062" y="18280"/>
                  </a:lnTo>
                  <a:lnTo>
                    <a:pt x="40568" y="18068"/>
                  </a:lnTo>
                  <a:lnTo>
                    <a:pt x="40990" y="17900"/>
                  </a:lnTo>
                  <a:lnTo>
                    <a:pt x="41413" y="17689"/>
                  </a:lnTo>
                  <a:lnTo>
                    <a:pt x="41750" y="17435"/>
                  </a:lnTo>
                  <a:lnTo>
                    <a:pt x="42046" y="17182"/>
                  </a:lnTo>
                  <a:lnTo>
                    <a:pt x="42299" y="16929"/>
                  </a:lnTo>
                  <a:lnTo>
                    <a:pt x="42468" y="16633"/>
                  </a:lnTo>
                  <a:lnTo>
                    <a:pt x="42679" y="16127"/>
                  </a:lnTo>
                  <a:lnTo>
                    <a:pt x="42890" y="15578"/>
                  </a:lnTo>
                  <a:lnTo>
                    <a:pt x="43017" y="15029"/>
                  </a:lnTo>
                  <a:lnTo>
                    <a:pt x="43143" y="14438"/>
                  </a:lnTo>
                  <a:lnTo>
                    <a:pt x="43228" y="13805"/>
                  </a:lnTo>
                  <a:lnTo>
                    <a:pt x="43270" y="13172"/>
                  </a:lnTo>
                  <a:lnTo>
                    <a:pt x="43312" y="12538"/>
                  </a:lnTo>
                  <a:lnTo>
                    <a:pt x="43312" y="11863"/>
                  </a:lnTo>
                  <a:lnTo>
                    <a:pt x="43228" y="10470"/>
                  </a:lnTo>
                  <a:lnTo>
                    <a:pt x="43101" y="9119"/>
                  </a:lnTo>
                  <a:lnTo>
                    <a:pt x="42890" y="7726"/>
                  </a:lnTo>
                  <a:lnTo>
                    <a:pt x="42595" y="6375"/>
                  </a:lnTo>
                  <a:lnTo>
                    <a:pt x="42299" y="5109"/>
                  </a:lnTo>
                  <a:lnTo>
                    <a:pt x="42004" y="3927"/>
                  </a:lnTo>
                  <a:lnTo>
                    <a:pt x="41413" y="1900"/>
                  </a:lnTo>
                  <a:lnTo>
                    <a:pt x="40990" y="507"/>
                  </a:lnTo>
                  <a:lnTo>
                    <a:pt x="407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5453725" y="3205750"/>
              <a:ext cx="1082825" cy="1175700"/>
            </a:xfrm>
            <a:custGeom>
              <a:avLst/>
              <a:gdLst/>
              <a:ahLst/>
              <a:cxnLst/>
              <a:rect l="l" t="t" r="r" b="b"/>
              <a:pathLst>
                <a:path w="43313" h="47028" fill="none" extrusionOk="0">
                  <a:moveTo>
                    <a:pt x="23978" y="7642"/>
                  </a:moveTo>
                  <a:lnTo>
                    <a:pt x="24062" y="3209"/>
                  </a:lnTo>
                  <a:lnTo>
                    <a:pt x="40779" y="1"/>
                  </a:lnTo>
                  <a:lnTo>
                    <a:pt x="40779" y="1"/>
                  </a:lnTo>
                  <a:lnTo>
                    <a:pt x="40990" y="507"/>
                  </a:lnTo>
                  <a:lnTo>
                    <a:pt x="41413" y="1900"/>
                  </a:lnTo>
                  <a:lnTo>
                    <a:pt x="42004" y="3927"/>
                  </a:lnTo>
                  <a:lnTo>
                    <a:pt x="42299" y="5109"/>
                  </a:lnTo>
                  <a:lnTo>
                    <a:pt x="42595" y="6375"/>
                  </a:lnTo>
                  <a:lnTo>
                    <a:pt x="42890" y="7726"/>
                  </a:lnTo>
                  <a:lnTo>
                    <a:pt x="43101" y="9119"/>
                  </a:lnTo>
                  <a:lnTo>
                    <a:pt x="43228" y="10470"/>
                  </a:lnTo>
                  <a:lnTo>
                    <a:pt x="43312" y="11863"/>
                  </a:lnTo>
                  <a:lnTo>
                    <a:pt x="43312" y="12538"/>
                  </a:lnTo>
                  <a:lnTo>
                    <a:pt x="43270" y="13172"/>
                  </a:lnTo>
                  <a:lnTo>
                    <a:pt x="43228" y="13805"/>
                  </a:lnTo>
                  <a:lnTo>
                    <a:pt x="43143" y="14438"/>
                  </a:lnTo>
                  <a:lnTo>
                    <a:pt x="43017" y="15029"/>
                  </a:lnTo>
                  <a:lnTo>
                    <a:pt x="42890" y="15578"/>
                  </a:lnTo>
                  <a:lnTo>
                    <a:pt x="42679" y="16127"/>
                  </a:lnTo>
                  <a:lnTo>
                    <a:pt x="42468" y="16633"/>
                  </a:lnTo>
                  <a:lnTo>
                    <a:pt x="42468" y="16633"/>
                  </a:lnTo>
                  <a:lnTo>
                    <a:pt x="42299" y="16929"/>
                  </a:lnTo>
                  <a:lnTo>
                    <a:pt x="42046" y="17182"/>
                  </a:lnTo>
                  <a:lnTo>
                    <a:pt x="41750" y="17435"/>
                  </a:lnTo>
                  <a:lnTo>
                    <a:pt x="41413" y="17689"/>
                  </a:lnTo>
                  <a:lnTo>
                    <a:pt x="40990" y="17900"/>
                  </a:lnTo>
                  <a:lnTo>
                    <a:pt x="40568" y="18068"/>
                  </a:lnTo>
                  <a:lnTo>
                    <a:pt x="40062" y="18280"/>
                  </a:lnTo>
                  <a:lnTo>
                    <a:pt x="39513" y="18448"/>
                  </a:lnTo>
                  <a:lnTo>
                    <a:pt x="38331" y="18744"/>
                  </a:lnTo>
                  <a:lnTo>
                    <a:pt x="36980" y="18955"/>
                  </a:lnTo>
                  <a:lnTo>
                    <a:pt x="35503" y="19124"/>
                  </a:lnTo>
                  <a:lnTo>
                    <a:pt x="33941" y="19293"/>
                  </a:lnTo>
                  <a:lnTo>
                    <a:pt x="32294" y="19377"/>
                  </a:lnTo>
                  <a:lnTo>
                    <a:pt x="30563" y="19419"/>
                  </a:lnTo>
                  <a:lnTo>
                    <a:pt x="28790" y="19462"/>
                  </a:lnTo>
                  <a:lnTo>
                    <a:pt x="26975" y="19462"/>
                  </a:lnTo>
                  <a:lnTo>
                    <a:pt x="23387" y="19419"/>
                  </a:lnTo>
                  <a:lnTo>
                    <a:pt x="19925" y="19335"/>
                  </a:lnTo>
                  <a:lnTo>
                    <a:pt x="19925" y="19335"/>
                  </a:lnTo>
                  <a:lnTo>
                    <a:pt x="16886" y="19293"/>
                  </a:lnTo>
                  <a:lnTo>
                    <a:pt x="14226" y="19250"/>
                  </a:lnTo>
                  <a:lnTo>
                    <a:pt x="13087" y="19250"/>
                  </a:lnTo>
                  <a:lnTo>
                    <a:pt x="12116" y="19250"/>
                  </a:lnTo>
                  <a:lnTo>
                    <a:pt x="11356" y="19335"/>
                  </a:lnTo>
                  <a:lnTo>
                    <a:pt x="10765" y="19419"/>
                  </a:lnTo>
                  <a:lnTo>
                    <a:pt x="10765" y="19419"/>
                  </a:lnTo>
                  <a:lnTo>
                    <a:pt x="10596" y="19462"/>
                  </a:lnTo>
                  <a:lnTo>
                    <a:pt x="10427" y="19546"/>
                  </a:lnTo>
                  <a:lnTo>
                    <a:pt x="10258" y="19673"/>
                  </a:lnTo>
                  <a:lnTo>
                    <a:pt x="10132" y="19841"/>
                  </a:lnTo>
                  <a:lnTo>
                    <a:pt x="10005" y="20053"/>
                  </a:lnTo>
                  <a:lnTo>
                    <a:pt x="9921" y="20264"/>
                  </a:lnTo>
                  <a:lnTo>
                    <a:pt x="9709" y="20812"/>
                  </a:lnTo>
                  <a:lnTo>
                    <a:pt x="9583" y="21488"/>
                  </a:lnTo>
                  <a:lnTo>
                    <a:pt x="9498" y="22248"/>
                  </a:lnTo>
                  <a:lnTo>
                    <a:pt x="9456" y="23092"/>
                  </a:lnTo>
                  <a:lnTo>
                    <a:pt x="9456" y="24021"/>
                  </a:lnTo>
                  <a:lnTo>
                    <a:pt x="9456" y="25034"/>
                  </a:lnTo>
                  <a:lnTo>
                    <a:pt x="9541" y="26089"/>
                  </a:lnTo>
                  <a:lnTo>
                    <a:pt x="9709" y="28369"/>
                  </a:lnTo>
                  <a:lnTo>
                    <a:pt x="10005" y="30817"/>
                  </a:lnTo>
                  <a:lnTo>
                    <a:pt x="10343" y="33308"/>
                  </a:lnTo>
                  <a:lnTo>
                    <a:pt x="10765" y="35798"/>
                  </a:lnTo>
                  <a:lnTo>
                    <a:pt x="11187" y="38205"/>
                  </a:lnTo>
                  <a:lnTo>
                    <a:pt x="12031" y="42468"/>
                  </a:lnTo>
                  <a:lnTo>
                    <a:pt x="12664" y="45466"/>
                  </a:lnTo>
                  <a:lnTo>
                    <a:pt x="12918" y="46605"/>
                  </a:lnTo>
                  <a:lnTo>
                    <a:pt x="7219" y="47027"/>
                  </a:lnTo>
                  <a:lnTo>
                    <a:pt x="7219" y="47027"/>
                  </a:lnTo>
                  <a:lnTo>
                    <a:pt x="6839" y="45972"/>
                  </a:lnTo>
                  <a:lnTo>
                    <a:pt x="5868" y="43186"/>
                  </a:lnTo>
                  <a:lnTo>
                    <a:pt x="4559" y="39133"/>
                  </a:lnTo>
                  <a:lnTo>
                    <a:pt x="3799" y="36769"/>
                  </a:lnTo>
                  <a:lnTo>
                    <a:pt x="3040" y="34237"/>
                  </a:lnTo>
                  <a:lnTo>
                    <a:pt x="2322" y="31619"/>
                  </a:lnTo>
                  <a:lnTo>
                    <a:pt x="1646" y="29002"/>
                  </a:lnTo>
                  <a:lnTo>
                    <a:pt x="1055" y="26385"/>
                  </a:lnTo>
                  <a:lnTo>
                    <a:pt x="591" y="23894"/>
                  </a:lnTo>
                  <a:lnTo>
                    <a:pt x="380" y="22670"/>
                  </a:lnTo>
                  <a:lnTo>
                    <a:pt x="211" y="21530"/>
                  </a:lnTo>
                  <a:lnTo>
                    <a:pt x="85" y="20390"/>
                  </a:lnTo>
                  <a:lnTo>
                    <a:pt x="42" y="19335"/>
                  </a:lnTo>
                  <a:lnTo>
                    <a:pt x="0" y="18364"/>
                  </a:lnTo>
                  <a:lnTo>
                    <a:pt x="42" y="17435"/>
                  </a:lnTo>
                  <a:lnTo>
                    <a:pt x="127" y="16633"/>
                  </a:lnTo>
                  <a:lnTo>
                    <a:pt x="253" y="15873"/>
                  </a:lnTo>
                  <a:lnTo>
                    <a:pt x="253" y="15873"/>
                  </a:lnTo>
                  <a:lnTo>
                    <a:pt x="338" y="15578"/>
                  </a:lnTo>
                  <a:lnTo>
                    <a:pt x="549" y="15240"/>
                  </a:lnTo>
                  <a:lnTo>
                    <a:pt x="802" y="14945"/>
                  </a:lnTo>
                  <a:lnTo>
                    <a:pt x="1098" y="14607"/>
                  </a:lnTo>
                  <a:lnTo>
                    <a:pt x="1478" y="14311"/>
                  </a:lnTo>
                  <a:lnTo>
                    <a:pt x="1900" y="13974"/>
                  </a:lnTo>
                  <a:lnTo>
                    <a:pt x="2406" y="13636"/>
                  </a:lnTo>
                  <a:lnTo>
                    <a:pt x="2955" y="13298"/>
                  </a:lnTo>
                  <a:lnTo>
                    <a:pt x="4179" y="12665"/>
                  </a:lnTo>
                  <a:lnTo>
                    <a:pt x="5572" y="12032"/>
                  </a:lnTo>
                  <a:lnTo>
                    <a:pt x="7134" y="11399"/>
                  </a:lnTo>
                  <a:lnTo>
                    <a:pt x="8823" y="10808"/>
                  </a:lnTo>
                  <a:lnTo>
                    <a:pt x="10638" y="10217"/>
                  </a:lnTo>
                  <a:lnTo>
                    <a:pt x="12496" y="9710"/>
                  </a:lnTo>
                  <a:lnTo>
                    <a:pt x="14395" y="9203"/>
                  </a:lnTo>
                  <a:lnTo>
                    <a:pt x="16379" y="8739"/>
                  </a:lnTo>
                  <a:lnTo>
                    <a:pt x="18321" y="8359"/>
                  </a:lnTo>
                  <a:lnTo>
                    <a:pt x="20263" y="8064"/>
                  </a:lnTo>
                  <a:lnTo>
                    <a:pt x="22163" y="7810"/>
                  </a:lnTo>
                  <a:lnTo>
                    <a:pt x="23978" y="7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5597250" y="4306500"/>
              <a:ext cx="194200" cy="82325"/>
            </a:xfrm>
            <a:custGeom>
              <a:avLst/>
              <a:gdLst/>
              <a:ahLst/>
              <a:cxnLst/>
              <a:rect l="l" t="t" r="r" b="b"/>
              <a:pathLst>
                <a:path w="7768" h="3293" extrusionOk="0">
                  <a:moveTo>
                    <a:pt x="7472" y="0"/>
                  </a:moveTo>
                  <a:lnTo>
                    <a:pt x="0" y="338"/>
                  </a:lnTo>
                  <a:lnTo>
                    <a:pt x="1013" y="3293"/>
                  </a:lnTo>
                  <a:lnTo>
                    <a:pt x="7768" y="2829"/>
                  </a:lnTo>
                  <a:lnTo>
                    <a:pt x="747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5597250" y="4306500"/>
              <a:ext cx="194200" cy="82325"/>
            </a:xfrm>
            <a:custGeom>
              <a:avLst/>
              <a:gdLst/>
              <a:ahLst/>
              <a:cxnLst/>
              <a:rect l="l" t="t" r="r" b="b"/>
              <a:pathLst>
                <a:path w="7768" h="3293" fill="none" extrusionOk="0">
                  <a:moveTo>
                    <a:pt x="7768" y="2829"/>
                  </a:moveTo>
                  <a:lnTo>
                    <a:pt x="1013" y="3293"/>
                  </a:lnTo>
                  <a:lnTo>
                    <a:pt x="0" y="338"/>
                  </a:lnTo>
                  <a:lnTo>
                    <a:pt x="7472" y="0"/>
                  </a:lnTo>
                  <a:lnTo>
                    <a:pt x="7768" y="28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5597250" y="4312825"/>
              <a:ext cx="53850" cy="76000"/>
            </a:xfrm>
            <a:custGeom>
              <a:avLst/>
              <a:gdLst/>
              <a:ahLst/>
              <a:cxnLst/>
              <a:rect l="l" t="t" r="r" b="b"/>
              <a:pathLst>
                <a:path w="2154" h="3040" extrusionOk="0">
                  <a:moveTo>
                    <a:pt x="2153" y="1"/>
                  </a:moveTo>
                  <a:lnTo>
                    <a:pt x="0" y="85"/>
                  </a:lnTo>
                  <a:lnTo>
                    <a:pt x="1013" y="3040"/>
                  </a:lnTo>
                  <a:lnTo>
                    <a:pt x="2153" y="2956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5597250" y="4312825"/>
              <a:ext cx="53850" cy="76000"/>
            </a:xfrm>
            <a:custGeom>
              <a:avLst/>
              <a:gdLst/>
              <a:ahLst/>
              <a:cxnLst/>
              <a:rect l="l" t="t" r="r" b="b"/>
              <a:pathLst>
                <a:path w="2154" h="3040" fill="none" extrusionOk="0">
                  <a:moveTo>
                    <a:pt x="2153" y="1"/>
                  </a:moveTo>
                  <a:lnTo>
                    <a:pt x="0" y="85"/>
                  </a:lnTo>
                  <a:lnTo>
                    <a:pt x="1013" y="3040"/>
                  </a:lnTo>
                  <a:lnTo>
                    <a:pt x="2153" y="2956"/>
                  </a:lnTo>
                  <a:lnTo>
                    <a:pt x="2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5638400" y="44510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extrusionOk="0">
                  <a:moveTo>
                    <a:pt x="1014" y="127"/>
                  </a:moveTo>
                  <a:lnTo>
                    <a:pt x="1098" y="169"/>
                  </a:lnTo>
                  <a:lnTo>
                    <a:pt x="1183" y="212"/>
                  </a:lnTo>
                  <a:lnTo>
                    <a:pt x="1309" y="423"/>
                  </a:lnTo>
                  <a:lnTo>
                    <a:pt x="1394" y="634"/>
                  </a:lnTo>
                  <a:lnTo>
                    <a:pt x="1436" y="887"/>
                  </a:lnTo>
                  <a:lnTo>
                    <a:pt x="1436" y="1140"/>
                  </a:lnTo>
                  <a:lnTo>
                    <a:pt x="1394" y="1098"/>
                  </a:lnTo>
                  <a:lnTo>
                    <a:pt x="1183" y="929"/>
                  </a:lnTo>
                  <a:lnTo>
                    <a:pt x="1056" y="718"/>
                  </a:lnTo>
                  <a:lnTo>
                    <a:pt x="929" y="507"/>
                  </a:lnTo>
                  <a:lnTo>
                    <a:pt x="887" y="254"/>
                  </a:lnTo>
                  <a:lnTo>
                    <a:pt x="887" y="212"/>
                  </a:lnTo>
                  <a:lnTo>
                    <a:pt x="1014" y="127"/>
                  </a:lnTo>
                  <a:close/>
                  <a:moveTo>
                    <a:pt x="338" y="887"/>
                  </a:moveTo>
                  <a:lnTo>
                    <a:pt x="423" y="929"/>
                  </a:lnTo>
                  <a:lnTo>
                    <a:pt x="718" y="972"/>
                  </a:lnTo>
                  <a:lnTo>
                    <a:pt x="1056" y="1098"/>
                  </a:lnTo>
                  <a:lnTo>
                    <a:pt x="1352" y="1267"/>
                  </a:lnTo>
                  <a:lnTo>
                    <a:pt x="972" y="1352"/>
                  </a:lnTo>
                  <a:lnTo>
                    <a:pt x="634" y="1394"/>
                  </a:lnTo>
                  <a:lnTo>
                    <a:pt x="381" y="1352"/>
                  </a:lnTo>
                  <a:lnTo>
                    <a:pt x="212" y="1267"/>
                  </a:lnTo>
                  <a:lnTo>
                    <a:pt x="169" y="1183"/>
                  </a:lnTo>
                  <a:lnTo>
                    <a:pt x="169" y="1014"/>
                  </a:lnTo>
                  <a:lnTo>
                    <a:pt x="169" y="972"/>
                  </a:lnTo>
                  <a:lnTo>
                    <a:pt x="254" y="929"/>
                  </a:lnTo>
                  <a:lnTo>
                    <a:pt x="338" y="887"/>
                  </a:lnTo>
                  <a:close/>
                  <a:moveTo>
                    <a:pt x="887" y="1"/>
                  </a:moveTo>
                  <a:lnTo>
                    <a:pt x="845" y="85"/>
                  </a:lnTo>
                  <a:lnTo>
                    <a:pt x="761" y="127"/>
                  </a:lnTo>
                  <a:lnTo>
                    <a:pt x="718" y="212"/>
                  </a:lnTo>
                  <a:lnTo>
                    <a:pt x="761" y="423"/>
                  </a:lnTo>
                  <a:lnTo>
                    <a:pt x="845" y="634"/>
                  </a:lnTo>
                  <a:lnTo>
                    <a:pt x="929" y="803"/>
                  </a:lnTo>
                  <a:lnTo>
                    <a:pt x="1056" y="929"/>
                  </a:lnTo>
                  <a:lnTo>
                    <a:pt x="845" y="845"/>
                  </a:lnTo>
                  <a:lnTo>
                    <a:pt x="634" y="803"/>
                  </a:lnTo>
                  <a:lnTo>
                    <a:pt x="423" y="761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3" y="1014"/>
                  </a:lnTo>
                  <a:lnTo>
                    <a:pt x="1" y="1098"/>
                  </a:lnTo>
                  <a:lnTo>
                    <a:pt x="43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254" y="1478"/>
                  </a:lnTo>
                  <a:lnTo>
                    <a:pt x="423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3" y="1352"/>
                  </a:lnTo>
                  <a:lnTo>
                    <a:pt x="1605" y="1352"/>
                  </a:lnTo>
                  <a:lnTo>
                    <a:pt x="1647" y="1309"/>
                  </a:lnTo>
                  <a:lnTo>
                    <a:pt x="1731" y="1309"/>
                  </a:lnTo>
                  <a:lnTo>
                    <a:pt x="1689" y="1098"/>
                  </a:lnTo>
                  <a:lnTo>
                    <a:pt x="1647" y="761"/>
                  </a:lnTo>
                  <a:lnTo>
                    <a:pt x="1563" y="381"/>
                  </a:lnTo>
                  <a:lnTo>
                    <a:pt x="1436" y="212"/>
                  </a:lnTo>
                  <a:lnTo>
                    <a:pt x="1352" y="85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5638400" y="44510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fill="none" extrusionOk="0">
                  <a:moveTo>
                    <a:pt x="1731" y="1309"/>
                  </a:moveTo>
                  <a:lnTo>
                    <a:pt x="1731" y="1309"/>
                  </a:lnTo>
                  <a:lnTo>
                    <a:pt x="1689" y="1098"/>
                  </a:lnTo>
                  <a:lnTo>
                    <a:pt x="1647" y="761"/>
                  </a:lnTo>
                  <a:lnTo>
                    <a:pt x="1563" y="381"/>
                  </a:lnTo>
                  <a:lnTo>
                    <a:pt x="1436" y="212"/>
                  </a:lnTo>
                  <a:lnTo>
                    <a:pt x="1352" y="85"/>
                  </a:lnTo>
                  <a:lnTo>
                    <a:pt x="1352" y="85"/>
                  </a:lnTo>
                  <a:lnTo>
                    <a:pt x="1183" y="1"/>
                  </a:lnTo>
                  <a:lnTo>
                    <a:pt x="1014" y="1"/>
                  </a:lnTo>
                  <a:lnTo>
                    <a:pt x="1014" y="1"/>
                  </a:lnTo>
                  <a:lnTo>
                    <a:pt x="887" y="1"/>
                  </a:lnTo>
                  <a:lnTo>
                    <a:pt x="845" y="85"/>
                  </a:lnTo>
                  <a:lnTo>
                    <a:pt x="761" y="127"/>
                  </a:lnTo>
                  <a:lnTo>
                    <a:pt x="718" y="212"/>
                  </a:lnTo>
                  <a:lnTo>
                    <a:pt x="718" y="212"/>
                  </a:lnTo>
                  <a:lnTo>
                    <a:pt x="761" y="423"/>
                  </a:lnTo>
                  <a:lnTo>
                    <a:pt x="845" y="634"/>
                  </a:lnTo>
                  <a:lnTo>
                    <a:pt x="929" y="803"/>
                  </a:lnTo>
                  <a:lnTo>
                    <a:pt x="1056" y="929"/>
                  </a:lnTo>
                  <a:lnTo>
                    <a:pt x="1056" y="929"/>
                  </a:lnTo>
                  <a:lnTo>
                    <a:pt x="845" y="845"/>
                  </a:lnTo>
                  <a:lnTo>
                    <a:pt x="634" y="803"/>
                  </a:lnTo>
                  <a:lnTo>
                    <a:pt x="423" y="761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3" y="1014"/>
                  </a:lnTo>
                  <a:lnTo>
                    <a:pt x="43" y="1014"/>
                  </a:lnTo>
                  <a:lnTo>
                    <a:pt x="1" y="1098"/>
                  </a:lnTo>
                  <a:lnTo>
                    <a:pt x="43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127" y="1394"/>
                  </a:lnTo>
                  <a:lnTo>
                    <a:pt x="254" y="1478"/>
                  </a:lnTo>
                  <a:lnTo>
                    <a:pt x="423" y="1520"/>
                  </a:lnTo>
                  <a:lnTo>
                    <a:pt x="592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605" y="1352"/>
                  </a:lnTo>
                  <a:lnTo>
                    <a:pt x="1647" y="1309"/>
                  </a:lnTo>
                  <a:lnTo>
                    <a:pt x="1689" y="1309"/>
                  </a:lnTo>
                  <a:lnTo>
                    <a:pt x="1731" y="1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5660575" y="4454250"/>
              <a:ext cx="13725" cy="25350"/>
            </a:xfrm>
            <a:custGeom>
              <a:avLst/>
              <a:gdLst/>
              <a:ahLst/>
              <a:cxnLst/>
              <a:rect l="l" t="t" r="r" b="b"/>
              <a:pathLst>
                <a:path w="549" h="1014" fill="none" extrusionOk="0">
                  <a:moveTo>
                    <a:pt x="0" y="127"/>
                  </a:moveTo>
                  <a:lnTo>
                    <a:pt x="0" y="127"/>
                  </a:lnTo>
                  <a:lnTo>
                    <a:pt x="0" y="85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211" y="42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422" y="296"/>
                  </a:lnTo>
                  <a:lnTo>
                    <a:pt x="507" y="507"/>
                  </a:lnTo>
                  <a:lnTo>
                    <a:pt x="549" y="760"/>
                  </a:lnTo>
                  <a:lnTo>
                    <a:pt x="549" y="1013"/>
                  </a:lnTo>
                  <a:lnTo>
                    <a:pt x="507" y="971"/>
                  </a:lnTo>
                  <a:lnTo>
                    <a:pt x="507" y="971"/>
                  </a:lnTo>
                  <a:lnTo>
                    <a:pt x="296" y="802"/>
                  </a:lnTo>
                  <a:lnTo>
                    <a:pt x="169" y="591"/>
                  </a:lnTo>
                  <a:lnTo>
                    <a:pt x="42" y="380"/>
                  </a:lnTo>
                  <a:lnTo>
                    <a:pt x="0" y="1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5642625" y="4473250"/>
              <a:ext cx="29575" cy="12675"/>
            </a:xfrm>
            <a:custGeom>
              <a:avLst/>
              <a:gdLst/>
              <a:ahLst/>
              <a:cxnLst/>
              <a:rect l="l" t="t" r="r" b="b"/>
              <a:pathLst>
                <a:path w="1183" h="507" fill="none" extrusionOk="0">
                  <a:moveTo>
                    <a:pt x="43" y="380"/>
                  </a:moveTo>
                  <a:lnTo>
                    <a:pt x="43" y="380"/>
                  </a:lnTo>
                  <a:lnTo>
                    <a:pt x="0" y="296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8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69" y="0"/>
                  </a:lnTo>
                  <a:lnTo>
                    <a:pt x="254" y="42"/>
                  </a:lnTo>
                  <a:lnTo>
                    <a:pt x="549" y="85"/>
                  </a:lnTo>
                  <a:lnTo>
                    <a:pt x="887" y="211"/>
                  </a:lnTo>
                  <a:lnTo>
                    <a:pt x="1183" y="380"/>
                  </a:lnTo>
                  <a:lnTo>
                    <a:pt x="1183" y="380"/>
                  </a:lnTo>
                  <a:lnTo>
                    <a:pt x="803" y="465"/>
                  </a:lnTo>
                  <a:lnTo>
                    <a:pt x="465" y="507"/>
                  </a:lnTo>
                  <a:lnTo>
                    <a:pt x="212" y="465"/>
                  </a:lnTo>
                  <a:lnTo>
                    <a:pt x="43" y="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556242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extrusionOk="0">
                  <a:moveTo>
                    <a:pt x="8316" y="0"/>
                  </a:moveTo>
                  <a:lnTo>
                    <a:pt x="4855" y="253"/>
                  </a:lnTo>
                  <a:lnTo>
                    <a:pt x="4559" y="296"/>
                  </a:lnTo>
                  <a:lnTo>
                    <a:pt x="4306" y="464"/>
                  </a:lnTo>
                  <a:lnTo>
                    <a:pt x="3968" y="718"/>
                  </a:lnTo>
                  <a:lnTo>
                    <a:pt x="3546" y="1013"/>
                  </a:lnTo>
                  <a:lnTo>
                    <a:pt x="3040" y="1309"/>
                  </a:lnTo>
                  <a:lnTo>
                    <a:pt x="2533" y="1604"/>
                  </a:lnTo>
                  <a:lnTo>
                    <a:pt x="1984" y="1858"/>
                  </a:lnTo>
                  <a:lnTo>
                    <a:pt x="1435" y="2069"/>
                  </a:lnTo>
                  <a:lnTo>
                    <a:pt x="887" y="2237"/>
                  </a:lnTo>
                  <a:lnTo>
                    <a:pt x="380" y="2322"/>
                  </a:lnTo>
                  <a:lnTo>
                    <a:pt x="296" y="2322"/>
                  </a:lnTo>
                  <a:lnTo>
                    <a:pt x="211" y="2406"/>
                  </a:lnTo>
                  <a:lnTo>
                    <a:pt x="42" y="2533"/>
                  </a:lnTo>
                  <a:lnTo>
                    <a:pt x="0" y="2786"/>
                  </a:lnTo>
                  <a:lnTo>
                    <a:pt x="0" y="3040"/>
                  </a:lnTo>
                  <a:lnTo>
                    <a:pt x="85" y="3293"/>
                  </a:lnTo>
                  <a:lnTo>
                    <a:pt x="127" y="3419"/>
                  </a:lnTo>
                  <a:lnTo>
                    <a:pt x="253" y="3504"/>
                  </a:lnTo>
                  <a:lnTo>
                    <a:pt x="380" y="3588"/>
                  </a:lnTo>
                  <a:lnTo>
                    <a:pt x="549" y="3673"/>
                  </a:lnTo>
                  <a:lnTo>
                    <a:pt x="760" y="3757"/>
                  </a:lnTo>
                  <a:lnTo>
                    <a:pt x="971" y="3799"/>
                  </a:lnTo>
                  <a:lnTo>
                    <a:pt x="3040" y="3799"/>
                  </a:lnTo>
                  <a:lnTo>
                    <a:pt x="4053" y="3757"/>
                  </a:lnTo>
                  <a:lnTo>
                    <a:pt x="5066" y="3673"/>
                  </a:lnTo>
                  <a:lnTo>
                    <a:pt x="6079" y="3588"/>
                  </a:lnTo>
                  <a:lnTo>
                    <a:pt x="6839" y="3588"/>
                  </a:lnTo>
                  <a:lnTo>
                    <a:pt x="8401" y="3546"/>
                  </a:lnTo>
                  <a:lnTo>
                    <a:pt x="8612" y="3504"/>
                  </a:lnTo>
                  <a:lnTo>
                    <a:pt x="8781" y="3377"/>
                  </a:lnTo>
                  <a:lnTo>
                    <a:pt x="8865" y="3166"/>
                  </a:lnTo>
                  <a:lnTo>
                    <a:pt x="8907" y="2955"/>
                  </a:lnTo>
                  <a:lnTo>
                    <a:pt x="8570" y="211"/>
                  </a:lnTo>
                  <a:lnTo>
                    <a:pt x="8528" y="127"/>
                  </a:lnTo>
                  <a:lnTo>
                    <a:pt x="8485" y="85"/>
                  </a:lnTo>
                  <a:lnTo>
                    <a:pt x="8401" y="42"/>
                  </a:lnTo>
                  <a:lnTo>
                    <a:pt x="83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556242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fill="none" extrusionOk="0">
                  <a:moveTo>
                    <a:pt x="4855" y="253"/>
                  </a:moveTo>
                  <a:lnTo>
                    <a:pt x="8316" y="0"/>
                  </a:lnTo>
                  <a:lnTo>
                    <a:pt x="8316" y="0"/>
                  </a:lnTo>
                  <a:lnTo>
                    <a:pt x="8401" y="42"/>
                  </a:lnTo>
                  <a:lnTo>
                    <a:pt x="8485" y="85"/>
                  </a:lnTo>
                  <a:lnTo>
                    <a:pt x="8528" y="127"/>
                  </a:lnTo>
                  <a:lnTo>
                    <a:pt x="8570" y="211"/>
                  </a:lnTo>
                  <a:lnTo>
                    <a:pt x="8907" y="2955"/>
                  </a:lnTo>
                  <a:lnTo>
                    <a:pt x="8907" y="2955"/>
                  </a:lnTo>
                  <a:lnTo>
                    <a:pt x="8865" y="3166"/>
                  </a:lnTo>
                  <a:lnTo>
                    <a:pt x="8781" y="3377"/>
                  </a:lnTo>
                  <a:lnTo>
                    <a:pt x="8612" y="3504"/>
                  </a:lnTo>
                  <a:lnTo>
                    <a:pt x="8401" y="3546"/>
                  </a:lnTo>
                  <a:lnTo>
                    <a:pt x="8401" y="3546"/>
                  </a:lnTo>
                  <a:lnTo>
                    <a:pt x="6839" y="3588"/>
                  </a:lnTo>
                  <a:lnTo>
                    <a:pt x="6079" y="3588"/>
                  </a:lnTo>
                  <a:lnTo>
                    <a:pt x="5066" y="3673"/>
                  </a:lnTo>
                  <a:lnTo>
                    <a:pt x="5066" y="3673"/>
                  </a:lnTo>
                  <a:lnTo>
                    <a:pt x="4053" y="3757"/>
                  </a:lnTo>
                  <a:lnTo>
                    <a:pt x="3040" y="3799"/>
                  </a:lnTo>
                  <a:lnTo>
                    <a:pt x="1984" y="3799"/>
                  </a:lnTo>
                  <a:lnTo>
                    <a:pt x="971" y="3799"/>
                  </a:lnTo>
                  <a:lnTo>
                    <a:pt x="971" y="3799"/>
                  </a:lnTo>
                  <a:lnTo>
                    <a:pt x="760" y="3757"/>
                  </a:lnTo>
                  <a:lnTo>
                    <a:pt x="549" y="3673"/>
                  </a:lnTo>
                  <a:lnTo>
                    <a:pt x="380" y="3588"/>
                  </a:lnTo>
                  <a:lnTo>
                    <a:pt x="253" y="3504"/>
                  </a:lnTo>
                  <a:lnTo>
                    <a:pt x="127" y="3419"/>
                  </a:lnTo>
                  <a:lnTo>
                    <a:pt x="85" y="3293"/>
                  </a:lnTo>
                  <a:lnTo>
                    <a:pt x="0" y="3040"/>
                  </a:lnTo>
                  <a:lnTo>
                    <a:pt x="0" y="2786"/>
                  </a:lnTo>
                  <a:lnTo>
                    <a:pt x="42" y="2533"/>
                  </a:lnTo>
                  <a:lnTo>
                    <a:pt x="211" y="2406"/>
                  </a:lnTo>
                  <a:lnTo>
                    <a:pt x="296" y="2322"/>
                  </a:lnTo>
                  <a:lnTo>
                    <a:pt x="380" y="2322"/>
                  </a:lnTo>
                  <a:lnTo>
                    <a:pt x="380" y="2322"/>
                  </a:lnTo>
                  <a:lnTo>
                    <a:pt x="887" y="2237"/>
                  </a:lnTo>
                  <a:lnTo>
                    <a:pt x="1435" y="2069"/>
                  </a:lnTo>
                  <a:lnTo>
                    <a:pt x="1984" y="1858"/>
                  </a:lnTo>
                  <a:lnTo>
                    <a:pt x="2533" y="1604"/>
                  </a:lnTo>
                  <a:lnTo>
                    <a:pt x="3040" y="1309"/>
                  </a:lnTo>
                  <a:lnTo>
                    <a:pt x="3546" y="1013"/>
                  </a:lnTo>
                  <a:lnTo>
                    <a:pt x="3968" y="718"/>
                  </a:lnTo>
                  <a:lnTo>
                    <a:pt x="4306" y="464"/>
                  </a:lnTo>
                  <a:lnTo>
                    <a:pt x="4306" y="464"/>
                  </a:lnTo>
                  <a:lnTo>
                    <a:pt x="4559" y="296"/>
                  </a:lnTo>
                  <a:lnTo>
                    <a:pt x="485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6285350" y="3285975"/>
              <a:ext cx="203700" cy="54900"/>
            </a:xfrm>
            <a:custGeom>
              <a:avLst/>
              <a:gdLst/>
              <a:ahLst/>
              <a:cxnLst/>
              <a:rect l="l" t="t" r="r" b="b"/>
              <a:pathLst>
                <a:path w="8148" h="2196" extrusionOk="0">
                  <a:moveTo>
                    <a:pt x="7894" y="0"/>
                  </a:moveTo>
                  <a:lnTo>
                    <a:pt x="0" y="1098"/>
                  </a:lnTo>
                  <a:lnTo>
                    <a:pt x="253" y="2195"/>
                  </a:lnTo>
                  <a:lnTo>
                    <a:pt x="8148" y="1224"/>
                  </a:lnTo>
                  <a:lnTo>
                    <a:pt x="78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6285350" y="3285975"/>
              <a:ext cx="203700" cy="54900"/>
            </a:xfrm>
            <a:custGeom>
              <a:avLst/>
              <a:gdLst/>
              <a:ahLst/>
              <a:cxnLst/>
              <a:rect l="l" t="t" r="r" b="b"/>
              <a:pathLst>
                <a:path w="8148" h="2196" fill="none" extrusionOk="0">
                  <a:moveTo>
                    <a:pt x="8148" y="1224"/>
                  </a:moveTo>
                  <a:lnTo>
                    <a:pt x="253" y="2195"/>
                  </a:lnTo>
                  <a:lnTo>
                    <a:pt x="0" y="1098"/>
                  </a:lnTo>
                  <a:lnTo>
                    <a:pt x="7894" y="0"/>
                  </a:lnTo>
                  <a:lnTo>
                    <a:pt x="8148" y="12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6089050" y="3313400"/>
              <a:ext cx="182600" cy="51750"/>
            </a:xfrm>
            <a:custGeom>
              <a:avLst/>
              <a:gdLst/>
              <a:ahLst/>
              <a:cxnLst/>
              <a:rect l="l" t="t" r="r" b="b"/>
              <a:pathLst>
                <a:path w="7304" h="2070" extrusionOk="0">
                  <a:moveTo>
                    <a:pt x="7177" y="1"/>
                  </a:moveTo>
                  <a:lnTo>
                    <a:pt x="0" y="972"/>
                  </a:lnTo>
                  <a:lnTo>
                    <a:pt x="0" y="2069"/>
                  </a:lnTo>
                  <a:lnTo>
                    <a:pt x="7303" y="1098"/>
                  </a:lnTo>
                  <a:lnTo>
                    <a:pt x="7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6089050" y="3313400"/>
              <a:ext cx="182600" cy="51750"/>
            </a:xfrm>
            <a:custGeom>
              <a:avLst/>
              <a:gdLst/>
              <a:ahLst/>
              <a:cxnLst/>
              <a:rect l="l" t="t" r="r" b="b"/>
              <a:pathLst>
                <a:path w="7304" h="2070" fill="none" extrusionOk="0">
                  <a:moveTo>
                    <a:pt x="7177" y="1"/>
                  </a:moveTo>
                  <a:lnTo>
                    <a:pt x="7303" y="1098"/>
                  </a:lnTo>
                  <a:lnTo>
                    <a:pt x="0" y="2069"/>
                  </a:lnTo>
                  <a:lnTo>
                    <a:pt x="0" y="972"/>
                  </a:lnTo>
                  <a:lnTo>
                    <a:pt x="7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6051050" y="3338725"/>
              <a:ext cx="26400" cy="29575"/>
            </a:xfrm>
            <a:custGeom>
              <a:avLst/>
              <a:gdLst/>
              <a:ahLst/>
              <a:cxnLst/>
              <a:rect l="l" t="t" r="r" b="b"/>
              <a:pathLst>
                <a:path w="1056" h="1183" extrusionOk="0">
                  <a:moveTo>
                    <a:pt x="1056" y="1"/>
                  </a:moveTo>
                  <a:lnTo>
                    <a:pt x="1" y="170"/>
                  </a:lnTo>
                  <a:lnTo>
                    <a:pt x="1" y="1183"/>
                  </a:lnTo>
                  <a:lnTo>
                    <a:pt x="1056" y="1056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6051050" y="3338725"/>
              <a:ext cx="26400" cy="29575"/>
            </a:xfrm>
            <a:custGeom>
              <a:avLst/>
              <a:gdLst/>
              <a:ahLst/>
              <a:cxnLst/>
              <a:rect l="l" t="t" r="r" b="b"/>
              <a:pathLst>
                <a:path w="1056" h="1183" fill="none" extrusionOk="0">
                  <a:moveTo>
                    <a:pt x="1056" y="1"/>
                  </a:moveTo>
                  <a:lnTo>
                    <a:pt x="1056" y="1056"/>
                  </a:lnTo>
                  <a:lnTo>
                    <a:pt x="1" y="1183"/>
                  </a:lnTo>
                  <a:lnTo>
                    <a:pt x="1" y="170"/>
                  </a:lnTo>
                  <a:lnTo>
                    <a:pt x="10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6496425" y="3285975"/>
              <a:ext cx="13725" cy="24275"/>
            </a:xfrm>
            <a:custGeom>
              <a:avLst/>
              <a:gdLst/>
              <a:ahLst/>
              <a:cxnLst/>
              <a:rect l="l" t="t" r="r" b="b"/>
              <a:pathLst>
                <a:path w="549" h="971" extrusionOk="0">
                  <a:moveTo>
                    <a:pt x="0" y="0"/>
                  </a:moveTo>
                  <a:lnTo>
                    <a:pt x="253" y="971"/>
                  </a:lnTo>
                  <a:lnTo>
                    <a:pt x="549" y="76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6496425" y="3285975"/>
              <a:ext cx="13725" cy="24275"/>
            </a:xfrm>
            <a:custGeom>
              <a:avLst/>
              <a:gdLst/>
              <a:ahLst/>
              <a:cxnLst/>
              <a:rect l="l" t="t" r="r" b="b"/>
              <a:pathLst>
                <a:path w="549" h="971" fill="none" extrusionOk="0">
                  <a:moveTo>
                    <a:pt x="253" y="971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549" y="760"/>
                  </a:lnTo>
                  <a:lnTo>
                    <a:pt x="253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5941300" y="2738225"/>
              <a:ext cx="618450" cy="795775"/>
            </a:xfrm>
            <a:custGeom>
              <a:avLst/>
              <a:gdLst/>
              <a:ahLst/>
              <a:cxnLst/>
              <a:rect l="l" t="t" r="r" b="b"/>
              <a:pathLst>
                <a:path w="24738" h="31831" extrusionOk="0">
                  <a:moveTo>
                    <a:pt x="9541" y="1"/>
                  </a:moveTo>
                  <a:lnTo>
                    <a:pt x="8612" y="43"/>
                  </a:lnTo>
                  <a:lnTo>
                    <a:pt x="7725" y="127"/>
                  </a:lnTo>
                  <a:lnTo>
                    <a:pt x="6839" y="296"/>
                  </a:lnTo>
                  <a:lnTo>
                    <a:pt x="5995" y="550"/>
                  </a:lnTo>
                  <a:lnTo>
                    <a:pt x="5150" y="803"/>
                  </a:lnTo>
                  <a:lnTo>
                    <a:pt x="4391" y="1098"/>
                  </a:lnTo>
                  <a:lnTo>
                    <a:pt x="3631" y="1394"/>
                  </a:lnTo>
                  <a:lnTo>
                    <a:pt x="2955" y="1732"/>
                  </a:lnTo>
                  <a:lnTo>
                    <a:pt x="1731" y="2365"/>
                  </a:lnTo>
                  <a:lnTo>
                    <a:pt x="802" y="2914"/>
                  </a:lnTo>
                  <a:lnTo>
                    <a:pt x="211" y="3336"/>
                  </a:lnTo>
                  <a:lnTo>
                    <a:pt x="0" y="3462"/>
                  </a:lnTo>
                  <a:lnTo>
                    <a:pt x="676" y="5404"/>
                  </a:lnTo>
                  <a:lnTo>
                    <a:pt x="1267" y="7346"/>
                  </a:lnTo>
                  <a:lnTo>
                    <a:pt x="1815" y="9330"/>
                  </a:lnTo>
                  <a:lnTo>
                    <a:pt x="2280" y="11314"/>
                  </a:lnTo>
                  <a:lnTo>
                    <a:pt x="2660" y="13298"/>
                  </a:lnTo>
                  <a:lnTo>
                    <a:pt x="2997" y="15325"/>
                  </a:lnTo>
                  <a:lnTo>
                    <a:pt x="3209" y="17309"/>
                  </a:lnTo>
                  <a:lnTo>
                    <a:pt x="3377" y="19377"/>
                  </a:lnTo>
                  <a:lnTo>
                    <a:pt x="3377" y="31830"/>
                  </a:lnTo>
                  <a:lnTo>
                    <a:pt x="24738" y="31366"/>
                  </a:lnTo>
                  <a:lnTo>
                    <a:pt x="24738" y="30015"/>
                  </a:lnTo>
                  <a:lnTo>
                    <a:pt x="24653" y="28664"/>
                  </a:lnTo>
                  <a:lnTo>
                    <a:pt x="24569" y="27313"/>
                  </a:lnTo>
                  <a:lnTo>
                    <a:pt x="24358" y="25920"/>
                  </a:lnTo>
                  <a:lnTo>
                    <a:pt x="24147" y="24527"/>
                  </a:lnTo>
                  <a:lnTo>
                    <a:pt x="23851" y="23176"/>
                  </a:lnTo>
                  <a:lnTo>
                    <a:pt x="23556" y="21783"/>
                  </a:lnTo>
                  <a:lnTo>
                    <a:pt x="23176" y="20433"/>
                  </a:lnTo>
                  <a:lnTo>
                    <a:pt x="22796" y="19082"/>
                  </a:lnTo>
                  <a:lnTo>
                    <a:pt x="22332" y="17773"/>
                  </a:lnTo>
                  <a:lnTo>
                    <a:pt x="21867" y="16464"/>
                  </a:lnTo>
                  <a:lnTo>
                    <a:pt x="21361" y="15156"/>
                  </a:lnTo>
                  <a:lnTo>
                    <a:pt x="20812" y="13932"/>
                  </a:lnTo>
                  <a:lnTo>
                    <a:pt x="20263" y="12707"/>
                  </a:lnTo>
                  <a:lnTo>
                    <a:pt x="19672" y="11483"/>
                  </a:lnTo>
                  <a:lnTo>
                    <a:pt x="19081" y="10343"/>
                  </a:lnTo>
                  <a:lnTo>
                    <a:pt x="18490" y="9246"/>
                  </a:lnTo>
                  <a:lnTo>
                    <a:pt x="17857" y="8148"/>
                  </a:lnTo>
                  <a:lnTo>
                    <a:pt x="17224" y="7135"/>
                  </a:lnTo>
                  <a:lnTo>
                    <a:pt x="16591" y="6206"/>
                  </a:lnTo>
                  <a:lnTo>
                    <a:pt x="15957" y="5278"/>
                  </a:lnTo>
                  <a:lnTo>
                    <a:pt x="15282" y="4433"/>
                  </a:lnTo>
                  <a:lnTo>
                    <a:pt x="14649" y="3631"/>
                  </a:lnTo>
                  <a:lnTo>
                    <a:pt x="14015" y="2914"/>
                  </a:lnTo>
                  <a:lnTo>
                    <a:pt x="13382" y="2280"/>
                  </a:lnTo>
                  <a:lnTo>
                    <a:pt x="12791" y="1689"/>
                  </a:lnTo>
                  <a:lnTo>
                    <a:pt x="12200" y="1225"/>
                  </a:lnTo>
                  <a:lnTo>
                    <a:pt x="11609" y="803"/>
                  </a:lnTo>
                  <a:lnTo>
                    <a:pt x="11060" y="465"/>
                  </a:lnTo>
                  <a:lnTo>
                    <a:pt x="10512" y="212"/>
                  </a:lnTo>
                  <a:lnTo>
                    <a:pt x="10005" y="85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5941300" y="2738225"/>
              <a:ext cx="618450" cy="795775"/>
            </a:xfrm>
            <a:custGeom>
              <a:avLst/>
              <a:gdLst/>
              <a:ahLst/>
              <a:cxnLst/>
              <a:rect l="l" t="t" r="r" b="b"/>
              <a:pathLst>
                <a:path w="24738" h="31831" fill="none" extrusionOk="0">
                  <a:moveTo>
                    <a:pt x="0" y="3462"/>
                  </a:moveTo>
                  <a:lnTo>
                    <a:pt x="0" y="3462"/>
                  </a:lnTo>
                  <a:lnTo>
                    <a:pt x="211" y="3336"/>
                  </a:lnTo>
                  <a:lnTo>
                    <a:pt x="802" y="2914"/>
                  </a:lnTo>
                  <a:lnTo>
                    <a:pt x="1731" y="2365"/>
                  </a:lnTo>
                  <a:lnTo>
                    <a:pt x="2955" y="1732"/>
                  </a:lnTo>
                  <a:lnTo>
                    <a:pt x="3631" y="1394"/>
                  </a:lnTo>
                  <a:lnTo>
                    <a:pt x="4391" y="1098"/>
                  </a:lnTo>
                  <a:lnTo>
                    <a:pt x="5150" y="803"/>
                  </a:lnTo>
                  <a:lnTo>
                    <a:pt x="5995" y="550"/>
                  </a:lnTo>
                  <a:lnTo>
                    <a:pt x="6839" y="296"/>
                  </a:lnTo>
                  <a:lnTo>
                    <a:pt x="7725" y="127"/>
                  </a:lnTo>
                  <a:lnTo>
                    <a:pt x="8612" y="43"/>
                  </a:lnTo>
                  <a:lnTo>
                    <a:pt x="9541" y="1"/>
                  </a:lnTo>
                  <a:lnTo>
                    <a:pt x="9541" y="1"/>
                  </a:lnTo>
                  <a:lnTo>
                    <a:pt x="10005" y="85"/>
                  </a:lnTo>
                  <a:lnTo>
                    <a:pt x="10512" y="212"/>
                  </a:lnTo>
                  <a:lnTo>
                    <a:pt x="11060" y="465"/>
                  </a:lnTo>
                  <a:lnTo>
                    <a:pt x="11609" y="803"/>
                  </a:lnTo>
                  <a:lnTo>
                    <a:pt x="12200" y="1225"/>
                  </a:lnTo>
                  <a:lnTo>
                    <a:pt x="12791" y="1689"/>
                  </a:lnTo>
                  <a:lnTo>
                    <a:pt x="13382" y="2280"/>
                  </a:lnTo>
                  <a:lnTo>
                    <a:pt x="14015" y="2914"/>
                  </a:lnTo>
                  <a:lnTo>
                    <a:pt x="14649" y="3631"/>
                  </a:lnTo>
                  <a:lnTo>
                    <a:pt x="15282" y="4433"/>
                  </a:lnTo>
                  <a:lnTo>
                    <a:pt x="15957" y="5278"/>
                  </a:lnTo>
                  <a:lnTo>
                    <a:pt x="16591" y="6206"/>
                  </a:lnTo>
                  <a:lnTo>
                    <a:pt x="17224" y="7135"/>
                  </a:lnTo>
                  <a:lnTo>
                    <a:pt x="17857" y="8148"/>
                  </a:lnTo>
                  <a:lnTo>
                    <a:pt x="18490" y="9246"/>
                  </a:lnTo>
                  <a:lnTo>
                    <a:pt x="19081" y="10343"/>
                  </a:lnTo>
                  <a:lnTo>
                    <a:pt x="19672" y="11483"/>
                  </a:lnTo>
                  <a:lnTo>
                    <a:pt x="20263" y="12707"/>
                  </a:lnTo>
                  <a:lnTo>
                    <a:pt x="20812" y="13932"/>
                  </a:lnTo>
                  <a:lnTo>
                    <a:pt x="21361" y="15156"/>
                  </a:lnTo>
                  <a:lnTo>
                    <a:pt x="21867" y="16464"/>
                  </a:lnTo>
                  <a:lnTo>
                    <a:pt x="22332" y="17773"/>
                  </a:lnTo>
                  <a:lnTo>
                    <a:pt x="22796" y="19082"/>
                  </a:lnTo>
                  <a:lnTo>
                    <a:pt x="23176" y="20433"/>
                  </a:lnTo>
                  <a:lnTo>
                    <a:pt x="23556" y="21783"/>
                  </a:lnTo>
                  <a:lnTo>
                    <a:pt x="23851" y="23176"/>
                  </a:lnTo>
                  <a:lnTo>
                    <a:pt x="24147" y="24527"/>
                  </a:lnTo>
                  <a:lnTo>
                    <a:pt x="24358" y="25920"/>
                  </a:lnTo>
                  <a:lnTo>
                    <a:pt x="24569" y="27313"/>
                  </a:lnTo>
                  <a:lnTo>
                    <a:pt x="24653" y="28664"/>
                  </a:lnTo>
                  <a:lnTo>
                    <a:pt x="24738" y="30015"/>
                  </a:lnTo>
                  <a:lnTo>
                    <a:pt x="24738" y="31366"/>
                  </a:lnTo>
                  <a:lnTo>
                    <a:pt x="3377" y="31830"/>
                  </a:lnTo>
                  <a:lnTo>
                    <a:pt x="3377" y="19377"/>
                  </a:lnTo>
                  <a:lnTo>
                    <a:pt x="3377" y="19377"/>
                  </a:lnTo>
                  <a:lnTo>
                    <a:pt x="3209" y="17309"/>
                  </a:lnTo>
                  <a:lnTo>
                    <a:pt x="2997" y="15325"/>
                  </a:lnTo>
                  <a:lnTo>
                    <a:pt x="2660" y="13298"/>
                  </a:lnTo>
                  <a:lnTo>
                    <a:pt x="2280" y="11314"/>
                  </a:lnTo>
                  <a:lnTo>
                    <a:pt x="1815" y="9330"/>
                  </a:lnTo>
                  <a:lnTo>
                    <a:pt x="1267" y="7346"/>
                  </a:lnTo>
                  <a:lnTo>
                    <a:pt x="676" y="5404"/>
                  </a:lnTo>
                  <a:lnTo>
                    <a:pt x="0" y="3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5941300" y="2738225"/>
              <a:ext cx="470700" cy="790500"/>
            </a:xfrm>
            <a:custGeom>
              <a:avLst/>
              <a:gdLst/>
              <a:ahLst/>
              <a:cxnLst/>
              <a:rect l="l" t="t" r="r" b="b"/>
              <a:pathLst>
                <a:path w="18828" h="31620" extrusionOk="0">
                  <a:moveTo>
                    <a:pt x="9034" y="1"/>
                  </a:moveTo>
                  <a:lnTo>
                    <a:pt x="8021" y="85"/>
                  </a:lnTo>
                  <a:lnTo>
                    <a:pt x="7050" y="254"/>
                  </a:lnTo>
                  <a:lnTo>
                    <a:pt x="6079" y="507"/>
                  </a:lnTo>
                  <a:lnTo>
                    <a:pt x="5193" y="803"/>
                  </a:lnTo>
                  <a:lnTo>
                    <a:pt x="4306" y="1098"/>
                  </a:lnTo>
                  <a:lnTo>
                    <a:pt x="3504" y="1436"/>
                  </a:lnTo>
                  <a:lnTo>
                    <a:pt x="2744" y="1816"/>
                  </a:lnTo>
                  <a:lnTo>
                    <a:pt x="2069" y="2154"/>
                  </a:lnTo>
                  <a:lnTo>
                    <a:pt x="1224" y="2660"/>
                  </a:lnTo>
                  <a:lnTo>
                    <a:pt x="549" y="3082"/>
                  </a:lnTo>
                  <a:lnTo>
                    <a:pt x="0" y="3462"/>
                  </a:lnTo>
                  <a:lnTo>
                    <a:pt x="507" y="4180"/>
                  </a:lnTo>
                  <a:lnTo>
                    <a:pt x="929" y="4940"/>
                  </a:lnTo>
                  <a:lnTo>
                    <a:pt x="1309" y="5700"/>
                  </a:lnTo>
                  <a:lnTo>
                    <a:pt x="1604" y="6502"/>
                  </a:lnTo>
                  <a:lnTo>
                    <a:pt x="1858" y="7346"/>
                  </a:lnTo>
                  <a:lnTo>
                    <a:pt x="2027" y="8190"/>
                  </a:lnTo>
                  <a:lnTo>
                    <a:pt x="2111" y="9035"/>
                  </a:lnTo>
                  <a:lnTo>
                    <a:pt x="2153" y="9879"/>
                  </a:lnTo>
                  <a:lnTo>
                    <a:pt x="2153" y="10343"/>
                  </a:lnTo>
                  <a:lnTo>
                    <a:pt x="2111" y="10428"/>
                  </a:lnTo>
                  <a:lnTo>
                    <a:pt x="2533" y="12665"/>
                  </a:lnTo>
                  <a:lnTo>
                    <a:pt x="2913" y="14860"/>
                  </a:lnTo>
                  <a:lnTo>
                    <a:pt x="3209" y="17098"/>
                  </a:lnTo>
                  <a:lnTo>
                    <a:pt x="3377" y="19377"/>
                  </a:lnTo>
                  <a:lnTo>
                    <a:pt x="3377" y="26131"/>
                  </a:lnTo>
                  <a:lnTo>
                    <a:pt x="10301" y="26131"/>
                  </a:lnTo>
                  <a:lnTo>
                    <a:pt x="10596" y="26216"/>
                  </a:lnTo>
                  <a:lnTo>
                    <a:pt x="10934" y="26258"/>
                  </a:lnTo>
                  <a:lnTo>
                    <a:pt x="11229" y="26385"/>
                  </a:lnTo>
                  <a:lnTo>
                    <a:pt x="11483" y="26511"/>
                  </a:lnTo>
                  <a:lnTo>
                    <a:pt x="11778" y="26680"/>
                  </a:lnTo>
                  <a:lnTo>
                    <a:pt x="12031" y="26891"/>
                  </a:lnTo>
                  <a:lnTo>
                    <a:pt x="12242" y="27060"/>
                  </a:lnTo>
                  <a:lnTo>
                    <a:pt x="12453" y="27313"/>
                  </a:lnTo>
                  <a:lnTo>
                    <a:pt x="12622" y="27567"/>
                  </a:lnTo>
                  <a:lnTo>
                    <a:pt x="12791" y="27820"/>
                  </a:lnTo>
                  <a:lnTo>
                    <a:pt x="12960" y="28116"/>
                  </a:lnTo>
                  <a:lnTo>
                    <a:pt x="13044" y="28411"/>
                  </a:lnTo>
                  <a:lnTo>
                    <a:pt x="13129" y="28707"/>
                  </a:lnTo>
                  <a:lnTo>
                    <a:pt x="13171" y="29044"/>
                  </a:lnTo>
                  <a:lnTo>
                    <a:pt x="13213" y="29382"/>
                  </a:lnTo>
                  <a:lnTo>
                    <a:pt x="13213" y="31619"/>
                  </a:lnTo>
                  <a:lnTo>
                    <a:pt x="14226" y="31577"/>
                  </a:lnTo>
                  <a:lnTo>
                    <a:pt x="18828" y="9879"/>
                  </a:lnTo>
                  <a:lnTo>
                    <a:pt x="18237" y="8781"/>
                  </a:lnTo>
                  <a:lnTo>
                    <a:pt x="17604" y="7768"/>
                  </a:lnTo>
                  <a:lnTo>
                    <a:pt x="17013" y="6797"/>
                  </a:lnTo>
                  <a:lnTo>
                    <a:pt x="16379" y="5869"/>
                  </a:lnTo>
                  <a:lnTo>
                    <a:pt x="15746" y="5024"/>
                  </a:lnTo>
                  <a:lnTo>
                    <a:pt x="15113" y="4222"/>
                  </a:lnTo>
                  <a:lnTo>
                    <a:pt x="14522" y="3462"/>
                  </a:lnTo>
                  <a:lnTo>
                    <a:pt x="13889" y="2787"/>
                  </a:lnTo>
                  <a:lnTo>
                    <a:pt x="13298" y="2154"/>
                  </a:lnTo>
                  <a:lnTo>
                    <a:pt x="12707" y="1605"/>
                  </a:lnTo>
                  <a:lnTo>
                    <a:pt x="12116" y="1141"/>
                  </a:lnTo>
                  <a:lnTo>
                    <a:pt x="11567" y="761"/>
                  </a:lnTo>
                  <a:lnTo>
                    <a:pt x="11018" y="423"/>
                  </a:lnTo>
                  <a:lnTo>
                    <a:pt x="10512" y="212"/>
                  </a:lnTo>
                  <a:lnTo>
                    <a:pt x="10005" y="43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5941300" y="2738225"/>
              <a:ext cx="470700" cy="790500"/>
            </a:xfrm>
            <a:custGeom>
              <a:avLst/>
              <a:gdLst/>
              <a:ahLst/>
              <a:cxnLst/>
              <a:rect l="l" t="t" r="r" b="b"/>
              <a:pathLst>
                <a:path w="18828" h="31620" fill="none" extrusionOk="0">
                  <a:moveTo>
                    <a:pt x="9414" y="1"/>
                  </a:moveTo>
                  <a:lnTo>
                    <a:pt x="9414" y="1"/>
                  </a:lnTo>
                  <a:lnTo>
                    <a:pt x="9034" y="1"/>
                  </a:lnTo>
                  <a:lnTo>
                    <a:pt x="9034" y="1"/>
                  </a:lnTo>
                  <a:lnTo>
                    <a:pt x="8021" y="85"/>
                  </a:lnTo>
                  <a:lnTo>
                    <a:pt x="7050" y="254"/>
                  </a:lnTo>
                  <a:lnTo>
                    <a:pt x="6079" y="507"/>
                  </a:lnTo>
                  <a:lnTo>
                    <a:pt x="5193" y="803"/>
                  </a:lnTo>
                  <a:lnTo>
                    <a:pt x="4306" y="1098"/>
                  </a:lnTo>
                  <a:lnTo>
                    <a:pt x="3504" y="1436"/>
                  </a:lnTo>
                  <a:lnTo>
                    <a:pt x="2744" y="1816"/>
                  </a:lnTo>
                  <a:lnTo>
                    <a:pt x="2069" y="2154"/>
                  </a:lnTo>
                  <a:lnTo>
                    <a:pt x="2069" y="2154"/>
                  </a:lnTo>
                  <a:lnTo>
                    <a:pt x="1224" y="2660"/>
                  </a:lnTo>
                  <a:lnTo>
                    <a:pt x="549" y="3082"/>
                  </a:lnTo>
                  <a:lnTo>
                    <a:pt x="0" y="3462"/>
                  </a:lnTo>
                  <a:lnTo>
                    <a:pt x="0" y="3462"/>
                  </a:lnTo>
                  <a:lnTo>
                    <a:pt x="507" y="4180"/>
                  </a:lnTo>
                  <a:lnTo>
                    <a:pt x="929" y="4940"/>
                  </a:lnTo>
                  <a:lnTo>
                    <a:pt x="1309" y="5700"/>
                  </a:lnTo>
                  <a:lnTo>
                    <a:pt x="1604" y="6502"/>
                  </a:lnTo>
                  <a:lnTo>
                    <a:pt x="1858" y="7346"/>
                  </a:lnTo>
                  <a:lnTo>
                    <a:pt x="2027" y="8190"/>
                  </a:lnTo>
                  <a:lnTo>
                    <a:pt x="2111" y="9035"/>
                  </a:lnTo>
                  <a:lnTo>
                    <a:pt x="2153" y="9879"/>
                  </a:lnTo>
                  <a:lnTo>
                    <a:pt x="2153" y="9879"/>
                  </a:lnTo>
                  <a:lnTo>
                    <a:pt x="2153" y="10343"/>
                  </a:lnTo>
                  <a:lnTo>
                    <a:pt x="2153" y="10343"/>
                  </a:lnTo>
                  <a:lnTo>
                    <a:pt x="2111" y="10428"/>
                  </a:lnTo>
                  <a:lnTo>
                    <a:pt x="2111" y="10428"/>
                  </a:lnTo>
                  <a:lnTo>
                    <a:pt x="2533" y="12665"/>
                  </a:lnTo>
                  <a:lnTo>
                    <a:pt x="2913" y="14860"/>
                  </a:lnTo>
                  <a:lnTo>
                    <a:pt x="3209" y="17098"/>
                  </a:lnTo>
                  <a:lnTo>
                    <a:pt x="3377" y="19377"/>
                  </a:lnTo>
                  <a:lnTo>
                    <a:pt x="3377" y="26131"/>
                  </a:lnTo>
                  <a:lnTo>
                    <a:pt x="9963" y="26131"/>
                  </a:lnTo>
                  <a:lnTo>
                    <a:pt x="9963" y="26131"/>
                  </a:lnTo>
                  <a:lnTo>
                    <a:pt x="10301" y="26131"/>
                  </a:lnTo>
                  <a:lnTo>
                    <a:pt x="10596" y="26216"/>
                  </a:lnTo>
                  <a:lnTo>
                    <a:pt x="10934" y="26258"/>
                  </a:lnTo>
                  <a:lnTo>
                    <a:pt x="11229" y="26385"/>
                  </a:lnTo>
                  <a:lnTo>
                    <a:pt x="11483" y="26511"/>
                  </a:lnTo>
                  <a:lnTo>
                    <a:pt x="11778" y="26680"/>
                  </a:lnTo>
                  <a:lnTo>
                    <a:pt x="12031" y="26891"/>
                  </a:lnTo>
                  <a:lnTo>
                    <a:pt x="12242" y="27060"/>
                  </a:lnTo>
                  <a:lnTo>
                    <a:pt x="12453" y="27313"/>
                  </a:lnTo>
                  <a:lnTo>
                    <a:pt x="12622" y="27567"/>
                  </a:lnTo>
                  <a:lnTo>
                    <a:pt x="12791" y="27820"/>
                  </a:lnTo>
                  <a:lnTo>
                    <a:pt x="12960" y="28116"/>
                  </a:lnTo>
                  <a:lnTo>
                    <a:pt x="13044" y="28411"/>
                  </a:lnTo>
                  <a:lnTo>
                    <a:pt x="13129" y="28707"/>
                  </a:lnTo>
                  <a:lnTo>
                    <a:pt x="13171" y="29044"/>
                  </a:lnTo>
                  <a:lnTo>
                    <a:pt x="13213" y="29382"/>
                  </a:lnTo>
                  <a:lnTo>
                    <a:pt x="13213" y="31619"/>
                  </a:lnTo>
                  <a:lnTo>
                    <a:pt x="14226" y="31577"/>
                  </a:lnTo>
                  <a:lnTo>
                    <a:pt x="18828" y="9879"/>
                  </a:lnTo>
                  <a:lnTo>
                    <a:pt x="18828" y="9879"/>
                  </a:lnTo>
                  <a:lnTo>
                    <a:pt x="18237" y="8781"/>
                  </a:lnTo>
                  <a:lnTo>
                    <a:pt x="17604" y="7768"/>
                  </a:lnTo>
                  <a:lnTo>
                    <a:pt x="17013" y="6797"/>
                  </a:lnTo>
                  <a:lnTo>
                    <a:pt x="16379" y="5869"/>
                  </a:lnTo>
                  <a:lnTo>
                    <a:pt x="15746" y="5024"/>
                  </a:lnTo>
                  <a:lnTo>
                    <a:pt x="15113" y="4222"/>
                  </a:lnTo>
                  <a:lnTo>
                    <a:pt x="14522" y="3462"/>
                  </a:lnTo>
                  <a:lnTo>
                    <a:pt x="13889" y="2787"/>
                  </a:lnTo>
                  <a:lnTo>
                    <a:pt x="13298" y="2154"/>
                  </a:lnTo>
                  <a:lnTo>
                    <a:pt x="12707" y="1605"/>
                  </a:lnTo>
                  <a:lnTo>
                    <a:pt x="12116" y="1141"/>
                  </a:lnTo>
                  <a:lnTo>
                    <a:pt x="11567" y="761"/>
                  </a:lnTo>
                  <a:lnTo>
                    <a:pt x="11018" y="423"/>
                  </a:lnTo>
                  <a:lnTo>
                    <a:pt x="10512" y="212"/>
                  </a:lnTo>
                  <a:lnTo>
                    <a:pt x="10005" y="43"/>
                  </a:lnTo>
                  <a:lnTo>
                    <a:pt x="9541" y="1"/>
                  </a:lnTo>
                  <a:lnTo>
                    <a:pt x="9541" y="1"/>
                  </a:lnTo>
                  <a:lnTo>
                    <a:pt x="94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extrusionOk="0">
                  <a:moveTo>
                    <a:pt x="11567" y="0"/>
                  </a:moveTo>
                  <a:lnTo>
                    <a:pt x="10934" y="1351"/>
                  </a:lnTo>
                  <a:lnTo>
                    <a:pt x="10216" y="2702"/>
                  </a:lnTo>
                  <a:lnTo>
                    <a:pt x="9372" y="4264"/>
                  </a:lnTo>
                  <a:lnTo>
                    <a:pt x="8443" y="5868"/>
                  </a:lnTo>
                  <a:lnTo>
                    <a:pt x="7979" y="6586"/>
                  </a:lnTo>
                  <a:lnTo>
                    <a:pt x="7515" y="7261"/>
                  </a:lnTo>
                  <a:lnTo>
                    <a:pt x="7092" y="7852"/>
                  </a:lnTo>
                  <a:lnTo>
                    <a:pt x="6670" y="8317"/>
                  </a:lnTo>
                  <a:lnTo>
                    <a:pt x="6290" y="8612"/>
                  </a:lnTo>
                  <a:lnTo>
                    <a:pt x="6122" y="8697"/>
                  </a:lnTo>
                  <a:lnTo>
                    <a:pt x="5953" y="8781"/>
                  </a:lnTo>
                  <a:lnTo>
                    <a:pt x="5657" y="8781"/>
                  </a:lnTo>
                  <a:lnTo>
                    <a:pt x="5362" y="8739"/>
                  </a:lnTo>
                  <a:lnTo>
                    <a:pt x="5066" y="8654"/>
                  </a:lnTo>
                  <a:lnTo>
                    <a:pt x="4771" y="8485"/>
                  </a:lnTo>
                  <a:lnTo>
                    <a:pt x="4475" y="8274"/>
                  </a:lnTo>
                  <a:lnTo>
                    <a:pt x="4180" y="8063"/>
                  </a:lnTo>
                  <a:lnTo>
                    <a:pt x="3631" y="7557"/>
                  </a:lnTo>
                  <a:lnTo>
                    <a:pt x="3167" y="7008"/>
                  </a:lnTo>
                  <a:lnTo>
                    <a:pt x="2829" y="6544"/>
                  </a:lnTo>
                  <a:lnTo>
                    <a:pt x="2491" y="6079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5995"/>
                  </a:lnTo>
                  <a:lnTo>
                    <a:pt x="13636" y="5066"/>
                  </a:lnTo>
                  <a:lnTo>
                    <a:pt x="13467" y="4137"/>
                  </a:lnTo>
                  <a:lnTo>
                    <a:pt x="13256" y="3251"/>
                  </a:lnTo>
                  <a:lnTo>
                    <a:pt x="12918" y="2407"/>
                  </a:lnTo>
                  <a:lnTo>
                    <a:pt x="12538" y="1562"/>
                  </a:lnTo>
                  <a:lnTo>
                    <a:pt x="12116" y="760"/>
                  </a:lnTo>
                  <a:lnTo>
                    <a:pt x="1156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fill="none" extrusionOk="0">
                  <a:moveTo>
                    <a:pt x="11567" y="0"/>
                  </a:moveTo>
                  <a:lnTo>
                    <a:pt x="11567" y="0"/>
                  </a:lnTo>
                  <a:lnTo>
                    <a:pt x="12116" y="760"/>
                  </a:lnTo>
                  <a:lnTo>
                    <a:pt x="12538" y="1562"/>
                  </a:lnTo>
                  <a:lnTo>
                    <a:pt x="12918" y="2407"/>
                  </a:lnTo>
                  <a:lnTo>
                    <a:pt x="13256" y="3251"/>
                  </a:lnTo>
                  <a:lnTo>
                    <a:pt x="13467" y="4137"/>
                  </a:lnTo>
                  <a:lnTo>
                    <a:pt x="13636" y="5066"/>
                  </a:lnTo>
                  <a:lnTo>
                    <a:pt x="13720" y="5995"/>
                  </a:lnTo>
                  <a:lnTo>
                    <a:pt x="13720" y="6881"/>
                  </a:lnTo>
                  <a:lnTo>
                    <a:pt x="13720" y="6881"/>
                  </a:lnTo>
                  <a:lnTo>
                    <a:pt x="12791" y="8063"/>
                  </a:lnTo>
                  <a:lnTo>
                    <a:pt x="11736" y="9288"/>
                  </a:lnTo>
                  <a:lnTo>
                    <a:pt x="10512" y="10681"/>
                  </a:lnTo>
                  <a:lnTo>
                    <a:pt x="9794" y="11398"/>
                  </a:lnTo>
                  <a:lnTo>
                    <a:pt x="9119" y="12074"/>
                  </a:lnTo>
                  <a:lnTo>
                    <a:pt x="8401" y="12707"/>
                  </a:lnTo>
                  <a:lnTo>
                    <a:pt x="7683" y="13298"/>
                  </a:lnTo>
                  <a:lnTo>
                    <a:pt x="6966" y="13762"/>
                  </a:lnTo>
                  <a:lnTo>
                    <a:pt x="6333" y="14142"/>
                  </a:lnTo>
                  <a:lnTo>
                    <a:pt x="5995" y="14269"/>
                  </a:lnTo>
                  <a:lnTo>
                    <a:pt x="5699" y="14395"/>
                  </a:lnTo>
                  <a:lnTo>
                    <a:pt x="5404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4855" y="14438"/>
                  </a:lnTo>
                  <a:lnTo>
                    <a:pt x="4602" y="14395"/>
                  </a:lnTo>
                  <a:lnTo>
                    <a:pt x="4349" y="14311"/>
                  </a:lnTo>
                  <a:lnTo>
                    <a:pt x="4095" y="14184"/>
                  </a:lnTo>
                  <a:lnTo>
                    <a:pt x="3842" y="14016"/>
                  </a:lnTo>
                  <a:lnTo>
                    <a:pt x="3589" y="13847"/>
                  </a:lnTo>
                  <a:lnTo>
                    <a:pt x="3124" y="13382"/>
                  </a:lnTo>
                  <a:lnTo>
                    <a:pt x="2660" y="12876"/>
                  </a:lnTo>
                  <a:lnTo>
                    <a:pt x="2238" y="12285"/>
                  </a:lnTo>
                  <a:lnTo>
                    <a:pt x="1858" y="11652"/>
                  </a:lnTo>
                  <a:lnTo>
                    <a:pt x="1478" y="11018"/>
                  </a:lnTo>
                  <a:lnTo>
                    <a:pt x="1182" y="10385"/>
                  </a:lnTo>
                  <a:lnTo>
                    <a:pt x="887" y="9752"/>
                  </a:lnTo>
                  <a:lnTo>
                    <a:pt x="380" y="8654"/>
                  </a:lnTo>
                  <a:lnTo>
                    <a:pt x="0" y="7599"/>
                  </a:lnTo>
                  <a:lnTo>
                    <a:pt x="2491" y="6079"/>
                  </a:lnTo>
                  <a:lnTo>
                    <a:pt x="2491" y="6079"/>
                  </a:lnTo>
                  <a:lnTo>
                    <a:pt x="2829" y="6544"/>
                  </a:lnTo>
                  <a:lnTo>
                    <a:pt x="3167" y="7008"/>
                  </a:lnTo>
                  <a:lnTo>
                    <a:pt x="3631" y="7557"/>
                  </a:lnTo>
                  <a:lnTo>
                    <a:pt x="4180" y="8063"/>
                  </a:lnTo>
                  <a:lnTo>
                    <a:pt x="4475" y="8274"/>
                  </a:lnTo>
                  <a:lnTo>
                    <a:pt x="4771" y="8485"/>
                  </a:lnTo>
                  <a:lnTo>
                    <a:pt x="5066" y="8654"/>
                  </a:lnTo>
                  <a:lnTo>
                    <a:pt x="5362" y="8739"/>
                  </a:lnTo>
                  <a:lnTo>
                    <a:pt x="5657" y="8781"/>
                  </a:lnTo>
                  <a:lnTo>
                    <a:pt x="5953" y="8781"/>
                  </a:lnTo>
                  <a:lnTo>
                    <a:pt x="5953" y="8781"/>
                  </a:lnTo>
                  <a:lnTo>
                    <a:pt x="6122" y="8697"/>
                  </a:lnTo>
                  <a:lnTo>
                    <a:pt x="6290" y="8612"/>
                  </a:lnTo>
                  <a:lnTo>
                    <a:pt x="6670" y="8317"/>
                  </a:lnTo>
                  <a:lnTo>
                    <a:pt x="7092" y="7852"/>
                  </a:lnTo>
                  <a:lnTo>
                    <a:pt x="7515" y="7261"/>
                  </a:lnTo>
                  <a:lnTo>
                    <a:pt x="7979" y="6586"/>
                  </a:lnTo>
                  <a:lnTo>
                    <a:pt x="8443" y="5868"/>
                  </a:lnTo>
                  <a:lnTo>
                    <a:pt x="9372" y="4264"/>
                  </a:lnTo>
                  <a:lnTo>
                    <a:pt x="10216" y="2702"/>
                  </a:lnTo>
                  <a:lnTo>
                    <a:pt x="10934" y="1351"/>
                  </a:lnTo>
                  <a:lnTo>
                    <a:pt x="1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extrusionOk="0">
                  <a:moveTo>
                    <a:pt x="11567" y="0"/>
                  </a:moveTo>
                  <a:lnTo>
                    <a:pt x="10934" y="1267"/>
                  </a:lnTo>
                  <a:lnTo>
                    <a:pt x="10301" y="2575"/>
                  </a:lnTo>
                  <a:lnTo>
                    <a:pt x="9456" y="4095"/>
                  </a:lnTo>
                  <a:lnTo>
                    <a:pt x="8865" y="5151"/>
                  </a:lnTo>
                  <a:lnTo>
                    <a:pt x="8232" y="6164"/>
                  </a:lnTo>
                  <a:lnTo>
                    <a:pt x="7599" y="7135"/>
                  </a:lnTo>
                  <a:lnTo>
                    <a:pt x="7008" y="7937"/>
                  </a:lnTo>
                  <a:lnTo>
                    <a:pt x="6713" y="8274"/>
                  </a:lnTo>
                  <a:lnTo>
                    <a:pt x="6459" y="8528"/>
                  </a:lnTo>
                  <a:lnTo>
                    <a:pt x="6206" y="8697"/>
                  </a:lnTo>
                  <a:lnTo>
                    <a:pt x="5953" y="8781"/>
                  </a:lnTo>
                  <a:lnTo>
                    <a:pt x="5446" y="8781"/>
                  </a:lnTo>
                  <a:lnTo>
                    <a:pt x="5151" y="8697"/>
                  </a:lnTo>
                  <a:lnTo>
                    <a:pt x="4855" y="8528"/>
                  </a:lnTo>
                  <a:lnTo>
                    <a:pt x="4560" y="8359"/>
                  </a:lnTo>
                  <a:lnTo>
                    <a:pt x="4306" y="8148"/>
                  </a:lnTo>
                  <a:lnTo>
                    <a:pt x="4011" y="7937"/>
                  </a:lnTo>
                  <a:lnTo>
                    <a:pt x="3546" y="7430"/>
                  </a:lnTo>
                  <a:lnTo>
                    <a:pt x="3124" y="6924"/>
                  </a:lnTo>
                  <a:lnTo>
                    <a:pt x="2787" y="6501"/>
                  </a:lnTo>
                  <a:lnTo>
                    <a:pt x="2491" y="6079"/>
                  </a:lnTo>
                  <a:lnTo>
                    <a:pt x="2111" y="6290"/>
                  </a:lnTo>
                  <a:lnTo>
                    <a:pt x="423" y="7346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6417"/>
                  </a:lnTo>
                  <a:lnTo>
                    <a:pt x="13678" y="5573"/>
                  </a:lnTo>
                  <a:lnTo>
                    <a:pt x="13594" y="4728"/>
                  </a:lnTo>
                  <a:lnTo>
                    <a:pt x="13425" y="3884"/>
                  </a:lnTo>
                  <a:lnTo>
                    <a:pt x="13171" y="3040"/>
                  </a:lnTo>
                  <a:lnTo>
                    <a:pt x="12876" y="2238"/>
                  </a:lnTo>
                  <a:lnTo>
                    <a:pt x="12496" y="1478"/>
                  </a:lnTo>
                  <a:lnTo>
                    <a:pt x="12074" y="718"/>
                  </a:lnTo>
                  <a:lnTo>
                    <a:pt x="11567" y="0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fill="none" extrusionOk="0">
                  <a:moveTo>
                    <a:pt x="11567" y="0"/>
                  </a:moveTo>
                  <a:lnTo>
                    <a:pt x="11567" y="0"/>
                  </a:lnTo>
                  <a:lnTo>
                    <a:pt x="10934" y="1267"/>
                  </a:lnTo>
                  <a:lnTo>
                    <a:pt x="10301" y="2575"/>
                  </a:lnTo>
                  <a:lnTo>
                    <a:pt x="9456" y="4095"/>
                  </a:lnTo>
                  <a:lnTo>
                    <a:pt x="9456" y="4095"/>
                  </a:lnTo>
                  <a:lnTo>
                    <a:pt x="8865" y="5151"/>
                  </a:lnTo>
                  <a:lnTo>
                    <a:pt x="8232" y="6164"/>
                  </a:lnTo>
                  <a:lnTo>
                    <a:pt x="8232" y="6164"/>
                  </a:lnTo>
                  <a:lnTo>
                    <a:pt x="7599" y="7135"/>
                  </a:lnTo>
                  <a:lnTo>
                    <a:pt x="7008" y="7937"/>
                  </a:lnTo>
                  <a:lnTo>
                    <a:pt x="6713" y="8274"/>
                  </a:lnTo>
                  <a:lnTo>
                    <a:pt x="6459" y="8528"/>
                  </a:lnTo>
                  <a:lnTo>
                    <a:pt x="6206" y="8697"/>
                  </a:lnTo>
                  <a:lnTo>
                    <a:pt x="5953" y="8781"/>
                  </a:lnTo>
                  <a:lnTo>
                    <a:pt x="5953" y="8781"/>
                  </a:lnTo>
                  <a:lnTo>
                    <a:pt x="5699" y="8781"/>
                  </a:lnTo>
                  <a:lnTo>
                    <a:pt x="5699" y="8781"/>
                  </a:lnTo>
                  <a:lnTo>
                    <a:pt x="5446" y="8781"/>
                  </a:lnTo>
                  <a:lnTo>
                    <a:pt x="5151" y="8697"/>
                  </a:lnTo>
                  <a:lnTo>
                    <a:pt x="4855" y="8528"/>
                  </a:lnTo>
                  <a:lnTo>
                    <a:pt x="4560" y="8359"/>
                  </a:lnTo>
                  <a:lnTo>
                    <a:pt x="4306" y="8148"/>
                  </a:lnTo>
                  <a:lnTo>
                    <a:pt x="4011" y="7937"/>
                  </a:lnTo>
                  <a:lnTo>
                    <a:pt x="3546" y="7430"/>
                  </a:lnTo>
                  <a:lnTo>
                    <a:pt x="3124" y="6924"/>
                  </a:lnTo>
                  <a:lnTo>
                    <a:pt x="2787" y="6501"/>
                  </a:lnTo>
                  <a:lnTo>
                    <a:pt x="2491" y="6079"/>
                  </a:lnTo>
                  <a:lnTo>
                    <a:pt x="2111" y="6290"/>
                  </a:lnTo>
                  <a:lnTo>
                    <a:pt x="423" y="7346"/>
                  </a:lnTo>
                  <a:lnTo>
                    <a:pt x="0" y="7599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6881"/>
                  </a:lnTo>
                  <a:lnTo>
                    <a:pt x="13720" y="6417"/>
                  </a:lnTo>
                  <a:lnTo>
                    <a:pt x="13720" y="6417"/>
                  </a:lnTo>
                  <a:lnTo>
                    <a:pt x="13678" y="5573"/>
                  </a:lnTo>
                  <a:lnTo>
                    <a:pt x="13594" y="4728"/>
                  </a:lnTo>
                  <a:lnTo>
                    <a:pt x="13425" y="3884"/>
                  </a:lnTo>
                  <a:lnTo>
                    <a:pt x="13171" y="3040"/>
                  </a:lnTo>
                  <a:lnTo>
                    <a:pt x="12876" y="2238"/>
                  </a:lnTo>
                  <a:lnTo>
                    <a:pt x="12496" y="1478"/>
                  </a:lnTo>
                  <a:lnTo>
                    <a:pt x="12074" y="718"/>
                  </a:lnTo>
                  <a:lnTo>
                    <a:pt x="11567" y="0"/>
                  </a:lnTo>
                  <a:lnTo>
                    <a:pt x="1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5785100" y="2833225"/>
              <a:ext cx="9525" cy="16900"/>
            </a:xfrm>
            <a:custGeom>
              <a:avLst/>
              <a:gdLst/>
              <a:ahLst/>
              <a:cxnLst/>
              <a:rect l="l" t="t" r="r" b="b"/>
              <a:pathLst>
                <a:path w="381" h="676" extrusionOk="0">
                  <a:moveTo>
                    <a:pt x="169" y="0"/>
                  </a:moveTo>
                  <a:lnTo>
                    <a:pt x="0" y="85"/>
                  </a:lnTo>
                  <a:lnTo>
                    <a:pt x="212" y="676"/>
                  </a:lnTo>
                  <a:lnTo>
                    <a:pt x="380" y="63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5785100" y="2833225"/>
              <a:ext cx="9525" cy="16900"/>
            </a:xfrm>
            <a:custGeom>
              <a:avLst/>
              <a:gdLst/>
              <a:ahLst/>
              <a:cxnLst/>
              <a:rect l="l" t="t" r="r" b="b"/>
              <a:pathLst>
                <a:path w="381" h="676" fill="none" extrusionOk="0">
                  <a:moveTo>
                    <a:pt x="0" y="85"/>
                  </a:moveTo>
                  <a:lnTo>
                    <a:pt x="169" y="0"/>
                  </a:lnTo>
                  <a:lnTo>
                    <a:pt x="380" y="633"/>
                  </a:lnTo>
                  <a:lnTo>
                    <a:pt x="212" y="676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5754500" y="2837425"/>
              <a:ext cx="104500" cy="122450"/>
            </a:xfrm>
            <a:custGeom>
              <a:avLst/>
              <a:gdLst/>
              <a:ahLst/>
              <a:cxnLst/>
              <a:rect l="l" t="t" r="r" b="b"/>
              <a:pathLst>
                <a:path w="4180" h="4898" extrusionOk="0">
                  <a:moveTo>
                    <a:pt x="2449" y="1"/>
                  </a:moveTo>
                  <a:lnTo>
                    <a:pt x="338" y="761"/>
                  </a:lnTo>
                  <a:lnTo>
                    <a:pt x="169" y="845"/>
                  </a:lnTo>
                  <a:lnTo>
                    <a:pt x="42" y="972"/>
                  </a:lnTo>
                  <a:lnTo>
                    <a:pt x="0" y="1183"/>
                  </a:lnTo>
                  <a:lnTo>
                    <a:pt x="42" y="1352"/>
                  </a:lnTo>
                  <a:lnTo>
                    <a:pt x="1140" y="4560"/>
                  </a:lnTo>
                  <a:lnTo>
                    <a:pt x="1224" y="4729"/>
                  </a:lnTo>
                  <a:lnTo>
                    <a:pt x="1393" y="4856"/>
                  </a:lnTo>
                  <a:lnTo>
                    <a:pt x="1562" y="4898"/>
                  </a:lnTo>
                  <a:lnTo>
                    <a:pt x="1773" y="4856"/>
                  </a:lnTo>
                  <a:lnTo>
                    <a:pt x="3884" y="4138"/>
                  </a:lnTo>
                  <a:lnTo>
                    <a:pt x="4011" y="4054"/>
                  </a:lnTo>
                  <a:lnTo>
                    <a:pt x="4137" y="3885"/>
                  </a:lnTo>
                  <a:lnTo>
                    <a:pt x="4179" y="3716"/>
                  </a:lnTo>
                  <a:lnTo>
                    <a:pt x="4179" y="3547"/>
                  </a:lnTo>
                  <a:lnTo>
                    <a:pt x="3040" y="296"/>
                  </a:lnTo>
                  <a:lnTo>
                    <a:pt x="2955" y="128"/>
                  </a:lnTo>
                  <a:lnTo>
                    <a:pt x="2786" y="43"/>
                  </a:lnTo>
                  <a:lnTo>
                    <a:pt x="2618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5754500" y="2837425"/>
              <a:ext cx="104500" cy="122450"/>
            </a:xfrm>
            <a:custGeom>
              <a:avLst/>
              <a:gdLst/>
              <a:ahLst/>
              <a:cxnLst/>
              <a:rect l="l" t="t" r="r" b="b"/>
              <a:pathLst>
                <a:path w="4180" h="4898" fill="none" extrusionOk="0">
                  <a:moveTo>
                    <a:pt x="3040" y="296"/>
                  </a:moveTo>
                  <a:lnTo>
                    <a:pt x="4179" y="3547"/>
                  </a:lnTo>
                  <a:lnTo>
                    <a:pt x="4179" y="3547"/>
                  </a:lnTo>
                  <a:lnTo>
                    <a:pt x="4179" y="3716"/>
                  </a:lnTo>
                  <a:lnTo>
                    <a:pt x="4137" y="3885"/>
                  </a:lnTo>
                  <a:lnTo>
                    <a:pt x="4011" y="4054"/>
                  </a:lnTo>
                  <a:lnTo>
                    <a:pt x="3884" y="4138"/>
                  </a:lnTo>
                  <a:lnTo>
                    <a:pt x="1773" y="4856"/>
                  </a:lnTo>
                  <a:lnTo>
                    <a:pt x="1773" y="4856"/>
                  </a:lnTo>
                  <a:lnTo>
                    <a:pt x="1562" y="4898"/>
                  </a:lnTo>
                  <a:lnTo>
                    <a:pt x="1393" y="4856"/>
                  </a:lnTo>
                  <a:lnTo>
                    <a:pt x="1224" y="4729"/>
                  </a:lnTo>
                  <a:lnTo>
                    <a:pt x="1140" y="4560"/>
                  </a:lnTo>
                  <a:lnTo>
                    <a:pt x="42" y="1352"/>
                  </a:lnTo>
                  <a:lnTo>
                    <a:pt x="42" y="1352"/>
                  </a:lnTo>
                  <a:lnTo>
                    <a:pt x="0" y="1183"/>
                  </a:lnTo>
                  <a:lnTo>
                    <a:pt x="42" y="972"/>
                  </a:lnTo>
                  <a:lnTo>
                    <a:pt x="169" y="845"/>
                  </a:lnTo>
                  <a:lnTo>
                    <a:pt x="338" y="761"/>
                  </a:lnTo>
                  <a:lnTo>
                    <a:pt x="338" y="761"/>
                  </a:lnTo>
                  <a:lnTo>
                    <a:pt x="2449" y="1"/>
                  </a:lnTo>
                  <a:lnTo>
                    <a:pt x="2449" y="1"/>
                  </a:lnTo>
                  <a:lnTo>
                    <a:pt x="2618" y="1"/>
                  </a:lnTo>
                  <a:lnTo>
                    <a:pt x="2786" y="43"/>
                  </a:lnTo>
                  <a:lnTo>
                    <a:pt x="2955" y="128"/>
                  </a:lnTo>
                  <a:lnTo>
                    <a:pt x="3040" y="296"/>
                  </a:lnTo>
                  <a:lnTo>
                    <a:pt x="3040" y="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5779825" y="2846925"/>
              <a:ext cx="9525" cy="3200"/>
            </a:xfrm>
            <a:custGeom>
              <a:avLst/>
              <a:gdLst/>
              <a:ahLst/>
              <a:cxnLst/>
              <a:rect l="l" t="t" r="r" b="b"/>
              <a:pathLst>
                <a:path w="381" h="128" extrusionOk="0">
                  <a:moveTo>
                    <a:pt x="380" y="1"/>
                  </a:moveTo>
                  <a:lnTo>
                    <a:pt x="0" y="128"/>
                  </a:lnTo>
                  <a:lnTo>
                    <a:pt x="43" y="128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5779825" y="2846925"/>
              <a:ext cx="9525" cy="3200"/>
            </a:xfrm>
            <a:custGeom>
              <a:avLst/>
              <a:gdLst/>
              <a:ahLst/>
              <a:cxnLst/>
              <a:rect l="l" t="t" r="r" b="b"/>
              <a:pathLst>
                <a:path w="381" h="128" fill="none" extrusionOk="0">
                  <a:moveTo>
                    <a:pt x="380" y="1"/>
                  </a:move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0" y="128"/>
                  </a:lnTo>
                  <a:lnTo>
                    <a:pt x="380" y="1"/>
                  </a:lnTo>
                  <a:lnTo>
                    <a:pt x="3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5793550" y="2837425"/>
              <a:ext cx="53850" cy="55975"/>
            </a:xfrm>
            <a:custGeom>
              <a:avLst/>
              <a:gdLst/>
              <a:ahLst/>
              <a:cxnLst/>
              <a:rect l="l" t="t" r="r" b="b"/>
              <a:pathLst>
                <a:path w="2154" h="2239" fill="none" extrusionOk="0">
                  <a:moveTo>
                    <a:pt x="1013" y="1"/>
                  </a:moveTo>
                  <a:lnTo>
                    <a:pt x="1013" y="1"/>
                  </a:lnTo>
                  <a:lnTo>
                    <a:pt x="887" y="1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887" y="1"/>
                  </a:lnTo>
                  <a:lnTo>
                    <a:pt x="887" y="1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1182" y="1"/>
                  </a:lnTo>
                  <a:lnTo>
                    <a:pt x="1309" y="85"/>
                  </a:lnTo>
                  <a:lnTo>
                    <a:pt x="1393" y="170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2153" y="2238"/>
                  </a:lnTo>
                  <a:lnTo>
                    <a:pt x="2153" y="2238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1393" y="170"/>
                  </a:lnTo>
                  <a:lnTo>
                    <a:pt x="1309" y="85"/>
                  </a:lnTo>
                  <a:lnTo>
                    <a:pt x="1182" y="1"/>
                  </a:lnTo>
                  <a:lnTo>
                    <a:pt x="10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5815700" y="2940850"/>
              <a:ext cx="35900" cy="12700"/>
            </a:xfrm>
            <a:custGeom>
              <a:avLst/>
              <a:gdLst/>
              <a:ahLst/>
              <a:cxnLst/>
              <a:rect l="l" t="t" r="r" b="b"/>
              <a:pathLst>
                <a:path w="1436" h="508" extrusionOk="0">
                  <a:moveTo>
                    <a:pt x="1436" y="1"/>
                  </a:moveTo>
                  <a:lnTo>
                    <a:pt x="1" y="508"/>
                  </a:lnTo>
                  <a:lnTo>
                    <a:pt x="43" y="508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rgbClr val="E9A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5815700" y="2940850"/>
              <a:ext cx="35900" cy="12700"/>
            </a:xfrm>
            <a:custGeom>
              <a:avLst/>
              <a:gdLst/>
              <a:ahLst/>
              <a:cxnLst/>
              <a:rect l="l" t="t" r="r" b="b"/>
              <a:pathLst>
                <a:path w="1436" h="508" fill="none" extrusionOk="0">
                  <a:moveTo>
                    <a:pt x="1436" y="1"/>
                  </a:moveTo>
                  <a:lnTo>
                    <a:pt x="1" y="508"/>
                  </a:lnTo>
                  <a:lnTo>
                    <a:pt x="1" y="508"/>
                  </a:lnTo>
                  <a:lnTo>
                    <a:pt x="43" y="508"/>
                  </a:lnTo>
                  <a:lnTo>
                    <a:pt x="14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5789325" y="28448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extrusionOk="0">
                  <a:moveTo>
                    <a:pt x="169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15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5789325" y="28448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fill="none" extrusionOk="0">
                  <a:moveTo>
                    <a:pt x="169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69" y="0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5772425" y="2837425"/>
              <a:ext cx="86575" cy="116125"/>
            </a:xfrm>
            <a:custGeom>
              <a:avLst/>
              <a:gdLst/>
              <a:ahLst/>
              <a:cxnLst/>
              <a:rect l="l" t="t" r="r" b="b"/>
              <a:pathLst>
                <a:path w="3463" h="4645" extrusionOk="0">
                  <a:moveTo>
                    <a:pt x="1732" y="1"/>
                  </a:moveTo>
                  <a:lnTo>
                    <a:pt x="845" y="296"/>
                  </a:lnTo>
                  <a:lnTo>
                    <a:pt x="676" y="381"/>
                  </a:lnTo>
                  <a:lnTo>
                    <a:pt x="296" y="508"/>
                  </a:lnTo>
                  <a:lnTo>
                    <a:pt x="128" y="592"/>
                  </a:lnTo>
                  <a:lnTo>
                    <a:pt x="43" y="761"/>
                  </a:lnTo>
                  <a:lnTo>
                    <a:pt x="1" y="930"/>
                  </a:lnTo>
                  <a:lnTo>
                    <a:pt x="43" y="1099"/>
                  </a:lnTo>
                  <a:lnTo>
                    <a:pt x="1141" y="4307"/>
                  </a:lnTo>
                  <a:lnTo>
                    <a:pt x="1225" y="4476"/>
                  </a:lnTo>
                  <a:lnTo>
                    <a:pt x="1310" y="4560"/>
                  </a:lnTo>
                  <a:lnTo>
                    <a:pt x="1436" y="4645"/>
                  </a:lnTo>
                  <a:lnTo>
                    <a:pt x="1732" y="4645"/>
                  </a:lnTo>
                  <a:lnTo>
                    <a:pt x="3167" y="4138"/>
                  </a:lnTo>
                  <a:lnTo>
                    <a:pt x="3294" y="4096"/>
                  </a:lnTo>
                  <a:lnTo>
                    <a:pt x="3378" y="3969"/>
                  </a:lnTo>
                  <a:lnTo>
                    <a:pt x="3462" y="3842"/>
                  </a:lnTo>
                  <a:lnTo>
                    <a:pt x="3462" y="3674"/>
                  </a:lnTo>
                  <a:lnTo>
                    <a:pt x="3462" y="3547"/>
                  </a:lnTo>
                  <a:lnTo>
                    <a:pt x="2998" y="2238"/>
                  </a:lnTo>
                  <a:lnTo>
                    <a:pt x="2323" y="296"/>
                  </a:lnTo>
                  <a:lnTo>
                    <a:pt x="2238" y="170"/>
                  </a:lnTo>
                  <a:lnTo>
                    <a:pt x="2154" y="85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5772425" y="2837425"/>
              <a:ext cx="86575" cy="116125"/>
            </a:xfrm>
            <a:custGeom>
              <a:avLst/>
              <a:gdLst/>
              <a:ahLst/>
              <a:cxnLst/>
              <a:rect l="l" t="t" r="r" b="b"/>
              <a:pathLst>
                <a:path w="3463" h="4645" fill="none" extrusionOk="0">
                  <a:moveTo>
                    <a:pt x="1858" y="1"/>
                  </a:moveTo>
                  <a:lnTo>
                    <a:pt x="1858" y="1"/>
                  </a:lnTo>
                  <a:lnTo>
                    <a:pt x="1732" y="1"/>
                  </a:lnTo>
                  <a:lnTo>
                    <a:pt x="845" y="296"/>
                  </a:lnTo>
                  <a:lnTo>
                    <a:pt x="676" y="381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128" y="592"/>
                  </a:lnTo>
                  <a:lnTo>
                    <a:pt x="43" y="761"/>
                  </a:lnTo>
                  <a:lnTo>
                    <a:pt x="1" y="930"/>
                  </a:lnTo>
                  <a:lnTo>
                    <a:pt x="43" y="1099"/>
                  </a:lnTo>
                  <a:lnTo>
                    <a:pt x="1141" y="4307"/>
                  </a:lnTo>
                  <a:lnTo>
                    <a:pt x="1141" y="4307"/>
                  </a:lnTo>
                  <a:lnTo>
                    <a:pt x="1225" y="4476"/>
                  </a:lnTo>
                  <a:lnTo>
                    <a:pt x="1310" y="4560"/>
                  </a:lnTo>
                  <a:lnTo>
                    <a:pt x="1436" y="4645"/>
                  </a:lnTo>
                  <a:lnTo>
                    <a:pt x="1605" y="4645"/>
                  </a:lnTo>
                  <a:lnTo>
                    <a:pt x="1605" y="4645"/>
                  </a:lnTo>
                  <a:lnTo>
                    <a:pt x="1732" y="4645"/>
                  </a:lnTo>
                  <a:lnTo>
                    <a:pt x="3167" y="4138"/>
                  </a:lnTo>
                  <a:lnTo>
                    <a:pt x="3167" y="4138"/>
                  </a:lnTo>
                  <a:lnTo>
                    <a:pt x="3294" y="4096"/>
                  </a:lnTo>
                  <a:lnTo>
                    <a:pt x="3378" y="3969"/>
                  </a:lnTo>
                  <a:lnTo>
                    <a:pt x="3462" y="3842"/>
                  </a:lnTo>
                  <a:lnTo>
                    <a:pt x="3462" y="3674"/>
                  </a:lnTo>
                  <a:lnTo>
                    <a:pt x="3462" y="3674"/>
                  </a:lnTo>
                  <a:lnTo>
                    <a:pt x="3462" y="3547"/>
                  </a:lnTo>
                  <a:lnTo>
                    <a:pt x="2998" y="2238"/>
                  </a:lnTo>
                  <a:lnTo>
                    <a:pt x="2323" y="296"/>
                  </a:lnTo>
                  <a:lnTo>
                    <a:pt x="2323" y="296"/>
                  </a:lnTo>
                  <a:lnTo>
                    <a:pt x="2323" y="296"/>
                  </a:lnTo>
                  <a:lnTo>
                    <a:pt x="2238" y="170"/>
                  </a:lnTo>
                  <a:lnTo>
                    <a:pt x="2154" y="85"/>
                  </a:lnTo>
                  <a:lnTo>
                    <a:pt x="2027" y="1"/>
                  </a:lnTo>
                  <a:lnTo>
                    <a:pt x="18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5783000" y="2857500"/>
              <a:ext cx="55950" cy="45400"/>
            </a:xfrm>
            <a:custGeom>
              <a:avLst/>
              <a:gdLst/>
              <a:ahLst/>
              <a:cxnLst/>
              <a:rect l="l" t="t" r="r" b="b"/>
              <a:pathLst>
                <a:path w="2238" h="1816" extrusionOk="0">
                  <a:moveTo>
                    <a:pt x="1731" y="0"/>
                  </a:moveTo>
                  <a:lnTo>
                    <a:pt x="42" y="549"/>
                  </a:lnTo>
                  <a:lnTo>
                    <a:pt x="0" y="633"/>
                  </a:lnTo>
                  <a:lnTo>
                    <a:pt x="0" y="718"/>
                  </a:lnTo>
                  <a:lnTo>
                    <a:pt x="338" y="1731"/>
                  </a:lnTo>
                  <a:lnTo>
                    <a:pt x="422" y="1815"/>
                  </a:lnTo>
                  <a:lnTo>
                    <a:pt x="507" y="1815"/>
                  </a:lnTo>
                  <a:lnTo>
                    <a:pt x="2153" y="1224"/>
                  </a:lnTo>
                  <a:lnTo>
                    <a:pt x="2195" y="1182"/>
                  </a:lnTo>
                  <a:lnTo>
                    <a:pt x="2237" y="1098"/>
                  </a:lnTo>
                  <a:lnTo>
                    <a:pt x="1857" y="42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5805150" y="2915525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80" y="1"/>
                  </a:moveTo>
                  <a:lnTo>
                    <a:pt x="85" y="127"/>
                  </a:lnTo>
                  <a:lnTo>
                    <a:pt x="1" y="170"/>
                  </a:lnTo>
                  <a:lnTo>
                    <a:pt x="1" y="254"/>
                  </a:lnTo>
                  <a:lnTo>
                    <a:pt x="127" y="550"/>
                  </a:lnTo>
                  <a:lnTo>
                    <a:pt x="169" y="634"/>
                  </a:lnTo>
                  <a:lnTo>
                    <a:pt x="254" y="634"/>
                  </a:lnTo>
                  <a:lnTo>
                    <a:pt x="549" y="507"/>
                  </a:lnTo>
                  <a:lnTo>
                    <a:pt x="634" y="465"/>
                  </a:lnTo>
                  <a:lnTo>
                    <a:pt x="634" y="381"/>
                  </a:lnTo>
                  <a:lnTo>
                    <a:pt x="507" y="8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5830475" y="29071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381" y="0"/>
                  </a:moveTo>
                  <a:lnTo>
                    <a:pt x="43" y="85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85" y="549"/>
                  </a:lnTo>
                  <a:lnTo>
                    <a:pt x="170" y="591"/>
                  </a:lnTo>
                  <a:lnTo>
                    <a:pt x="254" y="591"/>
                  </a:lnTo>
                  <a:lnTo>
                    <a:pt x="549" y="507"/>
                  </a:lnTo>
                  <a:lnTo>
                    <a:pt x="592" y="464"/>
                  </a:lnTo>
                  <a:lnTo>
                    <a:pt x="592" y="380"/>
                  </a:lnTo>
                  <a:lnTo>
                    <a:pt x="507" y="4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5825200" y="3682775"/>
              <a:ext cx="1134550" cy="883350"/>
            </a:xfrm>
            <a:custGeom>
              <a:avLst/>
              <a:gdLst/>
              <a:ahLst/>
              <a:cxnLst/>
              <a:rect l="l" t="t" r="r" b="b"/>
              <a:pathLst>
                <a:path w="45382" h="35334" extrusionOk="0">
                  <a:moveTo>
                    <a:pt x="1" y="1"/>
                  </a:moveTo>
                  <a:lnTo>
                    <a:pt x="1" y="35334"/>
                  </a:lnTo>
                  <a:lnTo>
                    <a:pt x="45381" y="35334"/>
                  </a:lnTo>
                  <a:lnTo>
                    <a:pt x="4538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5825200" y="3682775"/>
              <a:ext cx="1134550" cy="883350"/>
            </a:xfrm>
            <a:custGeom>
              <a:avLst/>
              <a:gdLst/>
              <a:ahLst/>
              <a:cxnLst/>
              <a:rect l="l" t="t" r="r" b="b"/>
              <a:pathLst>
                <a:path w="45382" h="35334" fill="none" extrusionOk="0">
                  <a:moveTo>
                    <a:pt x="1" y="1"/>
                  </a:moveTo>
                  <a:lnTo>
                    <a:pt x="45381" y="1"/>
                  </a:lnTo>
                  <a:lnTo>
                    <a:pt x="45381" y="35334"/>
                  </a:lnTo>
                  <a:lnTo>
                    <a:pt x="1" y="35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5825200" y="3780925"/>
              <a:ext cx="612150" cy="785200"/>
            </a:xfrm>
            <a:custGeom>
              <a:avLst/>
              <a:gdLst/>
              <a:ahLst/>
              <a:cxnLst/>
              <a:rect l="l" t="t" r="r" b="b"/>
              <a:pathLst>
                <a:path w="24486" h="31408" extrusionOk="0">
                  <a:moveTo>
                    <a:pt x="1" y="31324"/>
                  </a:moveTo>
                  <a:lnTo>
                    <a:pt x="1" y="31408"/>
                  </a:lnTo>
                  <a:lnTo>
                    <a:pt x="11356" y="31408"/>
                  </a:lnTo>
                  <a:lnTo>
                    <a:pt x="11356" y="31324"/>
                  </a:lnTo>
                  <a:close/>
                  <a:moveTo>
                    <a:pt x="17857" y="1"/>
                  </a:moveTo>
                  <a:lnTo>
                    <a:pt x="17857" y="31408"/>
                  </a:lnTo>
                  <a:lnTo>
                    <a:pt x="24485" y="31408"/>
                  </a:lnTo>
                  <a:lnTo>
                    <a:pt x="24485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5825200" y="4564000"/>
              <a:ext cx="283925" cy="2125"/>
            </a:xfrm>
            <a:custGeom>
              <a:avLst/>
              <a:gdLst/>
              <a:ahLst/>
              <a:cxnLst/>
              <a:rect l="l" t="t" r="r" b="b"/>
              <a:pathLst>
                <a:path w="11357" h="85" fill="none" extrusionOk="0">
                  <a:moveTo>
                    <a:pt x="11356" y="1"/>
                  </a:moveTo>
                  <a:lnTo>
                    <a:pt x="1" y="1"/>
                  </a:lnTo>
                  <a:lnTo>
                    <a:pt x="1" y="85"/>
                  </a:lnTo>
                  <a:lnTo>
                    <a:pt x="11356" y="85"/>
                  </a:lnTo>
                  <a:lnTo>
                    <a:pt x="113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6271625" y="3780925"/>
              <a:ext cx="165725" cy="785200"/>
            </a:xfrm>
            <a:custGeom>
              <a:avLst/>
              <a:gdLst/>
              <a:ahLst/>
              <a:cxnLst/>
              <a:rect l="l" t="t" r="r" b="b"/>
              <a:pathLst>
                <a:path w="6629" h="31408" fill="none" extrusionOk="0">
                  <a:moveTo>
                    <a:pt x="6628" y="1"/>
                  </a:moveTo>
                  <a:lnTo>
                    <a:pt x="0" y="1"/>
                  </a:lnTo>
                  <a:lnTo>
                    <a:pt x="0" y="31408"/>
                  </a:lnTo>
                  <a:lnTo>
                    <a:pt x="6628" y="31408"/>
                  </a:lnTo>
                  <a:lnTo>
                    <a:pt x="66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1"/>
            <p:cNvSpPr/>
            <p:nvPr/>
          </p:nvSpPr>
          <p:spPr>
            <a:xfrm>
              <a:off x="6243125" y="2728725"/>
              <a:ext cx="920300" cy="1052225"/>
            </a:xfrm>
            <a:custGeom>
              <a:avLst/>
              <a:gdLst/>
              <a:ahLst/>
              <a:cxnLst/>
              <a:rect l="l" t="t" r="r" b="b"/>
              <a:pathLst>
                <a:path w="36812" h="42089" extrusionOk="0">
                  <a:moveTo>
                    <a:pt x="11567" y="1"/>
                  </a:moveTo>
                  <a:lnTo>
                    <a:pt x="11230" y="43"/>
                  </a:lnTo>
                  <a:lnTo>
                    <a:pt x="10934" y="127"/>
                  </a:lnTo>
                  <a:lnTo>
                    <a:pt x="10639" y="212"/>
                  </a:lnTo>
                  <a:lnTo>
                    <a:pt x="10385" y="339"/>
                  </a:lnTo>
                  <a:lnTo>
                    <a:pt x="10090" y="465"/>
                  </a:lnTo>
                  <a:lnTo>
                    <a:pt x="9837" y="634"/>
                  </a:lnTo>
                  <a:lnTo>
                    <a:pt x="9583" y="803"/>
                  </a:lnTo>
                  <a:lnTo>
                    <a:pt x="9372" y="1014"/>
                  </a:lnTo>
                  <a:lnTo>
                    <a:pt x="9161" y="1225"/>
                  </a:lnTo>
                  <a:lnTo>
                    <a:pt x="8950" y="1478"/>
                  </a:lnTo>
                  <a:lnTo>
                    <a:pt x="8781" y="1732"/>
                  </a:lnTo>
                  <a:lnTo>
                    <a:pt x="8655" y="1985"/>
                  </a:lnTo>
                  <a:lnTo>
                    <a:pt x="8486" y="2280"/>
                  </a:lnTo>
                  <a:lnTo>
                    <a:pt x="8401" y="2576"/>
                  </a:lnTo>
                  <a:lnTo>
                    <a:pt x="8317" y="2871"/>
                  </a:lnTo>
                  <a:lnTo>
                    <a:pt x="1" y="42089"/>
                  </a:lnTo>
                  <a:lnTo>
                    <a:pt x="28749" y="42089"/>
                  </a:lnTo>
                  <a:lnTo>
                    <a:pt x="36727" y="4391"/>
                  </a:lnTo>
                  <a:lnTo>
                    <a:pt x="36812" y="4011"/>
                  </a:lnTo>
                  <a:lnTo>
                    <a:pt x="36812" y="3674"/>
                  </a:lnTo>
                  <a:lnTo>
                    <a:pt x="36812" y="3294"/>
                  </a:lnTo>
                  <a:lnTo>
                    <a:pt x="36769" y="2956"/>
                  </a:lnTo>
                  <a:lnTo>
                    <a:pt x="36685" y="2618"/>
                  </a:lnTo>
                  <a:lnTo>
                    <a:pt x="36558" y="2280"/>
                  </a:lnTo>
                  <a:lnTo>
                    <a:pt x="36432" y="1943"/>
                  </a:lnTo>
                  <a:lnTo>
                    <a:pt x="36221" y="1647"/>
                  </a:lnTo>
                  <a:lnTo>
                    <a:pt x="36052" y="1352"/>
                  </a:lnTo>
                  <a:lnTo>
                    <a:pt x="35798" y="1098"/>
                  </a:lnTo>
                  <a:lnTo>
                    <a:pt x="35545" y="887"/>
                  </a:lnTo>
                  <a:lnTo>
                    <a:pt x="35292" y="634"/>
                  </a:lnTo>
                  <a:lnTo>
                    <a:pt x="34954" y="465"/>
                  </a:lnTo>
                  <a:lnTo>
                    <a:pt x="34659" y="296"/>
                  </a:lnTo>
                  <a:lnTo>
                    <a:pt x="34321" y="170"/>
                  </a:lnTo>
                  <a:lnTo>
                    <a:pt x="33941" y="85"/>
                  </a:lnTo>
                  <a:lnTo>
                    <a:pt x="3356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6243125" y="2728725"/>
              <a:ext cx="920300" cy="1052225"/>
            </a:xfrm>
            <a:custGeom>
              <a:avLst/>
              <a:gdLst/>
              <a:ahLst/>
              <a:cxnLst/>
              <a:rect l="l" t="t" r="r" b="b"/>
              <a:pathLst>
                <a:path w="36812" h="42089" fill="none" extrusionOk="0">
                  <a:moveTo>
                    <a:pt x="33181" y="1"/>
                  </a:moveTo>
                  <a:lnTo>
                    <a:pt x="11863" y="1"/>
                  </a:lnTo>
                  <a:lnTo>
                    <a:pt x="11863" y="1"/>
                  </a:lnTo>
                  <a:lnTo>
                    <a:pt x="11567" y="1"/>
                  </a:lnTo>
                  <a:lnTo>
                    <a:pt x="11230" y="43"/>
                  </a:lnTo>
                  <a:lnTo>
                    <a:pt x="10934" y="127"/>
                  </a:lnTo>
                  <a:lnTo>
                    <a:pt x="10639" y="212"/>
                  </a:lnTo>
                  <a:lnTo>
                    <a:pt x="10385" y="339"/>
                  </a:lnTo>
                  <a:lnTo>
                    <a:pt x="10090" y="465"/>
                  </a:lnTo>
                  <a:lnTo>
                    <a:pt x="9837" y="634"/>
                  </a:lnTo>
                  <a:lnTo>
                    <a:pt x="9583" y="803"/>
                  </a:lnTo>
                  <a:lnTo>
                    <a:pt x="9372" y="1014"/>
                  </a:lnTo>
                  <a:lnTo>
                    <a:pt x="9161" y="1225"/>
                  </a:lnTo>
                  <a:lnTo>
                    <a:pt x="8950" y="1478"/>
                  </a:lnTo>
                  <a:lnTo>
                    <a:pt x="8781" y="1732"/>
                  </a:lnTo>
                  <a:lnTo>
                    <a:pt x="8655" y="1985"/>
                  </a:lnTo>
                  <a:lnTo>
                    <a:pt x="8486" y="2280"/>
                  </a:lnTo>
                  <a:lnTo>
                    <a:pt x="8401" y="2576"/>
                  </a:lnTo>
                  <a:lnTo>
                    <a:pt x="8317" y="2871"/>
                  </a:lnTo>
                  <a:lnTo>
                    <a:pt x="1" y="42089"/>
                  </a:lnTo>
                  <a:lnTo>
                    <a:pt x="28749" y="42089"/>
                  </a:lnTo>
                  <a:lnTo>
                    <a:pt x="36727" y="4391"/>
                  </a:lnTo>
                  <a:lnTo>
                    <a:pt x="36727" y="4391"/>
                  </a:lnTo>
                  <a:lnTo>
                    <a:pt x="36812" y="4011"/>
                  </a:lnTo>
                  <a:lnTo>
                    <a:pt x="36812" y="3674"/>
                  </a:lnTo>
                  <a:lnTo>
                    <a:pt x="36812" y="3294"/>
                  </a:lnTo>
                  <a:lnTo>
                    <a:pt x="36769" y="2956"/>
                  </a:lnTo>
                  <a:lnTo>
                    <a:pt x="36685" y="2618"/>
                  </a:lnTo>
                  <a:lnTo>
                    <a:pt x="36558" y="2280"/>
                  </a:lnTo>
                  <a:lnTo>
                    <a:pt x="36432" y="1943"/>
                  </a:lnTo>
                  <a:lnTo>
                    <a:pt x="36221" y="1647"/>
                  </a:lnTo>
                  <a:lnTo>
                    <a:pt x="36052" y="1352"/>
                  </a:lnTo>
                  <a:lnTo>
                    <a:pt x="35798" y="1098"/>
                  </a:lnTo>
                  <a:lnTo>
                    <a:pt x="35545" y="887"/>
                  </a:lnTo>
                  <a:lnTo>
                    <a:pt x="35292" y="634"/>
                  </a:lnTo>
                  <a:lnTo>
                    <a:pt x="34954" y="465"/>
                  </a:lnTo>
                  <a:lnTo>
                    <a:pt x="34659" y="296"/>
                  </a:lnTo>
                  <a:lnTo>
                    <a:pt x="34321" y="170"/>
                  </a:lnTo>
                  <a:lnTo>
                    <a:pt x="33941" y="85"/>
                  </a:lnTo>
                  <a:lnTo>
                    <a:pt x="33941" y="85"/>
                  </a:lnTo>
                  <a:lnTo>
                    <a:pt x="33561" y="1"/>
                  </a:lnTo>
                  <a:lnTo>
                    <a:pt x="3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6519625" y="2728725"/>
              <a:ext cx="10575" cy="2150"/>
            </a:xfrm>
            <a:custGeom>
              <a:avLst/>
              <a:gdLst/>
              <a:ahLst/>
              <a:cxnLst/>
              <a:rect l="l" t="t" r="r" b="b"/>
              <a:pathLst>
                <a:path w="423" h="86" extrusionOk="0">
                  <a:moveTo>
                    <a:pt x="381" y="1"/>
                  </a:moveTo>
                  <a:lnTo>
                    <a:pt x="1" y="85"/>
                  </a:lnTo>
                  <a:lnTo>
                    <a:pt x="1" y="85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6499575" y="2728725"/>
              <a:ext cx="47525" cy="9525"/>
            </a:xfrm>
            <a:custGeom>
              <a:avLst/>
              <a:gdLst/>
              <a:ahLst/>
              <a:cxnLst/>
              <a:rect l="l" t="t" r="r" b="b"/>
              <a:pathLst>
                <a:path w="1901" h="381" fill="none" extrusionOk="0">
                  <a:moveTo>
                    <a:pt x="1647" y="1"/>
                  </a:moveTo>
                  <a:lnTo>
                    <a:pt x="1647" y="1"/>
                  </a:lnTo>
                  <a:lnTo>
                    <a:pt x="1225" y="1"/>
                  </a:lnTo>
                  <a:lnTo>
                    <a:pt x="803" y="85"/>
                  </a:lnTo>
                  <a:lnTo>
                    <a:pt x="381" y="212"/>
                  </a:lnTo>
                  <a:lnTo>
                    <a:pt x="1" y="381"/>
                  </a:lnTo>
                  <a:lnTo>
                    <a:pt x="1" y="381"/>
                  </a:lnTo>
                  <a:lnTo>
                    <a:pt x="381" y="212"/>
                  </a:lnTo>
                  <a:lnTo>
                    <a:pt x="803" y="85"/>
                  </a:lnTo>
                  <a:lnTo>
                    <a:pt x="1183" y="1"/>
                  </a:lnTo>
                  <a:lnTo>
                    <a:pt x="1605" y="1"/>
                  </a:lnTo>
                  <a:lnTo>
                    <a:pt x="1900" y="1"/>
                  </a:lnTo>
                  <a:lnTo>
                    <a:pt x="1900" y="1"/>
                  </a:lnTo>
                  <a:lnTo>
                    <a:pt x="16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6271625" y="2728725"/>
              <a:ext cx="359900" cy="1052225"/>
            </a:xfrm>
            <a:custGeom>
              <a:avLst/>
              <a:gdLst/>
              <a:ahLst/>
              <a:cxnLst/>
              <a:rect l="l" t="t" r="r" b="b"/>
              <a:pathLst>
                <a:path w="14396" h="42089" extrusionOk="0">
                  <a:moveTo>
                    <a:pt x="10301" y="1"/>
                  </a:moveTo>
                  <a:lnTo>
                    <a:pt x="9921" y="85"/>
                  </a:lnTo>
                  <a:lnTo>
                    <a:pt x="9499" y="212"/>
                  </a:lnTo>
                  <a:lnTo>
                    <a:pt x="9119" y="381"/>
                  </a:lnTo>
                  <a:lnTo>
                    <a:pt x="8781" y="550"/>
                  </a:lnTo>
                  <a:lnTo>
                    <a:pt x="8443" y="803"/>
                  </a:lnTo>
                  <a:lnTo>
                    <a:pt x="8148" y="1098"/>
                  </a:lnTo>
                  <a:lnTo>
                    <a:pt x="7894" y="1394"/>
                  </a:lnTo>
                  <a:lnTo>
                    <a:pt x="7641" y="1732"/>
                  </a:lnTo>
                  <a:lnTo>
                    <a:pt x="7472" y="2069"/>
                  </a:lnTo>
                  <a:lnTo>
                    <a:pt x="7303" y="2449"/>
                  </a:lnTo>
                  <a:lnTo>
                    <a:pt x="7177" y="2871"/>
                  </a:lnTo>
                  <a:lnTo>
                    <a:pt x="0" y="36812"/>
                  </a:lnTo>
                  <a:lnTo>
                    <a:pt x="0" y="42089"/>
                  </a:lnTo>
                  <a:lnTo>
                    <a:pt x="6290" y="42089"/>
                  </a:lnTo>
                  <a:lnTo>
                    <a:pt x="14311" y="4391"/>
                  </a:lnTo>
                  <a:lnTo>
                    <a:pt x="14396" y="4011"/>
                  </a:lnTo>
                  <a:lnTo>
                    <a:pt x="14396" y="3631"/>
                  </a:lnTo>
                  <a:lnTo>
                    <a:pt x="14396" y="3294"/>
                  </a:lnTo>
                  <a:lnTo>
                    <a:pt x="14311" y="2914"/>
                  </a:lnTo>
                  <a:lnTo>
                    <a:pt x="14269" y="2576"/>
                  </a:lnTo>
                  <a:lnTo>
                    <a:pt x="14142" y="2280"/>
                  </a:lnTo>
                  <a:lnTo>
                    <a:pt x="14016" y="1943"/>
                  </a:lnTo>
                  <a:lnTo>
                    <a:pt x="13847" y="1647"/>
                  </a:lnTo>
                  <a:lnTo>
                    <a:pt x="13636" y="1394"/>
                  </a:lnTo>
                  <a:lnTo>
                    <a:pt x="13425" y="1141"/>
                  </a:lnTo>
                  <a:lnTo>
                    <a:pt x="13171" y="887"/>
                  </a:lnTo>
                  <a:lnTo>
                    <a:pt x="12918" y="676"/>
                  </a:lnTo>
                  <a:lnTo>
                    <a:pt x="12622" y="507"/>
                  </a:lnTo>
                  <a:lnTo>
                    <a:pt x="12327" y="339"/>
                  </a:lnTo>
                  <a:lnTo>
                    <a:pt x="12031" y="212"/>
                  </a:lnTo>
                  <a:lnTo>
                    <a:pt x="11694" y="85"/>
                  </a:lnTo>
                  <a:lnTo>
                    <a:pt x="11356" y="43"/>
                  </a:lnTo>
                  <a:lnTo>
                    <a:pt x="11018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6271625" y="2728725"/>
              <a:ext cx="359900" cy="1052225"/>
            </a:xfrm>
            <a:custGeom>
              <a:avLst/>
              <a:gdLst/>
              <a:ahLst/>
              <a:cxnLst/>
              <a:rect l="l" t="t" r="r" b="b"/>
              <a:pathLst>
                <a:path w="14396" h="42089" fill="none" extrusionOk="0">
                  <a:moveTo>
                    <a:pt x="11018" y="1"/>
                  </a:moveTo>
                  <a:lnTo>
                    <a:pt x="10723" y="1"/>
                  </a:lnTo>
                  <a:lnTo>
                    <a:pt x="10723" y="1"/>
                  </a:lnTo>
                  <a:lnTo>
                    <a:pt x="10301" y="1"/>
                  </a:lnTo>
                  <a:lnTo>
                    <a:pt x="9921" y="85"/>
                  </a:lnTo>
                  <a:lnTo>
                    <a:pt x="9499" y="212"/>
                  </a:lnTo>
                  <a:lnTo>
                    <a:pt x="9119" y="381"/>
                  </a:lnTo>
                  <a:lnTo>
                    <a:pt x="9119" y="381"/>
                  </a:lnTo>
                  <a:lnTo>
                    <a:pt x="8781" y="550"/>
                  </a:lnTo>
                  <a:lnTo>
                    <a:pt x="8443" y="803"/>
                  </a:lnTo>
                  <a:lnTo>
                    <a:pt x="8148" y="1098"/>
                  </a:lnTo>
                  <a:lnTo>
                    <a:pt x="7894" y="1394"/>
                  </a:lnTo>
                  <a:lnTo>
                    <a:pt x="7641" y="1732"/>
                  </a:lnTo>
                  <a:lnTo>
                    <a:pt x="7472" y="2069"/>
                  </a:lnTo>
                  <a:lnTo>
                    <a:pt x="7303" y="2449"/>
                  </a:lnTo>
                  <a:lnTo>
                    <a:pt x="7177" y="2871"/>
                  </a:lnTo>
                  <a:lnTo>
                    <a:pt x="0" y="36812"/>
                  </a:lnTo>
                  <a:lnTo>
                    <a:pt x="0" y="42089"/>
                  </a:lnTo>
                  <a:lnTo>
                    <a:pt x="6290" y="42089"/>
                  </a:lnTo>
                  <a:lnTo>
                    <a:pt x="14311" y="4391"/>
                  </a:lnTo>
                  <a:lnTo>
                    <a:pt x="14311" y="4391"/>
                  </a:lnTo>
                  <a:lnTo>
                    <a:pt x="14396" y="4011"/>
                  </a:lnTo>
                  <a:lnTo>
                    <a:pt x="14396" y="3631"/>
                  </a:lnTo>
                  <a:lnTo>
                    <a:pt x="14396" y="3631"/>
                  </a:lnTo>
                  <a:lnTo>
                    <a:pt x="14396" y="3294"/>
                  </a:lnTo>
                  <a:lnTo>
                    <a:pt x="14311" y="2914"/>
                  </a:lnTo>
                  <a:lnTo>
                    <a:pt x="14269" y="2576"/>
                  </a:lnTo>
                  <a:lnTo>
                    <a:pt x="14142" y="2280"/>
                  </a:lnTo>
                  <a:lnTo>
                    <a:pt x="14016" y="1943"/>
                  </a:lnTo>
                  <a:lnTo>
                    <a:pt x="13847" y="1647"/>
                  </a:lnTo>
                  <a:lnTo>
                    <a:pt x="13636" y="1394"/>
                  </a:lnTo>
                  <a:lnTo>
                    <a:pt x="13425" y="1141"/>
                  </a:lnTo>
                  <a:lnTo>
                    <a:pt x="13171" y="887"/>
                  </a:lnTo>
                  <a:lnTo>
                    <a:pt x="12918" y="676"/>
                  </a:lnTo>
                  <a:lnTo>
                    <a:pt x="12622" y="507"/>
                  </a:lnTo>
                  <a:lnTo>
                    <a:pt x="12327" y="339"/>
                  </a:lnTo>
                  <a:lnTo>
                    <a:pt x="12031" y="212"/>
                  </a:lnTo>
                  <a:lnTo>
                    <a:pt x="11694" y="85"/>
                  </a:lnTo>
                  <a:lnTo>
                    <a:pt x="11356" y="43"/>
                  </a:lnTo>
                  <a:lnTo>
                    <a:pt x="110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fill="none" extrusionOk="0">
                  <a:moveTo>
                    <a:pt x="21572" y="0"/>
                  </a:moveTo>
                  <a:lnTo>
                    <a:pt x="3251" y="0"/>
                  </a:lnTo>
                  <a:lnTo>
                    <a:pt x="3251" y="0"/>
                  </a:lnTo>
                  <a:lnTo>
                    <a:pt x="2913" y="0"/>
                  </a:ln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3251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lnTo>
                    <a:pt x="21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15578"/>
                  </a:lnTo>
                  <a:lnTo>
                    <a:pt x="24822" y="10301"/>
                  </a:lnTo>
                  <a:lnTo>
                    <a:pt x="24822" y="10216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fill="none" extrusionOk="0">
                  <a:moveTo>
                    <a:pt x="21572" y="0"/>
                  </a:moveTo>
                  <a:lnTo>
                    <a:pt x="3251" y="0"/>
                  </a:lnTo>
                  <a:lnTo>
                    <a:pt x="3251" y="0"/>
                  </a:lnTo>
                  <a:lnTo>
                    <a:pt x="2913" y="0"/>
                  </a:ln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15578"/>
                  </a:lnTo>
                  <a:lnTo>
                    <a:pt x="24822" y="10301"/>
                  </a:lnTo>
                  <a:lnTo>
                    <a:pt x="24822" y="10216"/>
                  </a:lnTo>
                  <a:lnTo>
                    <a:pt x="24822" y="3251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lnTo>
                    <a:pt x="21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6109100" y="3391500"/>
              <a:ext cx="162550" cy="1174625"/>
            </a:xfrm>
            <a:custGeom>
              <a:avLst/>
              <a:gdLst/>
              <a:ahLst/>
              <a:cxnLst/>
              <a:rect l="l" t="t" r="r" b="b"/>
              <a:pathLst>
                <a:path w="6502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689" y="380"/>
                  </a:lnTo>
                  <a:lnTo>
                    <a:pt x="1436" y="549"/>
                  </a:lnTo>
                  <a:lnTo>
                    <a:pt x="1182" y="718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3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3251"/>
                  </a:lnTo>
                  <a:lnTo>
                    <a:pt x="6459" y="2913"/>
                  </a:lnTo>
                  <a:lnTo>
                    <a:pt x="6417" y="2576"/>
                  </a:lnTo>
                  <a:lnTo>
                    <a:pt x="6332" y="2280"/>
                  </a:lnTo>
                  <a:lnTo>
                    <a:pt x="6248" y="1985"/>
                  </a:lnTo>
                  <a:lnTo>
                    <a:pt x="6079" y="1689"/>
                  </a:lnTo>
                  <a:lnTo>
                    <a:pt x="5910" y="1436"/>
                  </a:lnTo>
                  <a:lnTo>
                    <a:pt x="5741" y="1182"/>
                  </a:lnTo>
                  <a:lnTo>
                    <a:pt x="5530" y="929"/>
                  </a:lnTo>
                  <a:lnTo>
                    <a:pt x="5319" y="760"/>
                  </a:lnTo>
                  <a:lnTo>
                    <a:pt x="5066" y="549"/>
                  </a:lnTo>
                  <a:lnTo>
                    <a:pt x="4771" y="380"/>
                  </a:lnTo>
                  <a:lnTo>
                    <a:pt x="4517" y="254"/>
                  </a:lnTo>
                  <a:lnTo>
                    <a:pt x="4222" y="127"/>
                  </a:lnTo>
                  <a:lnTo>
                    <a:pt x="3884" y="85"/>
                  </a:lnTo>
                  <a:lnTo>
                    <a:pt x="3589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5243700" y="1726150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extrusionOk="0">
                  <a:moveTo>
                    <a:pt x="169" y="0"/>
                  </a:moveTo>
                  <a:lnTo>
                    <a:pt x="0" y="85"/>
                  </a:lnTo>
                  <a:lnTo>
                    <a:pt x="254" y="633"/>
                  </a:lnTo>
                  <a:lnTo>
                    <a:pt x="423" y="54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5243700" y="1726150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fill="none" extrusionOk="0">
                  <a:moveTo>
                    <a:pt x="0" y="85"/>
                  </a:moveTo>
                  <a:lnTo>
                    <a:pt x="254" y="633"/>
                  </a:lnTo>
                  <a:lnTo>
                    <a:pt x="423" y="549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5263750" y="1768350"/>
              <a:ext cx="450675" cy="935075"/>
            </a:xfrm>
            <a:custGeom>
              <a:avLst/>
              <a:gdLst/>
              <a:ahLst/>
              <a:cxnLst/>
              <a:rect l="l" t="t" r="r" b="b"/>
              <a:pathLst>
                <a:path w="18027" h="37403" extrusionOk="0">
                  <a:moveTo>
                    <a:pt x="169" y="1"/>
                  </a:moveTo>
                  <a:lnTo>
                    <a:pt x="0" y="85"/>
                  </a:ln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close/>
                  <a:moveTo>
                    <a:pt x="591" y="930"/>
                  </a:moveTo>
                  <a:lnTo>
                    <a:pt x="465" y="1014"/>
                  </a:lnTo>
                  <a:lnTo>
                    <a:pt x="676" y="1478"/>
                  </a:lnTo>
                  <a:lnTo>
                    <a:pt x="803" y="1394"/>
                  </a:lnTo>
                  <a:lnTo>
                    <a:pt x="591" y="930"/>
                  </a:lnTo>
                  <a:close/>
                  <a:moveTo>
                    <a:pt x="1056" y="1858"/>
                  </a:moveTo>
                  <a:lnTo>
                    <a:pt x="887" y="1900"/>
                  </a:lnTo>
                  <a:lnTo>
                    <a:pt x="1098" y="2365"/>
                  </a:lnTo>
                  <a:lnTo>
                    <a:pt x="1267" y="2323"/>
                  </a:lnTo>
                  <a:lnTo>
                    <a:pt x="1056" y="1858"/>
                  </a:lnTo>
                  <a:close/>
                  <a:moveTo>
                    <a:pt x="1478" y="2787"/>
                  </a:moveTo>
                  <a:lnTo>
                    <a:pt x="1351" y="2829"/>
                  </a:lnTo>
                  <a:lnTo>
                    <a:pt x="1562" y="3294"/>
                  </a:lnTo>
                  <a:lnTo>
                    <a:pt x="1689" y="3251"/>
                  </a:lnTo>
                  <a:lnTo>
                    <a:pt x="1478" y="2787"/>
                  </a:lnTo>
                  <a:close/>
                  <a:moveTo>
                    <a:pt x="1942" y="3673"/>
                  </a:moveTo>
                  <a:lnTo>
                    <a:pt x="1774" y="3758"/>
                  </a:lnTo>
                  <a:lnTo>
                    <a:pt x="1985" y="4222"/>
                  </a:lnTo>
                  <a:lnTo>
                    <a:pt x="2153" y="4138"/>
                  </a:lnTo>
                  <a:lnTo>
                    <a:pt x="1942" y="3673"/>
                  </a:lnTo>
                  <a:close/>
                  <a:moveTo>
                    <a:pt x="2365" y="4602"/>
                  </a:moveTo>
                  <a:lnTo>
                    <a:pt x="2196" y="4687"/>
                  </a:lnTo>
                  <a:lnTo>
                    <a:pt x="2449" y="5151"/>
                  </a:lnTo>
                  <a:lnTo>
                    <a:pt x="2576" y="5067"/>
                  </a:lnTo>
                  <a:lnTo>
                    <a:pt x="2365" y="4602"/>
                  </a:lnTo>
                  <a:close/>
                  <a:moveTo>
                    <a:pt x="2829" y="5531"/>
                  </a:moveTo>
                  <a:lnTo>
                    <a:pt x="2660" y="5615"/>
                  </a:lnTo>
                  <a:lnTo>
                    <a:pt x="2871" y="6080"/>
                  </a:lnTo>
                  <a:lnTo>
                    <a:pt x="3040" y="5995"/>
                  </a:lnTo>
                  <a:lnTo>
                    <a:pt x="2829" y="5531"/>
                  </a:lnTo>
                  <a:close/>
                  <a:moveTo>
                    <a:pt x="3251" y="6460"/>
                  </a:moveTo>
                  <a:lnTo>
                    <a:pt x="3082" y="6544"/>
                  </a:lnTo>
                  <a:lnTo>
                    <a:pt x="3335" y="7008"/>
                  </a:lnTo>
                  <a:lnTo>
                    <a:pt x="3462" y="6924"/>
                  </a:lnTo>
                  <a:lnTo>
                    <a:pt x="3251" y="6460"/>
                  </a:lnTo>
                  <a:close/>
                  <a:moveTo>
                    <a:pt x="3673" y="7388"/>
                  </a:moveTo>
                  <a:lnTo>
                    <a:pt x="3547" y="7431"/>
                  </a:lnTo>
                  <a:lnTo>
                    <a:pt x="3758" y="7895"/>
                  </a:lnTo>
                  <a:lnTo>
                    <a:pt x="3926" y="7853"/>
                  </a:lnTo>
                  <a:lnTo>
                    <a:pt x="3673" y="7388"/>
                  </a:lnTo>
                  <a:close/>
                  <a:moveTo>
                    <a:pt x="4138" y="8317"/>
                  </a:moveTo>
                  <a:lnTo>
                    <a:pt x="3969" y="8359"/>
                  </a:lnTo>
                  <a:lnTo>
                    <a:pt x="4222" y="8824"/>
                  </a:lnTo>
                  <a:lnTo>
                    <a:pt x="4349" y="8781"/>
                  </a:lnTo>
                  <a:lnTo>
                    <a:pt x="4138" y="8317"/>
                  </a:lnTo>
                  <a:close/>
                  <a:moveTo>
                    <a:pt x="4560" y="9204"/>
                  </a:moveTo>
                  <a:lnTo>
                    <a:pt x="4433" y="9288"/>
                  </a:lnTo>
                  <a:lnTo>
                    <a:pt x="4644" y="9752"/>
                  </a:lnTo>
                  <a:lnTo>
                    <a:pt x="4813" y="9668"/>
                  </a:lnTo>
                  <a:lnTo>
                    <a:pt x="4560" y="9204"/>
                  </a:lnTo>
                  <a:close/>
                  <a:moveTo>
                    <a:pt x="5024" y="10132"/>
                  </a:moveTo>
                  <a:lnTo>
                    <a:pt x="4855" y="10217"/>
                  </a:lnTo>
                  <a:lnTo>
                    <a:pt x="5066" y="10681"/>
                  </a:lnTo>
                  <a:lnTo>
                    <a:pt x="5235" y="10597"/>
                  </a:lnTo>
                  <a:lnTo>
                    <a:pt x="5024" y="10132"/>
                  </a:lnTo>
                  <a:close/>
                  <a:moveTo>
                    <a:pt x="5446" y="11061"/>
                  </a:moveTo>
                  <a:lnTo>
                    <a:pt x="5320" y="11145"/>
                  </a:lnTo>
                  <a:lnTo>
                    <a:pt x="5531" y="11610"/>
                  </a:lnTo>
                  <a:lnTo>
                    <a:pt x="5699" y="11525"/>
                  </a:lnTo>
                  <a:lnTo>
                    <a:pt x="5446" y="11061"/>
                  </a:lnTo>
                  <a:close/>
                  <a:moveTo>
                    <a:pt x="5911" y="11990"/>
                  </a:moveTo>
                  <a:lnTo>
                    <a:pt x="5742" y="12074"/>
                  </a:lnTo>
                  <a:lnTo>
                    <a:pt x="5953" y="12538"/>
                  </a:lnTo>
                  <a:lnTo>
                    <a:pt x="6122" y="12454"/>
                  </a:lnTo>
                  <a:lnTo>
                    <a:pt x="5911" y="11990"/>
                  </a:lnTo>
                  <a:close/>
                  <a:moveTo>
                    <a:pt x="6333" y="12918"/>
                  </a:moveTo>
                  <a:lnTo>
                    <a:pt x="6206" y="12961"/>
                  </a:lnTo>
                  <a:lnTo>
                    <a:pt x="6417" y="13425"/>
                  </a:lnTo>
                  <a:lnTo>
                    <a:pt x="6544" y="13383"/>
                  </a:lnTo>
                  <a:lnTo>
                    <a:pt x="6333" y="12918"/>
                  </a:lnTo>
                  <a:close/>
                  <a:moveTo>
                    <a:pt x="6797" y="13847"/>
                  </a:moveTo>
                  <a:lnTo>
                    <a:pt x="6628" y="13889"/>
                  </a:lnTo>
                  <a:lnTo>
                    <a:pt x="6839" y="14354"/>
                  </a:lnTo>
                  <a:lnTo>
                    <a:pt x="7008" y="14311"/>
                  </a:lnTo>
                  <a:lnTo>
                    <a:pt x="6797" y="13847"/>
                  </a:lnTo>
                  <a:close/>
                  <a:moveTo>
                    <a:pt x="7219" y="14734"/>
                  </a:moveTo>
                  <a:lnTo>
                    <a:pt x="7093" y="14818"/>
                  </a:lnTo>
                  <a:lnTo>
                    <a:pt x="7304" y="15282"/>
                  </a:lnTo>
                  <a:lnTo>
                    <a:pt x="7430" y="15198"/>
                  </a:lnTo>
                  <a:lnTo>
                    <a:pt x="7219" y="14734"/>
                  </a:lnTo>
                  <a:close/>
                  <a:moveTo>
                    <a:pt x="7684" y="15662"/>
                  </a:moveTo>
                  <a:lnTo>
                    <a:pt x="7515" y="15747"/>
                  </a:lnTo>
                  <a:lnTo>
                    <a:pt x="7726" y="16211"/>
                  </a:lnTo>
                  <a:lnTo>
                    <a:pt x="7895" y="16127"/>
                  </a:lnTo>
                  <a:lnTo>
                    <a:pt x="7684" y="15662"/>
                  </a:lnTo>
                  <a:close/>
                  <a:moveTo>
                    <a:pt x="8106" y="16591"/>
                  </a:moveTo>
                  <a:lnTo>
                    <a:pt x="7937" y="16675"/>
                  </a:lnTo>
                  <a:lnTo>
                    <a:pt x="8190" y="17140"/>
                  </a:lnTo>
                  <a:lnTo>
                    <a:pt x="8317" y="17055"/>
                  </a:lnTo>
                  <a:lnTo>
                    <a:pt x="8106" y="16591"/>
                  </a:lnTo>
                  <a:close/>
                  <a:moveTo>
                    <a:pt x="8570" y="17520"/>
                  </a:moveTo>
                  <a:lnTo>
                    <a:pt x="8401" y="17604"/>
                  </a:lnTo>
                  <a:lnTo>
                    <a:pt x="8612" y="18069"/>
                  </a:lnTo>
                  <a:lnTo>
                    <a:pt x="8781" y="17984"/>
                  </a:lnTo>
                  <a:lnTo>
                    <a:pt x="8570" y="17520"/>
                  </a:lnTo>
                  <a:close/>
                  <a:moveTo>
                    <a:pt x="8992" y="18448"/>
                  </a:moveTo>
                  <a:lnTo>
                    <a:pt x="8823" y="18491"/>
                  </a:lnTo>
                  <a:lnTo>
                    <a:pt x="9077" y="18955"/>
                  </a:lnTo>
                  <a:lnTo>
                    <a:pt x="9203" y="18913"/>
                  </a:lnTo>
                  <a:lnTo>
                    <a:pt x="8992" y="18448"/>
                  </a:lnTo>
                  <a:close/>
                  <a:moveTo>
                    <a:pt x="9414" y="19377"/>
                  </a:moveTo>
                  <a:lnTo>
                    <a:pt x="9288" y="19419"/>
                  </a:lnTo>
                  <a:lnTo>
                    <a:pt x="9499" y="19884"/>
                  </a:lnTo>
                  <a:lnTo>
                    <a:pt x="9668" y="19842"/>
                  </a:lnTo>
                  <a:lnTo>
                    <a:pt x="9414" y="19377"/>
                  </a:lnTo>
                  <a:close/>
                  <a:moveTo>
                    <a:pt x="9879" y="20264"/>
                  </a:moveTo>
                  <a:lnTo>
                    <a:pt x="9710" y="20348"/>
                  </a:lnTo>
                  <a:lnTo>
                    <a:pt x="9963" y="20812"/>
                  </a:lnTo>
                  <a:lnTo>
                    <a:pt x="10090" y="20728"/>
                  </a:lnTo>
                  <a:lnTo>
                    <a:pt x="9879" y="20264"/>
                  </a:lnTo>
                  <a:close/>
                  <a:moveTo>
                    <a:pt x="10301" y="21192"/>
                  </a:moveTo>
                  <a:lnTo>
                    <a:pt x="10174" y="21277"/>
                  </a:lnTo>
                  <a:lnTo>
                    <a:pt x="10385" y="21741"/>
                  </a:lnTo>
                  <a:lnTo>
                    <a:pt x="10554" y="21657"/>
                  </a:lnTo>
                  <a:lnTo>
                    <a:pt x="10301" y="21192"/>
                  </a:lnTo>
                  <a:close/>
                  <a:moveTo>
                    <a:pt x="10765" y="22121"/>
                  </a:moveTo>
                  <a:lnTo>
                    <a:pt x="10596" y="22206"/>
                  </a:lnTo>
                  <a:lnTo>
                    <a:pt x="10807" y="22670"/>
                  </a:lnTo>
                  <a:lnTo>
                    <a:pt x="10976" y="22585"/>
                  </a:lnTo>
                  <a:lnTo>
                    <a:pt x="10765" y="22121"/>
                  </a:lnTo>
                  <a:close/>
                  <a:moveTo>
                    <a:pt x="11187" y="23050"/>
                  </a:moveTo>
                  <a:lnTo>
                    <a:pt x="11061" y="23134"/>
                  </a:lnTo>
                  <a:lnTo>
                    <a:pt x="11272" y="23599"/>
                  </a:lnTo>
                  <a:lnTo>
                    <a:pt x="11441" y="23514"/>
                  </a:lnTo>
                  <a:lnTo>
                    <a:pt x="11187" y="23050"/>
                  </a:lnTo>
                  <a:close/>
                  <a:moveTo>
                    <a:pt x="11652" y="23979"/>
                  </a:moveTo>
                  <a:lnTo>
                    <a:pt x="11483" y="24021"/>
                  </a:lnTo>
                  <a:lnTo>
                    <a:pt x="11694" y="24485"/>
                  </a:lnTo>
                  <a:lnTo>
                    <a:pt x="11863" y="24443"/>
                  </a:lnTo>
                  <a:lnTo>
                    <a:pt x="11652" y="23979"/>
                  </a:lnTo>
                  <a:close/>
                  <a:moveTo>
                    <a:pt x="12074" y="24907"/>
                  </a:moveTo>
                  <a:lnTo>
                    <a:pt x="11947" y="24949"/>
                  </a:lnTo>
                  <a:lnTo>
                    <a:pt x="12158" y="25414"/>
                  </a:lnTo>
                  <a:lnTo>
                    <a:pt x="12285" y="25329"/>
                  </a:lnTo>
                  <a:lnTo>
                    <a:pt x="12074" y="24907"/>
                  </a:lnTo>
                  <a:close/>
                  <a:moveTo>
                    <a:pt x="12538" y="25794"/>
                  </a:moveTo>
                  <a:lnTo>
                    <a:pt x="12369" y="25878"/>
                  </a:lnTo>
                  <a:lnTo>
                    <a:pt x="12580" y="26343"/>
                  </a:lnTo>
                  <a:lnTo>
                    <a:pt x="12749" y="26258"/>
                  </a:lnTo>
                  <a:lnTo>
                    <a:pt x="12538" y="25794"/>
                  </a:lnTo>
                  <a:close/>
                  <a:moveTo>
                    <a:pt x="12960" y="26722"/>
                  </a:moveTo>
                  <a:lnTo>
                    <a:pt x="12834" y="26807"/>
                  </a:lnTo>
                  <a:lnTo>
                    <a:pt x="13045" y="27271"/>
                  </a:lnTo>
                  <a:lnTo>
                    <a:pt x="13171" y="27187"/>
                  </a:lnTo>
                  <a:lnTo>
                    <a:pt x="12960" y="26722"/>
                  </a:lnTo>
                  <a:close/>
                  <a:moveTo>
                    <a:pt x="13425" y="27651"/>
                  </a:moveTo>
                  <a:lnTo>
                    <a:pt x="13256" y="27736"/>
                  </a:lnTo>
                  <a:lnTo>
                    <a:pt x="13467" y="28200"/>
                  </a:lnTo>
                  <a:lnTo>
                    <a:pt x="13636" y="28116"/>
                  </a:lnTo>
                  <a:lnTo>
                    <a:pt x="13425" y="27651"/>
                  </a:lnTo>
                  <a:close/>
                  <a:moveTo>
                    <a:pt x="13847" y="28580"/>
                  </a:moveTo>
                  <a:lnTo>
                    <a:pt x="13678" y="28664"/>
                  </a:lnTo>
                  <a:lnTo>
                    <a:pt x="13931" y="29129"/>
                  </a:lnTo>
                  <a:lnTo>
                    <a:pt x="14058" y="29044"/>
                  </a:lnTo>
                  <a:lnTo>
                    <a:pt x="13847" y="28580"/>
                  </a:lnTo>
                  <a:close/>
                  <a:moveTo>
                    <a:pt x="14311" y="29509"/>
                  </a:moveTo>
                  <a:lnTo>
                    <a:pt x="14142" y="29551"/>
                  </a:lnTo>
                  <a:lnTo>
                    <a:pt x="14353" y="30015"/>
                  </a:lnTo>
                  <a:lnTo>
                    <a:pt x="14522" y="29973"/>
                  </a:lnTo>
                  <a:lnTo>
                    <a:pt x="14311" y="29509"/>
                  </a:lnTo>
                  <a:close/>
                  <a:moveTo>
                    <a:pt x="14733" y="30437"/>
                  </a:moveTo>
                  <a:lnTo>
                    <a:pt x="14564" y="30480"/>
                  </a:lnTo>
                  <a:lnTo>
                    <a:pt x="14818" y="30944"/>
                  </a:lnTo>
                  <a:lnTo>
                    <a:pt x="14944" y="30859"/>
                  </a:lnTo>
                  <a:lnTo>
                    <a:pt x="14733" y="30437"/>
                  </a:lnTo>
                  <a:close/>
                  <a:moveTo>
                    <a:pt x="15155" y="31324"/>
                  </a:moveTo>
                  <a:lnTo>
                    <a:pt x="15029" y="31408"/>
                  </a:lnTo>
                  <a:lnTo>
                    <a:pt x="15240" y="31873"/>
                  </a:lnTo>
                  <a:lnTo>
                    <a:pt x="15409" y="31788"/>
                  </a:lnTo>
                  <a:lnTo>
                    <a:pt x="15155" y="31324"/>
                  </a:lnTo>
                  <a:close/>
                  <a:moveTo>
                    <a:pt x="15620" y="32253"/>
                  </a:moveTo>
                  <a:lnTo>
                    <a:pt x="15451" y="32337"/>
                  </a:lnTo>
                  <a:lnTo>
                    <a:pt x="15704" y="32801"/>
                  </a:lnTo>
                  <a:lnTo>
                    <a:pt x="15831" y="32717"/>
                  </a:lnTo>
                  <a:lnTo>
                    <a:pt x="15620" y="32253"/>
                  </a:lnTo>
                  <a:close/>
                  <a:moveTo>
                    <a:pt x="16042" y="33181"/>
                  </a:moveTo>
                  <a:lnTo>
                    <a:pt x="15915" y="33266"/>
                  </a:lnTo>
                  <a:lnTo>
                    <a:pt x="16126" y="33730"/>
                  </a:lnTo>
                  <a:lnTo>
                    <a:pt x="16295" y="33646"/>
                  </a:lnTo>
                  <a:lnTo>
                    <a:pt x="16042" y="33181"/>
                  </a:lnTo>
                  <a:close/>
                  <a:moveTo>
                    <a:pt x="16506" y="34110"/>
                  </a:moveTo>
                  <a:lnTo>
                    <a:pt x="16338" y="34194"/>
                  </a:lnTo>
                  <a:lnTo>
                    <a:pt x="16549" y="34659"/>
                  </a:lnTo>
                  <a:lnTo>
                    <a:pt x="16717" y="34574"/>
                  </a:lnTo>
                  <a:lnTo>
                    <a:pt x="16506" y="34110"/>
                  </a:lnTo>
                  <a:close/>
                  <a:moveTo>
                    <a:pt x="16929" y="35039"/>
                  </a:moveTo>
                  <a:lnTo>
                    <a:pt x="16802" y="35081"/>
                  </a:lnTo>
                  <a:lnTo>
                    <a:pt x="17013" y="35545"/>
                  </a:lnTo>
                  <a:lnTo>
                    <a:pt x="17182" y="35503"/>
                  </a:lnTo>
                  <a:lnTo>
                    <a:pt x="16929" y="35039"/>
                  </a:lnTo>
                  <a:close/>
                  <a:moveTo>
                    <a:pt x="17393" y="35967"/>
                  </a:moveTo>
                  <a:lnTo>
                    <a:pt x="17224" y="36010"/>
                  </a:lnTo>
                  <a:lnTo>
                    <a:pt x="17435" y="36474"/>
                  </a:lnTo>
                  <a:lnTo>
                    <a:pt x="17604" y="36390"/>
                  </a:lnTo>
                  <a:lnTo>
                    <a:pt x="17393" y="35967"/>
                  </a:lnTo>
                  <a:close/>
                  <a:moveTo>
                    <a:pt x="17815" y="36854"/>
                  </a:moveTo>
                  <a:lnTo>
                    <a:pt x="17688" y="36938"/>
                  </a:lnTo>
                  <a:lnTo>
                    <a:pt x="17899" y="37403"/>
                  </a:lnTo>
                  <a:lnTo>
                    <a:pt x="18026" y="37318"/>
                  </a:lnTo>
                  <a:lnTo>
                    <a:pt x="17815" y="36854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1"/>
            <p:cNvSpPr/>
            <p:nvPr/>
          </p:nvSpPr>
          <p:spPr>
            <a:xfrm>
              <a:off x="5705950" y="26896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1"/>
            <p:cNvSpPr/>
            <p:nvPr/>
          </p:nvSpPr>
          <p:spPr>
            <a:xfrm>
              <a:off x="5694350" y="2667525"/>
              <a:ext cx="9500" cy="12675"/>
            </a:xfrm>
            <a:custGeom>
              <a:avLst/>
              <a:gdLst/>
              <a:ahLst/>
              <a:cxnLst/>
              <a:rect l="l" t="t" r="r" b="b"/>
              <a:pathLst>
                <a:path w="380" h="507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80" y="423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5683775" y="26443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28" y="1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5672175" y="26210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5661625" y="25978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5650025" y="2574650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53" y="549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5639450" y="25514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1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5627850" y="25292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0" y="43"/>
                  </a:moveTo>
                  <a:lnTo>
                    <a:pt x="254" y="507"/>
                  </a:lnTo>
                  <a:lnTo>
                    <a:pt x="380" y="422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5617300" y="25060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5605675" y="24828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54" y="550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5595125" y="245962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5584575" y="2436400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8" y="465"/>
                  </a:lnTo>
                  <a:lnTo>
                    <a:pt x="127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5572975" y="24131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5562425" y="2391025"/>
              <a:ext cx="8450" cy="12675"/>
            </a:xfrm>
            <a:custGeom>
              <a:avLst/>
              <a:gdLst/>
              <a:ahLst/>
              <a:cxnLst/>
              <a:rect l="l" t="t" r="r" b="b"/>
              <a:pathLst>
                <a:path w="338" h="507" fill="none" extrusionOk="0">
                  <a:moveTo>
                    <a:pt x="0" y="42"/>
                  </a:moveTo>
                  <a:lnTo>
                    <a:pt x="211" y="507"/>
                  </a:lnTo>
                  <a:lnTo>
                    <a:pt x="338" y="422"/>
                  </a:lnTo>
                  <a:lnTo>
                    <a:pt x="127" y="0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5550800" y="23678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5540250" y="23445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1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5528650" y="232137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4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5518100" y="22981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5506475" y="22749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54" y="549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5495925" y="22527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27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5484325" y="22295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0" y="43"/>
                  </a:moveTo>
                  <a:lnTo>
                    <a:pt x="254" y="507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5473775" y="22063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5462150" y="218312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4"/>
                  </a:moveTo>
                  <a:lnTo>
                    <a:pt x="254" y="549"/>
                  </a:lnTo>
                  <a:lnTo>
                    <a:pt x="381" y="464"/>
                  </a:lnTo>
                  <a:lnTo>
                    <a:pt x="170" y="0"/>
                  </a:lnTo>
                  <a:lnTo>
                    <a:pt x="1" y="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5451600" y="215990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5441050" y="21366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5429450" y="211452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0" y="42"/>
                  </a:moveTo>
                  <a:lnTo>
                    <a:pt x="211" y="507"/>
                  </a:lnTo>
                  <a:lnTo>
                    <a:pt x="380" y="464"/>
                  </a:lnTo>
                  <a:lnTo>
                    <a:pt x="169" y="0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5418900" y="2091300"/>
              <a:ext cx="8450" cy="12675"/>
            </a:xfrm>
            <a:custGeom>
              <a:avLst/>
              <a:gdLst/>
              <a:ahLst/>
              <a:cxnLst/>
              <a:rect l="l" t="t" r="r" b="b"/>
              <a:pathLst>
                <a:path w="338" h="507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38" y="465"/>
                  </a:lnTo>
                  <a:lnTo>
                    <a:pt x="127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5407275" y="20680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5396725" y="20448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5385125" y="20216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5374575" y="1998425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5362950" y="19762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54" y="507"/>
                  </a:lnTo>
                  <a:lnTo>
                    <a:pt x="381" y="464"/>
                  </a:lnTo>
                  <a:lnTo>
                    <a:pt x="170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5352400" y="1953050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5340800" y="19298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53" y="549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5330250" y="1906600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5318625" y="1883400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5"/>
                  </a:moveTo>
                  <a:lnTo>
                    <a:pt x="254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5308075" y="18601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5297525" y="1838000"/>
              <a:ext cx="8475" cy="12700"/>
            </a:xfrm>
            <a:custGeom>
              <a:avLst/>
              <a:gdLst/>
              <a:ahLst/>
              <a:cxnLst/>
              <a:rect l="l" t="t" r="r" b="b"/>
              <a:pathLst>
                <a:path w="339" h="508" fill="none" extrusionOk="0">
                  <a:moveTo>
                    <a:pt x="0" y="43"/>
                  </a:moveTo>
                  <a:lnTo>
                    <a:pt x="211" y="508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5285900" y="1814800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5275350" y="17915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9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5263750" y="17683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5722825" y="2725575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extrusionOk="0">
                  <a:moveTo>
                    <a:pt x="127" y="0"/>
                  </a:moveTo>
                  <a:lnTo>
                    <a:pt x="1" y="85"/>
                  </a:lnTo>
                  <a:lnTo>
                    <a:pt x="254" y="633"/>
                  </a:lnTo>
                  <a:lnTo>
                    <a:pt x="423" y="59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5722825" y="2725575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fill="none" extrusionOk="0">
                  <a:moveTo>
                    <a:pt x="1" y="85"/>
                  </a:moveTo>
                  <a:lnTo>
                    <a:pt x="254" y="633"/>
                  </a:lnTo>
                  <a:lnTo>
                    <a:pt x="423" y="59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5712275" y="27213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592" y="0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12" y="211"/>
                  </a:lnTo>
                  <a:lnTo>
                    <a:pt x="127" y="338"/>
                  </a:lnTo>
                  <a:lnTo>
                    <a:pt x="43" y="465"/>
                  </a:lnTo>
                  <a:lnTo>
                    <a:pt x="1" y="591"/>
                  </a:lnTo>
                  <a:lnTo>
                    <a:pt x="1" y="760"/>
                  </a:lnTo>
                  <a:lnTo>
                    <a:pt x="1" y="929"/>
                  </a:lnTo>
                  <a:lnTo>
                    <a:pt x="43" y="1056"/>
                  </a:lnTo>
                  <a:lnTo>
                    <a:pt x="127" y="1182"/>
                  </a:lnTo>
                  <a:lnTo>
                    <a:pt x="212" y="1309"/>
                  </a:lnTo>
                  <a:lnTo>
                    <a:pt x="338" y="1393"/>
                  </a:lnTo>
                  <a:lnTo>
                    <a:pt x="465" y="1478"/>
                  </a:lnTo>
                  <a:lnTo>
                    <a:pt x="592" y="1520"/>
                  </a:lnTo>
                  <a:lnTo>
                    <a:pt x="929" y="1520"/>
                  </a:lnTo>
                  <a:lnTo>
                    <a:pt x="1056" y="1478"/>
                  </a:lnTo>
                  <a:lnTo>
                    <a:pt x="1183" y="1393"/>
                  </a:lnTo>
                  <a:lnTo>
                    <a:pt x="1309" y="1309"/>
                  </a:lnTo>
                  <a:lnTo>
                    <a:pt x="1394" y="1182"/>
                  </a:lnTo>
                  <a:lnTo>
                    <a:pt x="1478" y="1056"/>
                  </a:lnTo>
                  <a:lnTo>
                    <a:pt x="1520" y="929"/>
                  </a:lnTo>
                  <a:lnTo>
                    <a:pt x="1520" y="760"/>
                  </a:lnTo>
                  <a:lnTo>
                    <a:pt x="1520" y="591"/>
                  </a:lnTo>
                  <a:lnTo>
                    <a:pt x="1478" y="465"/>
                  </a:lnTo>
                  <a:lnTo>
                    <a:pt x="1394" y="338"/>
                  </a:lnTo>
                  <a:lnTo>
                    <a:pt x="1309" y="211"/>
                  </a:lnTo>
                  <a:lnTo>
                    <a:pt x="1183" y="127"/>
                  </a:lnTo>
                  <a:lnTo>
                    <a:pt x="1056" y="43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4604150" y="1085550"/>
              <a:ext cx="1283350" cy="1283325"/>
            </a:xfrm>
            <a:custGeom>
              <a:avLst/>
              <a:gdLst/>
              <a:ahLst/>
              <a:cxnLst/>
              <a:rect l="l" t="t" r="r" b="b"/>
              <a:pathLst>
                <a:path w="51334" h="51333" extrusionOk="0">
                  <a:moveTo>
                    <a:pt x="25667" y="0"/>
                  </a:moveTo>
                  <a:lnTo>
                    <a:pt x="24443" y="42"/>
                  </a:lnTo>
                  <a:lnTo>
                    <a:pt x="23218" y="127"/>
                  </a:lnTo>
                  <a:lnTo>
                    <a:pt x="21994" y="253"/>
                  </a:lnTo>
                  <a:lnTo>
                    <a:pt x="20770" y="465"/>
                  </a:lnTo>
                  <a:lnTo>
                    <a:pt x="19546" y="718"/>
                  </a:lnTo>
                  <a:lnTo>
                    <a:pt x="18364" y="1056"/>
                  </a:lnTo>
                  <a:lnTo>
                    <a:pt x="17182" y="1435"/>
                  </a:lnTo>
                  <a:lnTo>
                    <a:pt x="16000" y="1900"/>
                  </a:lnTo>
                  <a:lnTo>
                    <a:pt x="14860" y="2364"/>
                  </a:lnTo>
                  <a:lnTo>
                    <a:pt x="13720" y="2955"/>
                  </a:lnTo>
                  <a:lnTo>
                    <a:pt x="12623" y="3546"/>
                  </a:lnTo>
                  <a:lnTo>
                    <a:pt x="11525" y="4222"/>
                  </a:lnTo>
                  <a:lnTo>
                    <a:pt x="10470" y="4981"/>
                  </a:lnTo>
                  <a:lnTo>
                    <a:pt x="9456" y="5741"/>
                  </a:lnTo>
                  <a:lnTo>
                    <a:pt x="8486" y="6628"/>
                  </a:lnTo>
                  <a:lnTo>
                    <a:pt x="7515" y="7514"/>
                  </a:lnTo>
                  <a:lnTo>
                    <a:pt x="6586" y="8485"/>
                  </a:lnTo>
                  <a:lnTo>
                    <a:pt x="5742" y="9456"/>
                  </a:lnTo>
                  <a:lnTo>
                    <a:pt x="4940" y="10512"/>
                  </a:lnTo>
                  <a:lnTo>
                    <a:pt x="4222" y="11525"/>
                  </a:lnTo>
                  <a:lnTo>
                    <a:pt x="3546" y="12622"/>
                  </a:lnTo>
                  <a:lnTo>
                    <a:pt x="2913" y="13720"/>
                  </a:lnTo>
                  <a:lnTo>
                    <a:pt x="2364" y="14860"/>
                  </a:lnTo>
                  <a:lnTo>
                    <a:pt x="1858" y="15999"/>
                  </a:lnTo>
                  <a:lnTo>
                    <a:pt x="1436" y="17181"/>
                  </a:lnTo>
                  <a:lnTo>
                    <a:pt x="1056" y="18363"/>
                  </a:lnTo>
                  <a:lnTo>
                    <a:pt x="718" y="19545"/>
                  </a:lnTo>
                  <a:lnTo>
                    <a:pt x="465" y="20770"/>
                  </a:lnTo>
                  <a:lnTo>
                    <a:pt x="254" y="21994"/>
                  </a:lnTo>
                  <a:lnTo>
                    <a:pt x="127" y="23218"/>
                  </a:lnTo>
                  <a:lnTo>
                    <a:pt x="43" y="24442"/>
                  </a:lnTo>
                  <a:lnTo>
                    <a:pt x="0" y="25666"/>
                  </a:lnTo>
                  <a:lnTo>
                    <a:pt x="43" y="26891"/>
                  </a:lnTo>
                  <a:lnTo>
                    <a:pt x="127" y="28115"/>
                  </a:lnTo>
                  <a:lnTo>
                    <a:pt x="254" y="29339"/>
                  </a:lnTo>
                  <a:lnTo>
                    <a:pt x="465" y="30563"/>
                  </a:lnTo>
                  <a:lnTo>
                    <a:pt x="718" y="31788"/>
                  </a:lnTo>
                  <a:lnTo>
                    <a:pt x="1056" y="32970"/>
                  </a:lnTo>
                  <a:lnTo>
                    <a:pt x="1436" y="34152"/>
                  </a:lnTo>
                  <a:lnTo>
                    <a:pt x="1858" y="35334"/>
                  </a:lnTo>
                  <a:lnTo>
                    <a:pt x="2364" y="36473"/>
                  </a:lnTo>
                  <a:lnTo>
                    <a:pt x="2913" y="37613"/>
                  </a:lnTo>
                  <a:lnTo>
                    <a:pt x="3546" y="38711"/>
                  </a:lnTo>
                  <a:lnTo>
                    <a:pt x="4222" y="39808"/>
                  </a:lnTo>
                  <a:lnTo>
                    <a:pt x="4940" y="40821"/>
                  </a:lnTo>
                  <a:lnTo>
                    <a:pt x="5742" y="41877"/>
                  </a:lnTo>
                  <a:lnTo>
                    <a:pt x="6586" y="42848"/>
                  </a:lnTo>
                  <a:lnTo>
                    <a:pt x="7515" y="43819"/>
                  </a:lnTo>
                  <a:lnTo>
                    <a:pt x="8486" y="44705"/>
                  </a:lnTo>
                  <a:lnTo>
                    <a:pt x="9456" y="45592"/>
                  </a:lnTo>
                  <a:lnTo>
                    <a:pt x="10470" y="46351"/>
                  </a:lnTo>
                  <a:lnTo>
                    <a:pt x="11525" y="47111"/>
                  </a:lnTo>
                  <a:lnTo>
                    <a:pt x="12623" y="47787"/>
                  </a:lnTo>
                  <a:lnTo>
                    <a:pt x="13720" y="48378"/>
                  </a:lnTo>
                  <a:lnTo>
                    <a:pt x="14860" y="48969"/>
                  </a:lnTo>
                  <a:lnTo>
                    <a:pt x="16000" y="49433"/>
                  </a:lnTo>
                  <a:lnTo>
                    <a:pt x="17182" y="49897"/>
                  </a:lnTo>
                  <a:lnTo>
                    <a:pt x="18364" y="50277"/>
                  </a:lnTo>
                  <a:lnTo>
                    <a:pt x="19546" y="50615"/>
                  </a:lnTo>
                  <a:lnTo>
                    <a:pt x="20770" y="50868"/>
                  </a:lnTo>
                  <a:lnTo>
                    <a:pt x="21994" y="51079"/>
                  </a:lnTo>
                  <a:lnTo>
                    <a:pt x="23218" y="51206"/>
                  </a:lnTo>
                  <a:lnTo>
                    <a:pt x="24443" y="51291"/>
                  </a:lnTo>
                  <a:lnTo>
                    <a:pt x="25667" y="51333"/>
                  </a:lnTo>
                  <a:lnTo>
                    <a:pt x="26891" y="51291"/>
                  </a:lnTo>
                  <a:lnTo>
                    <a:pt x="28115" y="51206"/>
                  </a:lnTo>
                  <a:lnTo>
                    <a:pt x="29340" y="51079"/>
                  </a:lnTo>
                  <a:lnTo>
                    <a:pt x="30564" y="50868"/>
                  </a:lnTo>
                  <a:lnTo>
                    <a:pt x="31788" y="50615"/>
                  </a:lnTo>
                  <a:lnTo>
                    <a:pt x="32970" y="50277"/>
                  </a:lnTo>
                  <a:lnTo>
                    <a:pt x="34152" y="49897"/>
                  </a:lnTo>
                  <a:lnTo>
                    <a:pt x="35334" y="49433"/>
                  </a:lnTo>
                  <a:lnTo>
                    <a:pt x="36474" y="48969"/>
                  </a:lnTo>
                  <a:lnTo>
                    <a:pt x="37614" y="48378"/>
                  </a:lnTo>
                  <a:lnTo>
                    <a:pt x="38711" y="47787"/>
                  </a:lnTo>
                  <a:lnTo>
                    <a:pt x="39766" y="47111"/>
                  </a:lnTo>
                  <a:lnTo>
                    <a:pt x="40822" y="46351"/>
                  </a:lnTo>
                  <a:lnTo>
                    <a:pt x="41877" y="45592"/>
                  </a:lnTo>
                  <a:lnTo>
                    <a:pt x="42848" y="44705"/>
                  </a:lnTo>
                  <a:lnTo>
                    <a:pt x="43819" y="43819"/>
                  </a:lnTo>
                  <a:lnTo>
                    <a:pt x="44706" y="42848"/>
                  </a:lnTo>
                  <a:lnTo>
                    <a:pt x="45592" y="41877"/>
                  </a:lnTo>
                  <a:lnTo>
                    <a:pt x="46352" y="40821"/>
                  </a:lnTo>
                  <a:lnTo>
                    <a:pt x="47112" y="39808"/>
                  </a:lnTo>
                  <a:lnTo>
                    <a:pt x="47787" y="38711"/>
                  </a:lnTo>
                  <a:lnTo>
                    <a:pt x="48378" y="37613"/>
                  </a:lnTo>
                  <a:lnTo>
                    <a:pt x="48969" y="36473"/>
                  </a:lnTo>
                  <a:lnTo>
                    <a:pt x="49434" y="35334"/>
                  </a:lnTo>
                  <a:lnTo>
                    <a:pt x="49898" y="34152"/>
                  </a:lnTo>
                  <a:lnTo>
                    <a:pt x="50278" y="32970"/>
                  </a:lnTo>
                  <a:lnTo>
                    <a:pt x="50616" y="31788"/>
                  </a:lnTo>
                  <a:lnTo>
                    <a:pt x="50869" y="30563"/>
                  </a:lnTo>
                  <a:lnTo>
                    <a:pt x="51080" y="29339"/>
                  </a:lnTo>
                  <a:lnTo>
                    <a:pt x="51207" y="28115"/>
                  </a:lnTo>
                  <a:lnTo>
                    <a:pt x="51291" y="26891"/>
                  </a:lnTo>
                  <a:lnTo>
                    <a:pt x="51333" y="25666"/>
                  </a:lnTo>
                  <a:lnTo>
                    <a:pt x="51291" y="24442"/>
                  </a:lnTo>
                  <a:lnTo>
                    <a:pt x="51207" y="23218"/>
                  </a:lnTo>
                  <a:lnTo>
                    <a:pt x="51080" y="21994"/>
                  </a:lnTo>
                  <a:lnTo>
                    <a:pt x="50869" y="20770"/>
                  </a:lnTo>
                  <a:lnTo>
                    <a:pt x="50616" y="19545"/>
                  </a:lnTo>
                  <a:lnTo>
                    <a:pt x="50278" y="18363"/>
                  </a:lnTo>
                  <a:lnTo>
                    <a:pt x="49898" y="17181"/>
                  </a:lnTo>
                  <a:lnTo>
                    <a:pt x="49434" y="15999"/>
                  </a:lnTo>
                  <a:lnTo>
                    <a:pt x="48969" y="14860"/>
                  </a:lnTo>
                  <a:lnTo>
                    <a:pt x="48378" y="13720"/>
                  </a:lnTo>
                  <a:lnTo>
                    <a:pt x="47787" y="12622"/>
                  </a:lnTo>
                  <a:lnTo>
                    <a:pt x="47112" y="11525"/>
                  </a:lnTo>
                  <a:lnTo>
                    <a:pt x="46352" y="10512"/>
                  </a:lnTo>
                  <a:lnTo>
                    <a:pt x="45592" y="9456"/>
                  </a:lnTo>
                  <a:lnTo>
                    <a:pt x="44706" y="8485"/>
                  </a:lnTo>
                  <a:lnTo>
                    <a:pt x="43819" y="7514"/>
                  </a:lnTo>
                  <a:lnTo>
                    <a:pt x="42848" y="6628"/>
                  </a:lnTo>
                  <a:lnTo>
                    <a:pt x="41877" y="5741"/>
                  </a:lnTo>
                  <a:lnTo>
                    <a:pt x="40822" y="4981"/>
                  </a:lnTo>
                  <a:lnTo>
                    <a:pt x="39766" y="4222"/>
                  </a:lnTo>
                  <a:lnTo>
                    <a:pt x="38711" y="3546"/>
                  </a:lnTo>
                  <a:lnTo>
                    <a:pt x="37614" y="2955"/>
                  </a:lnTo>
                  <a:lnTo>
                    <a:pt x="36474" y="2364"/>
                  </a:lnTo>
                  <a:lnTo>
                    <a:pt x="35334" y="1900"/>
                  </a:lnTo>
                  <a:lnTo>
                    <a:pt x="34152" y="1435"/>
                  </a:lnTo>
                  <a:lnTo>
                    <a:pt x="32970" y="1056"/>
                  </a:lnTo>
                  <a:lnTo>
                    <a:pt x="31788" y="718"/>
                  </a:lnTo>
                  <a:lnTo>
                    <a:pt x="30564" y="465"/>
                  </a:lnTo>
                  <a:lnTo>
                    <a:pt x="29340" y="253"/>
                  </a:lnTo>
                  <a:lnTo>
                    <a:pt x="28115" y="127"/>
                  </a:lnTo>
                  <a:lnTo>
                    <a:pt x="26891" y="42"/>
                  </a:lnTo>
                  <a:lnTo>
                    <a:pt x="2566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4604150" y="1085550"/>
              <a:ext cx="1283350" cy="1283325"/>
            </a:xfrm>
            <a:custGeom>
              <a:avLst/>
              <a:gdLst/>
              <a:ahLst/>
              <a:cxnLst/>
              <a:rect l="l" t="t" r="r" b="b"/>
              <a:pathLst>
                <a:path w="51334" h="51333" fill="none" extrusionOk="0">
                  <a:moveTo>
                    <a:pt x="7515" y="7514"/>
                  </a:moveTo>
                  <a:lnTo>
                    <a:pt x="7515" y="7514"/>
                  </a:lnTo>
                  <a:lnTo>
                    <a:pt x="8486" y="6628"/>
                  </a:lnTo>
                  <a:lnTo>
                    <a:pt x="9456" y="5741"/>
                  </a:lnTo>
                  <a:lnTo>
                    <a:pt x="10470" y="4981"/>
                  </a:lnTo>
                  <a:lnTo>
                    <a:pt x="11525" y="4222"/>
                  </a:lnTo>
                  <a:lnTo>
                    <a:pt x="12623" y="3546"/>
                  </a:lnTo>
                  <a:lnTo>
                    <a:pt x="13720" y="2955"/>
                  </a:lnTo>
                  <a:lnTo>
                    <a:pt x="14860" y="2364"/>
                  </a:lnTo>
                  <a:lnTo>
                    <a:pt x="16000" y="1900"/>
                  </a:lnTo>
                  <a:lnTo>
                    <a:pt x="17182" y="1435"/>
                  </a:lnTo>
                  <a:lnTo>
                    <a:pt x="18364" y="1056"/>
                  </a:lnTo>
                  <a:lnTo>
                    <a:pt x="19546" y="718"/>
                  </a:lnTo>
                  <a:lnTo>
                    <a:pt x="20770" y="465"/>
                  </a:lnTo>
                  <a:lnTo>
                    <a:pt x="21994" y="253"/>
                  </a:lnTo>
                  <a:lnTo>
                    <a:pt x="23218" y="127"/>
                  </a:lnTo>
                  <a:lnTo>
                    <a:pt x="24443" y="42"/>
                  </a:lnTo>
                  <a:lnTo>
                    <a:pt x="25667" y="0"/>
                  </a:lnTo>
                  <a:lnTo>
                    <a:pt x="26891" y="42"/>
                  </a:lnTo>
                  <a:lnTo>
                    <a:pt x="28115" y="127"/>
                  </a:lnTo>
                  <a:lnTo>
                    <a:pt x="29340" y="253"/>
                  </a:lnTo>
                  <a:lnTo>
                    <a:pt x="30564" y="465"/>
                  </a:lnTo>
                  <a:lnTo>
                    <a:pt x="31788" y="718"/>
                  </a:lnTo>
                  <a:lnTo>
                    <a:pt x="32970" y="1056"/>
                  </a:lnTo>
                  <a:lnTo>
                    <a:pt x="34152" y="1435"/>
                  </a:lnTo>
                  <a:lnTo>
                    <a:pt x="35334" y="1900"/>
                  </a:lnTo>
                  <a:lnTo>
                    <a:pt x="36474" y="2364"/>
                  </a:lnTo>
                  <a:lnTo>
                    <a:pt x="37614" y="2955"/>
                  </a:lnTo>
                  <a:lnTo>
                    <a:pt x="38711" y="3546"/>
                  </a:lnTo>
                  <a:lnTo>
                    <a:pt x="39766" y="4222"/>
                  </a:lnTo>
                  <a:lnTo>
                    <a:pt x="40822" y="4981"/>
                  </a:lnTo>
                  <a:lnTo>
                    <a:pt x="41877" y="5741"/>
                  </a:lnTo>
                  <a:lnTo>
                    <a:pt x="42848" y="6628"/>
                  </a:lnTo>
                  <a:lnTo>
                    <a:pt x="43819" y="7514"/>
                  </a:lnTo>
                  <a:lnTo>
                    <a:pt x="43819" y="7514"/>
                  </a:lnTo>
                  <a:lnTo>
                    <a:pt x="44706" y="8485"/>
                  </a:lnTo>
                  <a:lnTo>
                    <a:pt x="45592" y="9456"/>
                  </a:lnTo>
                  <a:lnTo>
                    <a:pt x="46352" y="10512"/>
                  </a:lnTo>
                  <a:lnTo>
                    <a:pt x="47112" y="11525"/>
                  </a:lnTo>
                  <a:lnTo>
                    <a:pt x="47787" y="12622"/>
                  </a:lnTo>
                  <a:lnTo>
                    <a:pt x="48378" y="13720"/>
                  </a:lnTo>
                  <a:lnTo>
                    <a:pt x="48969" y="14860"/>
                  </a:lnTo>
                  <a:lnTo>
                    <a:pt x="49434" y="15999"/>
                  </a:lnTo>
                  <a:lnTo>
                    <a:pt x="49898" y="17181"/>
                  </a:lnTo>
                  <a:lnTo>
                    <a:pt x="50278" y="18363"/>
                  </a:lnTo>
                  <a:lnTo>
                    <a:pt x="50616" y="19545"/>
                  </a:lnTo>
                  <a:lnTo>
                    <a:pt x="50869" y="20770"/>
                  </a:lnTo>
                  <a:lnTo>
                    <a:pt x="51080" y="21994"/>
                  </a:lnTo>
                  <a:lnTo>
                    <a:pt x="51207" y="23218"/>
                  </a:lnTo>
                  <a:lnTo>
                    <a:pt x="51291" y="24442"/>
                  </a:lnTo>
                  <a:lnTo>
                    <a:pt x="51333" y="25666"/>
                  </a:lnTo>
                  <a:lnTo>
                    <a:pt x="51291" y="26891"/>
                  </a:lnTo>
                  <a:lnTo>
                    <a:pt x="51207" y="28115"/>
                  </a:lnTo>
                  <a:lnTo>
                    <a:pt x="51080" y="29339"/>
                  </a:lnTo>
                  <a:lnTo>
                    <a:pt x="50869" y="30563"/>
                  </a:lnTo>
                  <a:lnTo>
                    <a:pt x="50616" y="31788"/>
                  </a:lnTo>
                  <a:lnTo>
                    <a:pt x="50278" y="32970"/>
                  </a:lnTo>
                  <a:lnTo>
                    <a:pt x="49898" y="34152"/>
                  </a:lnTo>
                  <a:lnTo>
                    <a:pt x="49434" y="35334"/>
                  </a:lnTo>
                  <a:lnTo>
                    <a:pt x="48969" y="36473"/>
                  </a:lnTo>
                  <a:lnTo>
                    <a:pt x="48378" y="37613"/>
                  </a:lnTo>
                  <a:lnTo>
                    <a:pt x="47787" y="38711"/>
                  </a:lnTo>
                  <a:lnTo>
                    <a:pt x="47112" y="39808"/>
                  </a:lnTo>
                  <a:lnTo>
                    <a:pt x="46352" y="40821"/>
                  </a:lnTo>
                  <a:lnTo>
                    <a:pt x="45592" y="41877"/>
                  </a:lnTo>
                  <a:lnTo>
                    <a:pt x="44706" y="42848"/>
                  </a:lnTo>
                  <a:lnTo>
                    <a:pt x="43819" y="43819"/>
                  </a:lnTo>
                  <a:lnTo>
                    <a:pt x="43819" y="43819"/>
                  </a:lnTo>
                  <a:lnTo>
                    <a:pt x="42848" y="44705"/>
                  </a:lnTo>
                  <a:lnTo>
                    <a:pt x="41877" y="45592"/>
                  </a:lnTo>
                  <a:lnTo>
                    <a:pt x="40822" y="46351"/>
                  </a:lnTo>
                  <a:lnTo>
                    <a:pt x="39766" y="47111"/>
                  </a:lnTo>
                  <a:lnTo>
                    <a:pt x="38711" y="47787"/>
                  </a:lnTo>
                  <a:lnTo>
                    <a:pt x="37614" y="48378"/>
                  </a:lnTo>
                  <a:lnTo>
                    <a:pt x="36474" y="48969"/>
                  </a:lnTo>
                  <a:lnTo>
                    <a:pt x="35334" y="49433"/>
                  </a:lnTo>
                  <a:lnTo>
                    <a:pt x="34152" y="49897"/>
                  </a:lnTo>
                  <a:lnTo>
                    <a:pt x="32970" y="50277"/>
                  </a:lnTo>
                  <a:lnTo>
                    <a:pt x="31788" y="50615"/>
                  </a:lnTo>
                  <a:lnTo>
                    <a:pt x="30564" y="50868"/>
                  </a:lnTo>
                  <a:lnTo>
                    <a:pt x="29340" y="51079"/>
                  </a:lnTo>
                  <a:lnTo>
                    <a:pt x="28115" y="51206"/>
                  </a:lnTo>
                  <a:lnTo>
                    <a:pt x="26891" y="51291"/>
                  </a:lnTo>
                  <a:lnTo>
                    <a:pt x="25667" y="51333"/>
                  </a:lnTo>
                  <a:lnTo>
                    <a:pt x="24443" y="51291"/>
                  </a:lnTo>
                  <a:lnTo>
                    <a:pt x="23218" y="51206"/>
                  </a:lnTo>
                  <a:lnTo>
                    <a:pt x="21994" y="51079"/>
                  </a:lnTo>
                  <a:lnTo>
                    <a:pt x="20770" y="50868"/>
                  </a:lnTo>
                  <a:lnTo>
                    <a:pt x="19546" y="50615"/>
                  </a:lnTo>
                  <a:lnTo>
                    <a:pt x="18364" y="50277"/>
                  </a:lnTo>
                  <a:lnTo>
                    <a:pt x="17182" y="49897"/>
                  </a:lnTo>
                  <a:lnTo>
                    <a:pt x="16000" y="49433"/>
                  </a:lnTo>
                  <a:lnTo>
                    <a:pt x="14860" y="48969"/>
                  </a:lnTo>
                  <a:lnTo>
                    <a:pt x="13720" y="48378"/>
                  </a:lnTo>
                  <a:lnTo>
                    <a:pt x="12623" y="47787"/>
                  </a:lnTo>
                  <a:lnTo>
                    <a:pt x="11525" y="47111"/>
                  </a:lnTo>
                  <a:lnTo>
                    <a:pt x="10470" y="46351"/>
                  </a:lnTo>
                  <a:lnTo>
                    <a:pt x="9456" y="45592"/>
                  </a:lnTo>
                  <a:lnTo>
                    <a:pt x="8486" y="44705"/>
                  </a:lnTo>
                  <a:lnTo>
                    <a:pt x="7515" y="43819"/>
                  </a:lnTo>
                  <a:lnTo>
                    <a:pt x="7515" y="43819"/>
                  </a:lnTo>
                  <a:lnTo>
                    <a:pt x="6586" y="42848"/>
                  </a:lnTo>
                  <a:lnTo>
                    <a:pt x="5742" y="41877"/>
                  </a:lnTo>
                  <a:lnTo>
                    <a:pt x="4940" y="40821"/>
                  </a:lnTo>
                  <a:lnTo>
                    <a:pt x="4222" y="39808"/>
                  </a:lnTo>
                  <a:lnTo>
                    <a:pt x="3546" y="38711"/>
                  </a:lnTo>
                  <a:lnTo>
                    <a:pt x="2913" y="37613"/>
                  </a:lnTo>
                  <a:lnTo>
                    <a:pt x="2364" y="36473"/>
                  </a:lnTo>
                  <a:lnTo>
                    <a:pt x="1858" y="35334"/>
                  </a:lnTo>
                  <a:lnTo>
                    <a:pt x="1436" y="34152"/>
                  </a:lnTo>
                  <a:lnTo>
                    <a:pt x="1056" y="32970"/>
                  </a:lnTo>
                  <a:lnTo>
                    <a:pt x="718" y="31788"/>
                  </a:lnTo>
                  <a:lnTo>
                    <a:pt x="465" y="30563"/>
                  </a:lnTo>
                  <a:lnTo>
                    <a:pt x="254" y="29339"/>
                  </a:lnTo>
                  <a:lnTo>
                    <a:pt x="127" y="28115"/>
                  </a:lnTo>
                  <a:lnTo>
                    <a:pt x="43" y="26891"/>
                  </a:lnTo>
                  <a:lnTo>
                    <a:pt x="0" y="25666"/>
                  </a:lnTo>
                  <a:lnTo>
                    <a:pt x="43" y="24442"/>
                  </a:lnTo>
                  <a:lnTo>
                    <a:pt x="127" y="23218"/>
                  </a:lnTo>
                  <a:lnTo>
                    <a:pt x="254" y="21994"/>
                  </a:lnTo>
                  <a:lnTo>
                    <a:pt x="465" y="20770"/>
                  </a:lnTo>
                  <a:lnTo>
                    <a:pt x="718" y="19545"/>
                  </a:lnTo>
                  <a:lnTo>
                    <a:pt x="1056" y="18363"/>
                  </a:lnTo>
                  <a:lnTo>
                    <a:pt x="1436" y="17181"/>
                  </a:lnTo>
                  <a:lnTo>
                    <a:pt x="1858" y="15999"/>
                  </a:lnTo>
                  <a:lnTo>
                    <a:pt x="2364" y="14860"/>
                  </a:lnTo>
                  <a:lnTo>
                    <a:pt x="2913" y="13720"/>
                  </a:lnTo>
                  <a:lnTo>
                    <a:pt x="3546" y="12622"/>
                  </a:lnTo>
                  <a:lnTo>
                    <a:pt x="4222" y="11525"/>
                  </a:lnTo>
                  <a:lnTo>
                    <a:pt x="4940" y="10512"/>
                  </a:lnTo>
                  <a:lnTo>
                    <a:pt x="5742" y="9456"/>
                  </a:lnTo>
                  <a:lnTo>
                    <a:pt x="6586" y="8485"/>
                  </a:lnTo>
                  <a:lnTo>
                    <a:pt x="7515" y="75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4642150" y="1124600"/>
              <a:ext cx="1205250" cy="1205225"/>
            </a:xfrm>
            <a:custGeom>
              <a:avLst/>
              <a:gdLst/>
              <a:ahLst/>
              <a:cxnLst/>
              <a:rect l="l" t="t" r="r" b="b"/>
              <a:pathLst>
                <a:path w="48210" h="48209" extrusionOk="0">
                  <a:moveTo>
                    <a:pt x="24147" y="0"/>
                  </a:moveTo>
                  <a:lnTo>
                    <a:pt x="25329" y="42"/>
                  </a:lnTo>
                  <a:lnTo>
                    <a:pt x="26511" y="127"/>
                  </a:lnTo>
                  <a:lnTo>
                    <a:pt x="27499" y="236"/>
                  </a:lnTo>
                  <a:lnTo>
                    <a:pt x="26511" y="85"/>
                  </a:lnTo>
                  <a:lnTo>
                    <a:pt x="25287" y="0"/>
                  </a:lnTo>
                  <a:close/>
                  <a:moveTo>
                    <a:pt x="27499" y="236"/>
                  </a:moveTo>
                  <a:lnTo>
                    <a:pt x="27608" y="253"/>
                  </a:lnTo>
                  <a:lnTo>
                    <a:pt x="27858" y="292"/>
                  </a:lnTo>
                  <a:lnTo>
                    <a:pt x="27858" y="292"/>
                  </a:lnTo>
                  <a:lnTo>
                    <a:pt x="27651" y="253"/>
                  </a:lnTo>
                  <a:lnTo>
                    <a:pt x="27499" y="236"/>
                  </a:lnTo>
                  <a:close/>
                  <a:moveTo>
                    <a:pt x="27858" y="292"/>
                  </a:moveTo>
                  <a:lnTo>
                    <a:pt x="28790" y="464"/>
                  </a:lnTo>
                  <a:lnTo>
                    <a:pt x="29877" y="666"/>
                  </a:lnTo>
                  <a:lnTo>
                    <a:pt x="29761" y="633"/>
                  </a:lnTo>
                  <a:lnTo>
                    <a:pt x="28706" y="422"/>
                  </a:lnTo>
                  <a:lnTo>
                    <a:pt x="27858" y="292"/>
                  </a:lnTo>
                  <a:close/>
                  <a:moveTo>
                    <a:pt x="29877" y="666"/>
                  </a:moveTo>
                  <a:lnTo>
                    <a:pt x="30113" y="732"/>
                  </a:lnTo>
                  <a:lnTo>
                    <a:pt x="29930" y="676"/>
                  </a:lnTo>
                  <a:lnTo>
                    <a:pt x="29877" y="666"/>
                  </a:lnTo>
                  <a:close/>
                  <a:moveTo>
                    <a:pt x="30113" y="732"/>
                  </a:moveTo>
                  <a:lnTo>
                    <a:pt x="31028" y="1013"/>
                  </a:lnTo>
                  <a:lnTo>
                    <a:pt x="32083" y="1351"/>
                  </a:lnTo>
                  <a:lnTo>
                    <a:pt x="32981" y="1662"/>
                  </a:lnTo>
                  <a:lnTo>
                    <a:pt x="32981" y="1662"/>
                  </a:lnTo>
                  <a:lnTo>
                    <a:pt x="32843" y="1604"/>
                  </a:lnTo>
                  <a:lnTo>
                    <a:pt x="31872" y="1224"/>
                  </a:lnTo>
                  <a:lnTo>
                    <a:pt x="30817" y="929"/>
                  </a:lnTo>
                  <a:lnTo>
                    <a:pt x="30113" y="732"/>
                  </a:lnTo>
                  <a:close/>
                  <a:moveTo>
                    <a:pt x="32981" y="1662"/>
                  </a:moveTo>
                  <a:lnTo>
                    <a:pt x="33518" y="1886"/>
                  </a:lnTo>
                  <a:lnTo>
                    <a:pt x="33518" y="1886"/>
                  </a:lnTo>
                  <a:lnTo>
                    <a:pt x="33181" y="1731"/>
                  </a:lnTo>
                  <a:lnTo>
                    <a:pt x="32981" y="1662"/>
                  </a:lnTo>
                  <a:close/>
                  <a:moveTo>
                    <a:pt x="33518" y="1886"/>
                  </a:moveTo>
                  <a:lnTo>
                    <a:pt x="34194" y="2195"/>
                  </a:lnTo>
                  <a:lnTo>
                    <a:pt x="35207" y="2660"/>
                  </a:lnTo>
                  <a:lnTo>
                    <a:pt x="36178" y="3208"/>
                  </a:lnTo>
                  <a:lnTo>
                    <a:pt x="37149" y="3799"/>
                  </a:lnTo>
                  <a:lnTo>
                    <a:pt x="37149" y="3799"/>
                  </a:lnTo>
                  <a:lnTo>
                    <a:pt x="36642" y="3462"/>
                  </a:lnTo>
                  <a:lnTo>
                    <a:pt x="35756" y="2955"/>
                  </a:lnTo>
                  <a:lnTo>
                    <a:pt x="34827" y="2449"/>
                  </a:lnTo>
                  <a:lnTo>
                    <a:pt x="33856" y="2026"/>
                  </a:lnTo>
                  <a:lnTo>
                    <a:pt x="33518" y="1886"/>
                  </a:lnTo>
                  <a:close/>
                  <a:moveTo>
                    <a:pt x="37149" y="3799"/>
                  </a:moveTo>
                  <a:lnTo>
                    <a:pt x="38035" y="4433"/>
                  </a:lnTo>
                  <a:lnTo>
                    <a:pt x="38655" y="4855"/>
                  </a:lnTo>
                  <a:lnTo>
                    <a:pt x="38655" y="4855"/>
                  </a:lnTo>
                  <a:lnTo>
                    <a:pt x="38373" y="4644"/>
                  </a:lnTo>
                  <a:lnTo>
                    <a:pt x="37529" y="4053"/>
                  </a:lnTo>
                  <a:lnTo>
                    <a:pt x="37149" y="3799"/>
                  </a:lnTo>
                  <a:close/>
                  <a:moveTo>
                    <a:pt x="38655" y="4855"/>
                  </a:moveTo>
                  <a:lnTo>
                    <a:pt x="39175" y="5245"/>
                  </a:lnTo>
                  <a:lnTo>
                    <a:pt x="38964" y="5066"/>
                  </a:lnTo>
                  <a:lnTo>
                    <a:pt x="38655" y="4855"/>
                  </a:lnTo>
                  <a:close/>
                  <a:moveTo>
                    <a:pt x="39175" y="5245"/>
                  </a:moveTo>
                  <a:lnTo>
                    <a:pt x="39808" y="5783"/>
                  </a:lnTo>
                  <a:lnTo>
                    <a:pt x="40131" y="6058"/>
                  </a:lnTo>
                  <a:lnTo>
                    <a:pt x="40019" y="5952"/>
                  </a:lnTo>
                  <a:lnTo>
                    <a:pt x="39217" y="5277"/>
                  </a:lnTo>
                  <a:lnTo>
                    <a:pt x="39175" y="5245"/>
                  </a:lnTo>
                  <a:close/>
                  <a:moveTo>
                    <a:pt x="40131" y="6058"/>
                  </a:moveTo>
                  <a:lnTo>
                    <a:pt x="40779" y="6670"/>
                  </a:lnTo>
                  <a:lnTo>
                    <a:pt x="41096" y="6969"/>
                  </a:lnTo>
                  <a:lnTo>
                    <a:pt x="40653" y="6501"/>
                  </a:lnTo>
                  <a:lnTo>
                    <a:pt x="40131" y="6058"/>
                  </a:lnTo>
                  <a:close/>
                  <a:moveTo>
                    <a:pt x="41096" y="6969"/>
                  </a:moveTo>
                  <a:lnTo>
                    <a:pt x="41413" y="7303"/>
                  </a:lnTo>
                  <a:lnTo>
                    <a:pt x="42172" y="8105"/>
                  </a:lnTo>
                  <a:lnTo>
                    <a:pt x="42890" y="8950"/>
                  </a:lnTo>
                  <a:lnTo>
                    <a:pt x="42215" y="8147"/>
                  </a:lnTo>
                  <a:lnTo>
                    <a:pt x="41539" y="7388"/>
                  </a:lnTo>
                  <a:lnTo>
                    <a:pt x="41096" y="6969"/>
                  </a:lnTo>
                  <a:close/>
                  <a:moveTo>
                    <a:pt x="42890" y="8950"/>
                  </a:moveTo>
                  <a:lnTo>
                    <a:pt x="43566" y="9836"/>
                  </a:lnTo>
                  <a:lnTo>
                    <a:pt x="44199" y="10723"/>
                  </a:lnTo>
                  <a:lnTo>
                    <a:pt x="44114" y="10596"/>
                  </a:lnTo>
                  <a:lnTo>
                    <a:pt x="43523" y="9752"/>
                  </a:lnTo>
                  <a:lnTo>
                    <a:pt x="42890" y="8950"/>
                  </a:lnTo>
                  <a:close/>
                  <a:moveTo>
                    <a:pt x="44199" y="10723"/>
                  </a:moveTo>
                  <a:lnTo>
                    <a:pt x="44790" y="11693"/>
                  </a:lnTo>
                  <a:lnTo>
                    <a:pt x="45307" y="12543"/>
                  </a:lnTo>
                  <a:lnTo>
                    <a:pt x="45212" y="12369"/>
                  </a:lnTo>
                  <a:lnTo>
                    <a:pt x="44705" y="11482"/>
                  </a:lnTo>
                  <a:lnTo>
                    <a:pt x="44199" y="10723"/>
                  </a:lnTo>
                  <a:close/>
                  <a:moveTo>
                    <a:pt x="45307" y="12543"/>
                  </a:moveTo>
                  <a:lnTo>
                    <a:pt x="45550" y="12988"/>
                  </a:lnTo>
                  <a:lnTo>
                    <a:pt x="45381" y="12664"/>
                  </a:lnTo>
                  <a:lnTo>
                    <a:pt x="45307" y="12543"/>
                  </a:lnTo>
                  <a:close/>
                  <a:moveTo>
                    <a:pt x="45550" y="12988"/>
                  </a:moveTo>
                  <a:lnTo>
                    <a:pt x="45755" y="13382"/>
                  </a:lnTo>
                  <a:lnTo>
                    <a:pt x="45718" y="13298"/>
                  </a:lnTo>
                  <a:lnTo>
                    <a:pt x="45550" y="12988"/>
                  </a:lnTo>
                  <a:close/>
                  <a:moveTo>
                    <a:pt x="45755" y="13382"/>
                  </a:moveTo>
                  <a:lnTo>
                    <a:pt x="46141" y="14269"/>
                  </a:lnTo>
                  <a:lnTo>
                    <a:pt x="46563" y="15197"/>
                  </a:lnTo>
                  <a:lnTo>
                    <a:pt x="46870" y="16017"/>
                  </a:lnTo>
                  <a:lnTo>
                    <a:pt x="46774" y="15704"/>
                  </a:lnTo>
                  <a:lnTo>
                    <a:pt x="46352" y="14691"/>
                  </a:lnTo>
                  <a:lnTo>
                    <a:pt x="45887" y="13635"/>
                  </a:lnTo>
                  <a:lnTo>
                    <a:pt x="45755" y="13382"/>
                  </a:lnTo>
                  <a:close/>
                  <a:moveTo>
                    <a:pt x="46870" y="16017"/>
                  </a:moveTo>
                  <a:lnTo>
                    <a:pt x="47112" y="16801"/>
                  </a:lnTo>
                  <a:lnTo>
                    <a:pt x="47179" y="17021"/>
                  </a:lnTo>
                  <a:lnTo>
                    <a:pt x="46943" y="16210"/>
                  </a:lnTo>
                  <a:lnTo>
                    <a:pt x="46870" y="16017"/>
                  </a:lnTo>
                  <a:close/>
                  <a:moveTo>
                    <a:pt x="47179" y="17021"/>
                  </a:moveTo>
                  <a:lnTo>
                    <a:pt x="47238" y="17224"/>
                  </a:lnTo>
                  <a:lnTo>
                    <a:pt x="47503" y="18130"/>
                  </a:lnTo>
                  <a:lnTo>
                    <a:pt x="47449" y="17899"/>
                  </a:lnTo>
                  <a:lnTo>
                    <a:pt x="47179" y="17021"/>
                  </a:lnTo>
                  <a:close/>
                  <a:moveTo>
                    <a:pt x="47503" y="18130"/>
                  </a:moveTo>
                  <a:lnTo>
                    <a:pt x="47703" y="18997"/>
                  </a:lnTo>
                  <a:lnTo>
                    <a:pt x="47914" y="20136"/>
                  </a:lnTo>
                  <a:lnTo>
                    <a:pt x="48029" y="20916"/>
                  </a:lnTo>
                  <a:lnTo>
                    <a:pt x="47956" y="20305"/>
                  </a:lnTo>
                  <a:lnTo>
                    <a:pt x="47787" y="19250"/>
                  </a:lnTo>
                  <a:lnTo>
                    <a:pt x="47534" y="18237"/>
                  </a:lnTo>
                  <a:lnTo>
                    <a:pt x="47503" y="18130"/>
                  </a:lnTo>
                  <a:close/>
                  <a:moveTo>
                    <a:pt x="48029" y="20916"/>
                  </a:moveTo>
                  <a:lnTo>
                    <a:pt x="48082" y="21361"/>
                  </a:lnTo>
                  <a:lnTo>
                    <a:pt x="48209" y="22458"/>
                  </a:lnTo>
                  <a:lnTo>
                    <a:pt x="48082" y="21276"/>
                  </a:lnTo>
                  <a:lnTo>
                    <a:pt x="48029" y="20916"/>
                  </a:lnTo>
                  <a:close/>
                  <a:moveTo>
                    <a:pt x="22965" y="0"/>
                  </a:moveTo>
                  <a:lnTo>
                    <a:pt x="21825" y="85"/>
                  </a:lnTo>
                  <a:lnTo>
                    <a:pt x="20727" y="211"/>
                  </a:lnTo>
                  <a:lnTo>
                    <a:pt x="19588" y="422"/>
                  </a:lnTo>
                  <a:lnTo>
                    <a:pt x="18532" y="633"/>
                  </a:lnTo>
                  <a:lnTo>
                    <a:pt x="17435" y="929"/>
                  </a:lnTo>
                  <a:lnTo>
                    <a:pt x="16379" y="1267"/>
                  </a:lnTo>
                  <a:lnTo>
                    <a:pt x="15366" y="1646"/>
                  </a:lnTo>
                  <a:lnTo>
                    <a:pt x="14353" y="2069"/>
                  </a:lnTo>
                  <a:lnTo>
                    <a:pt x="13382" y="2533"/>
                  </a:lnTo>
                  <a:lnTo>
                    <a:pt x="12411" y="3040"/>
                  </a:lnTo>
                  <a:lnTo>
                    <a:pt x="11440" y="3588"/>
                  </a:lnTo>
                  <a:lnTo>
                    <a:pt x="10554" y="4179"/>
                  </a:lnTo>
                  <a:lnTo>
                    <a:pt x="9667" y="4813"/>
                  </a:lnTo>
                  <a:lnTo>
                    <a:pt x="8823" y="5488"/>
                  </a:lnTo>
                  <a:lnTo>
                    <a:pt x="7979" y="6206"/>
                  </a:lnTo>
                  <a:lnTo>
                    <a:pt x="7177" y="6923"/>
                  </a:lnTo>
                  <a:lnTo>
                    <a:pt x="6417" y="7725"/>
                  </a:lnTo>
                  <a:lnTo>
                    <a:pt x="5699" y="8527"/>
                  </a:lnTo>
                  <a:lnTo>
                    <a:pt x="5024" y="9372"/>
                  </a:lnTo>
                  <a:lnTo>
                    <a:pt x="4390" y="10258"/>
                  </a:lnTo>
                  <a:lnTo>
                    <a:pt x="3757" y="11187"/>
                  </a:lnTo>
                  <a:lnTo>
                    <a:pt x="3208" y="12116"/>
                  </a:lnTo>
                  <a:lnTo>
                    <a:pt x="2660" y="13087"/>
                  </a:lnTo>
                  <a:lnTo>
                    <a:pt x="2195" y="14057"/>
                  </a:lnTo>
                  <a:lnTo>
                    <a:pt x="1773" y="15113"/>
                  </a:lnTo>
                  <a:lnTo>
                    <a:pt x="1351" y="16126"/>
                  </a:lnTo>
                  <a:lnTo>
                    <a:pt x="1013" y="17224"/>
                  </a:lnTo>
                  <a:lnTo>
                    <a:pt x="718" y="18321"/>
                  </a:lnTo>
                  <a:lnTo>
                    <a:pt x="465" y="19419"/>
                  </a:lnTo>
                  <a:lnTo>
                    <a:pt x="296" y="20558"/>
                  </a:lnTo>
                  <a:lnTo>
                    <a:pt x="127" y="21740"/>
                  </a:lnTo>
                  <a:lnTo>
                    <a:pt x="42" y="22965"/>
                  </a:lnTo>
                  <a:lnTo>
                    <a:pt x="0" y="24189"/>
                  </a:lnTo>
                  <a:lnTo>
                    <a:pt x="42" y="25413"/>
                  </a:lnTo>
                  <a:lnTo>
                    <a:pt x="127" y="26595"/>
                  </a:lnTo>
                  <a:lnTo>
                    <a:pt x="296" y="27819"/>
                  </a:lnTo>
                  <a:lnTo>
                    <a:pt x="507" y="28959"/>
                  </a:lnTo>
                  <a:lnTo>
                    <a:pt x="760" y="30141"/>
                  </a:lnTo>
                  <a:lnTo>
                    <a:pt x="1098" y="31239"/>
                  </a:lnTo>
                  <a:lnTo>
                    <a:pt x="1478" y="32378"/>
                  </a:lnTo>
                  <a:lnTo>
                    <a:pt x="1900" y="33434"/>
                  </a:lnTo>
                  <a:lnTo>
                    <a:pt x="2364" y="34531"/>
                  </a:lnTo>
                  <a:lnTo>
                    <a:pt x="2913" y="35545"/>
                  </a:lnTo>
                  <a:lnTo>
                    <a:pt x="3462" y="36558"/>
                  </a:lnTo>
                  <a:lnTo>
                    <a:pt x="4095" y="37529"/>
                  </a:lnTo>
                  <a:lnTo>
                    <a:pt x="4770" y="38500"/>
                  </a:lnTo>
                  <a:lnTo>
                    <a:pt x="5488" y="39386"/>
                  </a:lnTo>
                  <a:lnTo>
                    <a:pt x="6248" y="40273"/>
                  </a:lnTo>
                  <a:lnTo>
                    <a:pt x="7050" y="41117"/>
                  </a:lnTo>
                  <a:lnTo>
                    <a:pt x="7852" y="41919"/>
                  </a:lnTo>
                  <a:lnTo>
                    <a:pt x="8739" y="42679"/>
                  </a:lnTo>
                  <a:lnTo>
                    <a:pt x="9667" y="43396"/>
                  </a:lnTo>
                  <a:lnTo>
                    <a:pt x="10596" y="44072"/>
                  </a:lnTo>
                  <a:lnTo>
                    <a:pt x="11609" y="44705"/>
                  </a:lnTo>
                  <a:lnTo>
                    <a:pt x="12622" y="45296"/>
                  </a:lnTo>
                  <a:lnTo>
                    <a:pt x="13635" y="45845"/>
                  </a:lnTo>
                  <a:lnTo>
                    <a:pt x="14733" y="46309"/>
                  </a:lnTo>
                  <a:lnTo>
                    <a:pt x="15831" y="46774"/>
                  </a:lnTo>
                  <a:lnTo>
                    <a:pt x="16970" y="47153"/>
                  </a:lnTo>
                  <a:lnTo>
                    <a:pt x="18152" y="47449"/>
                  </a:lnTo>
                  <a:lnTo>
                    <a:pt x="19334" y="47744"/>
                  </a:lnTo>
                  <a:lnTo>
                    <a:pt x="20516" y="47956"/>
                  </a:lnTo>
                  <a:lnTo>
                    <a:pt x="21741" y="48082"/>
                  </a:lnTo>
                  <a:lnTo>
                    <a:pt x="22965" y="48209"/>
                  </a:lnTo>
                  <a:lnTo>
                    <a:pt x="24147" y="48209"/>
                  </a:lnTo>
                  <a:lnTo>
                    <a:pt x="24147" y="26764"/>
                  </a:lnTo>
                  <a:lnTo>
                    <a:pt x="24105" y="26764"/>
                  </a:lnTo>
                  <a:lnTo>
                    <a:pt x="20770" y="25962"/>
                  </a:lnTo>
                  <a:lnTo>
                    <a:pt x="20854" y="26637"/>
                  </a:lnTo>
                  <a:lnTo>
                    <a:pt x="20896" y="27313"/>
                  </a:lnTo>
                  <a:lnTo>
                    <a:pt x="20896" y="27988"/>
                  </a:lnTo>
                  <a:lnTo>
                    <a:pt x="20854" y="28579"/>
                  </a:lnTo>
                  <a:lnTo>
                    <a:pt x="20770" y="29170"/>
                  </a:lnTo>
                  <a:lnTo>
                    <a:pt x="20601" y="29761"/>
                  </a:lnTo>
                  <a:lnTo>
                    <a:pt x="20390" y="30268"/>
                  </a:lnTo>
                  <a:lnTo>
                    <a:pt x="20094" y="30732"/>
                  </a:lnTo>
                  <a:lnTo>
                    <a:pt x="19757" y="31196"/>
                  </a:lnTo>
                  <a:lnTo>
                    <a:pt x="19334" y="31576"/>
                  </a:lnTo>
                  <a:lnTo>
                    <a:pt x="18870" y="31914"/>
                  </a:lnTo>
                  <a:lnTo>
                    <a:pt x="18279" y="32210"/>
                  </a:lnTo>
                  <a:lnTo>
                    <a:pt x="17646" y="32421"/>
                  </a:lnTo>
                  <a:lnTo>
                    <a:pt x="16928" y="32590"/>
                  </a:lnTo>
                  <a:lnTo>
                    <a:pt x="16084" y="32716"/>
                  </a:lnTo>
                  <a:lnTo>
                    <a:pt x="15197" y="32758"/>
                  </a:lnTo>
                  <a:lnTo>
                    <a:pt x="14606" y="32716"/>
                  </a:lnTo>
                  <a:lnTo>
                    <a:pt x="14058" y="32674"/>
                  </a:lnTo>
                  <a:lnTo>
                    <a:pt x="13551" y="32632"/>
                  </a:lnTo>
                  <a:lnTo>
                    <a:pt x="13044" y="32505"/>
                  </a:lnTo>
                  <a:lnTo>
                    <a:pt x="12622" y="32421"/>
                  </a:lnTo>
                  <a:lnTo>
                    <a:pt x="12200" y="32252"/>
                  </a:lnTo>
                  <a:lnTo>
                    <a:pt x="11820" y="32083"/>
                  </a:lnTo>
                  <a:lnTo>
                    <a:pt x="11482" y="31914"/>
                  </a:lnTo>
                  <a:lnTo>
                    <a:pt x="11145" y="31703"/>
                  </a:lnTo>
                  <a:lnTo>
                    <a:pt x="10891" y="31450"/>
                  </a:lnTo>
                  <a:lnTo>
                    <a:pt x="10638" y="31196"/>
                  </a:lnTo>
                  <a:lnTo>
                    <a:pt x="10385" y="30943"/>
                  </a:lnTo>
                  <a:lnTo>
                    <a:pt x="10174" y="30648"/>
                  </a:lnTo>
                  <a:lnTo>
                    <a:pt x="10005" y="30352"/>
                  </a:lnTo>
                  <a:lnTo>
                    <a:pt x="9878" y="30014"/>
                  </a:lnTo>
                  <a:lnTo>
                    <a:pt x="9752" y="29677"/>
                  </a:lnTo>
                  <a:lnTo>
                    <a:pt x="9625" y="29339"/>
                  </a:lnTo>
                  <a:lnTo>
                    <a:pt x="9541" y="28959"/>
                  </a:lnTo>
                  <a:lnTo>
                    <a:pt x="9456" y="28199"/>
                  </a:lnTo>
                  <a:lnTo>
                    <a:pt x="9456" y="27397"/>
                  </a:lnTo>
                  <a:lnTo>
                    <a:pt x="9498" y="26553"/>
                  </a:lnTo>
                  <a:lnTo>
                    <a:pt x="9625" y="25666"/>
                  </a:lnTo>
                  <a:lnTo>
                    <a:pt x="9836" y="24780"/>
                  </a:lnTo>
                  <a:lnTo>
                    <a:pt x="10047" y="23893"/>
                  </a:lnTo>
                  <a:lnTo>
                    <a:pt x="10343" y="22965"/>
                  </a:lnTo>
                  <a:lnTo>
                    <a:pt x="10680" y="22036"/>
                  </a:lnTo>
                  <a:lnTo>
                    <a:pt x="11018" y="21149"/>
                  </a:lnTo>
                  <a:lnTo>
                    <a:pt x="11778" y="19376"/>
                  </a:lnTo>
                  <a:lnTo>
                    <a:pt x="12580" y="17730"/>
                  </a:lnTo>
                  <a:lnTo>
                    <a:pt x="13382" y="16253"/>
                  </a:lnTo>
                  <a:lnTo>
                    <a:pt x="14058" y="14986"/>
                  </a:lnTo>
                  <a:lnTo>
                    <a:pt x="14649" y="14015"/>
                  </a:lnTo>
                  <a:lnTo>
                    <a:pt x="15197" y="13171"/>
                  </a:lnTo>
                  <a:lnTo>
                    <a:pt x="15831" y="14184"/>
                  </a:lnTo>
                  <a:lnTo>
                    <a:pt x="16506" y="15366"/>
                  </a:lnTo>
                  <a:lnTo>
                    <a:pt x="17308" y="16844"/>
                  </a:lnTo>
                  <a:lnTo>
                    <a:pt x="18195" y="18574"/>
                  </a:lnTo>
                  <a:lnTo>
                    <a:pt x="18617" y="19503"/>
                  </a:lnTo>
                  <a:lnTo>
                    <a:pt x="19081" y="20474"/>
                  </a:lnTo>
                  <a:lnTo>
                    <a:pt x="19461" y="21445"/>
                  </a:lnTo>
                  <a:lnTo>
                    <a:pt x="19841" y="22458"/>
                  </a:lnTo>
                  <a:lnTo>
                    <a:pt x="20179" y="23471"/>
                  </a:lnTo>
                  <a:lnTo>
                    <a:pt x="20474" y="24484"/>
                  </a:lnTo>
                  <a:lnTo>
                    <a:pt x="24105" y="23598"/>
                  </a:lnTo>
                  <a:lnTo>
                    <a:pt x="24147" y="23598"/>
                  </a:lnTo>
                  <a:lnTo>
                    <a:pt x="24147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4642150" y="1124600"/>
              <a:ext cx="1205250" cy="1205225"/>
            </a:xfrm>
            <a:custGeom>
              <a:avLst/>
              <a:gdLst/>
              <a:ahLst/>
              <a:cxnLst/>
              <a:rect l="l" t="t" r="r" b="b"/>
              <a:pathLst>
                <a:path w="48210" h="48209" fill="none" extrusionOk="0">
                  <a:moveTo>
                    <a:pt x="24105" y="0"/>
                  </a:moveTo>
                  <a:lnTo>
                    <a:pt x="24105" y="0"/>
                  </a:lnTo>
                  <a:lnTo>
                    <a:pt x="22965" y="0"/>
                  </a:lnTo>
                  <a:lnTo>
                    <a:pt x="21825" y="85"/>
                  </a:lnTo>
                  <a:lnTo>
                    <a:pt x="20727" y="211"/>
                  </a:lnTo>
                  <a:lnTo>
                    <a:pt x="19588" y="422"/>
                  </a:lnTo>
                  <a:lnTo>
                    <a:pt x="18532" y="633"/>
                  </a:lnTo>
                  <a:lnTo>
                    <a:pt x="17435" y="929"/>
                  </a:lnTo>
                  <a:lnTo>
                    <a:pt x="16379" y="1267"/>
                  </a:lnTo>
                  <a:lnTo>
                    <a:pt x="15366" y="1646"/>
                  </a:lnTo>
                  <a:lnTo>
                    <a:pt x="14353" y="2069"/>
                  </a:lnTo>
                  <a:lnTo>
                    <a:pt x="13382" y="2533"/>
                  </a:lnTo>
                  <a:lnTo>
                    <a:pt x="12411" y="3040"/>
                  </a:lnTo>
                  <a:lnTo>
                    <a:pt x="11440" y="3588"/>
                  </a:lnTo>
                  <a:lnTo>
                    <a:pt x="10554" y="4179"/>
                  </a:lnTo>
                  <a:lnTo>
                    <a:pt x="9667" y="4813"/>
                  </a:lnTo>
                  <a:lnTo>
                    <a:pt x="8823" y="5488"/>
                  </a:lnTo>
                  <a:lnTo>
                    <a:pt x="7979" y="6206"/>
                  </a:lnTo>
                  <a:lnTo>
                    <a:pt x="7177" y="6923"/>
                  </a:lnTo>
                  <a:lnTo>
                    <a:pt x="6417" y="7725"/>
                  </a:lnTo>
                  <a:lnTo>
                    <a:pt x="5699" y="8527"/>
                  </a:lnTo>
                  <a:lnTo>
                    <a:pt x="5024" y="9372"/>
                  </a:lnTo>
                  <a:lnTo>
                    <a:pt x="4390" y="10258"/>
                  </a:lnTo>
                  <a:lnTo>
                    <a:pt x="3757" y="11187"/>
                  </a:lnTo>
                  <a:lnTo>
                    <a:pt x="3208" y="12116"/>
                  </a:lnTo>
                  <a:lnTo>
                    <a:pt x="2660" y="13087"/>
                  </a:lnTo>
                  <a:lnTo>
                    <a:pt x="2195" y="14057"/>
                  </a:lnTo>
                  <a:lnTo>
                    <a:pt x="1773" y="15113"/>
                  </a:lnTo>
                  <a:lnTo>
                    <a:pt x="1351" y="16126"/>
                  </a:lnTo>
                  <a:lnTo>
                    <a:pt x="1013" y="17224"/>
                  </a:lnTo>
                  <a:lnTo>
                    <a:pt x="718" y="18321"/>
                  </a:lnTo>
                  <a:lnTo>
                    <a:pt x="465" y="19419"/>
                  </a:lnTo>
                  <a:lnTo>
                    <a:pt x="296" y="20558"/>
                  </a:lnTo>
                  <a:lnTo>
                    <a:pt x="127" y="21740"/>
                  </a:lnTo>
                  <a:lnTo>
                    <a:pt x="127" y="21740"/>
                  </a:lnTo>
                  <a:lnTo>
                    <a:pt x="42" y="22965"/>
                  </a:lnTo>
                  <a:lnTo>
                    <a:pt x="0" y="24189"/>
                  </a:lnTo>
                  <a:lnTo>
                    <a:pt x="42" y="25413"/>
                  </a:lnTo>
                  <a:lnTo>
                    <a:pt x="127" y="26595"/>
                  </a:lnTo>
                  <a:lnTo>
                    <a:pt x="296" y="27819"/>
                  </a:lnTo>
                  <a:lnTo>
                    <a:pt x="507" y="28959"/>
                  </a:lnTo>
                  <a:lnTo>
                    <a:pt x="760" y="30141"/>
                  </a:lnTo>
                  <a:lnTo>
                    <a:pt x="1098" y="31239"/>
                  </a:lnTo>
                  <a:lnTo>
                    <a:pt x="1478" y="32378"/>
                  </a:lnTo>
                  <a:lnTo>
                    <a:pt x="1900" y="33434"/>
                  </a:lnTo>
                  <a:lnTo>
                    <a:pt x="2364" y="34531"/>
                  </a:lnTo>
                  <a:lnTo>
                    <a:pt x="2913" y="35545"/>
                  </a:lnTo>
                  <a:lnTo>
                    <a:pt x="3462" y="36558"/>
                  </a:lnTo>
                  <a:lnTo>
                    <a:pt x="4095" y="37529"/>
                  </a:lnTo>
                  <a:lnTo>
                    <a:pt x="4770" y="38500"/>
                  </a:lnTo>
                  <a:lnTo>
                    <a:pt x="5488" y="39386"/>
                  </a:lnTo>
                  <a:lnTo>
                    <a:pt x="6248" y="40273"/>
                  </a:lnTo>
                  <a:lnTo>
                    <a:pt x="7050" y="41117"/>
                  </a:lnTo>
                  <a:lnTo>
                    <a:pt x="7852" y="41919"/>
                  </a:lnTo>
                  <a:lnTo>
                    <a:pt x="8739" y="42679"/>
                  </a:lnTo>
                  <a:lnTo>
                    <a:pt x="9667" y="43396"/>
                  </a:lnTo>
                  <a:lnTo>
                    <a:pt x="10596" y="44072"/>
                  </a:lnTo>
                  <a:lnTo>
                    <a:pt x="11609" y="44705"/>
                  </a:lnTo>
                  <a:lnTo>
                    <a:pt x="12622" y="45296"/>
                  </a:lnTo>
                  <a:lnTo>
                    <a:pt x="13635" y="45845"/>
                  </a:lnTo>
                  <a:lnTo>
                    <a:pt x="14733" y="46309"/>
                  </a:lnTo>
                  <a:lnTo>
                    <a:pt x="15831" y="46774"/>
                  </a:lnTo>
                  <a:lnTo>
                    <a:pt x="16970" y="47153"/>
                  </a:lnTo>
                  <a:lnTo>
                    <a:pt x="18152" y="47449"/>
                  </a:lnTo>
                  <a:lnTo>
                    <a:pt x="19334" y="47744"/>
                  </a:lnTo>
                  <a:lnTo>
                    <a:pt x="20516" y="47956"/>
                  </a:lnTo>
                  <a:lnTo>
                    <a:pt x="21741" y="48082"/>
                  </a:lnTo>
                  <a:lnTo>
                    <a:pt x="21741" y="48082"/>
                  </a:lnTo>
                  <a:lnTo>
                    <a:pt x="22965" y="48209"/>
                  </a:lnTo>
                  <a:lnTo>
                    <a:pt x="24147" y="48209"/>
                  </a:lnTo>
                  <a:lnTo>
                    <a:pt x="24147" y="26764"/>
                  </a:lnTo>
                  <a:lnTo>
                    <a:pt x="24105" y="26764"/>
                  </a:lnTo>
                  <a:lnTo>
                    <a:pt x="20770" y="25962"/>
                  </a:lnTo>
                  <a:lnTo>
                    <a:pt x="20770" y="25962"/>
                  </a:lnTo>
                  <a:lnTo>
                    <a:pt x="20854" y="26637"/>
                  </a:lnTo>
                  <a:lnTo>
                    <a:pt x="20896" y="27313"/>
                  </a:lnTo>
                  <a:lnTo>
                    <a:pt x="20896" y="27988"/>
                  </a:lnTo>
                  <a:lnTo>
                    <a:pt x="20854" y="28579"/>
                  </a:lnTo>
                  <a:lnTo>
                    <a:pt x="20770" y="29170"/>
                  </a:lnTo>
                  <a:lnTo>
                    <a:pt x="20601" y="29761"/>
                  </a:lnTo>
                  <a:lnTo>
                    <a:pt x="20390" y="30268"/>
                  </a:lnTo>
                  <a:lnTo>
                    <a:pt x="20094" y="30732"/>
                  </a:lnTo>
                  <a:lnTo>
                    <a:pt x="19757" y="31196"/>
                  </a:lnTo>
                  <a:lnTo>
                    <a:pt x="19334" y="31576"/>
                  </a:lnTo>
                  <a:lnTo>
                    <a:pt x="18870" y="31914"/>
                  </a:lnTo>
                  <a:lnTo>
                    <a:pt x="18279" y="32210"/>
                  </a:lnTo>
                  <a:lnTo>
                    <a:pt x="17646" y="32421"/>
                  </a:lnTo>
                  <a:lnTo>
                    <a:pt x="16928" y="32590"/>
                  </a:lnTo>
                  <a:lnTo>
                    <a:pt x="16084" y="32716"/>
                  </a:lnTo>
                  <a:lnTo>
                    <a:pt x="15197" y="32758"/>
                  </a:lnTo>
                  <a:lnTo>
                    <a:pt x="15197" y="32758"/>
                  </a:lnTo>
                  <a:lnTo>
                    <a:pt x="14606" y="32716"/>
                  </a:lnTo>
                  <a:lnTo>
                    <a:pt x="14058" y="32674"/>
                  </a:lnTo>
                  <a:lnTo>
                    <a:pt x="13551" y="32632"/>
                  </a:lnTo>
                  <a:lnTo>
                    <a:pt x="13044" y="32505"/>
                  </a:lnTo>
                  <a:lnTo>
                    <a:pt x="12622" y="32421"/>
                  </a:lnTo>
                  <a:lnTo>
                    <a:pt x="12200" y="32252"/>
                  </a:lnTo>
                  <a:lnTo>
                    <a:pt x="11820" y="32083"/>
                  </a:lnTo>
                  <a:lnTo>
                    <a:pt x="11482" y="31914"/>
                  </a:lnTo>
                  <a:lnTo>
                    <a:pt x="11145" y="31703"/>
                  </a:lnTo>
                  <a:lnTo>
                    <a:pt x="10891" y="31450"/>
                  </a:lnTo>
                  <a:lnTo>
                    <a:pt x="10638" y="31196"/>
                  </a:lnTo>
                  <a:lnTo>
                    <a:pt x="10385" y="30943"/>
                  </a:lnTo>
                  <a:lnTo>
                    <a:pt x="10174" y="30648"/>
                  </a:lnTo>
                  <a:lnTo>
                    <a:pt x="10005" y="30352"/>
                  </a:lnTo>
                  <a:lnTo>
                    <a:pt x="9878" y="30014"/>
                  </a:lnTo>
                  <a:lnTo>
                    <a:pt x="9752" y="29677"/>
                  </a:lnTo>
                  <a:lnTo>
                    <a:pt x="9625" y="29339"/>
                  </a:lnTo>
                  <a:lnTo>
                    <a:pt x="9541" y="28959"/>
                  </a:lnTo>
                  <a:lnTo>
                    <a:pt x="9456" y="28199"/>
                  </a:lnTo>
                  <a:lnTo>
                    <a:pt x="9456" y="27397"/>
                  </a:lnTo>
                  <a:lnTo>
                    <a:pt x="9498" y="26553"/>
                  </a:lnTo>
                  <a:lnTo>
                    <a:pt x="9625" y="25666"/>
                  </a:lnTo>
                  <a:lnTo>
                    <a:pt x="9836" y="24780"/>
                  </a:lnTo>
                  <a:lnTo>
                    <a:pt x="10047" y="23893"/>
                  </a:lnTo>
                  <a:lnTo>
                    <a:pt x="10343" y="22965"/>
                  </a:lnTo>
                  <a:lnTo>
                    <a:pt x="10680" y="22036"/>
                  </a:lnTo>
                  <a:lnTo>
                    <a:pt x="11018" y="21149"/>
                  </a:lnTo>
                  <a:lnTo>
                    <a:pt x="11778" y="19376"/>
                  </a:lnTo>
                  <a:lnTo>
                    <a:pt x="12580" y="17730"/>
                  </a:lnTo>
                  <a:lnTo>
                    <a:pt x="13382" y="16253"/>
                  </a:lnTo>
                  <a:lnTo>
                    <a:pt x="14058" y="14986"/>
                  </a:lnTo>
                  <a:lnTo>
                    <a:pt x="14649" y="14015"/>
                  </a:lnTo>
                  <a:lnTo>
                    <a:pt x="15197" y="13171"/>
                  </a:lnTo>
                  <a:lnTo>
                    <a:pt x="15197" y="13171"/>
                  </a:lnTo>
                  <a:lnTo>
                    <a:pt x="15831" y="14184"/>
                  </a:lnTo>
                  <a:lnTo>
                    <a:pt x="16506" y="15366"/>
                  </a:lnTo>
                  <a:lnTo>
                    <a:pt x="17308" y="16844"/>
                  </a:lnTo>
                  <a:lnTo>
                    <a:pt x="18195" y="18574"/>
                  </a:lnTo>
                  <a:lnTo>
                    <a:pt x="18617" y="19503"/>
                  </a:lnTo>
                  <a:lnTo>
                    <a:pt x="19081" y="20474"/>
                  </a:lnTo>
                  <a:lnTo>
                    <a:pt x="19461" y="21445"/>
                  </a:lnTo>
                  <a:lnTo>
                    <a:pt x="19841" y="22458"/>
                  </a:lnTo>
                  <a:lnTo>
                    <a:pt x="20179" y="23471"/>
                  </a:lnTo>
                  <a:lnTo>
                    <a:pt x="20474" y="24484"/>
                  </a:lnTo>
                  <a:lnTo>
                    <a:pt x="24105" y="23598"/>
                  </a:lnTo>
                  <a:lnTo>
                    <a:pt x="24147" y="23598"/>
                  </a:lnTo>
                  <a:lnTo>
                    <a:pt x="24147" y="0"/>
                  </a:lnTo>
                  <a:lnTo>
                    <a:pt x="24147" y="0"/>
                  </a:lnTo>
                  <a:lnTo>
                    <a:pt x="24147" y="0"/>
                  </a:lnTo>
                  <a:lnTo>
                    <a:pt x="25329" y="42"/>
                  </a:lnTo>
                  <a:lnTo>
                    <a:pt x="26511" y="127"/>
                  </a:lnTo>
                  <a:lnTo>
                    <a:pt x="27651" y="253"/>
                  </a:lnTo>
                  <a:lnTo>
                    <a:pt x="28790" y="464"/>
                  </a:lnTo>
                  <a:lnTo>
                    <a:pt x="29930" y="676"/>
                  </a:lnTo>
                  <a:lnTo>
                    <a:pt x="31028" y="1013"/>
                  </a:lnTo>
                  <a:lnTo>
                    <a:pt x="32083" y="1351"/>
                  </a:lnTo>
                  <a:lnTo>
                    <a:pt x="33181" y="1731"/>
                  </a:lnTo>
                  <a:lnTo>
                    <a:pt x="34194" y="2195"/>
                  </a:lnTo>
                  <a:lnTo>
                    <a:pt x="35207" y="2660"/>
                  </a:lnTo>
                  <a:lnTo>
                    <a:pt x="36178" y="3208"/>
                  </a:lnTo>
                  <a:lnTo>
                    <a:pt x="37149" y="3799"/>
                  </a:lnTo>
                  <a:lnTo>
                    <a:pt x="38035" y="4433"/>
                  </a:lnTo>
                  <a:lnTo>
                    <a:pt x="38964" y="5066"/>
                  </a:lnTo>
                  <a:lnTo>
                    <a:pt x="39808" y="5783"/>
                  </a:lnTo>
                  <a:lnTo>
                    <a:pt x="40653" y="6501"/>
                  </a:lnTo>
                  <a:lnTo>
                    <a:pt x="41413" y="7303"/>
                  </a:lnTo>
                  <a:lnTo>
                    <a:pt x="42172" y="8105"/>
                  </a:lnTo>
                  <a:lnTo>
                    <a:pt x="42890" y="8950"/>
                  </a:lnTo>
                  <a:lnTo>
                    <a:pt x="43566" y="9836"/>
                  </a:lnTo>
                  <a:lnTo>
                    <a:pt x="44199" y="10723"/>
                  </a:lnTo>
                  <a:lnTo>
                    <a:pt x="44790" y="11693"/>
                  </a:lnTo>
                  <a:lnTo>
                    <a:pt x="45381" y="12664"/>
                  </a:lnTo>
                  <a:lnTo>
                    <a:pt x="45887" y="13635"/>
                  </a:lnTo>
                  <a:lnTo>
                    <a:pt x="46352" y="14691"/>
                  </a:lnTo>
                  <a:lnTo>
                    <a:pt x="46774" y="15704"/>
                  </a:lnTo>
                  <a:lnTo>
                    <a:pt x="47112" y="16801"/>
                  </a:lnTo>
                  <a:lnTo>
                    <a:pt x="47449" y="17899"/>
                  </a:lnTo>
                  <a:lnTo>
                    <a:pt x="47703" y="18997"/>
                  </a:lnTo>
                  <a:lnTo>
                    <a:pt x="47914" y="20136"/>
                  </a:lnTo>
                  <a:lnTo>
                    <a:pt x="48082" y="21276"/>
                  </a:lnTo>
                  <a:lnTo>
                    <a:pt x="48209" y="22458"/>
                  </a:lnTo>
                  <a:lnTo>
                    <a:pt x="48209" y="22458"/>
                  </a:lnTo>
                  <a:lnTo>
                    <a:pt x="48082" y="21361"/>
                  </a:lnTo>
                  <a:lnTo>
                    <a:pt x="47956" y="20305"/>
                  </a:lnTo>
                  <a:lnTo>
                    <a:pt x="47787" y="19250"/>
                  </a:lnTo>
                  <a:lnTo>
                    <a:pt x="47534" y="18237"/>
                  </a:lnTo>
                  <a:lnTo>
                    <a:pt x="47238" y="17224"/>
                  </a:lnTo>
                  <a:lnTo>
                    <a:pt x="46943" y="16210"/>
                  </a:lnTo>
                  <a:lnTo>
                    <a:pt x="46563" y="15197"/>
                  </a:lnTo>
                  <a:lnTo>
                    <a:pt x="46141" y="14269"/>
                  </a:lnTo>
                  <a:lnTo>
                    <a:pt x="45718" y="13298"/>
                  </a:lnTo>
                  <a:lnTo>
                    <a:pt x="45212" y="12369"/>
                  </a:lnTo>
                  <a:lnTo>
                    <a:pt x="44705" y="11482"/>
                  </a:lnTo>
                  <a:lnTo>
                    <a:pt x="44114" y="10596"/>
                  </a:lnTo>
                  <a:lnTo>
                    <a:pt x="43523" y="9752"/>
                  </a:lnTo>
                  <a:lnTo>
                    <a:pt x="42890" y="8950"/>
                  </a:lnTo>
                  <a:lnTo>
                    <a:pt x="42215" y="8147"/>
                  </a:lnTo>
                  <a:lnTo>
                    <a:pt x="41539" y="7388"/>
                  </a:lnTo>
                  <a:lnTo>
                    <a:pt x="40779" y="6670"/>
                  </a:lnTo>
                  <a:lnTo>
                    <a:pt x="40019" y="5952"/>
                  </a:lnTo>
                  <a:lnTo>
                    <a:pt x="39217" y="5277"/>
                  </a:lnTo>
                  <a:lnTo>
                    <a:pt x="38373" y="4644"/>
                  </a:lnTo>
                  <a:lnTo>
                    <a:pt x="37529" y="4053"/>
                  </a:lnTo>
                  <a:lnTo>
                    <a:pt x="36642" y="3462"/>
                  </a:lnTo>
                  <a:lnTo>
                    <a:pt x="35756" y="2955"/>
                  </a:lnTo>
                  <a:lnTo>
                    <a:pt x="34827" y="2449"/>
                  </a:lnTo>
                  <a:lnTo>
                    <a:pt x="33856" y="2026"/>
                  </a:lnTo>
                  <a:lnTo>
                    <a:pt x="32843" y="1604"/>
                  </a:lnTo>
                  <a:lnTo>
                    <a:pt x="31872" y="1224"/>
                  </a:lnTo>
                  <a:lnTo>
                    <a:pt x="30817" y="929"/>
                  </a:lnTo>
                  <a:lnTo>
                    <a:pt x="29761" y="633"/>
                  </a:lnTo>
                  <a:lnTo>
                    <a:pt x="28706" y="422"/>
                  </a:lnTo>
                  <a:lnTo>
                    <a:pt x="27608" y="253"/>
                  </a:lnTo>
                  <a:lnTo>
                    <a:pt x="26511" y="85"/>
                  </a:lnTo>
                  <a:lnTo>
                    <a:pt x="26511" y="85"/>
                  </a:lnTo>
                  <a:lnTo>
                    <a:pt x="25287" y="0"/>
                  </a:lnTo>
                  <a:lnTo>
                    <a:pt x="24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4878550" y="1453850"/>
              <a:ext cx="286025" cy="489725"/>
            </a:xfrm>
            <a:custGeom>
              <a:avLst/>
              <a:gdLst/>
              <a:ahLst/>
              <a:cxnLst/>
              <a:rect l="l" t="t" r="r" b="b"/>
              <a:pathLst>
                <a:path w="11441" h="19589" extrusionOk="0">
                  <a:moveTo>
                    <a:pt x="5741" y="1"/>
                  </a:moveTo>
                  <a:lnTo>
                    <a:pt x="5193" y="845"/>
                  </a:lnTo>
                  <a:lnTo>
                    <a:pt x="4602" y="1816"/>
                  </a:lnTo>
                  <a:lnTo>
                    <a:pt x="3926" y="3083"/>
                  </a:lnTo>
                  <a:lnTo>
                    <a:pt x="3124" y="4560"/>
                  </a:lnTo>
                  <a:lnTo>
                    <a:pt x="2322" y="6206"/>
                  </a:lnTo>
                  <a:lnTo>
                    <a:pt x="1562" y="7979"/>
                  </a:lnTo>
                  <a:lnTo>
                    <a:pt x="1224" y="8866"/>
                  </a:lnTo>
                  <a:lnTo>
                    <a:pt x="887" y="9795"/>
                  </a:lnTo>
                  <a:lnTo>
                    <a:pt x="591" y="10723"/>
                  </a:lnTo>
                  <a:lnTo>
                    <a:pt x="380" y="11610"/>
                  </a:lnTo>
                  <a:lnTo>
                    <a:pt x="169" y="12496"/>
                  </a:lnTo>
                  <a:lnTo>
                    <a:pt x="42" y="13383"/>
                  </a:lnTo>
                  <a:lnTo>
                    <a:pt x="0" y="14227"/>
                  </a:lnTo>
                  <a:lnTo>
                    <a:pt x="0" y="15029"/>
                  </a:lnTo>
                  <a:lnTo>
                    <a:pt x="85" y="15789"/>
                  </a:lnTo>
                  <a:lnTo>
                    <a:pt x="169" y="16169"/>
                  </a:lnTo>
                  <a:lnTo>
                    <a:pt x="296" y="16507"/>
                  </a:lnTo>
                  <a:lnTo>
                    <a:pt x="422" y="16844"/>
                  </a:lnTo>
                  <a:lnTo>
                    <a:pt x="549" y="17182"/>
                  </a:lnTo>
                  <a:lnTo>
                    <a:pt x="718" y="17478"/>
                  </a:lnTo>
                  <a:lnTo>
                    <a:pt x="929" y="17773"/>
                  </a:lnTo>
                  <a:lnTo>
                    <a:pt x="1182" y="18026"/>
                  </a:lnTo>
                  <a:lnTo>
                    <a:pt x="1435" y="18280"/>
                  </a:lnTo>
                  <a:lnTo>
                    <a:pt x="1689" y="18533"/>
                  </a:lnTo>
                  <a:lnTo>
                    <a:pt x="2026" y="18744"/>
                  </a:lnTo>
                  <a:lnTo>
                    <a:pt x="2364" y="18913"/>
                  </a:lnTo>
                  <a:lnTo>
                    <a:pt x="2744" y="19082"/>
                  </a:lnTo>
                  <a:lnTo>
                    <a:pt x="3166" y="19251"/>
                  </a:lnTo>
                  <a:lnTo>
                    <a:pt x="3588" y="19335"/>
                  </a:lnTo>
                  <a:lnTo>
                    <a:pt x="4095" y="19462"/>
                  </a:lnTo>
                  <a:lnTo>
                    <a:pt x="4602" y="19504"/>
                  </a:lnTo>
                  <a:lnTo>
                    <a:pt x="5150" y="19546"/>
                  </a:lnTo>
                  <a:lnTo>
                    <a:pt x="5741" y="19588"/>
                  </a:lnTo>
                  <a:lnTo>
                    <a:pt x="6290" y="19546"/>
                  </a:lnTo>
                  <a:lnTo>
                    <a:pt x="6839" y="19504"/>
                  </a:lnTo>
                  <a:lnTo>
                    <a:pt x="7388" y="19462"/>
                  </a:lnTo>
                  <a:lnTo>
                    <a:pt x="7852" y="19335"/>
                  </a:lnTo>
                  <a:lnTo>
                    <a:pt x="8274" y="19251"/>
                  </a:lnTo>
                  <a:lnTo>
                    <a:pt x="8696" y="19082"/>
                  </a:lnTo>
                  <a:lnTo>
                    <a:pt x="9076" y="18913"/>
                  </a:lnTo>
                  <a:lnTo>
                    <a:pt x="9414" y="18744"/>
                  </a:lnTo>
                  <a:lnTo>
                    <a:pt x="9752" y="18533"/>
                  </a:lnTo>
                  <a:lnTo>
                    <a:pt x="10005" y="18280"/>
                  </a:lnTo>
                  <a:lnTo>
                    <a:pt x="10301" y="18026"/>
                  </a:lnTo>
                  <a:lnTo>
                    <a:pt x="10512" y="17773"/>
                  </a:lnTo>
                  <a:lnTo>
                    <a:pt x="10723" y="17478"/>
                  </a:lnTo>
                  <a:lnTo>
                    <a:pt x="10892" y="17182"/>
                  </a:lnTo>
                  <a:lnTo>
                    <a:pt x="11018" y="16844"/>
                  </a:lnTo>
                  <a:lnTo>
                    <a:pt x="11145" y="16507"/>
                  </a:lnTo>
                  <a:lnTo>
                    <a:pt x="11271" y="16169"/>
                  </a:lnTo>
                  <a:lnTo>
                    <a:pt x="11356" y="15789"/>
                  </a:lnTo>
                  <a:lnTo>
                    <a:pt x="11440" y="15029"/>
                  </a:lnTo>
                  <a:lnTo>
                    <a:pt x="11440" y="14227"/>
                  </a:lnTo>
                  <a:lnTo>
                    <a:pt x="11398" y="13383"/>
                  </a:lnTo>
                  <a:lnTo>
                    <a:pt x="11271" y="12496"/>
                  </a:lnTo>
                  <a:lnTo>
                    <a:pt x="11060" y="11610"/>
                  </a:lnTo>
                  <a:lnTo>
                    <a:pt x="10849" y="10723"/>
                  </a:lnTo>
                  <a:lnTo>
                    <a:pt x="10554" y="9795"/>
                  </a:lnTo>
                  <a:lnTo>
                    <a:pt x="10216" y="8866"/>
                  </a:lnTo>
                  <a:lnTo>
                    <a:pt x="9878" y="7979"/>
                  </a:lnTo>
                  <a:lnTo>
                    <a:pt x="9119" y="6206"/>
                  </a:lnTo>
                  <a:lnTo>
                    <a:pt x="8316" y="4560"/>
                  </a:lnTo>
                  <a:lnTo>
                    <a:pt x="7514" y="3083"/>
                  </a:lnTo>
                  <a:lnTo>
                    <a:pt x="6839" y="1816"/>
                  </a:lnTo>
                  <a:lnTo>
                    <a:pt x="6248" y="845"/>
                  </a:lnTo>
                  <a:lnTo>
                    <a:pt x="574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4878550" y="1453850"/>
              <a:ext cx="286025" cy="489725"/>
            </a:xfrm>
            <a:custGeom>
              <a:avLst/>
              <a:gdLst/>
              <a:ahLst/>
              <a:cxnLst/>
              <a:rect l="l" t="t" r="r" b="b"/>
              <a:pathLst>
                <a:path w="11441" h="19589" fill="none" extrusionOk="0">
                  <a:moveTo>
                    <a:pt x="5741" y="1"/>
                  </a:moveTo>
                  <a:lnTo>
                    <a:pt x="5741" y="1"/>
                  </a:lnTo>
                  <a:lnTo>
                    <a:pt x="6248" y="845"/>
                  </a:lnTo>
                  <a:lnTo>
                    <a:pt x="6839" y="1816"/>
                  </a:lnTo>
                  <a:lnTo>
                    <a:pt x="7514" y="3083"/>
                  </a:lnTo>
                  <a:lnTo>
                    <a:pt x="8316" y="4560"/>
                  </a:lnTo>
                  <a:lnTo>
                    <a:pt x="9119" y="6206"/>
                  </a:lnTo>
                  <a:lnTo>
                    <a:pt x="9878" y="7979"/>
                  </a:lnTo>
                  <a:lnTo>
                    <a:pt x="10216" y="8866"/>
                  </a:lnTo>
                  <a:lnTo>
                    <a:pt x="10554" y="9795"/>
                  </a:lnTo>
                  <a:lnTo>
                    <a:pt x="10849" y="10723"/>
                  </a:lnTo>
                  <a:lnTo>
                    <a:pt x="11060" y="11610"/>
                  </a:lnTo>
                  <a:lnTo>
                    <a:pt x="11271" y="12496"/>
                  </a:lnTo>
                  <a:lnTo>
                    <a:pt x="11398" y="13383"/>
                  </a:lnTo>
                  <a:lnTo>
                    <a:pt x="11440" y="14227"/>
                  </a:lnTo>
                  <a:lnTo>
                    <a:pt x="11440" y="15029"/>
                  </a:lnTo>
                  <a:lnTo>
                    <a:pt x="11356" y="15789"/>
                  </a:lnTo>
                  <a:lnTo>
                    <a:pt x="11271" y="16169"/>
                  </a:lnTo>
                  <a:lnTo>
                    <a:pt x="11145" y="16507"/>
                  </a:lnTo>
                  <a:lnTo>
                    <a:pt x="11018" y="16844"/>
                  </a:lnTo>
                  <a:lnTo>
                    <a:pt x="10892" y="17182"/>
                  </a:lnTo>
                  <a:lnTo>
                    <a:pt x="10723" y="17478"/>
                  </a:lnTo>
                  <a:lnTo>
                    <a:pt x="10512" y="17773"/>
                  </a:lnTo>
                  <a:lnTo>
                    <a:pt x="10301" y="18026"/>
                  </a:lnTo>
                  <a:lnTo>
                    <a:pt x="10005" y="18280"/>
                  </a:lnTo>
                  <a:lnTo>
                    <a:pt x="9752" y="18533"/>
                  </a:lnTo>
                  <a:lnTo>
                    <a:pt x="9414" y="18744"/>
                  </a:lnTo>
                  <a:lnTo>
                    <a:pt x="9076" y="18913"/>
                  </a:lnTo>
                  <a:lnTo>
                    <a:pt x="8696" y="19082"/>
                  </a:lnTo>
                  <a:lnTo>
                    <a:pt x="8274" y="19251"/>
                  </a:lnTo>
                  <a:lnTo>
                    <a:pt x="7852" y="19335"/>
                  </a:lnTo>
                  <a:lnTo>
                    <a:pt x="7388" y="19462"/>
                  </a:lnTo>
                  <a:lnTo>
                    <a:pt x="6839" y="19504"/>
                  </a:lnTo>
                  <a:lnTo>
                    <a:pt x="6290" y="19546"/>
                  </a:lnTo>
                  <a:lnTo>
                    <a:pt x="5741" y="19588"/>
                  </a:lnTo>
                  <a:lnTo>
                    <a:pt x="5741" y="19588"/>
                  </a:lnTo>
                  <a:lnTo>
                    <a:pt x="5150" y="19546"/>
                  </a:lnTo>
                  <a:lnTo>
                    <a:pt x="4602" y="19504"/>
                  </a:lnTo>
                  <a:lnTo>
                    <a:pt x="4095" y="19462"/>
                  </a:lnTo>
                  <a:lnTo>
                    <a:pt x="3588" y="19335"/>
                  </a:lnTo>
                  <a:lnTo>
                    <a:pt x="3166" y="19251"/>
                  </a:lnTo>
                  <a:lnTo>
                    <a:pt x="2744" y="19082"/>
                  </a:lnTo>
                  <a:lnTo>
                    <a:pt x="2364" y="18913"/>
                  </a:lnTo>
                  <a:lnTo>
                    <a:pt x="2026" y="18744"/>
                  </a:lnTo>
                  <a:lnTo>
                    <a:pt x="1689" y="18533"/>
                  </a:lnTo>
                  <a:lnTo>
                    <a:pt x="1435" y="18280"/>
                  </a:lnTo>
                  <a:lnTo>
                    <a:pt x="1182" y="18026"/>
                  </a:lnTo>
                  <a:lnTo>
                    <a:pt x="929" y="17773"/>
                  </a:lnTo>
                  <a:lnTo>
                    <a:pt x="718" y="17478"/>
                  </a:lnTo>
                  <a:lnTo>
                    <a:pt x="549" y="17182"/>
                  </a:lnTo>
                  <a:lnTo>
                    <a:pt x="422" y="16844"/>
                  </a:lnTo>
                  <a:lnTo>
                    <a:pt x="296" y="16507"/>
                  </a:lnTo>
                  <a:lnTo>
                    <a:pt x="169" y="16169"/>
                  </a:lnTo>
                  <a:lnTo>
                    <a:pt x="85" y="15789"/>
                  </a:lnTo>
                  <a:lnTo>
                    <a:pt x="0" y="15029"/>
                  </a:lnTo>
                  <a:lnTo>
                    <a:pt x="0" y="14227"/>
                  </a:lnTo>
                  <a:lnTo>
                    <a:pt x="42" y="13383"/>
                  </a:lnTo>
                  <a:lnTo>
                    <a:pt x="169" y="12496"/>
                  </a:lnTo>
                  <a:lnTo>
                    <a:pt x="380" y="11610"/>
                  </a:lnTo>
                  <a:lnTo>
                    <a:pt x="591" y="10723"/>
                  </a:lnTo>
                  <a:lnTo>
                    <a:pt x="887" y="9795"/>
                  </a:lnTo>
                  <a:lnTo>
                    <a:pt x="1224" y="8866"/>
                  </a:lnTo>
                  <a:lnTo>
                    <a:pt x="1562" y="7979"/>
                  </a:lnTo>
                  <a:lnTo>
                    <a:pt x="2322" y="6206"/>
                  </a:lnTo>
                  <a:lnTo>
                    <a:pt x="3124" y="4560"/>
                  </a:lnTo>
                  <a:lnTo>
                    <a:pt x="3926" y="3083"/>
                  </a:lnTo>
                  <a:lnTo>
                    <a:pt x="4602" y="1816"/>
                  </a:lnTo>
                  <a:lnTo>
                    <a:pt x="5193" y="845"/>
                  </a:lnTo>
                  <a:lnTo>
                    <a:pt x="57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4938700" y="1645925"/>
              <a:ext cx="26400" cy="49650"/>
            </a:xfrm>
            <a:custGeom>
              <a:avLst/>
              <a:gdLst/>
              <a:ahLst/>
              <a:cxnLst/>
              <a:rect l="l" t="t" r="r" b="b"/>
              <a:pathLst>
                <a:path w="1056" h="1986" extrusionOk="0">
                  <a:moveTo>
                    <a:pt x="887" y="1"/>
                  </a:moveTo>
                  <a:lnTo>
                    <a:pt x="802" y="43"/>
                  </a:lnTo>
                  <a:lnTo>
                    <a:pt x="760" y="85"/>
                  </a:lnTo>
                  <a:lnTo>
                    <a:pt x="338" y="887"/>
                  </a:lnTo>
                  <a:lnTo>
                    <a:pt x="43" y="1732"/>
                  </a:lnTo>
                  <a:lnTo>
                    <a:pt x="0" y="1816"/>
                  </a:lnTo>
                  <a:lnTo>
                    <a:pt x="43" y="1858"/>
                  </a:lnTo>
                  <a:lnTo>
                    <a:pt x="85" y="1943"/>
                  </a:lnTo>
                  <a:lnTo>
                    <a:pt x="127" y="1943"/>
                  </a:lnTo>
                  <a:lnTo>
                    <a:pt x="169" y="1985"/>
                  </a:lnTo>
                  <a:lnTo>
                    <a:pt x="296" y="1943"/>
                  </a:lnTo>
                  <a:lnTo>
                    <a:pt x="338" y="1858"/>
                  </a:lnTo>
                  <a:lnTo>
                    <a:pt x="676" y="1056"/>
                  </a:lnTo>
                  <a:lnTo>
                    <a:pt x="1056" y="254"/>
                  </a:lnTo>
                  <a:lnTo>
                    <a:pt x="1056" y="170"/>
                  </a:lnTo>
                  <a:lnTo>
                    <a:pt x="1056" y="128"/>
                  </a:lnTo>
                  <a:lnTo>
                    <a:pt x="1014" y="85"/>
                  </a:lnTo>
                  <a:lnTo>
                    <a:pt x="971" y="4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4938700" y="1645925"/>
              <a:ext cx="26400" cy="49650"/>
            </a:xfrm>
            <a:custGeom>
              <a:avLst/>
              <a:gdLst/>
              <a:ahLst/>
              <a:cxnLst/>
              <a:rect l="l" t="t" r="r" b="b"/>
              <a:pathLst>
                <a:path w="1056" h="1986" fill="none" extrusionOk="0">
                  <a:moveTo>
                    <a:pt x="887" y="1"/>
                  </a:moveTo>
                  <a:lnTo>
                    <a:pt x="887" y="1"/>
                  </a:lnTo>
                  <a:lnTo>
                    <a:pt x="802" y="43"/>
                  </a:lnTo>
                  <a:lnTo>
                    <a:pt x="760" y="85"/>
                  </a:lnTo>
                  <a:lnTo>
                    <a:pt x="760" y="85"/>
                  </a:lnTo>
                  <a:lnTo>
                    <a:pt x="338" y="887"/>
                  </a:lnTo>
                  <a:lnTo>
                    <a:pt x="43" y="1732"/>
                  </a:lnTo>
                  <a:lnTo>
                    <a:pt x="43" y="1732"/>
                  </a:lnTo>
                  <a:lnTo>
                    <a:pt x="0" y="1816"/>
                  </a:lnTo>
                  <a:lnTo>
                    <a:pt x="43" y="1858"/>
                  </a:lnTo>
                  <a:lnTo>
                    <a:pt x="85" y="1943"/>
                  </a:lnTo>
                  <a:lnTo>
                    <a:pt x="127" y="1943"/>
                  </a:lnTo>
                  <a:lnTo>
                    <a:pt x="127" y="1943"/>
                  </a:lnTo>
                  <a:lnTo>
                    <a:pt x="169" y="1985"/>
                  </a:lnTo>
                  <a:lnTo>
                    <a:pt x="169" y="1985"/>
                  </a:lnTo>
                  <a:lnTo>
                    <a:pt x="296" y="1943"/>
                  </a:lnTo>
                  <a:lnTo>
                    <a:pt x="338" y="1858"/>
                  </a:lnTo>
                  <a:lnTo>
                    <a:pt x="338" y="1858"/>
                  </a:lnTo>
                  <a:lnTo>
                    <a:pt x="676" y="1056"/>
                  </a:lnTo>
                  <a:lnTo>
                    <a:pt x="1056" y="254"/>
                  </a:lnTo>
                  <a:lnTo>
                    <a:pt x="1056" y="254"/>
                  </a:lnTo>
                  <a:lnTo>
                    <a:pt x="1056" y="170"/>
                  </a:lnTo>
                  <a:lnTo>
                    <a:pt x="1056" y="128"/>
                  </a:lnTo>
                  <a:lnTo>
                    <a:pt x="1014" y="85"/>
                  </a:lnTo>
                  <a:lnTo>
                    <a:pt x="971" y="43"/>
                  </a:lnTo>
                  <a:lnTo>
                    <a:pt x="971" y="43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4912325" y="1733525"/>
              <a:ext cx="114000" cy="180500"/>
            </a:xfrm>
            <a:custGeom>
              <a:avLst/>
              <a:gdLst/>
              <a:ahLst/>
              <a:cxnLst/>
              <a:rect l="l" t="t" r="r" b="b"/>
              <a:pathLst>
                <a:path w="4560" h="7220" extrusionOk="0">
                  <a:moveTo>
                    <a:pt x="591" y="1"/>
                  </a:moveTo>
                  <a:lnTo>
                    <a:pt x="549" y="127"/>
                  </a:lnTo>
                  <a:lnTo>
                    <a:pt x="338" y="887"/>
                  </a:lnTo>
                  <a:lnTo>
                    <a:pt x="169" y="1689"/>
                  </a:lnTo>
                  <a:lnTo>
                    <a:pt x="42" y="2491"/>
                  </a:lnTo>
                  <a:lnTo>
                    <a:pt x="0" y="3336"/>
                  </a:lnTo>
                  <a:lnTo>
                    <a:pt x="0" y="3758"/>
                  </a:lnTo>
                  <a:lnTo>
                    <a:pt x="42" y="4180"/>
                  </a:lnTo>
                  <a:lnTo>
                    <a:pt x="127" y="4602"/>
                  </a:lnTo>
                  <a:lnTo>
                    <a:pt x="253" y="4982"/>
                  </a:lnTo>
                  <a:lnTo>
                    <a:pt x="422" y="5278"/>
                  </a:lnTo>
                  <a:lnTo>
                    <a:pt x="591" y="5531"/>
                  </a:lnTo>
                  <a:lnTo>
                    <a:pt x="760" y="5784"/>
                  </a:lnTo>
                  <a:lnTo>
                    <a:pt x="971" y="5995"/>
                  </a:lnTo>
                  <a:lnTo>
                    <a:pt x="1224" y="6206"/>
                  </a:lnTo>
                  <a:lnTo>
                    <a:pt x="1478" y="6375"/>
                  </a:lnTo>
                  <a:lnTo>
                    <a:pt x="2026" y="6671"/>
                  </a:lnTo>
                  <a:lnTo>
                    <a:pt x="2575" y="6882"/>
                  </a:lnTo>
                  <a:lnTo>
                    <a:pt x="3166" y="7051"/>
                  </a:lnTo>
                  <a:lnTo>
                    <a:pt x="3757" y="7135"/>
                  </a:lnTo>
                  <a:lnTo>
                    <a:pt x="4348" y="7219"/>
                  </a:lnTo>
                  <a:lnTo>
                    <a:pt x="4390" y="7219"/>
                  </a:lnTo>
                  <a:lnTo>
                    <a:pt x="4475" y="7177"/>
                  </a:lnTo>
                  <a:lnTo>
                    <a:pt x="4559" y="7093"/>
                  </a:lnTo>
                  <a:lnTo>
                    <a:pt x="4517" y="7008"/>
                  </a:lnTo>
                  <a:lnTo>
                    <a:pt x="4517" y="6966"/>
                  </a:lnTo>
                  <a:lnTo>
                    <a:pt x="4433" y="6924"/>
                  </a:lnTo>
                  <a:lnTo>
                    <a:pt x="4390" y="6882"/>
                  </a:lnTo>
                  <a:lnTo>
                    <a:pt x="3842" y="6839"/>
                  </a:lnTo>
                  <a:lnTo>
                    <a:pt x="3251" y="6713"/>
                  </a:lnTo>
                  <a:lnTo>
                    <a:pt x="2702" y="6544"/>
                  </a:lnTo>
                  <a:lnTo>
                    <a:pt x="2153" y="6375"/>
                  </a:lnTo>
                  <a:lnTo>
                    <a:pt x="1646" y="6080"/>
                  </a:lnTo>
                  <a:lnTo>
                    <a:pt x="1224" y="5784"/>
                  </a:lnTo>
                  <a:lnTo>
                    <a:pt x="1013" y="5573"/>
                  </a:lnTo>
                  <a:lnTo>
                    <a:pt x="844" y="5362"/>
                  </a:lnTo>
                  <a:lnTo>
                    <a:pt x="718" y="5109"/>
                  </a:lnTo>
                  <a:lnTo>
                    <a:pt x="591" y="4855"/>
                  </a:lnTo>
                  <a:lnTo>
                    <a:pt x="464" y="4518"/>
                  </a:lnTo>
                  <a:lnTo>
                    <a:pt x="380" y="4138"/>
                  </a:lnTo>
                  <a:lnTo>
                    <a:pt x="338" y="3716"/>
                  </a:lnTo>
                  <a:lnTo>
                    <a:pt x="338" y="3336"/>
                  </a:lnTo>
                  <a:lnTo>
                    <a:pt x="380" y="2534"/>
                  </a:lnTo>
                  <a:lnTo>
                    <a:pt x="507" y="1732"/>
                  </a:lnTo>
                  <a:lnTo>
                    <a:pt x="675" y="929"/>
                  </a:lnTo>
                  <a:lnTo>
                    <a:pt x="844" y="212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4912325" y="1733525"/>
              <a:ext cx="114000" cy="180500"/>
            </a:xfrm>
            <a:custGeom>
              <a:avLst/>
              <a:gdLst/>
              <a:ahLst/>
              <a:cxnLst/>
              <a:rect l="l" t="t" r="r" b="b"/>
              <a:pathLst>
                <a:path w="4560" h="7220" fill="none" extrusionOk="0">
                  <a:moveTo>
                    <a:pt x="675" y="1"/>
                  </a:moveTo>
                  <a:lnTo>
                    <a:pt x="675" y="1"/>
                  </a:lnTo>
                  <a:lnTo>
                    <a:pt x="591" y="1"/>
                  </a:lnTo>
                  <a:lnTo>
                    <a:pt x="549" y="127"/>
                  </a:lnTo>
                  <a:lnTo>
                    <a:pt x="549" y="127"/>
                  </a:lnTo>
                  <a:lnTo>
                    <a:pt x="338" y="887"/>
                  </a:lnTo>
                  <a:lnTo>
                    <a:pt x="169" y="1689"/>
                  </a:lnTo>
                  <a:lnTo>
                    <a:pt x="42" y="2491"/>
                  </a:lnTo>
                  <a:lnTo>
                    <a:pt x="0" y="3336"/>
                  </a:lnTo>
                  <a:lnTo>
                    <a:pt x="0" y="3336"/>
                  </a:lnTo>
                  <a:lnTo>
                    <a:pt x="0" y="3758"/>
                  </a:lnTo>
                  <a:lnTo>
                    <a:pt x="42" y="4180"/>
                  </a:lnTo>
                  <a:lnTo>
                    <a:pt x="127" y="4602"/>
                  </a:lnTo>
                  <a:lnTo>
                    <a:pt x="253" y="4982"/>
                  </a:lnTo>
                  <a:lnTo>
                    <a:pt x="253" y="4982"/>
                  </a:lnTo>
                  <a:lnTo>
                    <a:pt x="253" y="4982"/>
                  </a:lnTo>
                  <a:lnTo>
                    <a:pt x="422" y="5278"/>
                  </a:lnTo>
                  <a:lnTo>
                    <a:pt x="591" y="5531"/>
                  </a:lnTo>
                  <a:lnTo>
                    <a:pt x="760" y="5784"/>
                  </a:lnTo>
                  <a:lnTo>
                    <a:pt x="971" y="5995"/>
                  </a:lnTo>
                  <a:lnTo>
                    <a:pt x="1224" y="6206"/>
                  </a:lnTo>
                  <a:lnTo>
                    <a:pt x="1478" y="6375"/>
                  </a:lnTo>
                  <a:lnTo>
                    <a:pt x="2026" y="6671"/>
                  </a:lnTo>
                  <a:lnTo>
                    <a:pt x="2026" y="6671"/>
                  </a:lnTo>
                  <a:lnTo>
                    <a:pt x="2575" y="6882"/>
                  </a:lnTo>
                  <a:lnTo>
                    <a:pt x="3166" y="7051"/>
                  </a:lnTo>
                  <a:lnTo>
                    <a:pt x="3757" y="7135"/>
                  </a:lnTo>
                  <a:lnTo>
                    <a:pt x="4348" y="7219"/>
                  </a:lnTo>
                  <a:lnTo>
                    <a:pt x="4348" y="7219"/>
                  </a:lnTo>
                  <a:lnTo>
                    <a:pt x="4390" y="7219"/>
                  </a:lnTo>
                  <a:lnTo>
                    <a:pt x="4390" y="7219"/>
                  </a:lnTo>
                  <a:lnTo>
                    <a:pt x="4475" y="7177"/>
                  </a:lnTo>
                  <a:lnTo>
                    <a:pt x="4559" y="7093"/>
                  </a:lnTo>
                  <a:lnTo>
                    <a:pt x="4559" y="7093"/>
                  </a:lnTo>
                  <a:lnTo>
                    <a:pt x="4517" y="7008"/>
                  </a:lnTo>
                  <a:lnTo>
                    <a:pt x="4517" y="6966"/>
                  </a:lnTo>
                  <a:lnTo>
                    <a:pt x="4433" y="6924"/>
                  </a:lnTo>
                  <a:lnTo>
                    <a:pt x="4390" y="6882"/>
                  </a:lnTo>
                  <a:lnTo>
                    <a:pt x="4390" y="6882"/>
                  </a:lnTo>
                  <a:lnTo>
                    <a:pt x="4390" y="6882"/>
                  </a:lnTo>
                  <a:lnTo>
                    <a:pt x="3842" y="6839"/>
                  </a:lnTo>
                  <a:lnTo>
                    <a:pt x="3251" y="6713"/>
                  </a:lnTo>
                  <a:lnTo>
                    <a:pt x="2702" y="6544"/>
                  </a:lnTo>
                  <a:lnTo>
                    <a:pt x="2153" y="6375"/>
                  </a:lnTo>
                  <a:lnTo>
                    <a:pt x="2153" y="6375"/>
                  </a:lnTo>
                  <a:lnTo>
                    <a:pt x="1646" y="6080"/>
                  </a:lnTo>
                  <a:lnTo>
                    <a:pt x="1224" y="5784"/>
                  </a:lnTo>
                  <a:lnTo>
                    <a:pt x="1013" y="5573"/>
                  </a:lnTo>
                  <a:lnTo>
                    <a:pt x="844" y="5362"/>
                  </a:lnTo>
                  <a:lnTo>
                    <a:pt x="718" y="5109"/>
                  </a:lnTo>
                  <a:lnTo>
                    <a:pt x="591" y="4855"/>
                  </a:lnTo>
                  <a:lnTo>
                    <a:pt x="591" y="4855"/>
                  </a:lnTo>
                  <a:lnTo>
                    <a:pt x="591" y="4855"/>
                  </a:lnTo>
                  <a:lnTo>
                    <a:pt x="464" y="4518"/>
                  </a:lnTo>
                  <a:lnTo>
                    <a:pt x="380" y="4138"/>
                  </a:lnTo>
                  <a:lnTo>
                    <a:pt x="338" y="3716"/>
                  </a:lnTo>
                  <a:lnTo>
                    <a:pt x="338" y="3336"/>
                  </a:lnTo>
                  <a:lnTo>
                    <a:pt x="338" y="3336"/>
                  </a:lnTo>
                  <a:lnTo>
                    <a:pt x="380" y="2534"/>
                  </a:lnTo>
                  <a:lnTo>
                    <a:pt x="507" y="1732"/>
                  </a:lnTo>
                  <a:lnTo>
                    <a:pt x="675" y="929"/>
                  </a:lnTo>
                  <a:lnTo>
                    <a:pt x="844" y="212"/>
                  </a:lnTo>
                  <a:lnTo>
                    <a:pt x="844" y="212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02" y="1"/>
                  </a:lnTo>
                  <a:lnTo>
                    <a:pt x="718" y="1"/>
                  </a:lnTo>
                  <a:lnTo>
                    <a:pt x="718" y="1"/>
                  </a:lnTo>
                  <a:lnTo>
                    <a:pt x="6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5080125" y="1124600"/>
              <a:ext cx="768325" cy="1206300"/>
            </a:xfrm>
            <a:custGeom>
              <a:avLst/>
              <a:gdLst/>
              <a:ahLst/>
              <a:cxnLst/>
              <a:rect l="l" t="t" r="r" b="b"/>
              <a:pathLst>
                <a:path w="30733" h="48252" extrusionOk="0">
                  <a:moveTo>
                    <a:pt x="6628" y="0"/>
                  </a:moveTo>
                  <a:lnTo>
                    <a:pt x="6628" y="23598"/>
                  </a:lnTo>
                  <a:lnTo>
                    <a:pt x="6586" y="23598"/>
                  </a:lnTo>
                  <a:lnTo>
                    <a:pt x="0" y="25202"/>
                  </a:lnTo>
                  <a:lnTo>
                    <a:pt x="6586" y="26764"/>
                  </a:lnTo>
                  <a:lnTo>
                    <a:pt x="6628" y="26764"/>
                  </a:lnTo>
                  <a:lnTo>
                    <a:pt x="6628" y="48251"/>
                  </a:lnTo>
                  <a:lnTo>
                    <a:pt x="7852" y="48209"/>
                  </a:lnTo>
                  <a:lnTo>
                    <a:pt x="9076" y="48124"/>
                  </a:lnTo>
                  <a:lnTo>
                    <a:pt x="10301" y="47956"/>
                  </a:lnTo>
                  <a:lnTo>
                    <a:pt x="11483" y="47744"/>
                  </a:lnTo>
                  <a:lnTo>
                    <a:pt x="12665" y="47491"/>
                  </a:lnTo>
                  <a:lnTo>
                    <a:pt x="13804" y="47153"/>
                  </a:lnTo>
                  <a:lnTo>
                    <a:pt x="14902" y="46774"/>
                  </a:lnTo>
                  <a:lnTo>
                    <a:pt x="15999" y="46351"/>
                  </a:lnTo>
                  <a:lnTo>
                    <a:pt x="17055" y="45845"/>
                  </a:lnTo>
                  <a:lnTo>
                    <a:pt x="18110" y="45338"/>
                  </a:lnTo>
                  <a:lnTo>
                    <a:pt x="19123" y="44747"/>
                  </a:lnTo>
                  <a:lnTo>
                    <a:pt x="20094" y="44114"/>
                  </a:lnTo>
                  <a:lnTo>
                    <a:pt x="21065" y="43439"/>
                  </a:lnTo>
                  <a:lnTo>
                    <a:pt x="21952" y="42721"/>
                  </a:lnTo>
                  <a:lnTo>
                    <a:pt x="22838" y="41961"/>
                  </a:lnTo>
                  <a:lnTo>
                    <a:pt x="23683" y="41159"/>
                  </a:lnTo>
                  <a:lnTo>
                    <a:pt x="24485" y="40315"/>
                  </a:lnTo>
                  <a:lnTo>
                    <a:pt x="25244" y="39470"/>
                  </a:lnTo>
                  <a:lnTo>
                    <a:pt x="25962" y="38542"/>
                  </a:lnTo>
                  <a:lnTo>
                    <a:pt x="26638" y="37613"/>
                  </a:lnTo>
                  <a:lnTo>
                    <a:pt x="27229" y="36642"/>
                  </a:lnTo>
                  <a:lnTo>
                    <a:pt x="27820" y="35629"/>
                  </a:lnTo>
                  <a:lnTo>
                    <a:pt x="28368" y="34574"/>
                  </a:lnTo>
                  <a:lnTo>
                    <a:pt x="28833" y="33518"/>
                  </a:lnTo>
                  <a:lnTo>
                    <a:pt x="29255" y="32421"/>
                  </a:lnTo>
                  <a:lnTo>
                    <a:pt x="29635" y="31281"/>
                  </a:lnTo>
                  <a:lnTo>
                    <a:pt x="29972" y="30141"/>
                  </a:lnTo>
                  <a:lnTo>
                    <a:pt x="30268" y="28959"/>
                  </a:lnTo>
                  <a:lnTo>
                    <a:pt x="30479" y="27777"/>
                  </a:lnTo>
                  <a:lnTo>
                    <a:pt x="30606" y="26595"/>
                  </a:lnTo>
                  <a:lnTo>
                    <a:pt x="30690" y="25371"/>
                  </a:lnTo>
                  <a:lnTo>
                    <a:pt x="30732" y="24104"/>
                  </a:lnTo>
                  <a:lnTo>
                    <a:pt x="30690" y="22880"/>
                  </a:lnTo>
                  <a:lnTo>
                    <a:pt x="30606" y="21656"/>
                  </a:lnTo>
                  <a:lnTo>
                    <a:pt x="30479" y="20432"/>
                  </a:lnTo>
                  <a:lnTo>
                    <a:pt x="30268" y="19250"/>
                  </a:lnTo>
                  <a:lnTo>
                    <a:pt x="29972" y="18068"/>
                  </a:lnTo>
                  <a:lnTo>
                    <a:pt x="29635" y="16928"/>
                  </a:lnTo>
                  <a:lnTo>
                    <a:pt x="29255" y="15830"/>
                  </a:lnTo>
                  <a:lnTo>
                    <a:pt x="28833" y="14733"/>
                  </a:lnTo>
                  <a:lnTo>
                    <a:pt x="28368" y="13678"/>
                  </a:lnTo>
                  <a:lnTo>
                    <a:pt x="27820" y="12622"/>
                  </a:lnTo>
                  <a:lnTo>
                    <a:pt x="27229" y="11609"/>
                  </a:lnTo>
                  <a:lnTo>
                    <a:pt x="26638" y="10638"/>
                  </a:lnTo>
                  <a:lnTo>
                    <a:pt x="25962" y="9667"/>
                  </a:lnTo>
                  <a:lnTo>
                    <a:pt x="25244" y="8781"/>
                  </a:lnTo>
                  <a:lnTo>
                    <a:pt x="24485" y="7894"/>
                  </a:lnTo>
                  <a:lnTo>
                    <a:pt x="23683" y="7050"/>
                  </a:lnTo>
                  <a:lnTo>
                    <a:pt x="22838" y="6248"/>
                  </a:lnTo>
                  <a:lnTo>
                    <a:pt x="21952" y="5488"/>
                  </a:lnTo>
                  <a:lnTo>
                    <a:pt x="21065" y="4770"/>
                  </a:lnTo>
                  <a:lnTo>
                    <a:pt x="20094" y="4095"/>
                  </a:lnTo>
                  <a:lnTo>
                    <a:pt x="19123" y="3504"/>
                  </a:lnTo>
                  <a:lnTo>
                    <a:pt x="18110" y="2913"/>
                  </a:lnTo>
                  <a:lnTo>
                    <a:pt x="17055" y="2364"/>
                  </a:lnTo>
                  <a:lnTo>
                    <a:pt x="15999" y="1900"/>
                  </a:lnTo>
                  <a:lnTo>
                    <a:pt x="14902" y="1478"/>
                  </a:lnTo>
                  <a:lnTo>
                    <a:pt x="13804" y="1098"/>
                  </a:lnTo>
                  <a:lnTo>
                    <a:pt x="12665" y="760"/>
                  </a:lnTo>
                  <a:lnTo>
                    <a:pt x="11483" y="507"/>
                  </a:lnTo>
                  <a:lnTo>
                    <a:pt x="10301" y="296"/>
                  </a:lnTo>
                  <a:lnTo>
                    <a:pt x="9076" y="127"/>
                  </a:lnTo>
                  <a:lnTo>
                    <a:pt x="7852" y="42"/>
                  </a:lnTo>
                  <a:lnTo>
                    <a:pt x="662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5080125" y="1124600"/>
              <a:ext cx="768325" cy="1206300"/>
            </a:xfrm>
            <a:custGeom>
              <a:avLst/>
              <a:gdLst/>
              <a:ahLst/>
              <a:cxnLst/>
              <a:rect l="l" t="t" r="r" b="b"/>
              <a:pathLst>
                <a:path w="30733" h="48252" fill="none" extrusionOk="0">
                  <a:moveTo>
                    <a:pt x="6628" y="0"/>
                  </a:moveTo>
                  <a:lnTo>
                    <a:pt x="6628" y="23598"/>
                  </a:lnTo>
                  <a:lnTo>
                    <a:pt x="6586" y="23598"/>
                  </a:lnTo>
                  <a:lnTo>
                    <a:pt x="0" y="25202"/>
                  </a:lnTo>
                  <a:lnTo>
                    <a:pt x="6586" y="26764"/>
                  </a:lnTo>
                  <a:lnTo>
                    <a:pt x="6628" y="26764"/>
                  </a:lnTo>
                  <a:lnTo>
                    <a:pt x="6628" y="48251"/>
                  </a:lnTo>
                  <a:lnTo>
                    <a:pt x="6628" y="48251"/>
                  </a:lnTo>
                  <a:lnTo>
                    <a:pt x="7852" y="48209"/>
                  </a:lnTo>
                  <a:lnTo>
                    <a:pt x="9076" y="48124"/>
                  </a:lnTo>
                  <a:lnTo>
                    <a:pt x="10301" y="47956"/>
                  </a:lnTo>
                  <a:lnTo>
                    <a:pt x="11483" y="47744"/>
                  </a:lnTo>
                  <a:lnTo>
                    <a:pt x="12665" y="47491"/>
                  </a:lnTo>
                  <a:lnTo>
                    <a:pt x="13804" y="47153"/>
                  </a:lnTo>
                  <a:lnTo>
                    <a:pt x="14902" y="46774"/>
                  </a:lnTo>
                  <a:lnTo>
                    <a:pt x="15999" y="46351"/>
                  </a:lnTo>
                  <a:lnTo>
                    <a:pt x="17055" y="45845"/>
                  </a:lnTo>
                  <a:lnTo>
                    <a:pt x="18110" y="45338"/>
                  </a:lnTo>
                  <a:lnTo>
                    <a:pt x="19123" y="44747"/>
                  </a:lnTo>
                  <a:lnTo>
                    <a:pt x="20094" y="44114"/>
                  </a:lnTo>
                  <a:lnTo>
                    <a:pt x="21065" y="43439"/>
                  </a:lnTo>
                  <a:lnTo>
                    <a:pt x="21952" y="42721"/>
                  </a:lnTo>
                  <a:lnTo>
                    <a:pt x="22838" y="41961"/>
                  </a:lnTo>
                  <a:lnTo>
                    <a:pt x="23683" y="41159"/>
                  </a:lnTo>
                  <a:lnTo>
                    <a:pt x="24485" y="40315"/>
                  </a:lnTo>
                  <a:lnTo>
                    <a:pt x="25244" y="39470"/>
                  </a:lnTo>
                  <a:lnTo>
                    <a:pt x="25962" y="38542"/>
                  </a:lnTo>
                  <a:lnTo>
                    <a:pt x="26638" y="37613"/>
                  </a:lnTo>
                  <a:lnTo>
                    <a:pt x="27229" y="36642"/>
                  </a:lnTo>
                  <a:lnTo>
                    <a:pt x="27820" y="35629"/>
                  </a:lnTo>
                  <a:lnTo>
                    <a:pt x="28368" y="34574"/>
                  </a:lnTo>
                  <a:lnTo>
                    <a:pt x="28833" y="33518"/>
                  </a:lnTo>
                  <a:lnTo>
                    <a:pt x="29255" y="32421"/>
                  </a:lnTo>
                  <a:lnTo>
                    <a:pt x="29635" y="31281"/>
                  </a:lnTo>
                  <a:lnTo>
                    <a:pt x="29972" y="30141"/>
                  </a:lnTo>
                  <a:lnTo>
                    <a:pt x="30268" y="28959"/>
                  </a:lnTo>
                  <a:lnTo>
                    <a:pt x="30479" y="27777"/>
                  </a:lnTo>
                  <a:lnTo>
                    <a:pt x="30606" y="26595"/>
                  </a:lnTo>
                  <a:lnTo>
                    <a:pt x="30690" y="25371"/>
                  </a:lnTo>
                  <a:lnTo>
                    <a:pt x="30732" y="24104"/>
                  </a:lnTo>
                  <a:lnTo>
                    <a:pt x="30732" y="24104"/>
                  </a:lnTo>
                  <a:lnTo>
                    <a:pt x="30690" y="22880"/>
                  </a:lnTo>
                  <a:lnTo>
                    <a:pt x="30606" y="21656"/>
                  </a:lnTo>
                  <a:lnTo>
                    <a:pt x="30479" y="20432"/>
                  </a:lnTo>
                  <a:lnTo>
                    <a:pt x="30268" y="19250"/>
                  </a:lnTo>
                  <a:lnTo>
                    <a:pt x="29972" y="18068"/>
                  </a:lnTo>
                  <a:lnTo>
                    <a:pt x="29635" y="16928"/>
                  </a:lnTo>
                  <a:lnTo>
                    <a:pt x="29255" y="15830"/>
                  </a:lnTo>
                  <a:lnTo>
                    <a:pt x="28833" y="14733"/>
                  </a:lnTo>
                  <a:lnTo>
                    <a:pt x="28368" y="13678"/>
                  </a:lnTo>
                  <a:lnTo>
                    <a:pt x="27820" y="12622"/>
                  </a:lnTo>
                  <a:lnTo>
                    <a:pt x="27229" y="11609"/>
                  </a:lnTo>
                  <a:lnTo>
                    <a:pt x="26638" y="10638"/>
                  </a:lnTo>
                  <a:lnTo>
                    <a:pt x="25962" y="9667"/>
                  </a:lnTo>
                  <a:lnTo>
                    <a:pt x="25244" y="8781"/>
                  </a:lnTo>
                  <a:lnTo>
                    <a:pt x="24485" y="7894"/>
                  </a:lnTo>
                  <a:lnTo>
                    <a:pt x="23683" y="7050"/>
                  </a:lnTo>
                  <a:lnTo>
                    <a:pt x="22838" y="6248"/>
                  </a:lnTo>
                  <a:lnTo>
                    <a:pt x="21952" y="5488"/>
                  </a:lnTo>
                  <a:lnTo>
                    <a:pt x="21065" y="4770"/>
                  </a:lnTo>
                  <a:lnTo>
                    <a:pt x="20094" y="4095"/>
                  </a:lnTo>
                  <a:lnTo>
                    <a:pt x="19123" y="3504"/>
                  </a:lnTo>
                  <a:lnTo>
                    <a:pt x="18110" y="2913"/>
                  </a:lnTo>
                  <a:lnTo>
                    <a:pt x="17055" y="2364"/>
                  </a:lnTo>
                  <a:lnTo>
                    <a:pt x="15999" y="1900"/>
                  </a:lnTo>
                  <a:lnTo>
                    <a:pt x="14902" y="1478"/>
                  </a:lnTo>
                  <a:lnTo>
                    <a:pt x="13804" y="1098"/>
                  </a:lnTo>
                  <a:lnTo>
                    <a:pt x="12665" y="760"/>
                  </a:lnTo>
                  <a:lnTo>
                    <a:pt x="11483" y="507"/>
                  </a:lnTo>
                  <a:lnTo>
                    <a:pt x="10301" y="296"/>
                  </a:lnTo>
                  <a:lnTo>
                    <a:pt x="9076" y="127"/>
                  </a:lnTo>
                  <a:lnTo>
                    <a:pt x="7852" y="42"/>
                  </a:lnTo>
                  <a:lnTo>
                    <a:pt x="6628" y="0"/>
                  </a:lnTo>
                  <a:lnTo>
                    <a:pt x="66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extrusionOk="0">
                  <a:moveTo>
                    <a:pt x="1605" y="0"/>
                  </a:move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fill="none" extrusionOk="0">
                  <a:moveTo>
                    <a:pt x="4813" y="0"/>
                  </a:moveTo>
                  <a:lnTo>
                    <a:pt x="1605" y="0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extrusionOk="0">
                  <a:moveTo>
                    <a:pt x="4813" y="0"/>
                  </a:moveTo>
                  <a:lnTo>
                    <a:pt x="3209" y="2786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fill="none" extrusionOk="0">
                  <a:moveTo>
                    <a:pt x="4813" y="0"/>
                  </a:moveTo>
                  <a:lnTo>
                    <a:pt x="4813" y="0"/>
                  </a:lnTo>
                  <a:lnTo>
                    <a:pt x="3209" y="2786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5534975" y="1562575"/>
              <a:ext cx="120350" cy="69675"/>
            </a:xfrm>
            <a:custGeom>
              <a:avLst/>
              <a:gdLst/>
              <a:ahLst/>
              <a:cxnLst/>
              <a:rect l="l" t="t" r="r" b="b"/>
              <a:pathLst>
                <a:path w="4814" h="2787" extrusionOk="0">
                  <a:moveTo>
                    <a:pt x="1605" y="0"/>
                  </a:moveTo>
                  <a:lnTo>
                    <a:pt x="1" y="2786"/>
                  </a:lnTo>
                  <a:lnTo>
                    <a:pt x="320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5534975" y="1562575"/>
              <a:ext cx="120350" cy="69675"/>
            </a:xfrm>
            <a:custGeom>
              <a:avLst/>
              <a:gdLst/>
              <a:ahLst/>
              <a:cxnLst/>
              <a:rect l="l" t="t" r="r" b="b"/>
              <a:pathLst>
                <a:path w="4814" h="2787" fill="none" extrusionOk="0">
                  <a:moveTo>
                    <a:pt x="4813" y="0"/>
                  </a:moveTo>
                  <a:lnTo>
                    <a:pt x="1605" y="0"/>
                  </a:lnTo>
                  <a:lnTo>
                    <a:pt x="1" y="2786"/>
                  </a:lnTo>
                  <a:lnTo>
                    <a:pt x="320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5522325" y="1899225"/>
              <a:ext cx="102375" cy="104500"/>
            </a:xfrm>
            <a:custGeom>
              <a:avLst/>
              <a:gdLst/>
              <a:ahLst/>
              <a:cxnLst/>
              <a:rect l="l" t="t" r="r" b="b"/>
              <a:pathLst>
                <a:path w="4095" h="4180" extrusionOk="0">
                  <a:moveTo>
                    <a:pt x="1604" y="0"/>
                  </a:moveTo>
                  <a:lnTo>
                    <a:pt x="0" y="1436"/>
                  </a:lnTo>
                  <a:lnTo>
                    <a:pt x="464" y="3546"/>
                  </a:lnTo>
                  <a:lnTo>
                    <a:pt x="2491" y="4180"/>
                  </a:lnTo>
                  <a:lnTo>
                    <a:pt x="4095" y="2744"/>
                  </a:lnTo>
                  <a:lnTo>
                    <a:pt x="3630" y="634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5522325" y="1899225"/>
              <a:ext cx="102375" cy="104500"/>
            </a:xfrm>
            <a:custGeom>
              <a:avLst/>
              <a:gdLst/>
              <a:ahLst/>
              <a:cxnLst/>
              <a:rect l="l" t="t" r="r" b="b"/>
              <a:pathLst>
                <a:path w="4095" h="4180" fill="none" extrusionOk="0">
                  <a:moveTo>
                    <a:pt x="3630" y="634"/>
                  </a:moveTo>
                  <a:lnTo>
                    <a:pt x="1604" y="0"/>
                  </a:lnTo>
                  <a:lnTo>
                    <a:pt x="0" y="1436"/>
                  </a:lnTo>
                  <a:lnTo>
                    <a:pt x="464" y="3546"/>
                  </a:lnTo>
                  <a:lnTo>
                    <a:pt x="2491" y="4180"/>
                  </a:lnTo>
                  <a:lnTo>
                    <a:pt x="4095" y="2744"/>
                  </a:lnTo>
                  <a:lnTo>
                    <a:pt x="3630" y="6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5522325" y="1915050"/>
              <a:ext cx="102375" cy="88675"/>
            </a:xfrm>
            <a:custGeom>
              <a:avLst/>
              <a:gdLst/>
              <a:ahLst/>
              <a:cxnLst/>
              <a:rect l="l" t="t" r="r" b="b"/>
              <a:pathLst>
                <a:path w="4095" h="3547" extrusionOk="0">
                  <a:moveTo>
                    <a:pt x="3630" y="1"/>
                  </a:moveTo>
                  <a:lnTo>
                    <a:pt x="2069" y="1478"/>
                  </a:lnTo>
                  <a:lnTo>
                    <a:pt x="0" y="803"/>
                  </a:lnTo>
                  <a:lnTo>
                    <a:pt x="464" y="2913"/>
                  </a:lnTo>
                  <a:lnTo>
                    <a:pt x="2491" y="3547"/>
                  </a:lnTo>
                  <a:lnTo>
                    <a:pt x="4095" y="2111"/>
                  </a:lnTo>
                  <a:lnTo>
                    <a:pt x="3630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5522325" y="1915050"/>
              <a:ext cx="102375" cy="88675"/>
            </a:xfrm>
            <a:custGeom>
              <a:avLst/>
              <a:gdLst/>
              <a:ahLst/>
              <a:cxnLst/>
              <a:rect l="l" t="t" r="r" b="b"/>
              <a:pathLst>
                <a:path w="4095" h="3547" fill="none" extrusionOk="0">
                  <a:moveTo>
                    <a:pt x="3630" y="1"/>
                  </a:moveTo>
                  <a:lnTo>
                    <a:pt x="2069" y="1478"/>
                  </a:lnTo>
                  <a:lnTo>
                    <a:pt x="0" y="803"/>
                  </a:lnTo>
                  <a:lnTo>
                    <a:pt x="464" y="2913"/>
                  </a:lnTo>
                  <a:lnTo>
                    <a:pt x="2491" y="3547"/>
                  </a:lnTo>
                  <a:lnTo>
                    <a:pt x="4095" y="2111"/>
                  </a:lnTo>
                  <a:lnTo>
                    <a:pt x="36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5522325" y="1899225"/>
              <a:ext cx="90775" cy="52800"/>
            </a:xfrm>
            <a:custGeom>
              <a:avLst/>
              <a:gdLst/>
              <a:ahLst/>
              <a:cxnLst/>
              <a:rect l="l" t="t" r="r" b="b"/>
              <a:pathLst>
                <a:path w="3631" h="2112" extrusionOk="0">
                  <a:moveTo>
                    <a:pt x="1604" y="0"/>
                  </a:moveTo>
                  <a:lnTo>
                    <a:pt x="0" y="1436"/>
                  </a:lnTo>
                  <a:lnTo>
                    <a:pt x="2069" y="2111"/>
                  </a:lnTo>
                  <a:lnTo>
                    <a:pt x="3630" y="634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5522325" y="1899225"/>
              <a:ext cx="90775" cy="52800"/>
            </a:xfrm>
            <a:custGeom>
              <a:avLst/>
              <a:gdLst/>
              <a:ahLst/>
              <a:cxnLst/>
              <a:rect l="l" t="t" r="r" b="b"/>
              <a:pathLst>
                <a:path w="3631" h="2112" fill="none" extrusionOk="0">
                  <a:moveTo>
                    <a:pt x="1604" y="0"/>
                  </a:moveTo>
                  <a:lnTo>
                    <a:pt x="0" y="1436"/>
                  </a:lnTo>
                  <a:lnTo>
                    <a:pt x="2069" y="2111"/>
                  </a:lnTo>
                  <a:lnTo>
                    <a:pt x="3630" y="634"/>
                  </a:lnTo>
                  <a:lnTo>
                    <a:pt x="16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5583525" y="1390550"/>
              <a:ext cx="43300" cy="44350"/>
            </a:xfrm>
            <a:custGeom>
              <a:avLst/>
              <a:gdLst/>
              <a:ahLst/>
              <a:cxnLst/>
              <a:rect l="l" t="t" r="r" b="b"/>
              <a:pathLst>
                <a:path w="1732" h="1774" extrusionOk="0">
                  <a:moveTo>
                    <a:pt x="676" y="0"/>
                  </a:moveTo>
                  <a:lnTo>
                    <a:pt x="0" y="591"/>
                  </a:lnTo>
                  <a:lnTo>
                    <a:pt x="169" y="1478"/>
                  </a:lnTo>
                  <a:lnTo>
                    <a:pt x="1056" y="1773"/>
                  </a:lnTo>
                  <a:lnTo>
                    <a:pt x="1731" y="1140"/>
                  </a:lnTo>
                  <a:lnTo>
                    <a:pt x="1520" y="25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5583525" y="1390550"/>
              <a:ext cx="43300" cy="44350"/>
            </a:xfrm>
            <a:custGeom>
              <a:avLst/>
              <a:gdLst/>
              <a:ahLst/>
              <a:cxnLst/>
              <a:rect l="l" t="t" r="r" b="b"/>
              <a:pathLst>
                <a:path w="1732" h="1774" fill="none" extrusionOk="0">
                  <a:moveTo>
                    <a:pt x="1520" y="253"/>
                  </a:moveTo>
                  <a:lnTo>
                    <a:pt x="676" y="0"/>
                  </a:lnTo>
                  <a:lnTo>
                    <a:pt x="0" y="591"/>
                  </a:lnTo>
                  <a:lnTo>
                    <a:pt x="169" y="1478"/>
                  </a:lnTo>
                  <a:lnTo>
                    <a:pt x="1056" y="1773"/>
                  </a:lnTo>
                  <a:lnTo>
                    <a:pt x="1731" y="1140"/>
                  </a:lnTo>
                  <a:lnTo>
                    <a:pt x="152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5583525" y="13968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extrusionOk="0">
                  <a:moveTo>
                    <a:pt x="1520" y="0"/>
                  </a:moveTo>
                  <a:lnTo>
                    <a:pt x="845" y="634"/>
                  </a:lnTo>
                  <a:lnTo>
                    <a:pt x="0" y="338"/>
                  </a:lnTo>
                  <a:lnTo>
                    <a:pt x="169" y="1225"/>
                  </a:lnTo>
                  <a:lnTo>
                    <a:pt x="1056" y="1520"/>
                  </a:lnTo>
                  <a:lnTo>
                    <a:pt x="1731" y="887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5583525" y="13968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fill="none" extrusionOk="0">
                  <a:moveTo>
                    <a:pt x="1520" y="0"/>
                  </a:moveTo>
                  <a:lnTo>
                    <a:pt x="845" y="634"/>
                  </a:lnTo>
                  <a:lnTo>
                    <a:pt x="0" y="338"/>
                  </a:lnTo>
                  <a:lnTo>
                    <a:pt x="169" y="1225"/>
                  </a:lnTo>
                  <a:lnTo>
                    <a:pt x="1056" y="1520"/>
                  </a:lnTo>
                  <a:lnTo>
                    <a:pt x="1731" y="887"/>
                  </a:lnTo>
                  <a:lnTo>
                    <a:pt x="15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5583525" y="1390550"/>
              <a:ext cx="38025" cy="22175"/>
            </a:xfrm>
            <a:custGeom>
              <a:avLst/>
              <a:gdLst/>
              <a:ahLst/>
              <a:cxnLst/>
              <a:rect l="l" t="t" r="r" b="b"/>
              <a:pathLst>
                <a:path w="1521" h="887" extrusionOk="0">
                  <a:moveTo>
                    <a:pt x="676" y="0"/>
                  </a:moveTo>
                  <a:lnTo>
                    <a:pt x="0" y="591"/>
                  </a:lnTo>
                  <a:lnTo>
                    <a:pt x="845" y="887"/>
                  </a:lnTo>
                  <a:lnTo>
                    <a:pt x="1520" y="25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5583525" y="1390550"/>
              <a:ext cx="38025" cy="22175"/>
            </a:xfrm>
            <a:custGeom>
              <a:avLst/>
              <a:gdLst/>
              <a:ahLst/>
              <a:cxnLst/>
              <a:rect l="l" t="t" r="r" b="b"/>
              <a:pathLst>
                <a:path w="1521" h="887" fill="none" extrusionOk="0">
                  <a:moveTo>
                    <a:pt x="676" y="0"/>
                  </a:moveTo>
                  <a:lnTo>
                    <a:pt x="0" y="591"/>
                  </a:lnTo>
                  <a:lnTo>
                    <a:pt x="845" y="887"/>
                  </a:lnTo>
                  <a:lnTo>
                    <a:pt x="1520" y="253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extrusionOk="0">
                  <a:moveTo>
                    <a:pt x="845" y="1"/>
                  </a:move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fill="none" extrusionOk="0">
                  <a:moveTo>
                    <a:pt x="3420" y="1436"/>
                  </a:moveTo>
                  <a:lnTo>
                    <a:pt x="2533" y="1"/>
                  </a:lnTo>
                  <a:lnTo>
                    <a:pt x="845" y="1"/>
                  </a:ln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extrusionOk="0">
                  <a:moveTo>
                    <a:pt x="845" y="1"/>
                  </a:move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1731" y="1478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fill="none" extrusionOk="0">
                  <a:moveTo>
                    <a:pt x="845" y="1"/>
                  </a:moveTo>
                  <a:lnTo>
                    <a:pt x="845" y="1"/>
                  </a:ln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1731" y="1478"/>
                  </a:lnTo>
                  <a:lnTo>
                    <a:pt x="8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5357675" y="1862275"/>
              <a:ext cx="64400" cy="36975"/>
            </a:xfrm>
            <a:custGeom>
              <a:avLst/>
              <a:gdLst/>
              <a:ahLst/>
              <a:cxnLst/>
              <a:rect l="l" t="t" r="r" b="b"/>
              <a:pathLst>
                <a:path w="2576" h="1479" extrusionOk="0">
                  <a:moveTo>
                    <a:pt x="1" y="1"/>
                  </a:moveTo>
                  <a:lnTo>
                    <a:pt x="887" y="1478"/>
                  </a:lnTo>
                  <a:lnTo>
                    <a:pt x="2576" y="1436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5357675" y="1862275"/>
              <a:ext cx="64400" cy="36975"/>
            </a:xfrm>
            <a:custGeom>
              <a:avLst/>
              <a:gdLst/>
              <a:ahLst/>
              <a:cxnLst/>
              <a:rect l="l" t="t" r="r" b="b"/>
              <a:pathLst>
                <a:path w="2576" h="1479" fill="none" extrusionOk="0">
                  <a:moveTo>
                    <a:pt x="1689" y="1"/>
                  </a:moveTo>
                  <a:lnTo>
                    <a:pt x="1" y="1"/>
                  </a:lnTo>
                  <a:lnTo>
                    <a:pt x="887" y="1478"/>
                  </a:lnTo>
                  <a:lnTo>
                    <a:pt x="2576" y="1436"/>
                  </a:lnTo>
                  <a:lnTo>
                    <a:pt x="16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5678500" y="1727200"/>
              <a:ext cx="85525" cy="74950"/>
            </a:xfrm>
            <a:custGeom>
              <a:avLst/>
              <a:gdLst/>
              <a:ahLst/>
              <a:cxnLst/>
              <a:rect l="l" t="t" r="r" b="b"/>
              <a:pathLst>
                <a:path w="3421" h="2998" extrusionOk="0">
                  <a:moveTo>
                    <a:pt x="2534" y="0"/>
                  </a:moveTo>
                  <a:lnTo>
                    <a:pt x="803" y="43"/>
                  </a:lnTo>
                  <a:lnTo>
                    <a:pt x="1" y="1562"/>
                  </a:lnTo>
                  <a:lnTo>
                    <a:pt x="887" y="2998"/>
                  </a:lnTo>
                  <a:lnTo>
                    <a:pt x="2576" y="2955"/>
                  </a:lnTo>
                  <a:lnTo>
                    <a:pt x="3420" y="1478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5678500" y="1727200"/>
              <a:ext cx="85525" cy="74950"/>
            </a:xfrm>
            <a:custGeom>
              <a:avLst/>
              <a:gdLst/>
              <a:ahLst/>
              <a:cxnLst/>
              <a:rect l="l" t="t" r="r" b="b"/>
              <a:pathLst>
                <a:path w="3421" h="2998" fill="none" extrusionOk="0">
                  <a:moveTo>
                    <a:pt x="3420" y="1478"/>
                  </a:moveTo>
                  <a:lnTo>
                    <a:pt x="2534" y="0"/>
                  </a:lnTo>
                  <a:lnTo>
                    <a:pt x="803" y="43"/>
                  </a:lnTo>
                  <a:lnTo>
                    <a:pt x="1" y="1562"/>
                  </a:lnTo>
                  <a:lnTo>
                    <a:pt x="887" y="2998"/>
                  </a:lnTo>
                  <a:lnTo>
                    <a:pt x="2576" y="2955"/>
                  </a:lnTo>
                  <a:lnTo>
                    <a:pt x="3420" y="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5678500" y="1728250"/>
              <a:ext cx="85525" cy="73900"/>
            </a:xfrm>
            <a:custGeom>
              <a:avLst/>
              <a:gdLst/>
              <a:ahLst/>
              <a:cxnLst/>
              <a:rect l="l" t="t" r="r" b="b"/>
              <a:pathLst>
                <a:path w="3421" h="2956" extrusionOk="0">
                  <a:moveTo>
                    <a:pt x="803" y="1"/>
                  </a:moveTo>
                  <a:lnTo>
                    <a:pt x="1" y="1520"/>
                  </a:lnTo>
                  <a:lnTo>
                    <a:pt x="887" y="2956"/>
                  </a:lnTo>
                  <a:lnTo>
                    <a:pt x="2576" y="2913"/>
                  </a:lnTo>
                  <a:lnTo>
                    <a:pt x="3420" y="1436"/>
                  </a:lnTo>
                  <a:lnTo>
                    <a:pt x="1689" y="1478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5678500" y="1728250"/>
              <a:ext cx="85525" cy="73900"/>
            </a:xfrm>
            <a:custGeom>
              <a:avLst/>
              <a:gdLst/>
              <a:ahLst/>
              <a:cxnLst/>
              <a:rect l="l" t="t" r="r" b="b"/>
              <a:pathLst>
                <a:path w="3421" h="2956" fill="none" extrusionOk="0">
                  <a:moveTo>
                    <a:pt x="803" y="1"/>
                  </a:moveTo>
                  <a:lnTo>
                    <a:pt x="803" y="1"/>
                  </a:lnTo>
                  <a:lnTo>
                    <a:pt x="1" y="1520"/>
                  </a:lnTo>
                  <a:lnTo>
                    <a:pt x="887" y="2956"/>
                  </a:lnTo>
                  <a:lnTo>
                    <a:pt x="2576" y="2913"/>
                  </a:lnTo>
                  <a:lnTo>
                    <a:pt x="3420" y="1436"/>
                  </a:lnTo>
                  <a:lnTo>
                    <a:pt x="1689" y="1478"/>
                  </a:lnTo>
                  <a:lnTo>
                    <a:pt x="8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5698550" y="1727200"/>
              <a:ext cx="65475" cy="38025"/>
            </a:xfrm>
            <a:custGeom>
              <a:avLst/>
              <a:gdLst/>
              <a:ahLst/>
              <a:cxnLst/>
              <a:rect l="l" t="t" r="r" b="b"/>
              <a:pathLst>
                <a:path w="2619" h="1521" extrusionOk="0">
                  <a:moveTo>
                    <a:pt x="1732" y="0"/>
                  </a:moveTo>
                  <a:lnTo>
                    <a:pt x="1" y="43"/>
                  </a:lnTo>
                  <a:lnTo>
                    <a:pt x="887" y="1520"/>
                  </a:lnTo>
                  <a:lnTo>
                    <a:pt x="2618" y="1478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5698550" y="1727200"/>
              <a:ext cx="65475" cy="38025"/>
            </a:xfrm>
            <a:custGeom>
              <a:avLst/>
              <a:gdLst/>
              <a:ahLst/>
              <a:cxnLst/>
              <a:rect l="l" t="t" r="r" b="b"/>
              <a:pathLst>
                <a:path w="2619" h="1521" fill="none" extrusionOk="0">
                  <a:moveTo>
                    <a:pt x="1732" y="0"/>
                  </a:moveTo>
                  <a:lnTo>
                    <a:pt x="1" y="43"/>
                  </a:lnTo>
                  <a:lnTo>
                    <a:pt x="887" y="1520"/>
                  </a:lnTo>
                  <a:lnTo>
                    <a:pt x="2618" y="1478"/>
                  </a:lnTo>
                  <a:lnTo>
                    <a:pt x="17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fill="none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extrusionOk="0">
                  <a:moveTo>
                    <a:pt x="2280" y="1"/>
                  </a:moveTo>
                  <a:lnTo>
                    <a:pt x="1689" y="1605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1689" y="1605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5348175" y="1294500"/>
              <a:ext cx="57025" cy="47525"/>
            </a:xfrm>
            <a:custGeom>
              <a:avLst/>
              <a:gdLst/>
              <a:ahLst/>
              <a:cxnLst/>
              <a:rect l="l" t="t" r="r" b="b"/>
              <a:pathLst>
                <a:path w="2281" h="1901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689" y="1605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5348175" y="1294500"/>
              <a:ext cx="57025" cy="47525"/>
            </a:xfrm>
            <a:custGeom>
              <a:avLst/>
              <a:gdLst/>
              <a:ahLst/>
              <a:cxnLst/>
              <a:rect l="l" t="t" r="r" b="b"/>
              <a:pathLst>
                <a:path w="2281" h="1901" fill="none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689" y="1605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71" y="2154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fill="none" extrusionOk="0">
                  <a:moveTo>
                    <a:pt x="0" y="1647"/>
                  </a:moveTo>
                  <a:lnTo>
                    <a:pt x="971" y="2154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lnTo>
                    <a:pt x="0" y="549"/>
                  </a:lnTo>
                  <a:lnTo>
                    <a:pt x="0" y="16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5380900" y="2127175"/>
              <a:ext cx="46450" cy="41200"/>
            </a:xfrm>
            <a:custGeom>
              <a:avLst/>
              <a:gdLst/>
              <a:ahLst/>
              <a:cxnLst/>
              <a:rect l="l" t="t" r="r" b="b"/>
              <a:pathLst>
                <a:path w="1858" h="1648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29" y="1098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fill="none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71" y="2154"/>
                  </a:lnTo>
                  <a:lnTo>
                    <a:pt x="1858" y="1605"/>
                  </a:lnTo>
                  <a:lnTo>
                    <a:pt x="971" y="2154"/>
                  </a:lnTo>
                  <a:lnTo>
                    <a:pt x="0" y="1647"/>
                  </a:lnTo>
                  <a:lnTo>
                    <a:pt x="929" y="1098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5380900" y="2154625"/>
              <a:ext cx="46450" cy="26400"/>
            </a:xfrm>
            <a:custGeom>
              <a:avLst/>
              <a:gdLst/>
              <a:ahLst/>
              <a:cxnLst/>
              <a:rect l="l" t="t" r="r" b="b"/>
              <a:pathLst>
                <a:path w="1858" h="1056" extrusionOk="0">
                  <a:moveTo>
                    <a:pt x="929" y="0"/>
                  </a:moveTo>
                  <a:lnTo>
                    <a:pt x="0" y="549"/>
                  </a:lnTo>
                  <a:lnTo>
                    <a:pt x="971" y="1056"/>
                  </a:lnTo>
                  <a:lnTo>
                    <a:pt x="1858" y="50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5380900" y="2154625"/>
              <a:ext cx="46450" cy="26400"/>
            </a:xfrm>
            <a:custGeom>
              <a:avLst/>
              <a:gdLst/>
              <a:ahLst/>
              <a:cxnLst/>
              <a:rect l="l" t="t" r="r" b="b"/>
              <a:pathLst>
                <a:path w="1858" h="1056" fill="none" extrusionOk="0">
                  <a:moveTo>
                    <a:pt x="929" y="0"/>
                  </a:moveTo>
                  <a:lnTo>
                    <a:pt x="0" y="549"/>
                  </a:lnTo>
                  <a:lnTo>
                    <a:pt x="971" y="1056"/>
                  </a:lnTo>
                  <a:lnTo>
                    <a:pt x="1858" y="507"/>
                  </a:lnTo>
                  <a:lnTo>
                    <a:pt x="9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3209" y="5446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fill="none" extrusionOk="0">
                  <a:moveTo>
                    <a:pt x="549" y="4602"/>
                  </a:moveTo>
                  <a:lnTo>
                    <a:pt x="3209" y="5446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lnTo>
                    <a:pt x="0" y="1858"/>
                  </a:lnTo>
                  <a:lnTo>
                    <a:pt x="549" y="4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5390400" y="1669150"/>
              <a:ext cx="131950" cy="115075"/>
            </a:xfrm>
            <a:custGeom>
              <a:avLst/>
              <a:gdLst/>
              <a:ahLst/>
              <a:cxnLst/>
              <a:rect l="l" t="t" r="r" b="b"/>
              <a:pathLst>
                <a:path w="5278" h="4603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2618" y="2745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fill="none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3209" y="5446"/>
                  </a:lnTo>
                  <a:lnTo>
                    <a:pt x="5277" y="3589"/>
                  </a:lnTo>
                  <a:lnTo>
                    <a:pt x="3209" y="5446"/>
                  </a:lnTo>
                  <a:lnTo>
                    <a:pt x="549" y="4602"/>
                  </a:lnTo>
                  <a:lnTo>
                    <a:pt x="2618" y="2745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5404125" y="1737750"/>
              <a:ext cx="118225" cy="67575"/>
            </a:xfrm>
            <a:custGeom>
              <a:avLst/>
              <a:gdLst/>
              <a:ahLst/>
              <a:cxnLst/>
              <a:rect l="l" t="t" r="r" b="b"/>
              <a:pathLst>
                <a:path w="4729" h="2703" extrusionOk="0">
                  <a:moveTo>
                    <a:pt x="2069" y="1"/>
                  </a:moveTo>
                  <a:lnTo>
                    <a:pt x="0" y="1858"/>
                  </a:lnTo>
                  <a:lnTo>
                    <a:pt x="2660" y="2702"/>
                  </a:lnTo>
                  <a:lnTo>
                    <a:pt x="4728" y="845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5404125" y="1737750"/>
              <a:ext cx="118225" cy="67575"/>
            </a:xfrm>
            <a:custGeom>
              <a:avLst/>
              <a:gdLst/>
              <a:ahLst/>
              <a:cxnLst/>
              <a:rect l="l" t="t" r="r" b="b"/>
              <a:pathLst>
                <a:path w="4729" h="2703" fill="none" extrusionOk="0">
                  <a:moveTo>
                    <a:pt x="2069" y="1"/>
                  </a:moveTo>
                  <a:lnTo>
                    <a:pt x="0" y="1858"/>
                  </a:lnTo>
                  <a:lnTo>
                    <a:pt x="2660" y="2702"/>
                  </a:lnTo>
                  <a:lnTo>
                    <a:pt x="4728" y="845"/>
                  </a:lnTo>
                  <a:lnTo>
                    <a:pt x="20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extrusionOk="0">
                  <a:moveTo>
                    <a:pt x="1224" y="1"/>
                  </a:moveTo>
                  <a:lnTo>
                    <a:pt x="0" y="1816"/>
                  </a:ln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fill="none" extrusionOk="0">
                  <a:moveTo>
                    <a:pt x="0" y="1816"/>
                  </a:move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lnTo>
                    <a:pt x="0" y="18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extrusionOk="0">
                  <a:moveTo>
                    <a:pt x="1224" y="1"/>
                  </a:moveTo>
                  <a:lnTo>
                    <a:pt x="0" y="1816"/>
                  </a:lnTo>
                  <a:lnTo>
                    <a:pt x="2153" y="1943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fill="none" extrusionOk="0">
                  <a:moveTo>
                    <a:pt x="1224" y="1"/>
                  </a:moveTo>
                  <a:lnTo>
                    <a:pt x="0" y="1816"/>
                  </a:lnTo>
                  <a:lnTo>
                    <a:pt x="2153" y="1943"/>
                  </a:lnTo>
                  <a:lnTo>
                    <a:pt x="3082" y="3884"/>
                  </a:lnTo>
                  <a:lnTo>
                    <a:pt x="929" y="3716"/>
                  </a:lnTo>
                  <a:lnTo>
                    <a:pt x="0" y="1816"/>
                  </a:ln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5316525" y="1527725"/>
              <a:ext cx="77050" cy="51750"/>
            </a:xfrm>
            <a:custGeom>
              <a:avLst/>
              <a:gdLst/>
              <a:ahLst/>
              <a:cxnLst/>
              <a:rect l="l" t="t" r="r" b="b"/>
              <a:pathLst>
                <a:path w="3082" h="2070" extrusionOk="0">
                  <a:moveTo>
                    <a:pt x="0" y="1"/>
                  </a:moveTo>
                  <a:lnTo>
                    <a:pt x="929" y="1901"/>
                  </a:lnTo>
                  <a:lnTo>
                    <a:pt x="3082" y="2069"/>
                  </a:lnTo>
                  <a:lnTo>
                    <a:pt x="2153" y="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5316525" y="1527725"/>
              <a:ext cx="77050" cy="51750"/>
            </a:xfrm>
            <a:custGeom>
              <a:avLst/>
              <a:gdLst/>
              <a:ahLst/>
              <a:cxnLst/>
              <a:rect l="l" t="t" r="r" b="b"/>
              <a:pathLst>
                <a:path w="3082" h="20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929" y="1901"/>
                  </a:lnTo>
                  <a:lnTo>
                    <a:pt x="3082" y="2069"/>
                  </a:lnTo>
                  <a:lnTo>
                    <a:pt x="2153" y="1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2566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7"/>
          <p:cNvSpPr/>
          <p:nvPr/>
        </p:nvSpPr>
        <p:spPr>
          <a:xfrm>
            <a:off x="4727860" y="1598925"/>
            <a:ext cx="1225500" cy="122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7"/>
          <p:cNvSpPr txBox="1">
            <a:spLocks noGrp="1"/>
          </p:cNvSpPr>
          <p:nvPr>
            <p:ph type="title" idx="15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Bagian </a:t>
            </a:r>
            <a:r>
              <a:rPr lang="en-US" b="1" dirty="0" err="1">
                <a:latin typeface="Montserrat"/>
                <a:ea typeface="Montserrat"/>
                <a:cs typeface="Montserrat"/>
                <a:sym typeface="Montserrat"/>
              </a:rPr>
              <a:t>Penyakit</a:t>
            </a: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latin typeface="Montserrat"/>
                <a:ea typeface="Montserrat"/>
                <a:cs typeface="Montserrat"/>
                <a:sym typeface="Montserrat"/>
              </a:rPr>
              <a:t>Paradangan</a:t>
            </a: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latin typeface="Montserrat"/>
                <a:ea typeface="Montserrat"/>
                <a:cs typeface="Montserrat"/>
                <a:sym typeface="Montserrat"/>
              </a:rPr>
              <a:t>Panggul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1" name="Google Shape;591;p47"/>
          <p:cNvSpPr/>
          <p:nvPr/>
        </p:nvSpPr>
        <p:spPr>
          <a:xfrm>
            <a:off x="3190585" y="3189475"/>
            <a:ext cx="1225500" cy="122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7"/>
          <p:cNvSpPr/>
          <p:nvPr/>
        </p:nvSpPr>
        <p:spPr>
          <a:xfrm>
            <a:off x="3190585" y="1598925"/>
            <a:ext cx="1225500" cy="1225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7"/>
          <p:cNvSpPr txBox="1">
            <a:spLocks noGrp="1"/>
          </p:cNvSpPr>
          <p:nvPr>
            <p:ph type="title" idx="7"/>
          </p:nvPr>
        </p:nvSpPr>
        <p:spPr>
          <a:xfrm>
            <a:off x="4757113" y="1838768"/>
            <a:ext cx="1167000" cy="7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94" name="Google Shape;594;p47"/>
          <p:cNvSpPr txBox="1">
            <a:spLocks noGrp="1"/>
          </p:cNvSpPr>
          <p:nvPr>
            <p:ph type="title" idx="8"/>
          </p:nvPr>
        </p:nvSpPr>
        <p:spPr>
          <a:xfrm>
            <a:off x="3219863" y="3429272"/>
            <a:ext cx="1167000" cy="7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95" name="Google Shape;595;p47"/>
          <p:cNvSpPr txBox="1">
            <a:spLocks noGrp="1"/>
          </p:cNvSpPr>
          <p:nvPr>
            <p:ph type="title"/>
          </p:nvPr>
        </p:nvSpPr>
        <p:spPr>
          <a:xfrm>
            <a:off x="3219813" y="1838722"/>
            <a:ext cx="1167000" cy="7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96" name="Google Shape;596;p47"/>
          <p:cNvSpPr txBox="1">
            <a:spLocks noGrp="1"/>
          </p:cNvSpPr>
          <p:nvPr>
            <p:ph type="subTitle" idx="1"/>
          </p:nvPr>
        </p:nvSpPr>
        <p:spPr>
          <a:xfrm>
            <a:off x="699716" y="1620125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Endometritis</a:t>
            </a:r>
            <a:endParaRPr dirty="0"/>
          </a:p>
        </p:txBody>
      </p:sp>
      <p:sp>
        <p:nvSpPr>
          <p:cNvPr id="597" name="Google Shape;597;p47"/>
          <p:cNvSpPr txBox="1">
            <a:spLocks noGrp="1"/>
          </p:cNvSpPr>
          <p:nvPr>
            <p:ph type="subTitle" idx="2"/>
          </p:nvPr>
        </p:nvSpPr>
        <p:spPr>
          <a:xfrm>
            <a:off x="179882" y="2089238"/>
            <a:ext cx="2844534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Peradangan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pada endometrium yang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biasanya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disebabkan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oleh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infeksi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bakteri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pada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jaringan</a:t>
            </a:r>
            <a:endParaRPr lang="en-US" sz="1200" dirty="0">
              <a:solidFill>
                <a:schemeClr val="bg2"/>
              </a:solidFill>
              <a:latin typeface="Nunito" panose="020B0604020202020204" charset="0"/>
            </a:endParaRPr>
          </a:p>
        </p:txBody>
      </p:sp>
      <p:sp>
        <p:nvSpPr>
          <p:cNvPr id="598" name="Google Shape;598;p47"/>
          <p:cNvSpPr txBox="1">
            <a:spLocks noGrp="1"/>
          </p:cNvSpPr>
          <p:nvPr>
            <p:ph type="subTitle" idx="3"/>
          </p:nvPr>
        </p:nvSpPr>
        <p:spPr>
          <a:xfrm>
            <a:off x="6119574" y="1620113"/>
            <a:ext cx="29419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Radang Tubafallopi</a:t>
            </a:r>
            <a:endParaRPr dirty="0"/>
          </a:p>
        </p:txBody>
      </p:sp>
      <p:sp>
        <p:nvSpPr>
          <p:cNvPr id="599" name="Google Shape;599;p47"/>
          <p:cNvSpPr txBox="1">
            <a:spLocks noGrp="1"/>
          </p:cNvSpPr>
          <p:nvPr>
            <p:ph type="subTitle" idx="4"/>
          </p:nvPr>
        </p:nvSpPr>
        <p:spPr>
          <a:xfrm>
            <a:off x="6119574" y="2089238"/>
            <a:ext cx="2844543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Peradangan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yang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terjadi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pada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saluran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tuba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falopi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atau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saluran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indung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telur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yang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disebabkan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oleh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infeksi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, dan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infeksi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tersebut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biasanya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berasal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dari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IMS. </a:t>
            </a:r>
            <a:endParaRPr lang="en-US" sz="1200" dirty="0">
              <a:solidFill>
                <a:schemeClr val="bg2"/>
              </a:solidFill>
              <a:latin typeface="Nunito" panose="020B0604020202020204" charset="0"/>
            </a:endParaRPr>
          </a:p>
        </p:txBody>
      </p:sp>
      <p:sp>
        <p:nvSpPr>
          <p:cNvPr id="600" name="Google Shape;600;p47"/>
          <p:cNvSpPr txBox="1">
            <a:spLocks noGrp="1"/>
          </p:cNvSpPr>
          <p:nvPr>
            <p:ph type="subTitle" idx="5"/>
          </p:nvPr>
        </p:nvSpPr>
        <p:spPr>
          <a:xfrm>
            <a:off x="562800" y="3210675"/>
            <a:ext cx="246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Myometritis</a:t>
            </a:r>
            <a:endParaRPr dirty="0"/>
          </a:p>
        </p:txBody>
      </p:sp>
      <p:sp>
        <p:nvSpPr>
          <p:cNvPr id="601" name="Google Shape;601;p47"/>
          <p:cNvSpPr txBox="1">
            <a:spLocks noGrp="1"/>
          </p:cNvSpPr>
          <p:nvPr>
            <p:ph type="subTitle" idx="6"/>
          </p:nvPr>
        </p:nvSpPr>
        <p:spPr>
          <a:xfrm>
            <a:off x="104931" y="3679788"/>
            <a:ext cx="2919485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Radang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pada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lapisan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dinding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Rahim</a:t>
            </a:r>
            <a:r>
              <a:rPr lang="en-US" sz="1200" dirty="0">
                <a:solidFill>
                  <a:schemeClr val="bg2"/>
                </a:solidFill>
                <a:latin typeface="Nunito" panose="020B060402020202020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Nunito" panose="020B0604020202020204" charset="0"/>
              </a:rPr>
              <a:t>t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erjadi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infeksi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uterus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setelah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persalinan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.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Penyakit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ini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tidak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berdiri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sendiri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tetapi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merupakan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lanjutan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dari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endometritis.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Bila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tidak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teratasi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dengan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baik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maka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berpotensi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terjadi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parametritis</a:t>
            </a:r>
            <a:r>
              <a:rPr lang="en-US" sz="1200" dirty="0">
                <a:solidFill>
                  <a:schemeClr val="bg2"/>
                </a:solidFill>
                <a:latin typeface="Nunito" panose="020B0604020202020204" charset="0"/>
              </a:rPr>
              <a:t>, 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salpingitis,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oofritis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.</a:t>
            </a:r>
            <a:endParaRPr lang="en-US" sz="1200" dirty="0">
              <a:solidFill>
                <a:schemeClr val="bg2"/>
              </a:solidFill>
              <a:latin typeface="Nunito" panose="020B0604020202020204" charset="0"/>
            </a:endParaRPr>
          </a:p>
        </p:txBody>
      </p:sp>
      <p:sp>
        <p:nvSpPr>
          <p:cNvPr id="602" name="Google Shape;602;p47"/>
          <p:cNvSpPr txBox="1">
            <a:spLocks noGrp="1"/>
          </p:cNvSpPr>
          <p:nvPr>
            <p:ph type="subTitle" idx="9"/>
          </p:nvPr>
        </p:nvSpPr>
        <p:spPr>
          <a:xfrm>
            <a:off x="6119575" y="3194700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Parametritis</a:t>
            </a:r>
            <a:endParaRPr dirty="0"/>
          </a:p>
        </p:txBody>
      </p:sp>
      <p:sp>
        <p:nvSpPr>
          <p:cNvPr id="603" name="Google Shape;603;p47"/>
          <p:cNvSpPr txBox="1">
            <a:spLocks noGrp="1"/>
          </p:cNvSpPr>
          <p:nvPr>
            <p:ph type="subTitle" idx="13"/>
          </p:nvPr>
        </p:nvSpPr>
        <p:spPr>
          <a:xfrm>
            <a:off x="6119575" y="3663825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Peradangan pada ligamen di sekitar rahim</a:t>
            </a:r>
            <a:endParaRPr lang="sv-SE" sz="1200" dirty="0">
              <a:solidFill>
                <a:schemeClr val="bg2"/>
              </a:solidFill>
              <a:latin typeface="Nunito" panose="020B0604020202020204" charset="0"/>
            </a:endParaRPr>
          </a:p>
        </p:txBody>
      </p:sp>
      <p:sp>
        <p:nvSpPr>
          <p:cNvPr id="604" name="Google Shape;604;p47"/>
          <p:cNvSpPr/>
          <p:nvPr/>
        </p:nvSpPr>
        <p:spPr>
          <a:xfrm>
            <a:off x="4727860" y="3189475"/>
            <a:ext cx="1225500" cy="1225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7"/>
          <p:cNvSpPr txBox="1">
            <a:spLocks noGrp="1"/>
          </p:cNvSpPr>
          <p:nvPr>
            <p:ph type="title" idx="14"/>
          </p:nvPr>
        </p:nvSpPr>
        <p:spPr>
          <a:xfrm>
            <a:off x="4757113" y="3429268"/>
            <a:ext cx="1167000" cy="7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61"/>
          <p:cNvSpPr txBox="1">
            <a:spLocks noGrp="1"/>
          </p:cNvSpPr>
          <p:nvPr>
            <p:ph type="title"/>
          </p:nvPr>
        </p:nvSpPr>
        <p:spPr>
          <a:xfrm>
            <a:off x="6096225" y="836874"/>
            <a:ext cx="1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1396" name="Google Shape;1396;p61"/>
          <p:cNvSpPr txBox="1">
            <a:spLocks noGrp="1"/>
          </p:cNvSpPr>
          <p:nvPr>
            <p:ph type="title" idx="2"/>
          </p:nvPr>
        </p:nvSpPr>
        <p:spPr>
          <a:xfrm>
            <a:off x="3874025" y="1959225"/>
            <a:ext cx="39816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Gejala Klinis</a:t>
            </a:r>
            <a:endParaRPr dirty="0"/>
          </a:p>
        </p:txBody>
      </p:sp>
      <p:sp>
        <p:nvSpPr>
          <p:cNvPr id="1397" name="Google Shape;1397;p61"/>
          <p:cNvSpPr txBox="1">
            <a:spLocks noGrp="1"/>
          </p:cNvSpPr>
          <p:nvPr>
            <p:ph type="subTitle" idx="1"/>
          </p:nvPr>
        </p:nvSpPr>
        <p:spPr>
          <a:xfrm>
            <a:off x="5103850" y="2724731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Pelvic </a:t>
            </a:r>
            <a:r>
              <a:rPr lang="en-US" dirty="0" err="1"/>
              <a:t>Iflammatory</a:t>
            </a:r>
            <a:r>
              <a:rPr lang="en-US" dirty="0"/>
              <a:t> Disease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98" name="Google Shape;1398;p61"/>
          <p:cNvGrpSpPr/>
          <p:nvPr/>
        </p:nvGrpSpPr>
        <p:grpSpPr>
          <a:xfrm>
            <a:off x="889327" y="760675"/>
            <a:ext cx="2144277" cy="3717868"/>
            <a:chOff x="1346527" y="760675"/>
            <a:chExt cx="2144277" cy="3717868"/>
          </a:xfrm>
        </p:grpSpPr>
        <p:sp>
          <p:nvSpPr>
            <p:cNvPr id="1399" name="Google Shape;1399;p61"/>
            <p:cNvSpPr/>
            <p:nvPr/>
          </p:nvSpPr>
          <p:spPr>
            <a:xfrm>
              <a:off x="1346527" y="4248065"/>
              <a:ext cx="2144277" cy="230478"/>
            </a:xfrm>
            <a:custGeom>
              <a:avLst/>
              <a:gdLst/>
              <a:ahLst/>
              <a:cxnLst/>
              <a:rect l="l" t="t" r="r" b="b"/>
              <a:pathLst>
                <a:path w="161133" h="9414" extrusionOk="0">
                  <a:moveTo>
                    <a:pt x="80546" y="0"/>
                  </a:moveTo>
                  <a:lnTo>
                    <a:pt x="72314" y="42"/>
                  </a:lnTo>
                  <a:lnTo>
                    <a:pt x="64335" y="127"/>
                  </a:lnTo>
                  <a:lnTo>
                    <a:pt x="56610" y="211"/>
                  </a:lnTo>
                  <a:lnTo>
                    <a:pt x="49222" y="380"/>
                  </a:lnTo>
                  <a:lnTo>
                    <a:pt x="42173" y="591"/>
                  </a:lnTo>
                  <a:lnTo>
                    <a:pt x="35545" y="802"/>
                  </a:lnTo>
                  <a:lnTo>
                    <a:pt x="29339" y="1098"/>
                  </a:lnTo>
                  <a:lnTo>
                    <a:pt x="23598" y="1393"/>
                  </a:lnTo>
                  <a:lnTo>
                    <a:pt x="18406" y="1731"/>
                  </a:lnTo>
                  <a:lnTo>
                    <a:pt x="13762" y="2069"/>
                  </a:lnTo>
                  <a:lnTo>
                    <a:pt x="9752" y="2491"/>
                  </a:lnTo>
                  <a:lnTo>
                    <a:pt x="7937" y="2660"/>
                  </a:lnTo>
                  <a:lnTo>
                    <a:pt x="6332" y="2871"/>
                  </a:lnTo>
                  <a:lnTo>
                    <a:pt x="4897" y="3082"/>
                  </a:lnTo>
                  <a:lnTo>
                    <a:pt x="3631" y="3335"/>
                  </a:lnTo>
                  <a:lnTo>
                    <a:pt x="2533" y="3546"/>
                  </a:lnTo>
                  <a:lnTo>
                    <a:pt x="1647" y="3757"/>
                  </a:lnTo>
                  <a:lnTo>
                    <a:pt x="929" y="4011"/>
                  </a:lnTo>
                  <a:lnTo>
                    <a:pt x="422" y="4222"/>
                  </a:lnTo>
                  <a:lnTo>
                    <a:pt x="254" y="4348"/>
                  </a:lnTo>
                  <a:lnTo>
                    <a:pt x="127" y="4475"/>
                  </a:lnTo>
                  <a:lnTo>
                    <a:pt x="42" y="4602"/>
                  </a:lnTo>
                  <a:lnTo>
                    <a:pt x="0" y="4728"/>
                  </a:lnTo>
                  <a:lnTo>
                    <a:pt x="42" y="4855"/>
                  </a:lnTo>
                  <a:lnTo>
                    <a:pt x="127" y="4982"/>
                  </a:lnTo>
                  <a:lnTo>
                    <a:pt x="254" y="5066"/>
                  </a:lnTo>
                  <a:lnTo>
                    <a:pt x="422" y="5193"/>
                  </a:lnTo>
                  <a:lnTo>
                    <a:pt x="929" y="5446"/>
                  </a:lnTo>
                  <a:lnTo>
                    <a:pt x="1647" y="5657"/>
                  </a:lnTo>
                  <a:lnTo>
                    <a:pt x="2533" y="5910"/>
                  </a:lnTo>
                  <a:lnTo>
                    <a:pt x="3631" y="6121"/>
                  </a:lnTo>
                  <a:lnTo>
                    <a:pt x="4897" y="6332"/>
                  </a:lnTo>
                  <a:lnTo>
                    <a:pt x="6332" y="6543"/>
                  </a:lnTo>
                  <a:lnTo>
                    <a:pt x="7937" y="6755"/>
                  </a:lnTo>
                  <a:lnTo>
                    <a:pt x="9752" y="6966"/>
                  </a:lnTo>
                  <a:lnTo>
                    <a:pt x="13762" y="7346"/>
                  </a:lnTo>
                  <a:lnTo>
                    <a:pt x="18406" y="7725"/>
                  </a:lnTo>
                  <a:lnTo>
                    <a:pt x="23598" y="8063"/>
                  </a:lnTo>
                  <a:lnTo>
                    <a:pt x="29339" y="8359"/>
                  </a:lnTo>
                  <a:lnTo>
                    <a:pt x="35545" y="8612"/>
                  </a:lnTo>
                  <a:lnTo>
                    <a:pt x="42173" y="8865"/>
                  </a:lnTo>
                  <a:lnTo>
                    <a:pt x="49222" y="9034"/>
                  </a:lnTo>
                  <a:lnTo>
                    <a:pt x="56610" y="9203"/>
                  </a:lnTo>
                  <a:lnTo>
                    <a:pt x="64335" y="9330"/>
                  </a:lnTo>
                  <a:lnTo>
                    <a:pt x="72314" y="9414"/>
                  </a:lnTo>
                  <a:lnTo>
                    <a:pt x="88820" y="9414"/>
                  </a:lnTo>
                  <a:lnTo>
                    <a:pt x="96798" y="9330"/>
                  </a:lnTo>
                  <a:lnTo>
                    <a:pt x="104523" y="9203"/>
                  </a:lnTo>
                  <a:lnTo>
                    <a:pt x="111911" y="9034"/>
                  </a:lnTo>
                  <a:lnTo>
                    <a:pt x="118961" y="8865"/>
                  </a:lnTo>
                  <a:lnTo>
                    <a:pt x="125588" y="8612"/>
                  </a:lnTo>
                  <a:lnTo>
                    <a:pt x="131794" y="8359"/>
                  </a:lnTo>
                  <a:lnTo>
                    <a:pt x="137535" y="8063"/>
                  </a:lnTo>
                  <a:lnTo>
                    <a:pt x="142727" y="7725"/>
                  </a:lnTo>
                  <a:lnTo>
                    <a:pt x="147371" y="7346"/>
                  </a:lnTo>
                  <a:lnTo>
                    <a:pt x="151381" y="6966"/>
                  </a:lnTo>
                  <a:lnTo>
                    <a:pt x="153154" y="6755"/>
                  </a:lnTo>
                  <a:lnTo>
                    <a:pt x="154801" y="6543"/>
                  </a:lnTo>
                  <a:lnTo>
                    <a:pt x="156236" y="6332"/>
                  </a:lnTo>
                  <a:lnTo>
                    <a:pt x="157503" y="6121"/>
                  </a:lnTo>
                  <a:lnTo>
                    <a:pt x="158600" y="5910"/>
                  </a:lnTo>
                  <a:lnTo>
                    <a:pt x="159487" y="5657"/>
                  </a:lnTo>
                  <a:lnTo>
                    <a:pt x="160204" y="5446"/>
                  </a:lnTo>
                  <a:lnTo>
                    <a:pt x="160711" y="5193"/>
                  </a:lnTo>
                  <a:lnTo>
                    <a:pt x="160880" y="5066"/>
                  </a:lnTo>
                  <a:lnTo>
                    <a:pt x="161006" y="4982"/>
                  </a:lnTo>
                  <a:lnTo>
                    <a:pt x="161091" y="4855"/>
                  </a:lnTo>
                  <a:lnTo>
                    <a:pt x="161133" y="4728"/>
                  </a:lnTo>
                  <a:lnTo>
                    <a:pt x="161091" y="4602"/>
                  </a:lnTo>
                  <a:lnTo>
                    <a:pt x="161006" y="4475"/>
                  </a:lnTo>
                  <a:lnTo>
                    <a:pt x="160880" y="4348"/>
                  </a:lnTo>
                  <a:lnTo>
                    <a:pt x="160711" y="4222"/>
                  </a:lnTo>
                  <a:lnTo>
                    <a:pt x="160204" y="4011"/>
                  </a:lnTo>
                  <a:lnTo>
                    <a:pt x="159487" y="3757"/>
                  </a:lnTo>
                  <a:lnTo>
                    <a:pt x="158600" y="3546"/>
                  </a:lnTo>
                  <a:lnTo>
                    <a:pt x="157503" y="3335"/>
                  </a:lnTo>
                  <a:lnTo>
                    <a:pt x="156236" y="3082"/>
                  </a:lnTo>
                  <a:lnTo>
                    <a:pt x="154801" y="2871"/>
                  </a:lnTo>
                  <a:lnTo>
                    <a:pt x="153154" y="2660"/>
                  </a:lnTo>
                  <a:lnTo>
                    <a:pt x="151381" y="2491"/>
                  </a:lnTo>
                  <a:lnTo>
                    <a:pt x="147371" y="2069"/>
                  </a:lnTo>
                  <a:lnTo>
                    <a:pt x="142727" y="1731"/>
                  </a:lnTo>
                  <a:lnTo>
                    <a:pt x="137535" y="1393"/>
                  </a:lnTo>
                  <a:lnTo>
                    <a:pt x="131794" y="1098"/>
                  </a:lnTo>
                  <a:lnTo>
                    <a:pt x="125588" y="802"/>
                  </a:lnTo>
                  <a:lnTo>
                    <a:pt x="118961" y="591"/>
                  </a:lnTo>
                  <a:lnTo>
                    <a:pt x="111911" y="380"/>
                  </a:lnTo>
                  <a:lnTo>
                    <a:pt x="104523" y="211"/>
                  </a:lnTo>
                  <a:lnTo>
                    <a:pt x="96798" y="127"/>
                  </a:lnTo>
                  <a:lnTo>
                    <a:pt x="88820" y="42"/>
                  </a:lnTo>
                  <a:lnTo>
                    <a:pt x="8054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0" name="Google Shape;1400;p61"/>
            <p:cNvGrpSpPr/>
            <p:nvPr/>
          </p:nvGrpSpPr>
          <p:grpSpPr>
            <a:xfrm>
              <a:off x="1408600" y="760675"/>
              <a:ext cx="1947850" cy="3622150"/>
              <a:chOff x="1646150" y="1082150"/>
              <a:chExt cx="1947850" cy="3622150"/>
            </a:xfrm>
          </p:grpSpPr>
          <p:sp>
            <p:nvSpPr>
              <p:cNvPr id="1401" name="Google Shape;1401;p61"/>
              <p:cNvSpPr/>
              <p:nvPr/>
            </p:nvSpPr>
            <p:spPr>
              <a:xfrm>
                <a:off x="3092500" y="3642300"/>
                <a:ext cx="114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7" fill="none" extrusionOk="0">
                    <a:moveTo>
                      <a:pt x="42" y="1"/>
                    </a:moveTo>
                    <a:lnTo>
                      <a:pt x="42" y="1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457" y="1"/>
                    </a:lnTo>
                    <a:lnTo>
                      <a:pt x="457" y="1"/>
                    </a:lnTo>
                    <a:lnTo>
                      <a:pt x="4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61"/>
              <p:cNvSpPr/>
              <p:nvPr/>
            </p:nvSpPr>
            <p:spPr>
              <a:xfrm>
                <a:off x="2263650" y="3138775"/>
                <a:ext cx="175125" cy="66725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26690" fill="none" extrusionOk="0">
                    <a:moveTo>
                      <a:pt x="1989" y="0"/>
                    </a:moveTo>
                    <a:lnTo>
                      <a:pt x="1989" y="0"/>
                    </a:lnTo>
                    <a:lnTo>
                      <a:pt x="788" y="42"/>
                    </a:lnTo>
                    <a:lnTo>
                      <a:pt x="788" y="42"/>
                    </a:lnTo>
                    <a:lnTo>
                      <a:pt x="498" y="2901"/>
                    </a:lnTo>
                    <a:lnTo>
                      <a:pt x="290" y="5802"/>
                    </a:lnTo>
                    <a:lnTo>
                      <a:pt x="83" y="8745"/>
                    </a:lnTo>
                    <a:lnTo>
                      <a:pt x="0" y="11729"/>
                    </a:lnTo>
                    <a:lnTo>
                      <a:pt x="0" y="11729"/>
                    </a:lnTo>
                    <a:lnTo>
                      <a:pt x="373" y="26690"/>
                    </a:lnTo>
                    <a:lnTo>
                      <a:pt x="373" y="26690"/>
                    </a:lnTo>
                    <a:lnTo>
                      <a:pt x="3689" y="26441"/>
                    </a:lnTo>
                    <a:lnTo>
                      <a:pt x="7004" y="26109"/>
                    </a:lnTo>
                    <a:lnTo>
                      <a:pt x="7004" y="26109"/>
                    </a:lnTo>
                    <a:lnTo>
                      <a:pt x="5719" y="18691"/>
                    </a:lnTo>
                    <a:lnTo>
                      <a:pt x="5139" y="15417"/>
                    </a:lnTo>
                    <a:lnTo>
                      <a:pt x="4600" y="12516"/>
                    </a:lnTo>
                    <a:lnTo>
                      <a:pt x="4600" y="12516"/>
                    </a:lnTo>
                    <a:lnTo>
                      <a:pt x="3440" y="6838"/>
                    </a:lnTo>
                    <a:lnTo>
                      <a:pt x="198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61"/>
              <p:cNvSpPr/>
              <p:nvPr/>
            </p:nvSpPr>
            <p:spPr>
              <a:xfrm>
                <a:off x="2892550" y="2275725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61"/>
              <p:cNvSpPr/>
              <p:nvPr/>
            </p:nvSpPr>
            <p:spPr>
              <a:xfrm>
                <a:off x="2922600" y="2188700"/>
                <a:ext cx="311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3689" fill="none" extrusionOk="0">
                    <a:moveTo>
                      <a:pt x="1078" y="0"/>
                    </a:moveTo>
                    <a:lnTo>
                      <a:pt x="1078" y="0"/>
                    </a:lnTo>
                    <a:lnTo>
                      <a:pt x="705" y="1078"/>
                    </a:lnTo>
                    <a:lnTo>
                      <a:pt x="332" y="2155"/>
                    </a:lnTo>
                    <a:lnTo>
                      <a:pt x="332" y="2155"/>
                    </a:lnTo>
                    <a:lnTo>
                      <a:pt x="124" y="2901"/>
                    </a:lnTo>
                    <a:lnTo>
                      <a:pt x="0" y="3647"/>
                    </a:lnTo>
                    <a:lnTo>
                      <a:pt x="0" y="3647"/>
                    </a:lnTo>
                    <a:lnTo>
                      <a:pt x="124" y="3688"/>
                    </a:lnTo>
                    <a:lnTo>
                      <a:pt x="124" y="3688"/>
                    </a:lnTo>
                    <a:lnTo>
                      <a:pt x="622" y="3688"/>
                    </a:lnTo>
                    <a:lnTo>
                      <a:pt x="622" y="3688"/>
                    </a:lnTo>
                    <a:lnTo>
                      <a:pt x="1243" y="3647"/>
                    </a:lnTo>
                    <a:lnTo>
                      <a:pt x="1243" y="3647"/>
                    </a:lnTo>
                    <a:lnTo>
                      <a:pt x="1202" y="1865"/>
                    </a:lnTo>
                    <a:lnTo>
                      <a:pt x="107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61"/>
              <p:cNvSpPr/>
              <p:nvPr/>
            </p:nvSpPr>
            <p:spPr>
              <a:xfrm>
                <a:off x="2543375" y="2007375"/>
                <a:ext cx="50800" cy="240400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9616" fill="none" extrusionOk="0">
                    <a:moveTo>
                      <a:pt x="995" y="0"/>
                    </a:moveTo>
                    <a:lnTo>
                      <a:pt x="995" y="0"/>
                    </a:lnTo>
                    <a:lnTo>
                      <a:pt x="457" y="5098"/>
                    </a:lnTo>
                    <a:lnTo>
                      <a:pt x="1" y="9615"/>
                    </a:lnTo>
                    <a:lnTo>
                      <a:pt x="1" y="9615"/>
                    </a:lnTo>
                    <a:lnTo>
                      <a:pt x="540" y="8331"/>
                    </a:lnTo>
                    <a:lnTo>
                      <a:pt x="1078" y="7046"/>
                    </a:lnTo>
                    <a:lnTo>
                      <a:pt x="1078" y="7046"/>
                    </a:lnTo>
                    <a:lnTo>
                      <a:pt x="1410" y="6134"/>
                    </a:lnTo>
                    <a:lnTo>
                      <a:pt x="1741" y="5264"/>
                    </a:lnTo>
                    <a:lnTo>
                      <a:pt x="1866" y="4849"/>
                    </a:lnTo>
                    <a:lnTo>
                      <a:pt x="1949" y="4435"/>
                    </a:lnTo>
                    <a:lnTo>
                      <a:pt x="1949" y="4435"/>
                    </a:lnTo>
                    <a:lnTo>
                      <a:pt x="1990" y="4269"/>
                    </a:lnTo>
                    <a:lnTo>
                      <a:pt x="2032" y="4145"/>
                    </a:lnTo>
                    <a:lnTo>
                      <a:pt x="2032" y="4020"/>
                    </a:lnTo>
                    <a:lnTo>
                      <a:pt x="2032" y="3813"/>
                    </a:lnTo>
                    <a:lnTo>
                      <a:pt x="2032" y="3813"/>
                    </a:lnTo>
                    <a:lnTo>
                      <a:pt x="1990" y="3482"/>
                    </a:lnTo>
                    <a:lnTo>
                      <a:pt x="1990" y="3482"/>
                    </a:lnTo>
                    <a:lnTo>
                      <a:pt x="1824" y="2653"/>
                    </a:lnTo>
                    <a:lnTo>
                      <a:pt x="1824" y="2653"/>
                    </a:lnTo>
                    <a:lnTo>
                      <a:pt x="1576" y="1824"/>
                    </a:lnTo>
                    <a:lnTo>
                      <a:pt x="1286" y="912"/>
                    </a:lnTo>
                    <a:lnTo>
                      <a:pt x="1286" y="912"/>
                    </a:lnTo>
                    <a:lnTo>
                      <a:pt x="99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61"/>
              <p:cNvSpPr/>
              <p:nvPr/>
            </p:nvSpPr>
            <p:spPr>
              <a:xfrm>
                <a:off x="2164175" y="4384125"/>
                <a:ext cx="1046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8912" extrusionOk="0">
                    <a:moveTo>
                      <a:pt x="1" y="1"/>
                    </a:moveTo>
                    <a:lnTo>
                      <a:pt x="374" y="8828"/>
                    </a:lnTo>
                    <a:lnTo>
                      <a:pt x="4186" y="8911"/>
                    </a:lnTo>
                    <a:lnTo>
                      <a:pt x="3772" y="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61"/>
              <p:cNvSpPr/>
              <p:nvPr/>
            </p:nvSpPr>
            <p:spPr>
              <a:xfrm>
                <a:off x="2164175" y="4384125"/>
                <a:ext cx="1046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8912" fill="none" extrusionOk="0">
                    <a:moveTo>
                      <a:pt x="4186" y="8911"/>
                    </a:moveTo>
                    <a:lnTo>
                      <a:pt x="374" y="8828"/>
                    </a:lnTo>
                    <a:lnTo>
                      <a:pt x="1" y="1"/>
                    </a:lnTo>
                    <a:lnTo>
                      <a:pt x="3772" y="84"/>
                    </a:lnTo>
                    <a:lnTo>
                      <a:pt x="4186" y="89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61"/>
              <p:cNvSpPr/>
              <p:nvPr/>
            </p:nvSpPr>
            <p:spPr>
              <a:xfrm>
                <a:off x="1984950" y="4594450"/>
                <a:ext cx="304625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12185" h="4394" extrusionOk="0">
                    <a:moveTo>
                      <a:pt x="7253" y="1"/>
                    </a:moveTo>
                    <a:lnTo>
                      <a:pt x="7045" y="42"/>
                    </a:lnTo>
                    <a:lnTo>
                      <a:pt x="6797" y="125"/>
                    </a:lnTo>
                    <a:lnTo>
                      <a:pt x="6548" y="249"/>
                    </a:lnTo>
                    <a:lnTo>
                      <a:pt x="5636" y="747"/>
                    </a:lnTo>
                    <a:lnTo>
                      <a:pt x="4849" y="1161"/>
                    </a:lnTo>
                    <a:lnTo>
                      <a:pt x="4186" y="1451"/>
                    </a:lnTo>
                    <a:lnTo>
                      <a:pt x="3564" y="1700"/>
                    </a:lnTo>
                    <a:lnTo>
                      <a:pt x="2942" y="1866"/>
                    </a:lnTo>
                    <a:lnTo>
                      <a:pt x="2238" y="2073"/>
                    </a:lnTo>
                    <a:lnTo>
                      <a:pt x="373" y="2446"/>
                    </a:lnTo>
                    <a:lnTo>
                      <a:pt x="249" y="2487"/>
                    </a:lnTo>
                    <a:lnTo>
                      <a:pt x="166" y="2529"/>
                    </a:lnTo>
                    <a:lnTo>
                      <a:pt x="83" y="2653"/>
                    </a:lnTo>
                    <a:lnTo>
                      <a:pt x="41" y="2777"/>
                    </a:lnTo>
                    <a:lnTo>
                      <a:pt x="0" y="2902"/>
                    </a:lnTo>
                    <a:lnTo>
                      <a:pt x="0" y="3026"/>
                    </a:lnTo>
                    <a:lnTo>
                      <a:pt x="83" y="3358"/>
                    </a:lnTo>
                    <a:lnTo>
                      <a:pt x="166" y="3482"/>
                    </a:lnTo>
                    <a:lnTo>
                      <a:pt x="249" y="3648"/>
                    </a:lnTo>
                    <a:lnTo>
                      <a:pt x="373" y="3772"/>
                    </a:lnTo>
                    <a:lnTo>
                      <a:pt x="539" y="3896"/>
                    </a:lnTo>
                    <a:lnTo>
                      <a:pt x="705" y="4021"/>
                    </a:lnTo>
                    <a:lnTo>
                      <a:pt x="912" y="4104"/>
                    </a:lnTo>
                    <a:lnTo>
                      <a:pt x="1160" y="4145"/>
                    </a:lnTo>
                    <a:lnTo>
                      <a:pt x="1451" y="4187"/>
                    </a:lnTo>
                    <a:lnTo>
                      <a:pt x="6009" y="4187"/>
                    </a:lnTo>
                    <a:lnTo>
                      <a:pt x="8910" y="4269"/>
                    </a:lnTo>
                    <a:lnTo>
                      <a:pt x="11521" y="4394"/>
                    </a:lnTo>
                    <a:lnTo>
                      <a:pt x="11563" y="4394"/>
                    </a:lnTo>
                    <a:lnTo>
                      <a:pt x="11687" y="4352"/>
                    </a:lnTo>
                    <a:lnTo>
                      <a:pt x="11811" y="4311"/>
                    </a:lnTo>
                    <a:lnTo>
                      <a:pt x="12019" y="4187"/>
                    </a:lnTo>
                    <a:lnTo>
                      <a:pt x="12143" y="3979"/>
                    </a:lnTo>
                    <a:lnTo>
                      <a:pt x="12184" y="3855"/>
                    </a:lnTo>
                    <a:lnTo>
                      <a:pt x="12184" y="3731"/>
                    </a:lnTo>
                    <a:lnTo>
                      <a:pt x="11936" y="332"/>
                    </a:lnTo>
                    <a:lnTo>
                      <a:pt x="11894" y="208"/>
                    </a:lnTo>
                    <a:lnTo>
                      <a:pt x="11853" y="125"/>
                    </a:lnTo>
                    <a:lnTo>
                      <a:pt x="11770" y="84"/>
                    </a:lnTo>
                    <a:lnTo>
                      <a:pt x="11646" y="42"/>
                    </a:lnTo>
                    <a:lnTo>
                      <a:pt x="75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61"/>
              <p:cNvSpPr/>
              <p:nvPr/>
            </p:nvSpPr>
            <p:spPr>
              <a:xfrm>
                <a:off x="2262600" y="4477375"/>
                <a:ext cx="10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13" extrusionOk="0">
                    <a:moveTo>
                      <a:pt x="1" y="1"/>
                    </a:moveTo>
                    <a:lnTo>
                      <a:pt x="42" y="912"/>
                    </a:lnTo>
                    <a:lnTo>
                      <a:pt x="42" y="912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61"/>
              <p:cNvSpPr/>
              <p:nvPr/>
            </p:nvSpPr>
            <p:spPr>
              <a:xfrm>
                <a:off x="2262600" y="4477375"/>
                <a:ext cx="10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13" fill="none" extrusionOk="0">
                    <a:moveTo>
                      <a:pt x="1" y="1"/>
                    </a:moveTo>
                    <a:lnTo>
                      <a:pt x="42" y="912"/>
                    </a:lnTo>
                    <a:lnTo>
                      <a:pt x="42" y="91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61"/>
              <p:cNvSpPr/>
              <p:nvPr/>
            </p:nvSpPr>
            <p:spPr>
              <a:xfrm>
                <a:off x="2168325" y="4476350"/>
                <a:ext cx="953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954" extrusionOk="0">
                    <a:moveTo>
                      <a:pt x="0" y="0"/>
                    </a:moveTo>
                    <a:lnTo>
                      <a:pt x="42" y="871"/>
                    </a:lnTo>
                    <a:lnTo>
                      <a:pt x="3813" y="953"/>
                    </a:lnTo>
                    <a:lnTo>
                      <a:pt x="3772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61"/>
              <p:cNvSpPr/>
              <p:nvPr/>
            </p:nvSpPr>
            <p:spPr>
              <a:xfrm>
                <a:off x="2168325" y="4476350"/>
                <a:ext cx="953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954" fill="none" extrusionOk="0">
                    <a:moveTo>
                      <a:pt x="0" y="0"/>
                    </a:moveTo>
                    <a:lnTo>
                      <a:pt x="42" y="871"/>
                    </a:lnTo>
                    <a:lnTo>
                      <a:pt x="3813" y="953"/>
                    </a:lnTo>
                    <a:lnTo>
                      <a:pt x="3772" y="4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61"/>
              <p:cNvSpPr/>
              <p:nvPr/>
            </p:nvSpPr>
            <p:spPr>
              <a:xfrm>
                <a:off x="1995300" y="1625075"/>
                <a:ext cx="582300" cy="87135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34854" extrusionOk="0">
                    <a:moveTo>
                      <a:pt x="9367" y="0"/>
                    </a:moveTo>
                    <a:lnTo>
                      <a:pt x="7460" y="83"/>
                    </a:lnTo>
                    <a:lnTo>
                      <a:pt x="5595" y="249"/>
                    </a:lnTo>
                    <a:lnTo>
                      <a:pt x="5264" y="290"/>
                    </a:lnTo>
                    <a:lnTo>
                      <a:pt x="4974" y="373"/>
                    </a:lnTo>
                    <a:lnTo>
                      <a:pt x="4684" y="456"/>
                    </a:lnTo>
                    <a:lnTo>
                      <a:pt x="4393" y="580"/>
                    </a:lnTo>
                    <a:lnTo>
                      <a:pt x="3855" y="829"/>
                    </a:lnTo>
                    <a:lnTo>
                      <a:pt x="3357" y="1202"/>
                    </a:lnTo>
                    <a:lnTo>
                      <a:pt x="2901" y="1658"/>
                    </a:lnTo>
                    <a:lnTo>
                      <a:pt x="2570" y="2155"/>
                    </a:lnTo>
                    <a:lnTo>
                      <a:pt x="2404" y="2445"/>
                    </a:lnTo>
                    <a:lnTo>
                      <a:pt x="2280" y="2735"/>
                    </a:lnTo>
                    <a:lnTo>
                      <a:pt x="2197" y="3025"/>
                    </a:lnTo>
                    <a:lnTo>
                      <a:pt x="2114" y="3315"/>
                    </a:lnTo>
                    <a:lnTo>
                      <a:pt x="1700" y="5346"/>
                    </a:lnTo>
                    <a:lnTo>
                      <a:pt x="1244" y="7916"/>
                    </a:lnTo>
                    <a:lnTo>
                      <a:pt x="1037" y="9408"/>
                    </a:lnTo>
                    <a:lnTo>
                      <a:pt x="829" y="11024"/>
                    </a:lnTo>
                    <a:lnTo>
                      <a:pt x="664" y="12764"/>
                    </a:lnTo>
                    <a:lnTo>
                      <a:pt x="456" y="14671"/>
                    </a:lnTo>
                    <a:lnTo>
                      <a:pt x="332" y="16702"/>
                    </a:lnTo>
                    <a:lnTo>
                      <a:pt x="208" y="18857"/>
                    </a:lnTo>
                    <a:lnTo>
                      <a:pt x="83" y="21136"/>
                    </a:lnTo>
                    <a:lnTo>
                      <a:pt x="42" y="23540"/>
                    </a:lnTo>
                    <a:lnTo>
                      <a:pt x="0" y="26109"/>
                    </a:lnTo>
                    <a:lnTo>
                      <a:pt x="0" y="28761"/>
                    </a:lnTo>
                    <a:lnTo>
                      <a:pt x="83" y="31580"/>
                    </a:lnTo>
                    <a:lnTo>
                      <a:pt x="208" y="34522"/>
                    </a:lnTo>
                    <a:lnTo>
                      <a:pt x="20556" y="34854"/>
                    </a:lnTo>
                    <a:lnTo>
                      <a:pt x="20598" y="34191"/>
                    </a:lnTo>
                    <a:lnTo>
                      <a:pt x="20639" y="33320"/>
                    </a:lnTo>
                    <a:lnTo>
                      <a:pt x="20681" y="30917"/>
                    </a:lnTo>
                    <a:lnTo>
                      <a:pt x="20722" y="27808"/>
                    </a:lnTo>
                    <a:lnTo>
                      <a:pt x="20846" y="24037"/>
                    </a:lnTo>
                    <a:lnTo>
                      <a:pt x="20971" y="22006"/>
                    </a:lnTo>
                    <a:lnTo>
                      <a:pt x="21095" y="19810"/>
                    </a:lnTo>
                    <a:lnTo>
                      <a:pt x="21302" y="17572"/>
                    </a:lnTo>
                    <a:lnTo>
                      <a:pt x="21551" y="15210"/>
                    </a:lnTo>
                    <a:lnTo>
                      <a:pt x="21841" y="12806"/>
                    </a:lnTo>
                    <a:lnTo>
                      <a:pt x="22214" y="10361"/>
                    </a:lnTo>
                    <a:lnTo>
                      <a:pt x="22670" y="7874"/>
                    </a:lnTo>
                    <a:lnTo>
                      <a:pt x="23209" y="5388"/>
                    </a:lnTo>
                    <a:lnTo>
                      <a:pt x="23250" y="5015"/>
                    </a:lnTo>
                    <a:lnTo>
                      <a:pt x="23291" y="4642"/>
                    </a:lnTo>
                    <a:lnTo>
                      <a:pt x="23291" y="4269"/>
                    </a:lnTo>
                    <a:lnTo>
                      <a:pt x="23250" y="3937"/>
                    </a:lnTo>
                    <a:lnTo>
                      <a:pt x="23167" y="3606"/>
                    </a:lnTo>
                    <a:lnTo>
                      <a:pt x="23084" y="3233"/>
                    </a:lnTo>
                    <a:lnTo>
                      <a:pt x="22918" y="2942"/>
                    </a:lnTo>
                    <a:lnTo>
                      <a:pt x="22753" y="2611"/>
                    </a:lnTo>
                    <a:lnTo>
                      <a:pt x="22587" y="2321"/>
                    </a:lnTo>
                    <a:lnTo>
                      <a:pt x="22338" y="2072"/>
                    </a:lnTo>
                    <a:lnTo>
                      <a:pt x="22090" y="1824"/>
                    </a:lnTo>
                    <a:lnTo>
                      <a:pt x="21841" y="1575"/>
                    </a:lnTo>
                    <a:lnTo>
                      <a:pt x="21509" y="1409"/>
                    </a:lnTo>
                    <a:lnTo>
                      <a:pt x="21219" y="1243"/>
                    </a:lnTo>
                    <a:lnTo>
                      <a:pt x="20888" y="1078"/>
                    </a:lnTo>
                    <a:lnTo>
                      <a:pt x="20515" y="995"/>
                    </a:lnTo>
                    <a:lnTo>
                      <a:pt x="20432" y="953"/>
                    </a:lnTo>
                    <a:lnTo>
                      <a:pt x="18608" y="622"/>
                    </a:lnTo>
                    <a:lnTo>
                      <a:pt x="16785" y="332"/>
                    </a:lnTo>
                    <a:lnTo>
                      <a:pt x="14920" y="166"/>
                    </a:lnTo>
                    <a:lnTo>
                      <a:pt x="13096" y="41"/>
                    </a:lnTo>
                    <a:lnTo>
                      <a:pt x="11232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61"/>
              <p:cNvSpPr/>
              <p:nvPr/>
            </p:nvSpPr>
            <p:spPr>
              <a:xfrm>
                <a:off x="1995300" y="1625075"/>
                <a:ext cx="582300" cy="87135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34854" fill="none" extrusionOk="0">
                    <a:moveTo>
                      <a:pt x="20432" y="953"/>
                    </a:moveTo>
                    <a:lnTo>
                      <a:pt x="20432" y="953"/>
                    </a:lnTo>
                    <a:lnTo>
                      <a:pt x="18608" y="622"/>
                    </a:lnTo>
                    <a:lnTo>
                      <a:pt x="16785" y="332"/>
                    </a:lnTo>
                    <a:lnTo>
                      <a:pt x="14920" y="166"/>
                    </a:lnTo>
                    <a:lnTo>
                      <a:pt x="13096" y="41"/>
                    </a:lnTo>
                    <a:lnTo>
                      <a:pt x="11232" y="0"/>
                    </a:lnTo>
                    <a:lnTo>
                      <a:pt x="9367" y="0"/>
                    </a:lnTo>
                    <a:lnTo>
                      <a:pt x="7460" y="83"/>
                    </a:lnTo>
                    <a:lnTo>
                      <a:pt x="5595" y="249"/>
                    </a:lnTo>
                    <a:lnTo>
                      <a:pt x="5595" y="249"/>
                    </a:lnTo>
                    <a:lnTo>
                      <a:pt x="5264" y="290"/>
                    </a:lnTo>
                    <a:lnTo>
                      <a:pt x="4974" y="373"/>
                    </a:lnTo>
                    <a:lnTo>
                      <a:pt x="4684" y="456"/>
                    </a:lnTo>
                    <a:lnTo>
                      <a:pt x="4393" y="580"/>
                    </a:lnTo>
                    <a:lnTo>
                      <a:pt x="3855" y="829"/>
                    </a:lnTo>
                    <a:lnTo>
                      <a:pt x="3357" y="1202"/>
                    </a:lnTo>
                    <a:lnTo>
                      <a:pt x="2901" y="1658"/>
                    </a:lnTo>
                    <a:lnTo>
                      <a:pt x="2570" y="2155"/>
                    </a:lnTo>
                    <a:lnTo>
                      <a:pt x="2404" y="2445"/>
                    </a:lnTo>
                    <a:lnTo>
                      <a:pt x="2280" y="2735"/>
                    </a:lnTo>
                    <a:lnTo>
                      <a:pt x="2197" y="3025"/>
                    </a:lnTo>
                    <a:lnTo>
                      <a:pt x="2114" y="3315"/>
                    </a:lnTo>
                    <a:lnTo>
                      <a:pt x="2114" y="3315"/>
                    </a:lnTo>
                    <a:lnTo>
                      <a:pt x="1700" y="5346"/>
                    </a:lnTo>
                    <a:lnTo>
                      <a:pt x="1244" y="7916"/>
                    </a:lnTo>
                    <a:lnTo>
                      <a:pt x="1037" y="9408"/>
                    </a:lnTo>
                    <a:lnTo>
                      <a:pt x="829" y="11024"/>
                    </a:lnTo>
                    <a:lnTo>
                      <a:pt x="664" y="12764"/>
                    </a:lnTo>
                    <a:lnTo>
                      <a:pt x="456" y="14671"/>
                    </a:lnTo>
                    <a:lnTo>
                      <a:pt x="332" y="16702"/>
                    </a:lnTo>
                    <a:lnTo>
                      <a:pt x="208" y="18857"/>
                    </a:lnTo>
                    <a:lnTo>
                      <a:pt x="83" y="21136"/>
                    </a:lnTo>
                    <a:lnTo>
                      <a:pt x="42" y="23540"/>
                    </a:lnTo>
                    <a:lnTo>
                      <a:pt x="0" y="26109"/>
                    </a:lnTo>
                    <a:lnTo>
                      <a:pt x="0" y="28761"/>
                    </a:lnTo>
                    <a:lnTo>
                      <a:pt x="83" y="31580"/>
                    </a:lnTo>
                    <a:lnTo>
                      <a:pt x="208" y="34522"/>
                    </a:lnTo>
                    <a:lnTo>
                      <a:pt x="20556" y="34854"/>
                    </a:lnTo>
                    <a:lnTo>
                      <a:pt x="20556" y="34854"/>
                    </a:lnTo>
                    <a:lnTo>
                      <a:pt x="20598" y="34191"/>
                    </a:lnTo>
                    <a:lnTo>
                      <a:pt x="20639" y="33320"/>
                    </a:lnTo>
                    <a:lnTo>
                      <a:pt x="20681" y="30917"/>
                    </a:lnTo>
                    <a:lnTo>
                      <a:pt x="20722" y="27808"/>
                    </a:lnTo>
                    <a:lnTo>
                      <a:pt x="20846" y="24037"/>
                    </a:lnTo>
                    <a:lnTo>
                      <a:pt x="20971" y="22006"/>
                    </a:lnTo>
                    <a:lnTo>
                      <a:pt x="21095" y="19810"/>
                    </a:lnTo>
                    <a:lnTo>
                      <a:pt x="21302" y="17572"/>
                    </a:lnTo>
                    <a:lnTo>
                      <a:pt x="21551" y="15210"/>
                    </a:lnTo>
                    <a:lnTo>
                      <a:pt x="21841" y="12806"/>
                    </a:lnTo>
                    <a:lnTo>
                      <a:pt x="22214" y="10361"/>
                    </a:lnTo>
                    <a:lnTo>
                      <a:pt x="22670" y="7874"/>
                    </a:lnTo>
                    <a:lnTo>
                      <a:pt x="23209" y="5388"/>
                    </a:lnTo>
                    <a:lnTo>
                      <a:pt x="23209" y="5388"/>
                    </a:lnTo>
                    <a:lnTo>
                      <a:pt x="23250" y="5015"/>
                    </a:lnTo>
                    <a:lnTo>
                      <a:pt x="23291" y="4642"/>
                    </a:lnTo>
                    <a:lnTo>
                      <a:pt x="23291" y="4269"/>
                    </a:lnTo>
                    <a:lnTo>
                      <a:pt x="23250" y="3937"/>
                    </a:lnTo>
                    <a:lnTo>
                      <a:pt x="23167" y="3606"/>
                    </a:lnTo>
                    <a:lnTo>
                      <a:pt x="23084" y="3233"/>
                    </a:lnTo>
                    <a:lnTo>
                      <a:pt x="22918" y="2942"/>
                    </a:lnTo>
                    <a:lnTo>
                      <a:pt x="22753" y="2611"/>
                    </a:lnTo>
                    <a:lnTo>
                      <a:pt x="22587" y="2321"/>
                    </a:lnTo>
                    <a:lnTo>
                      <a:pt x="22338" y="2072"/>
                    </a:lnTo>
                    <a:lnTo>
                      <a:pt x="22090" y="1824"/>
                    </a:lnTo>
                    <a:lnTo>
                      <a:pt x="21841" y="1575"/>
                    </a:lnTo>
                    <a:lnTo>
                      <a:pt x="21509" y="1409"/>
                    </a:lnTo>
                    <a:lnTo>
                      <a:pt x="21219" y="1243"/>
                    </a:lnTo>
                    <a:lnTo>
                      <a:pt x="20888" y="1078"/>
                    </a:lnTo>
                    <a:lnTo>
                      <a:pt x="20515" y="995"/>
                    </a:lnTo>
                    <a:lnTo>
                      <a:pt x="20515" y="995"/>
                    </a:lnTo>
                    <a:lnTo>
                      <a:pt x="20432" y="95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61"/>
              <p:cNvSpPr/>
              <p:nvPr/>
            </p:nvSpPr>
            <p:spPr>
              <a:xfrm>
                <a:off x="2202525" y="1711050"/>
                <a:ext cx="891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2322" extrusionOk="0">
                    <a:moveTo>
                      <a:pt x="2031" y="1"/>
                    </a:moveTo>
                    <a:lnTo>
                      <a:pt x="0" y="374"/>
                    </a:lnTo>
                    <a:lnTo>
                      <a:pt x="580" y="1907"/>
                    </a:lnTo>
                    <a:lnTo>
                      <a:pt x="663" y="2031"/>
                    </a:lnTo>
                    <a:lnTo>
                      <a:pt x="705" y="2114"/>
                    </a:lnTo>
                    <a:lnTo>
                      <a:pt x="829" y="2156"/>
                    </a:lnTo>
                    <a:lnTo>
                      <a:pt x="953" y="2197"/>
                    </a:lnTo>
                    <a:lnTo>
                      <a:pt x="1699" y="2322"/>
                    </a:lnTo>
                    <a:lnTo>
                      <a:pt x="1906" y="2322"/>
                    </a:lnTo>
                    <a:lnTo>
                      <a:pt x="2114" y="2239"/>
                    </a:lnTo>
                    <a:lnTo>
                      <a:pt x="3564" y="136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61"/>
              <p:cNvSpPr/>
              <p:nvPr/>
            </p:nvSpPr>
            <p:spPr>
              <a:xfrm>
                <a:off x="2160025" y="1753525"/>
                <a:ext cx="90175" cy="32017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12807" extrusionOk="0">
                    <a:moveTo>
                      <a:pt x="2819" y="1"/>
                    </a:moveTo>
                    <a:lnTo>
                      <a:pt x="2570" y="42"/>
                    </a:lnTo>
                    <a:lnTo>
                      <a:pt x="2239" y="747"/>
                    </a:lnTo>
                    <a:lnTo>
                      <a:pt x="1866" y="1700"/>
                    </a:lnTo>
                    <a:lnTo>
                      <a:pt x="1493" y="2778"/>
                    </a:lnTo>
                    <a:lnTo>
                      <a:pt x="1120" y="3938"/>
                    </a:lnTo>
                    <a:lnTo>
                      <a:pt x="747" y="5140"/>
                    </a:lnTo>
                    <a:lnTo>
                      <a:pt x="457" y="6300"/>
                    </a:lnTo>
                    <a:lnTo>
                      <a:pt x="208" y="7336"/>
                    </a:lnTo>
                    <a:lnTo>
                      <a:pt x="1" y="8207"/>
                    </a:lnTo>
                    <a:lnTo>
                      <a:pt x="498" y="9574"/>
                    </a:lnTo>
                    <a:lnTo>
                      <a:pt x="913" y="10693"/>
                    </a:lnTo>
                    <a:lnTo>
                      <a:pt x="1244" y="11481"/>
                    </a:lnTo>
                    <a:lnTo>
                      <a:pt x="1493" y="12061"/>
                    </a:lnTo>
                    <a:lnTo>
                      <a:pt x="1700" y="12434"/>
                    </a:lnTo>
                    <a:lnTo>
                      <a:pt x="1866" y="12683"/>
                    </a:lnTo>
                    <a:lnTo>
                      <a:pt x="1949" y="12807"/>
                    </a:lnTo>
                    <a:lnTo>
                      <a:pt x="3606" y="8041"/>
                    </a:lnTo>
                    <a:lnTo>
                      <a:pt x="3565" y="7212"/>
                    </a:lnTo>
                    <a:lnTo>
                      <a:pt x="3441" y="5181"/>
                    </a:lnTo>
                    <a:lnTo>
                      <a:pt x="3399" y="3897"/>
                    </a:lnTo>
                    <a:lnTo>
                      <a:pt x="3399" y="2570"/>
                    </a:lnTo>
                    <a:lnTo>
                      <a:pt x="3399" y="1327"/>
                    </a:lnTo>
                    <a:lnTo>
                      <a:pt x="3482" y="167"/>
                    </a:lnTo>
                    <a:lnTo>
                      <a:pt x="3275" y="84"/>
                    </a:lnTo>
                    <a:lnTo>
                      <a:pt x="3026" y="42"/>
                    </a:lnTo>
                    <a:lnTo>
                      <a:pt x="281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61"/>
              <p:cNvSpPr/>
              <p:nvPr/>
            </p:nvSpPr>
            <p:spPr>
              <a:xfrm>
                <a:off x="2160025" y="1753525"/>
                <a:ext cx="90175" cy="32017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12807" fill="none" extrusionOk="0">
                    <a:moveTo>
                      <a:pt x="3482" y="167"/>
                    </a:moveTo>
                    <a:lnTo>
                      <a:pt x="3482" y="167"/>
                    </a:lnTo>
                    <a:lnTo>
                      <a:pt x="3275" y="84"/>
                    </a:lnTo>
                    <a:lnTo>
                      <a:pt x="3026" y="42"/>
                    </a:lnTo>
                    <a:lnTo>
                      <a:pt x="2819" y="1"/>
                    </a:lnTo>
                    <a:lnTo>
                      <a:pt x="2570" y="42"/>
                    </a:lnTo>
                    <a:lnTo>
                      <a:pt x="2570" y="42"/>
                    </a:lnTo>
                    <a:lnTo>
                      <a:pt x="2239" y="747"/>
                    </a:lnTo>
                    <a:lnTo>
                      <a:pt x="1866" y="1700"/>
                    </a:lnTo>
                    <a:lnTo>
                      <a:pt x="1493" y="2778"/>
                    </a:lnTo>
                    <a:lnTo>
                      <a:pt x="1120" y="3938"/>
                    </a:lnTo>
                    <a:lnTo>
                      <a:pt x="747" y="5140"/>
                    </a:lnTo>
                    <a:lnTo>
                      <a:pt x="457" y="6300"/>
                    </a:lnTo>
                    <a:lnTo>
                      <a:pt x="208" y="7336"/>
                    </a:lnTo>
                    <a:lnTo>
                      <a:pt x="1" y="8207"/>
                    </a:lnTo>
                    <a:lnTo>
                      <a:pt x="1" y="8207"/>
                    </a:lnTo>
                    <a:lnTo>
                      <a:pt x="498" y="9574"/>
                    </a:lnTo>
                    <a:lnTo>
                      <a:pt x="913" y="10693"/>
                    </a:lnTo>
                    <a:lnTo>
                      <a:pt x="1244" y="11481"/>
                    </a:lnTo>
                    <a:lnTo>
                      <a:pt x="1493" y="12061"/>
                    </a:lnTo>
                    <a:lnTo>
                      <a:pt x="1700" y="12434"/>
                    </a:lnTo>
                    <a:lnTo>
                      <a:pt x="1866" y="12683"/>
                    </a:lnTo>
                    <a:lnTo>
                      <a:pt x="1949" y="12807"/>
                    </a:lnTo>
                    <a:lnTo>
                      <a:pt x="3606" y="8041"/>
                    </a:lnTo>
                    <a:lnTo>
                      <a:pt x="3606" y="8041"/>
                    </a:lnTo>
                    <a:lnTo>
                      <a:pt x="3565" y="7212"/>
                    </a:lnTo>
                    <a:lnTo>
                      <a:pt x="3441" y="5181"/>
                    </a:lnTo>
                    <a:lnTo>
                      <a:pt x="3399" y="3897"/>
                    </a:lnTo>
                    <a:lnTo>
                      <a:pt x="3399" y="2570"/>
                    </a:lnTo>
                    <a:lnTo>
                      <a:pt x="3399" y="1327"/>
                    </a:lnTo>
                    <a:lnTo>
                      <a:pt x="3482" y="1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61"/>
              <p:cNvSpPr/>
              <p:nvPr/>
            </p:nvSpPr>
            <p:spPr>
              <a:xfrm>
                <a:off x="2192150" y="1395050"/>
                <a:ext cx="236250" cy="316025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2641" extrusionOk="0">
                    <a:moveTo>
                      <a:pt x="9284" y="1"/>
                    </a:moveTo>
                    <a:lnTo>
                      <a:pt x="3648" y="4145"/>
                    </a:lnTo>
                    <a:lnTo>
                      <a:pt x="3772" y="4974"/>
                    </a:lnTo>
                    <a:lnTo>
                      <a:pt x="3813" y="5761"/>
                    </a:lnTo>
                    <a:lnTo>
                      <a:pt x="3813" y="6176"/>
                    </a:lnTo>
                    <a:lnTo>
                      <a:pt x="3772" y="6549"/>
                    </a:lnTo>
                    <a:lnTo>
                      <a:pt x="3689" y="6922"/>
                    </a:lnTo>
                    <a:lnTo>
                      <a:pt x="3565" y="7253"/>
                    </a:lnTo>
                    <a:lnTo>
                      <a:pt x="3399" y="7585"/>
                    </a:lnTo>
                    <a:lnTo>
                      <a:pt x="3192" y="7916"/>
                    </a:lnTo>
                    <a:lnTo>
                      <a:pt x="2943" y="8206"/>
                    </a:lnTo>
                    <a:lnTo>
                      <a:pt x="2653" y="8455"/>
                    </a:lnTo>
                    <a:lnTo>
                      <a:pt x="2280" y="8662"/>
                    </a:lnTo>
                    <a:lnTo>
                      <a:pt x="1866" y="8869"/>
                    </a:lnTo>
                    <a:lnTo>
                      <a:pt x="1368" y="9035"/>
                    </a:lnTo>
                    <a:lnTo>
                      <a:pt x="830" y="9160"/>
                    </a:lnTo>
                    <a:lnTo>
                      <a:pt x="457" y="9615"/>
                    </a:lnTo>
                    <a:lnTo>
                      <a:pt x="332" y="9864"/>
                    </a:lnTo>
                    <a:lnTo>
                      <a:pt x="208" y="10154"/>
                    </a:lnTo>
                    <a:lnTo>
                      <a:pt x="84" y="10444"/>
                    </a:lnTo>
                    <a:lnTo>
                      <a:pt x="42" y="10693"/>
                    </a:lnTo>
                    <a:lnTo>
                      <a:pt x="1" y="10983"/>
                    </a:lnTo>
                    <a:lnTo>
                      <a:pt x="1" y="11273"/>
                    </a:lnTo>
                    <a:lnTo>
                      <a:pt x="84" y="11522"/>
                    </a:lnTo>
                    <a:lnTo>
                      <a:pt x="208" y="11770"/>
                    </a:lnTo>
                    <a:lnTo>
                      <a:pt x="374" y="11978"/>
                    </a:lnTo>
                    <a:lnTo>
                      <a:pt x="664" y="12185"/>
                    </a:lnTo>
                    <a:lnTo>
                      <a:pt x="954" y="12351"/>
                    </a:lnTo>
                    <a:lnTo>
                      <a:pt x="1368" y="12475"/>
                    </a:lnTo>
                    <a:lnTo>
                      <a:pt x="1866" y="12599"/>
                    </a:lnTo>
                    <a:lnTo>
                      <a:pt x="2446" y="12641"/>
                    </a:lnTo>
                    <a:lnTo>
                      <a:pt x="3026" y="12641"/>
                    </a:lnTo>
                    <a:lnTo>
                      <a:pt x="3606" y="12599"/>
                    </a:lnTo>
                    <a:lnTo>
                      <a:pt x="4145" y="12516"/>
                    </a:lnTo>
                    <a:lnTo>
                      <a:pt x="4684" y="12434"/>
                    </a:lnTo>
                    <a:lnTo>
                      <a:pt x="5181" y="12309"/>
                    </a:lnTo>
                    <a:lnTo>
                      <a:pt x="5678" y="12143"/>
                    </a:lnTo>
                    <a:lnTo>
                      <a:pt x="6134" y="11978"/>
                    </a:lnTo>
                    <a:lnTo>
                      <a:pt x="6590" y="11770"/>
                    </a:lnTo>
                    <a:lnTo>
                      <a:pt x="7378" y="11315"/>
                    </a:lnTo>
                    <a:lnTo>
                      <a:pt x="8123" y="10817"/>
                    </a:lnTo>
                    <a:lnTo>
                      <a:pt x="8828" y="10320"/>
                    </a:lnTo>
                    <a:lnTo>
                      <a:pt x="9450" y="9781"/>
                    </a:lnTo>
                    <a:lnTo>
                      <a:pt x="9160" y="9367"/>
                    </a:lnTo>
                    <a:lnTo>
                      <a:pt x="8911" y="8911"/>
                    </a:lnTo>
                    <a:lnTo>
                      <a:pt x="8704" y="8372"/>
                    </a:lnTo>
                    <a:lnTo>
                      <a:pt x="8538" y="7792"/>
                    </a:lnTo>
                    <a:lnTo>
                      <a:pt x="8455" y="7170"/>
                    </a:lnTo>
                    <a:lnTo>
                      <a:pt x="8414" y="6549"/>
                    </a:lnTo>
                    <a:lnTo>
                      <a:pt x="8372" y="5844"/>
                    </a:lnTo>
                    <a:lnTo>
                      <a:pt x="8414" y="5181"/>
                    </a:lnTo>
                    <a:lnTo>
                      <a:pt x="8455" y="4477"/>
                    </a:lnTo>
                    <a:lnTo>
                      <a:pt x="8538" y="3772"/>
                    </a:lnTo>
                    <a:lnTo>
                      <a:pt x="8745" y="2404"/>
                    </a:lnTo>
                    <a:lnTo>
                      <a:pt x="8994" y="1120"/>
                    </a:lnTo>
                    <a:lnTo>
                      <a:pt x="9284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61"/>
              <p:cNvSpPr/>
              <p:nvPr/>
            </p:nvSpPr>
            <p:spPr>
              <a:xfrm>
                <a:off x="2192150" y="1395050"/>
                <a:ext cx="236250" cy="316025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2641" fill="none" extrusionOk="0">
                    <a:moveTo>
                      <a:pt x="9284" y="1"/>
                    </a:moveTo>
                    <a:lnTo>
                      <a:pt x="9284" y="1"/>
                    </a:lnTo>
                    <a:lnTo>
                      <a:pt x="8994" y="1120"/>
                    </a:lnTo>
                    <a:lnTo>
                      <a:pt x="8745" y="2404"/>
                    </a:lnTo>
                    <a:lnTo>
                      <a:pt x="8538" y="3772"/>
                    </a:lnTo>
                    <a:lnTo>
                      <a:pt x="8455" y="4477"/>
                    </a:lnTo>
                    <a:lnTo>
                      <a:pt x="8414" y="5181"/>
                    </a:lnTo>
                    <a:lnTo>
                      <a:pt x="8372" y="5844"/>
                    </a:lnTo>
                    <a:lnTo>
                      <a:pt x="8414" y="6549"/>
                    </a:lnTo>
                    <a:lnTo>
                      <a:pt x="8455" y="7170"/>
                    </a:lnTo>
                    <a:lnTo>
                      <a:pt x="8538" y="7792"/>
                    </a:lnTo>
                    <a:lnTo>
                      <a:pt x="8704" y="8372"/>
                    </a:lnTo>
                    <a:lnTo>
                      <a:pt x="8911" y="8911"/>
                    </a:lnTo>
                    <a:lnTo>
                      <a:pt x="9160" y="9367"/>
                    </a:lnTo>
                    <a:lnTo>
                      <a:pt x="9450" y="9781"/>
                    </a:lnTo>
                    <a:lnTo>
                      <a:pt x="9450" y="9781"/>
                    </a:lnTo>
                    <a:lnTo>
                      <a:pt x="8828" y="10320"/>
                    </a:lnTo>
                    <a:lnTo>
                      <a:pt x="8123" y="10817"/>
                    </a:lnTo>
                    <a:lnTo>
                      <a:pt x="7378" y="11315"/>
                    </a:lnTo>
                    <a:lnTo>
                      <a:pt x="6590" y="11770"/>
                    </a:lnTo>
                    <a:lnTo>
                      <a:pt x="6134" y="11978"/>
                    </a:lnTo>
                    <a:lnTo>
                      <a:pt x="5678" y="12143"/>
                    </a:lnTo>
                    <a:lnTo>
                      <a:pt x="5181" y="12309"/>
                    </a:lnTo>
                    <a:lnTo>
                      <a:pt x="4684" y="12434"/>
                    </a:lnTo>
                    <a:lnTo>
                      <a:pt x="4145" y="12516"/>
                    </a:lnTo>
                    <a:lnTo>
                      <a:pt x="3606" y="12599"/>
                    </a:lnTo>
                    <a:lnTo>
                      <a:pt x="3026" y="12641"/>
                    </a:lnTo>
                    <a:lnTo>
                      <a:pt x="2446" y="12641"/>
                    </a:lnTo>
                    <a:lnTo>
                      <a:pt x="2446" y="12641"/>
                    </a:lnTo>
                    <a:lnTo>
                      <a:pt x="1866" y="12599"/>
                    </a:lnTo>
                    <a:lnTo>
                      <a:pt x="1368" y="12475"/>
                    </a:lnTo>
                    <a:lnTo>
                      <a:pt x="954" y="12351"/>
                    </a:lnTo>
                    <a:lnTo>
                      <a:pt x="664" y="12185"/>
                    </a:lnTo>
                    <a:lnTo>
                      <a:pt x="374" y="11978"/>
                    </a:lnTo>
                    <a:lnTo>
                      <a:pt x="208" y="11770"/>
                    </a:lnTo>
                    <a:lnTo>
                      <a:pt x="84" y="11522"/>
                    </a:lnTo>
                    <a:lnTo>
                      <a:pt x="1" y="11273"/>
                    </a:lnTo>
                    <a:lnTo>
                      <a:pt x="1" y="10983"/>
                    </a:lnTo>
                    <a:lnTo>
                      <a:pt x="42" y="10693"/>
                    </a:lnTo>
                    <a:lnTo>
                      <a:pt x="84" y="10444"/>
                    </a:lnTo>
                    <a:lnTo>
                      <a:pt x="208" y="10154"/>
                    </a:lnTo>
                    <a:lnTo>
                      <a:pt x="332" y="9864"/>
                    </a:lnTo>
                    <a:lnTo>
                      <a:pt x="457" y="9615"/>
                    </a:lnTo>
                    <a:lnTo>
                      <a:pt x="830" y="9160"/>
                    </a:lnTo>
                    <a:lnTo>
                      <a:pt x="830" y="9160"/>
                    </a:lnTo>
                    <a:lnTo>
                      <a:pt x="1368" y="9035"/>
                    </a:lnTo>
                    <a:lnTo>
                      <a:pt x="1866" y="8869"/>
                    </a:lnTo>
                    <a:lnTo>
                      <a:pt x="2280" y="8662"/>
                    </a:lnTo>
                    <a:lnTo>
                      <a:pt x="2653" y="8455"/>
                    </a:lnTo>
                    <a:lnTo>
                      <a:pt x="2943" y="8206"/>
                    </a:lnTo>
                    <a:lnTo>
                      <a:pt x="3192" y="7916"/>
                    </a:lnTo>
                    <a:lnTo>
                      <a:pt x="3399" y="7585"/>
                    </a:lnTo>
                    <a:lnTo>
                      <a:pt x="3565" y="7253"/>
                    </a:lnTo>
                    <a:lnTo>
                      <a:pt x="3689" y="6922"/>
                    </a:lnTo>
                    <a:lnTo>
                      <a:pt x="3772" y="6549"/>
                    </a:lnTo>
                    <a:lnTo>
                      <a:pt x="3813" y="6176"/>
                    </a:lnTo>
                    <a:lnTo>
                      <a:pt x="3813" y="5761"/>
                    </a:lnTo>
                    <a:lnTo>
                      <a:pt x="3772" y="4974"/>
                    </a:lnTo>
                    <a:lnTo>
                      <a:pt x="3648" y="4145"/>
                    </a:lnTo>
                    <a:lnTo>
                      <a:pt x="928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61"/>
              <p:cNvSpPr/>
              <p:nvPr/>
            </p:nvSpPr>
            <p:spPr>
              <a:xfrm>
                <a:off x="2253275" y="1627125"/>
                <a:ext cx="2010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6425" extrusionOk="0">
                    <a:moveTo>
                      <a:pt x="7088" y="1"/>
                    </a:moveTo>
                    <a:lnTo>
                      <a:pt x="7005" y="42"/>
                    </a:lnTo>
                    <a:lnTo>
                      <a:pt x="6922" y="84"/>
                    </a:lnTo>
                    <a:lnTo>
                      <a:pt x="6880" y="125"/>
                    </a:lnTo>
                    <a:lnTo>
                      <a:pt x="6673" y="415"/>
                    </a:lnTo>
                    <a:lnTo>
                      <a:pt x="6383" y="788"/>
                    </a:lnTo>
                    <a:lnTo>
                      <a:pt x="5927" y="1286"/>
                    </a:lnTo>
                    <a:lnTo>
                      <a:pt x="5637" y="1534"/>
                    </a:lnTo>
                    <a:lnTo>
                      <a:pt x="5264" y="1783"/>
                    </a:lnTo>
                    <a:lnTo>
                      <a:pt x="4850" y="2032"/>
                    </a:lnTo>
                    <a:lnTo>
                      <a:pt x="4394" y="2280"/>
                    </a:lnTo>
                    <a:lnTo>
                      <a:pt x="3855" y="2529"/>
                    </a:lnTo>
                    <a:lnTo>
                      <a:pt x="3275" y="2736"/>
                    </a:lnTo>
                    <a:lnTo>
                      <a:pt x="2570" y="2943"/>
                    </a:lnTo>
                    <a:lnTo>
                      <a:pt x="1824" y="3109"/>
                    </a:lnTo>
                    <a:lnTo>
                      <a:pt x="954" y="3275"/>
                    </a:lnTo>
                    <a:lnTo>
                      <a:pt x="1" y="3358"/>
                    </a:lnTo>
                    <a:lnTo>
                      <a:pt x="332" y="3606"/>
                    </a:lnTo>
                    <a:lnTo>
                      <a:pt x="622" y="3979"/>
                    </a:lnTo>
                    <a:lnTo>
                      <a:pt x="954" y="4352"/>
                    </a:lnTo>
                    <a:lnTo>
                      <a:pt x="1244" y="4808"/>
                    </a:lnTo>
                    <a:lnTo>
                      <a:pt x="1783" y="5679"/>
                    </a:lnTo>
                    <a:lnTo>
                      <a:pt x="2197" y="6425"/>
                    </a:lnTo>
                    <a:lnTo>
                      <a:pt x="2943" y="6093"/>
                    </a:lnTo>
                    <a:lnTo>
                      <a:pt x="3814" y="5679"/>
                    </a:lnTo>
                    <a:lnTo>
                      <a:pt x="4808" y="5140"/>
                    </a:lnTo>
                    <a:lnTo>
                      <a:pt x="5264" y="4808"/>
                    </a:lnTo>
                    <a:lnTo>
                      <a:pt x="5761" y="4435"/>
                    </a:lnTo>
                    <a:lnTo>
                      <a:pt x="6217" y="4062"/>
                    </a:lnTo>
                    <a:lnTo>
                      <a:pt x="6673" y="3648"/>
                    </a:lnTo>
                    <a:lnTo>
                      <a:pt x="7046" y="3233"/>
                    </a:lnTo>
                    <a:lnTo>
                      <a:pt x="7378" y="2736"/>
                    </a:lnTo>
                    <a:lnTo>
                      <a:pt x="7668" y="2239"/>
                    </a:lnTo>
                    <a:lnTo>
                      <a:pt x="7875" y="1742"/>
                    </a:lnTo>
                    <a:lnTo>
                      <a:pt x="7999" y="1161"/>
                    </a:lnTo>
                    <a:lnTo>
                      <a:pt x="8041" y="913"/>
                    </a:lnTo>
                    <a:lnTo>
                      <a:pt x="8041" y="623"/>
                    </a:lnTo>
                    <a:lnTo>
                      <a:pt x="7999" y="457"/>
                    </a:lnTo>
                    <a:lnTo>
                      <a:pt x="7875" y="332"/>
                    </a:lnTo>
                    <a:lnTo>
                      <a:pt x="7543" y="167"/>
                    </a:lnTo>
                    <a:lnTo>
                      <a:pt x="7212" y="42"/>
                    </a:lnTo>
                    <a:lnTo>
                      <a:pt x="70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61"/>
              <p:cNvSpPr/>
              <p:nvPr/>
            </p:nvSpPr>
            <p:spPr>
              <a:xfrm>
                <a:off x="2253275" y="1627125"/>
                <a:ext cx="2010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6425" fill="none" extrusionOk="0">
                    <a:moveTo>
                      <a:pt x="7875" y="332"/>
                    </a:moveTo>
                    <a:lnTo>
                      <a:pt x="7875" y="332"/>
                    </a:lnTo>
                    <a:lnTo>
                      <a:pt x="7543" y="167"/>
                    </a:lnTo>
                    <a:lnTo>
                      <a:pt x="7212" y="42"/>
                    </a:lnTo>
                    <a:lnTo>
                      <a:pt x="7212" y="42"/>
                    </a:lnTo>
                    <a:lnTo>
                      <a:pt x="7088" y="1"/>
                    </a:lnTo>
                    <a:lnTo>
                      <a:pt x="7005" y="42"/>
                    </a:lnTo>
                    <a:lnTo>
                      <a:pt x="6922" y="84"/>
                    </a:lnTo>
                    <a:lnTo>
                      <a:pt x="6880" y="125"/>
                    </a:lnTo>
                    <a:lnTo>
                      <a:pt x="6880" y="125"/>
                    </a:lnTo>
                    <a:lnTo>
                      <a:pt x="6673" y="415"/>
                    </a:lnTo>
                    <a:lnTo>
                      <a:pt x="6383" y="788"/>
                    </a:lnTo>
                    <a:lnTo>
                      <a:pt x="5927" y="1286"/>
                    </a:lnTo>
                    <a:lnTo>
                      <a:pt x="5637" y="1534"/>
                    </a:lnTo>
                    <a:lnTo>
                      <a:pt x="5264" y="1783"/>
                    </a:lnTo>
                    <a:lnTo>
                      <a:pt x="4850" y="2032"/>
                    </a:lnTo>
                    <a:lnTo>
                      <a:pt x="4394" y="2280"/>
                    </a:lnTo>
                    <a:lnTo>
                      <a:pt x="3855" y="2529"/>
                    </a:lnTo>
                    <a:lnTo>
                      <a:pt x="3275" y="2736"/>
                    </a:lnTo>
                    <a:lnTo>
                      <a:pt x="2570" y="2943"/>
                    </a:lnTo>
                    <a:lnTo>
                      <a:pt x="1824" y="3109"/>
                    </a:lnTo>
                    <a:lnTo>
                      <a:pt x="954" y="3275"/>
                    </a:lnTo>
                    <a:lnTo>
                      <a:pt x="1" y="3358"/>
                    </a:lnTo>
                    <a:lnTo>
                      <a:pt x="1" y="3358"/>
                    </a:lnTo>
                    <a:lnTo>
                      <a:pt x="332" y="3606"/>
                    </a:lnTo>
                    <a:lnTo>
                      <a:pt x="622" y="3979"/>
                    </a:lnTo>
                    <a:lnTo>
                      <a:pt x="954" y="4352"/>
                    </a:lnTo>
                    <a:lnTo>
                      <a:pt x="1244" y="4808"/>
                    </a:lnTo>
                    <a:lnTo>
                      <a:pt x="1783" y="5679"/>
                    </a:lnTo>
                    <a:lnTo>
                      <a:pt x="2197" y="6425"/>
                    </a:lnTo>
                    <a:lnTo>
                      <a:pt x="2197" y="6425"/>
                    </a:lnTo>
                    <a:lnTo>
                      <a:pt x="2943" y="6093"/>
                    </a:lnTo>
                    <a:lnTo>
                      <a:pt x="3814" y="5679"/>
                    </a:lnTo>
                    <a:lnTo>
                      <a:pt x="4808" y="5140"/>
                    </a:lnTo>
                    <a:lnTo>
                      <a:pt x="5264" y="4808"/>
                    </a:lnTo>
                    <a:lnTo>
                      <a:pt x="5761" y="4435"/>
                    </a:lnTo>
                    <a:lnTo>
                      <a:pt x="6217" y="4062"/>
                    </a:lnTo>
                    <a:lnTo>
                      <a:pt x="6673" y="3648"/>
                    </a:lnTo>
                    <a:lnTo>
                      <a:pt x="7046" y="3233"/>
                    </a:lnTo>
                    <a:lnTo>
                      <a:pt x="7378" y="2736"/>
                    </a:lnTo>
                    <a:lnTo>
                      <a:pt x="7668" y="2239"/>
                    </a:lnTo>
                    <a:lnTo>
                      <a:pt x="7875" y="1742"/>
                    </a:lnTo>
                    <a:lnTo>
                      <a:pt x="7999" y="1161"/>
                    </a:lnTo>
                    <a:lnTo>
                      <a:pt x="8041" y="913"/>
                    </a:lnTo>
                    <a:lnTo>
                      <a:pt x="8041" y="623"/>
                    </a:lnTo>
                    <a:lnTo>
                      <a:pt x="8041" y="623"/>
                    </a:lnTo>
                    <a:lnTo>
                      <a:pt x="7999" y="457"/>
                    </a:lnTo>
                    <a:lnTo>
                      <a:pt x="7875" y="33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61"/>
              <p:cNvSpPr/>
              <p:nvPr/>
            </p:nvSpPr>
            <p:spPr>
              <a:xfrm>
                <a:off x="2144500" y="1616775"/>
                <a:ext cx="108800" cy="152325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6093" extrusionOk="0">
                    <a:moveTo>
                      <a:pt x="2445" y="0"/>
                    </a:moveTo>
                    <a:lnTo>
                      <a:pt x="1865" y="83"/>
                    </a:lnTo>
                    <a:lnTo>
                      <a:pt x="1782" y="125"/>
                    </a:lnTo>
                    <a:lnTo>
                      <a:pt x="1534" y="373"/>
                    </a:lnTo>
                    <a:lnTo>
                      <a:pt x="1161" y="829"/>
                    </a:lnTo>
                    <a:lnTo>
                      <a:pt x="746" y="1451"/>
                    </a:lnTo>
                    <a:lnTo>
                      <a:pt x="580" y="1824"/>
                    </a:lnTo>
                    <a:lnTo>
                      <a:pt x="373" y="2197"/>
                    </a:lnTo>
                    <a:lnTo>
                      <a:pt x="249" y="2653"/>
                    </a:lnTo>
                    <a:lnTo>
                      <a:pt x="125" y="3109"/>
                    </a:lnTo>
                    <a:lnTo>
                      <a:pt x="42" y="3565"/>
                    </a:lnTo>
                    <a:lnTo>
                      <a:pt x="0" y="4062"/>
                    </a:lnTo>
                    <a:lnTo>
                      <a:pt x="42" y="4559"/>
                    </a:lnTo>
                    <a:lnTo>
                      <a:pt x="166" y="5057"/>
                    </a:lnTo>
                    <a:lnTo>
                      <a:pt x="332" y="5595"/>
                    </a:lnTo>
                    <a:lnTo>
                      <a:pt x="622" y="6093"/>
                    </a:lnTo>
                    <a:lnTo>
                      <a:pt x="871" y="5844"/>
                    </a:lnTo>
                    <a:lnTo>
                      <a:pt x="1202" y="5512"/>
                    </a:lnTo>
                    <a:lnTo>
                      <a:pt x="1617" y="5139"/>
                    </a:lnTo>
                    <a:lnTo>
                      <a:pt x="2072" y="4808"/>
                    </a:lnTo>
                    <a:lnTo>
                      <a:pt x="2611" y="4435"/>
                    </a:lnTo>
                    <a:lnTo>
                      <a:pt x="3150" y="4145"/>
                    </a:lnTo>
                    <a:lnTo>
                      <a:pt x="3772" y="3896"/>
                    </a:lnTo>
                    <a:lnTo>
                      <a:pt x="4352" y="3730"/>
                    </a:lnTo>
                    <a:lnTo>
                      <a:pt x="3854" y="3440"/>
                    </a:lnTo>
                    <a:lnTo>
                      <a:pt x="3440" y="3067"/>
                    </a:lnTo>
                    <a:lnTo>
                      <a:pt x="3108" y="2694"/>
                    </a:lnTo>
                    <a:lnTo>
                      <a:pt x="2860" y="2238"/>
                    </a:lnTo>
                    <a:lnTo>
                      <a:pt x="2694" y="1824"/>
                    </a:lnTo>
                    <a:lnTo>
                      <a:pt x="2653" y="1368"/>
                    </a:lnTo>
                    <a:lnTo>
                      <a:pt x="2653" y="871"/>
                    </a:lnTo>
                    <a:lnTo>
                      <a:pt x="2736" y="415"/>
                    </a:lnTo>
                    <a:lnTo>
                      <a:pt x="2777" y="291"/>
                    </a:lnTo>
                    <a:lnTo>
                      <a:pt x="2736" y="166"/>
                    </a:lnTo>
                    <a:lnTo>
                      <a:pt x="2694" y="83"/>
                    </a:lnTo>
                    <a:lnTo>
                      <a:pt x="25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61"/>
              <p:cNvSpPr/>
              <p:nvPr/>
            </p:nvSpPr>
            <p:spPr>
              <a:xfrm>
                <a:off x="2144500" y="1616775"/>
                <a:ext cx="108800" cy="152325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6093" fill="none" extrusionOk="0">
                    <a:moveTo>
                      <a:pt x="2736" y="415"/>
                    </a:moveTo>
                    <a:lnTo>
                      <a:pt x="2736" y="415"/>
                    </a:lnTo>
                    <a:lnTo>
                      <a:pt x="2777" y="291"/>
                    </a:lnTo>
                    <a:lnTo>
                      <a:pt x="2736" y="166"/>
                    </a:lnTo>
                    <a:lnTo>
                      <a:pt x="2694" y="83"/>
                    </a:lnTo>
                    <a:lnTo>
                      <a:pt x="2570" y="0"/>
                    </a:lnTo>
                    <a:lnTo>
                      <a:pt x="2570" y="0"/>
                    </a:lnTo>
                    <a:lnTo>
                      <a:pt x="2445" y="0"/>
                    </a:lnTo>
                    <a:lnTo>
                      <a:pt x="2445" y="0"/>
                    </a:lnTo>
                    <a:lnTo>
                      <a:pt x="1865" y="83"/>
                    </a:lnTo>
                    <a:lnTo>
                      <a:pt x="1865" y="83"/>
                    </a:lnTo>
                    <a:lnTo>
                      <a:pt x="1782" y="125"/>
                    </a:lnTo>
                    <a:lnTo>
                      <a:pt x="1782" y="125"/>
                    </a:lnTo>
                    <a:lnTo>
                      <a:pt x="1534" y="373"/>
                    </a:lnTo>
                    <a:lnTo>
                      <a:pt x="1161" y="829"/>
                    </a:lnTo>
                    <a:lnTo>
                      <a:pt x="746" y="1451"/>
                    </a:lnTo>
                    <a:lnTo>
                      <a:pt x="580" y="1824"/>
                    </a:lnTo>
                    <a:lnTo>
                      <a:pt x="373" y="2197"/>
                    </a:lnTo>
                    <a:lnTo>
                      <a:pt x="249" y="2653"/>
                    </a:lnTo>
                    <a:lnTo>
                      <a:pt x="125" y="3109"/>
                    </a:lnTo>
                    <a:lnTo>
                      <a:pt x="42" y="3565"/>
                    </a:lnTo>
                    <a:lnTo>
                      <a:pt x="0" y="4062"/>
                    </a:lnTo>
                    <a:lnTo>
                      <a:pt x="42" y="4559"/>
                    </a:lnTo>
                    <a:lnTo>
                      <a:pt x="166" y="5057"/>
                    </a:lnTo>
                    <a:lnTo>
                      <a:pt x="332" y="5595"/>
                    </a:lnTo>
                    <a:lnTo>
                      <a:pt x="622" y="6093"/>
                    </a:lnTo>
                    <a:lnTo>
                      <a:pt x="622" y="6093"/>
                    </a:lnTo>
                    <a:lnTo>
                      <a:pt x="871" y="5844"/>
                    </a:lnTo>
                    <a:lnTo>
                      <a:pt x="1202" y="5512"/>
                    </a:lnTo>
                    <a:lnTo>
                      <a:pt x="1617" y="5139"/>
                    </a:lnTo>
                    <a:lnTo>
                      <a:pt x="2072" y="4808"/>
                    </a:lnTo>
                    <a:lnTo>
                      <a:pt x="2611" y="4435"/>
                    </a:lnTo>
                    <a:lnTo>
                      <a:pt x="3150" y="4145"/>
                    </a:lnTo>
                    <a:lnTo>
                      <a:pt x="3772" y="3896"/>
                    </a:lnTo>
                    <a:lnTo>
                      <a:pt x="4352" y="3730"/>
                    </a:lnTo>
                    <a:lnTo>
                      <a:pt x="4352" y="3730"/>
                    </a:lnTo>
                    <a:lnTo>
                      <a:pt x="3854" y="3440"/>
                    </a:lnTo>
                    <a:lnTo>
                      <a:pt x="3440" y="3067"/>
                    </a:lnTo>
                    <a:lnTo>
                      <a:pt x="3108" y="2694"/>
                    </a:lnTo>
                    <a:lnTo>
                      <a:pt x="2860" y="2238"/>
                    </a:lnTo>
                    <a:lnTo>
                      <a:pt x="2694" y="1824"/>
                    </a:lnTo>
                    <a:lnTo>
                      <a:pt x="2653" y="1368"/>
                    </a:lnTo>
                    <a:lnTo>
                      <a:pt x="2653" y="871"/>
                    </a:lnTo>
                    <a:lnTo>
                      <a:pt x="2736" y="4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61"/>
              <p:cNvSpPr/>
              <p:nvPr/>
            </p:nvSpPr>
            <p:spPr>
              <a:xfrm>
                <a:off x="2285400" y="1504875"/>
                <a:ext cx="590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286" extrusionOk="0">
                    <a:moveTo>
                      <a:pt x="1" y="1"/>
                    </a:moveTo>
                    <a:lnTo>
                      <a:pt x="83" y="664"/>
                    </a:lnTo>
                    <a:lnTo>
                      <a:pt x="125" y="1285"/>
                    </a:lnTo>
                    <a:lnTo>
                      <a:pt x="374" y="1244"/>
                    </a:lnTo>
                    <a:lnTo>
                      <a:pt x="664" y="1202"/>
                    </a:lnTo>
                    <a:lnTo>
                      <a:pt x="954" y="1078"/>
                    </a:lnTo>
                    <a:lnTo>
                      <a:pt x="1244" y="954"/>
                    </a:lnTo>
                    <a:lnTo>
                      <a:pt x="1824" y="622"/>
                    </a:lnTo>
                    <a:lnTo>
                      <a:pt x="2114" y="456"/>
                    </a:lnTo>
                    <a:lnTo>
                      <a:pt x="2363" y="208"/>
                    </a:lnTo>
                    <a:lnTo>
                      <a:pt x="2363" y="208"/>
                    </a:lnTo>
                    <a:lnTo>
                      <a:pt x="1990" y="291"/>
                    </a:lnTo>
                    <a:lnTo>
                      <a:pt x="1202" y="291"/>
                    </a:lnTo>
                    <a:lnTo>
                      <a:pt x="788" y="208"/>
                    </a:lnTo>
                    <a:lnTo>
                      <a:pt x="374" y="1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61"/>
              <p:cNvSpPr/>
              <p:nvPr/>
            </p:nvSpPr>
            <p:spPr>
              <a:xfrm>
                <a:off x="2285400" y="1504875"/>
                <a:ext cx="590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286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83" y="664"/>
                    </a:lnTo>
                    <a:lnTo>
                      <a:pt x="125" y="1285"/>
                    </a:lnTo>
                    <a:lnTo>
                      <a:pt x="125" y="1285"/>
                    </a:lnTo>
                    <a:lnTo>
                      <a:pt x="374" y="1244"/>
                    </a:lnTo>
                    <a:lnTo>
                      <a:pt x="664" y="1202"/>
                    </a:lnTo>
                    <a:lnTo>
                      <a:pt x="954" y="1078"/>
                    </a:lnTo>
                    <a:lnTo>
                      <a:pt x="1244" y="954"/>
                    </a:lnTo>
                    <a:lnTo>
                      <a:pt x="1824" y="622"/>
                    </a:lnTo>
                    <a:lnTo>
                      <a:pt x="2114" y="456"/>
                    </a:lnTo>
                    <a:lnTo>
                      <a:pt x="2363" y="208"/>
                    </a:lnTo>
                    <a:lnTo>
                      <a:pt x="2363" y="208"/>
                    </a:lnTo>
                    <a:lnTo>
                      <a:pt x="1990" y="291"/>
                    </a:lnTo>
                    <a:lnTo>
                      <a:pt x="1575" y="291"/>
                    </a:lnTo>
                    <a:lnTo>
                      <a:pt x="1575" y="291"/>
                    </a:lnTo>
                    <a:lnTo>
                      <a:pt x="1202" y="291"/>
                    </a:lnTo>
                    <a:lnTo>
                      <a:pt x="788" y="208"/>
                    </a:lnTo>
                    <a:lnTo>
                      <a:pt x="374" y="12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61"/>
              <p:cNvSpPr/>
              <p:nvPr/>
            </p:nvSpPr>
            <p:spPr>
              <a:xfrm>
                <a:off x="2202525" y="1113250"/>
                <a:ext cx="1678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9781" extrusionOk="0">
                    <a:moveTo>
                      <a:pt x="5180" y="0"/>
                    </a:moveTo>
                    <a:lnTo>
                      <a:pt x="4683" y="42"/>
                    </a:lnTo>
                    <a:lnTo>
                      <a:pt x="4061" y="207"/>
                    </a:lnTo>
                    <a:lnTo>
                      <a:pt x="3357" y="415"/>
                    </a:lnTo>
                    <a:lnTo>
                      <a:pt x="2818" y="622"/>
                    </a:lnTo>
                    <a:lnTo>
                      <a:pt x="2321" y="829"/>
                    </a:lnTo>
                    <a:lnTo>
                      <a:pt x="1865" y="1078"/>
                    </a:lnTo>
                    <a:lnTo>
                      <a:pt x="1492" y="1285"/>
                    </a:lnTo>
                    <a:lnTo>
                      <a:pt x="1160" y="1534"/>
                    </a:lnTo>
                    <a:lnTo>
                      <a:pt x="870" y="1782"/>
                    </a:lnTo>
                    <a:lnTo>
                      <a:pt x="622" y="2072"/>
                    </a:lnTo>
                    <a:lnTo>
                      <a:pt x="456" y="2321"/>
                    </a:lnTo>
                    <a:lnTo>
                      <a:pt x="290" y="2611"/>
                    </a:lnTo>
                    <a:lnTo>
                      <a:pt x="166" y="2860"/>
                    </a:lnTo>
                    <a:lnTo>
                      <a:pt x="83" y="3150"/>
                    </a:lnTo>
                    <a:lnTo>
                      <a:pt x="42" y="3440"/>
                    </a:lnTo>
                    <a:lnTo>
                      <a:pt x="0" y="3771"/>
                    </a:lnTo>
                    <a:lnTo>
                      <a:pt x="0" y="4062"/>
                    </a:lnTo>
                    <a:lnTo>
                      <a:pt x="42" y="4683"/>
                    </a:lnTo>
                    <a:lnTo>
                      <a:pt x="166" y="5388"/>
                    </a:lnTo>
                    <a:lnTo>
                      <a:pt x="290" y="5968"/>
                    </a:lnTo>
                    <a:lnTo>
                      <a:pt x="332" y="6299"/>
                    </a:lnTo>
                    <a:lnTo>
                      <a:pt x="373" y="6590"/>
                    </a:lnTo>
                    <a:lnTo>
                      <a:pt x="332" y="6880"/>
                    </a:lnTo>
                    <a:lnTo>
                      <a:pt x="249" y="7211"/>
                    </a:lnTo>
                    <a:lnTo>
                      <a:pt x="166" y="7791"/>
                    </a:lnTo>
                    <a:lnTo>
                      <a:pt x="124" y="8330"/>
                    </a:lnTo>
                    <a:lnTo>
                      <a:pt x="124" y="8579"/>
                    </a:lnTo>
                    <a:lnTo>
                      <a:pt x="166" y="8828"/>
                    </a:lnTo>
                    <a:lnTo>
                      <a:pt x="207" y="9035"/>
                    </a:lnTo>
                    <a:lnTo>
                      <a:pt x="290" y="9242"/>
                    </a:lnTo>
                    <a:lnTo>
                      <a:pt x="415" y="9408"/>
                    </a:lnTo>
                    <a:lnTo>
                      <a:pt x="580" y="9532"/>
                    </a:lnTo>
                    <a:lnTo>
                      <a:pt x="746" y="9656"/>
                    </a:lnTo>
                    <a:lnTo>
                      <a:pt x="953" y="9739"/>
                    </a:lnTo>
                    <a:lnTo>
                      <a:pt x="1160" y="9781"/>
                    </a:lnTo>
                    <a:lnTo>
                      <a:pt x="1451" y="9781"/>
                    </a:lnTo>
                    <a:lnTo>
                      <a:pt x="1741" y="9739"/>
                    </a:lnTo>
                    <a:lnTo>
                      <a:pt x="2114" y="9615"/>
                    </a:lnTo>
                    <a:lnTo>
                      <a:pt x="2487" y="9491"/>
                    </a:lnTo>
                    <a:lnTo>
                      <a:pt x="2818" y="9325"/>
                    </a:lnTo>
                    <a:lnTo>
                      <a:pt x="3150" y="9118"/>
                    </a:lnTo>
                    <a:lnTo>
                      <a:pt x="3440" y="8910"/>
                    </a:lnTo>
                    <a:lnTo>
                      <a:pt x="3730" y="8703"/>
                    </a:lnTo>
                    <a:lnTo>
                      <a:pt x="4020" y="8413"/>
                    </a:lnTo>
                    <a:lnTo>
                      <a:pt x="4269" y="8123"/>
                    </a:lnTo>
                    <a:lnTo>
                      <a:pt x="4476" y="7833"/>
                    </a:lnTo>
                    <a:lnTo>
                      <a:pt x="4683" y="7543"/>
                    </a:lnTo>
                    <a:lnTo>
                      <a:pt x="4849" y="7211"/>
                    </a:lnTo>
                    <a:lnTo>
                      <a:pt x="4973" y="6838"/>
                    </a:lnTo>
                    <a:lnTo>
                      <a:pt x="5098" y="6507"/>
                    </a:lnTo>
                    <a:lnTo>
                      <a:pt x="5180" y="6134"/>
                    </a:lnTo>
                    <a:lnTo>
                      <a:pt x="5222" y="5761"/>
                    </a:lnTo>
                    <a:lnTo>
                      <a:pt x="5263" y="5346"/>
                    </a:lnTo>
                    <a:lnTo>
                      <a:pt x="5263" y="4973"/>
                    </a:lnTo>
                    <a:lnTo>
                      <a:pt x="5263" y="4808"/>
                    </a:lnTo>
                    <a:lnTo>
                      <a:pt x="5305" y="4600"/>
                    </a:lnTo>
                    <a:lnTo>
                      <a:pt x="5388" y="4435"/>
                    </a:lnTo>
                    <a:lnTo>
                      <a:pt x="5471" y="4269"/>
                    </a:lnTo>
                    <a:lnTo>
                      <a:pt x="5719" y="3979"/>
                    </a:lnTo>
                    <a:lnTo>
                      <a:pt x="6009" y="3647"/>
                    </a:lnTo>
                    <a:lnTo>
                      <a:pt x="6299" y="3357"/>
                    </a:lnTo>
                    <a:lnTo>
                      <a:pt x="6548" y="3067"/>
                    </a:lnTo>
                    <a:lnTo>
                      <a:pt x="6631" y="2901"/>
                    </a:lnTo>
                    <a:lnTo>
                      <a:pt x="6672" y="2735"/>
                    </a:lnTo>
                    <a:lnTo>
                      <a:pt x="6714" y="2570"/>
                    </a:lnTo>
                    <a:lnTo>
                      <a:pt x="6714" y="2362"/>
                    </a:lnTo>
                    <a:lnTo>
                      <a:pt x="6672" y="1948"/>
                    </a:lnTo>
                    <a:lnTo>
                      <a:pt x="6672" y="1451"/>
                    </a:lnTo>
                    <a:lnTo>
                      <a:pt x="6631" y="953"/>
                    </a:lnTo>
                    <a:lnTo>
                      <a:pt x="6590" y="705"/>
                    </a:lnTo>
                    <a:lnTo>
                      <a:pt x="6507" y="497"/>
                    </a:lnTo>
                    <a:lnTo>
                      <a:pt x="6382" y="290"/>
                    </a:lnTo>
                    <a:lnTo>
                      <a:pt x="6175" y="166"/>
                    </a:lnTo>
                    <a:lnTo>
                      <a:pt x="5926" y="42"/>
                    </a:lnTo>
                    <a:lnTo>
                      <a:pt x="559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61"/>
              <p:cNvSpPr/>
              <p:nvPr/>
            </p:nvSpPr>
            <p:spPr>
              <a:xfrm>
                <a:off x="2202525" y="1113250"/>
                <a:ext cx="1678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9781" fill="none" extrusionOk="0">
                    <a:moveTo>
                      <a:pt x="2114" y="9615"/>
                    </a:moveTo>
                    <a:lnTo>
                      <a:pt x="2114" y="9615"/>
                    </a:lnTo>
                    <a:lnTo>
                      <a:pt x="1741" y="9739"/>
                    </a:lnTo>
                    <a:lnTo>
                      <a:pt x="1451" y="9781"/>
                    </a:lnTo>
                    <a:lnTo>
                      <a:pt x="1160" y="9781"/>
                    </a:lnTo>
                    <a:lnTo>
                      <a:pt x="953" y="9739"/>
                    </a:lnTo>
                    <a:lnTo>
                      <a:pt x="746" y="9656"/>
                    </a:lnTo>
                    <a:lnTo>
                      <a:pt x="580" y="9532"/>
                    </a:lnTo>
                    <a:lnTo>
                      <a:pt x="415" y="9408"/>
                    </a:lnTo>
                    <a:lnTo>
                      <a:pt x="290" y="9242"/>
                    </a:lnTo>
                    <a:lnTo>
                      <a:pt x="207" y="9035"/>
                    </a:lnTo>
                    <a:lnTo>
                      <a:pt x="166" y="8828"/>
                    </a:lnTo>
                    <a:lnTo>
                      <a:pt x="124" y="8579"/>
                    </a:lnTo>
                    <a:lnTo>
                      <a:pt x="124" y="8330"/>
                    </a:lnTo>
                    <a:lnTo>
                      <a:pt x="166" y="7791"/>
                    </a:lnTo>
                    <a:lnTo>
                      <a:pt x="249" y="7211"/>
                    </a:lnTo>
                    <a:lnTo>
                      <a:pt x="249" y="7211"/>
                    </a:lnTo>
                    <a:lnTo>
                      <a:pt x="332" y="6880"/>
                    </a:lnTo>
                    <a:lnTo>
                      <a:pt x="373" y="6590"/>
                    </a:lnTo>
                    <a:lnTo>
                      <a:pt x="332" y="6299"/>
                    </a:lnTo>
                    <a:lnTo>
                      <a:pt x="290" y="5968"/>
                    </a:lnTo>
                    <a:lnTo>
                      <a:pt x="166" y="5388"/>
                    </a:lnTo>
                    <a:lnTo>
                      <a:pt x="42" y="4683"/>
                    </a:lnTo>
                    <a:lnTo>
                      <a:pt x="42" y="4683"/>
                    </a:lnTo>
                    <a:lnTo>
                      <a:pt x="0" y="4062"/>
                    </a:lnTo>
                    <a:lnTo>
                      <a:pt x="0" y="3771"/>
                    </a:lnTo>
                    <a:lnTo>
                      <a:pt x="42" y="3440"/>
                    </a:lnTo>
                    <a:lnTo>
                      <a:pt x="83" y="3150"/>
                    </a:lnTo>
                    <a:lnTo>
                      <a:pt x="166" y="2860"/>
                    </a:lnTo>
                    <a:lnTo>
                      <a:pt x="290" y="2611"/>
                    </a:lnTo>
                    <a:lnTo>
                      <a:pt x="456" y="2321"/>
                    </a:lnTo>
                    <a:lnTo>
                      <a:pt x="622" y="2072"/>
                    </a:lnTo>
                    <a:lnTo>
                      <a:pt x="870" y="1782"/>
                    </a:lnTo>
                    <a:lnTo>
                      <a:pt x="1160" y="1534"/>
                    </a:lnTo>
                    <a:lnTo>
                      <a:pt x="1492" y="1285"/>
                    </a:lnTo>
                    <a:lnTo>
                      <a:pt x="1865" y="1078"/>
                    </a:lnTo>
                    <a:lnTo>
                      <a:pt x="2321" y="829"/>
                    </a:lnTo>
                    <a:lnTo>
                      <a:pt x="2818" y="622"/>
                    </a:lnTo>
                    <a:lnTo>
                      <a:pt x="3357" y="415"/>
                    </a:lnTo>
                    <a:lnTo>
                      <a:pt x="3357" y="415"/>
                    </a:lnTo>
                    <a:lnTo>
                      <a:pt x="4061" y="207"/>
                    </a:lnTo>
                    <a:lnTo>
                      <a:pt x="4683" y="42"/>
                    </a:lnTo>
                    <a:lnTo>
                      <a:pt x="5180" y="0"/>
                    </a:lnTo>
                    <a:lnTo>
                      <a:pt x="5595" y="0"/>
                    </a:lnTo>
                    <a:lnTo>
                      <a:pt x="5926" y="42"/>
                    </a:lnTo>
                    <a:lnTo>
                      <a:pt x="6175" y="166"/>
                    </a:lnTo>
                    <a:lnTo>
                      <a:pt x="6382" y="290"/>
                    </a:lnTo>
                    <a:lnTo>
                      <a:pt x="6507" y="497"/>
                    </a:lnTo>
                    <a:lnTo>
                      <a:pt x="6590" y="705"/>
                    </a:lnTo>
                    <a:lnTo>
                      <a:pt x="6631" y="953"/>
                    </a:lnTo>
                    <a:lnTo>
                      <a:pt x="6672" y="1451"/>
                    </a:lnTo>
                    <a:lnTo>
                      <a:pt x="6672" y="1948"/>
                    </a:lnTo>
                    <a:lnTo>
                      <a:pt x="6714" y="2362"/>
                    </a:lnTo>
                    <a:lnTo>
                      <a:pt x="6714" y="2362"/>
                    </a:lnTo>
                    <a:lnTo>
                      <a:pt x="6714" y="2570"/>
                    </a:lnTo>
                    <a:lnTo>
                      <a:pt x="6672" y="2735"/>
                    </a:lnTo>
                    <a:lnTo>
                      <a:pt x="6631" y="2901"/>
                    </a:lnTo>
                    <a:lnTo>
                      <a:pt x="6548" y="3067"/>
                    </a:lnTo>
                    <a:lnTo>
                      <a:pt x="6299" y="3357"/>
                    </a:lnTo>
                    <a:lnTo>
                      <a:pt x="6009" y="3647"/>
                    </a:lnTo>
                    <a:lnTo>
                      <a:pt x="5719" y="3979"/>
                    </a:lnTo>
                    <a:lnTo>
                      <a:pt x="5471" y="4269"/>
                    </a:lnTo>
                    <a:lnTo>
                      <a:pt x="5388" y="4435"/>
                    </a:lnTo>
                    <a:lnTo>
                      <a:pt x="5305" y="4600"/>
                    </a:lnTo>
                    <a:lnTo>
                      <a:pt x="5263" y="4808"/>
                    </a:lnTo>
                    <a:lnTo>
                      <a:pt x="5263" y="4973"/>
                    </a:lnTo>
                    <a:lnTo>
                      <a:pt x="5263" y="4973"/>
                    </a:lnTo>
                    <a:lnTo>
                      <a:pt x="5263" y="5346"/>
                    </a:lnTo>
                    <a:lnTo>
                      <a:pt x="5222" y="5761"/>
                    </a:lnTo>
                    <a:lnTo>
                      <a:pt x="5180" y="6134"/>
                    </a:lnTo>
                    <a:lnTo>
                      <a:pt x="5098" y="6507"/>
                    </a:lnTo>
                    <a:lnTo>
                      <a:pt x="4973" y="6838"/>
                    </a:lnTo>
                    <a:lnTo>
                      <a:pt x="4849" y="7211"/>
                    </a:lnTo>
                    <a:lnTo>
                      <a:pt x="4683" y="7543"/>
                    </a:lnTo>
                    <a:lnTo>
                      <a:pt x="4476" y="7833"/>
                    </a:lnTo>
                    <a:lnTo>
                      <a:pt x="4269" y="8123"/>
                    </a:lnTo>
                    <a:lnTo>
                      <a:pt x="4020" y="8413"/>
                    </a:lnTo>
                    <a:lnTo>
                      <a:pt x="3730" y="8703"/>
                    </a:lnTo>
                    <a:lnTo>
                      <a:pt x="3440" y="8910"/>
                    </a:lnTo>
                    <a:lnTo>
                      <a:pt x="3150" y="9118"/>
                    </a:lnTo>
                    <a:lnTo>
                      <a:pt x="2818" y="9325"/>
                    </a:lnTo>
                    <a:lnTo>
                      <a:pt x="2487" y="9491"/>
                    </a:lnTo>
                    <a:lnTo>
                      <a:pt x="2114" y="96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61"/>
              <p:cNvSpPr/>
              <p:nvPr/>
            </p:nvSpPr>
            <p:spPr>
              <a:xfrm>
                <a:off x="2202525" y="1144325"/>
                <a:ext cx="292200" cy="367825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14713" extrusionOk="0">
                    <a:moveTo>
                      <a:pt x="6258" y="0"/>
                    </a:moveTo>
                    <a:lnTo>
                      <a:pt x="5761" y="83"/>
                    </a:lnTo>
                    <a:lnTo>
                      <a:pt x="5388" y="166"/>
                    </a:lnTo>
                    <a:lnTo>
                      <a:pt x="5015" y="249"/>
                    </a:lnTo>
                    <a:lnTo>
                      <a:pt x="4683" y="373"/>
                    </a:lnTo>
                    <a:lnTo>
                      <a:pt x="4352" y="539"/>
                    </a:lnTo>
                    <a:lnTo>
                      <a:pt x="4061" y="705"/>
                    </a:lnTo>
                    <a:lnTo>
                      <a:pt x="3771" y="912"/>
                    </a:lnTo>
                    <a:lnTo>
                      <a:pt x="3191" y="1368"/>
                    </a:lnTo>
                    <a:lnTo>
                      <a:pt x="2652" y="1907"/>
                    </a:lnTo>
                    <a:lnTo>
                      <a:pt x="2197" y="2487"/>
                    </a:lnTo>
                    <a:lnTo>
                      <a:pt x="1782" y="3109"/>
                    </a:lnTo>
                    <a:lnTo>
                      <a:pt x="1409" y="3813"/>
                    </a:lnTo>
                    <a:lnTo>
                      <a:pt x="1078" y="4518"/>
                    </a:lnTo>
                    <a:lnTo>
                      <a:pt x="787" y="5264"/>
                    </a:lnTo>
                    <a:lnTo>
                      <a:pt x="539" y="6010"/>
                    </a:lnTo>
                    <a:lnTo>
                      <a:pt x="332" y="6756"/>
                    </a:lnTo>
                    <a:lnTo>
                      <a:pt x="207" y="7502"/>
                    </a:lnTo>
                    <a:lnTo>
                      <a:pt x="83" y="8248"/>
                    </a:lnTo>
                    <a:lnTo>
                      <a:pt x="42" y="8952"/>
                    </a:lnTo>
                    <a:lnTo>
                      <a:pt x="0" y="9615"/>
                    </a:lnTo>
                    <a:lnTo>
                      <a:pt x="42" y="10320"/>
                    </a:lnTo>
                    <a:lnTo>
                      <a:pt x="207" y="11024"/>
                    </a:lnTo>
                    <a:lnTo>
                      <a:pt x="415" y="11646"/>
                    </a:lnTo>
                    <a:lnTo>
                      <a:pt x="705" y="12226"/>
                    </a:lnTo>
                    <a:lnTo>
                      <a:pt x="1078" y="12765"/>
                    </a:lnTo>
                    <a:lnTo>
                      <a:pt x="1492" y="13262"/>
                    </a:lnTo>
                    <a:lnTo>
                      <a:pt x="1989" y="13677"/>
                    </a:lnTo>
                    <a:lnTo>
                      <a:pt x="2487" y="14050"/>
                    </a:lnTo>
                    <a:lnTo>
                      <a:pt x="3067" y="14340"/>
                    </a:lnTo>
                    <a:lnTo>
                      <a:pt x="3689" y="14547"/>
                    </a:lnTo>
                    <a:lnTo>
                      <a:pt x="4310" y="14671"/>
                    </a:lnTo>
                    <a:lnTo>
                      <a:pt x="4932" y="14713"/>
                    </a:lnTo>
                    <a:lnTo>
                      <a:pt x="5595" y="14671"/>
                    </a:lnTo>
                    <a:lnTo>
                      <a:pt x="5926" y="14588"/>
                    </a:lnTo>
                    <a:lnTo>
                      <a:pt x="6258" y="14506"/>
                    </a:lnTo>
                    <a:lnTo>
                      <a:pt x="6590" y="14381"/>
                    </a:lnTo>
                    <a:lnTo>
                      <a:pt x="6921" y="14257"/>
                    </a:lnTo>
                    <a:lnTo>
                      <a:pt x="7253" y="14091"/>
                    </a:lnTo>
                    <a:lnTo>
                      <a:pt x="7584" y="13884"/>
                    </a:lnTo>
                    <a:lnTo>
                      <a:pt x="7999" y="13594"/>
                    </a:lnTo>
                    <a:lnTo>
                      <a:pt x="8372" y="13304"/>
                    </a:lnTo>
                    <a:lnTo>
                      <a:pt x="8703" y="12972"/>
                    </a:lnTo>
                    <a:lnTo>
                      <a:pt x="8993" y="12641"/>
                    </a:lnTo>
                    <a:lnTo>
                      <a:pt x="9283" y="12268"/>
                    </a:lnTo>
                    <a:lnTo>
                      <a:pt x="9532" y="11853"/>
                    </a:lnTo>
                    <a:lnTo>
                      <a:pt x="9739" y="11480"/>
                    </a:lnTo>
                    <a:lnTo>
                      <a:pt x="9988" y="11024"/>
                    </a:lnTo>
                    <a:lnTo>
                      <a:pt x="10361" y="10071"/>
                    </a:lnTo>
                    <a:lnTo>
                      <a:pt x="10692" y="9035"/>
                    </a:lnTo>
                    <a:lnTo>
                      <a:pt x="11438" y="6548"/>
                    </a:lnTo>
                    <a:lnTo>
                      <a:pt x="11604" y="5968"/>
                    </a:lnTo>
                    <a:lnTo>
                      <a:pt x="11687" y="5347"/>
                    </a:lnTo>
                    <a:lnTo>
                      <a:pt x="11687" y="4684"/>
                    </a:lnTo>
                    <a:lnTo>
                      <a:pt x="11604" y="4062"/>
                    </a:lnTo>
                    <a:lnTo>
                      <a:pt x="11480" y="3565"/>
                    </a:lnTo>
                    <a:lnTo>
                      <a:pt x="11314" y="3109"/>
                    </a:lnTo>
                    <a:lnTo>
                      <a:pt x="11107" y="2653"/>
                    </a:lnTo>
                    <a:lnTo>
                      <a:pt x="10858" y="2238"/>
                    </a:lnTo>
                    <a:lnTo>
                      <a:pt x="10568" y="1824"/>
                    </a:lnTo>
                    <a:lnTo>
                      <a:pt x="10237" y="1492"/>
                    </a:lnTo>
                    <a:lnTo>
                      <a:pt x="9905" y="1161"/>
                    </a:lnTo>
                    <a:lnTo>
                      <a:pt x="9491" y="871"/>
                    </a:lnTo>
                    <a:lnTo>
                      <a:pt x="9076" y="622"/>
                    </a:lnTo>
                    <a:lnTo>
                      <a:pt x="8662" y="373"/>
                    </a:lnTo>
                    <a:lnTo>
                      <a:pt x="8206" y="208"/>
                    </a:lnTo>
                    <a:lnTo>
                      <a:pt x="7750" y="83"/>
                    </a:lnTo>
                    <a:lnTo>
                      <a:pt x="7253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61"/>
              <p:cNvSpPr/>
              <p:nvPr/>
            </p:nvSpPr>
            <p:spPr>
              <a:xfrm>
                <a:off x="2202525" y="1144325"/>
                <a:ext cx="292200" cy="367825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14713" fill="none" extrusionOk="0">
                    <a:moveTo>
                      <a:pt x="11438" y="6548"/>
                    </a:moveTo>
                    <a:lnTo>
                      <a:pt x="11438" y="6548"/>
                    </a:lnTo>
                    <a:lnTo>
                      <a:pt x="10692" y="9035"/>
                    </a:lnTo>
                    <a:lnTo>
                      <a:pt x="10361" y="10071"/>
                    </a:lnTo>
                    <a:lnTo>
                      <a:pt x="9988" y="11024"/>
                    </a:lnTo>
                    <a:lnTo>
                      <a:pt x="9739" y="11480"/>
                    </a:lnTo>
                    <a:lnTo>
                      <a:pt x="9532" y="11853"/>
                    </a:lnTo>
                    <a:lnTo>
                      <a:pt x="9283" y="12268"/>
                    </a:lnTo>
                    <a:lnTo>
                      <a:pt x="8993" y="12641"/>
                    </a:lnTo>
                    <a:lnTo>
                      <a:pt x="8703" y="12972"/>
                    </a:lnTo>
                    <a:lnTo>
                      <a:pt x="8372" y="13304"/>
                    </a:lnTo>
                    <a:lnTo>
                      <a:pt x="7999" y="13594"/>
                    </a:lnTo>
                    <a:lnTo>
                      <a:pt x="7584" y="13884"/>
                    </a:lnTo>
                    <a:lnTo>
                      <a:pt x="7584" y="13884"/>
                    </a:lnTo>
                    <a:lnTo>
                      <a:pt x="7253" y="14091"/>
                    </a:lnTo>
                    <a:lnTo>
                      <a:pt x="6921" y="14257"/>
                    </a:lnTo>
                    <a:lnTo>
                      <a:pt x="6590" y="14381"/>
                    </a:lnTo>
                    <a:lnTo>
                      <a:pt x="6258" y="14506"/>
                    </a:lnTo>
                    <a:lnTo>
                      <a:pt x="5926" y="14588"/>
                    </a:lnTo>
                    <a:lnTo>
                      <a:pt x="5595" y="14671"/>
                    </a:lnTo>
                    <a:lnTo>
                      <a:pt x="4932" y="14713"/>
                    </a:lnTo>
                    <a:lnTo>
                      <a:pt x="4310" y="14671"/>
                    </a:lnTo>
                    <a:lnTo>
                      <a:pt x="3689" y="14547"/>
                    </a:lnTo>
                    <a:lnTo>
                      <a:pt x="3067" y="14340"/>
                    </a:lnTo>
                    <a:lnTo>
                      <a:pt x="2487" y="14050"/>
                    </a:lnTo>
                    <a:lnTo>
                      <a:pt x="1989" y="13677"/>
                    </a:lnTo>
                    <a:lnTo>
                      <a:pt x="1492" y="13262"/>
                    </a:lnTo>
                    <a:lnTo>
                      <a:pt x="1078" y="12765"/>
                    </a:lnTo>
                    <a:lnTo>
                      <a:pt x="705" y="12226"/>
                    </a:lnTo>
                    <a:lnTo>
                      <a:pt x="415" y="11646"/>
                    </a:lnTo>
                    <a:lnTo>
                      <a:pt x="207" y="11024"/>
                    </a:lnTo>
                    <a:lnTo>
                      <a:pt x="42" y="10320"/>
                    </a:lnTo>
                    <a:lnTo>
                      <a:pt x="0" y="9615"/>
                    </a:lnTo>
                    <a:lnTo>
                      <a:pt x="0" y="9615"/>
                    </a:lnTo>
                    <a:lnTo>
                      <a:pt x="42" y="8952"/>
                    </a:lnTo>
                    <a:lnTo>
                      <a:pt x="83" y="8248"/>
                    </a:lnTo>
                    <a:lnTo>
                      <a:pt x="207" y="7502"/>
                    </a:lnTo>
                    <a:lnTo>
                      <a:pt x="332" y="6756"/>
                    </a:lnTo>
                    <a:lnTo>
                      <a:pt x="539" y="6010"/>
                    </a:lnTo>
                    <a:lnTo>
                      <a:pt x="787" y="5264"/>
                    </a:lnTo>
                    <a:lnTo>
                      <a:pt x="1078" y="4518"/>
                    </a:lnTo>
                    <a:lnTo>
                      <a:pt x="1409" y="3813"/>
                    </a:lnTo>
                    <a:lnTo>
                      <a:pt x="1782" y="3109"/>
                    </a:lnTo>
                    <a:lnTo>
                      <a:pt x="2197" y="2487"/>
                    </a:lnTo>
                    <a:lnTo>
                      <a:pt x="2652" y="1907"/>
                    </a:lnTo>
                    <a:lnTo>
                      <a:pt x="3191" y="1368"/>
                    </a:lnTo>
                    <a:lnTo>
                      <a:pt x="3771" y="912"/>
                    </a:lnTo>
                    <a:lnTo>
                      <a:pt x="4061" y="705"/>
                    </a:lnTo>
                    <a:lnTo>
                      <a:pt x="4352" y="539"/>
                    </a:lnTo>
                    <a:lnTo>
                      <a:pt x="4683" y="373"/>
                    </a:lnTo>
                    <a:lnTo>
                      <a:pt x="5015" y="249"/>
                    </a:lnTo>
                    <a:lnTo>
                      <a:pt x="5388" y="166"/>
                    </a:lnTo>
                    <a:lnTo>
                      <a:pt x="5761" y="83"/>
                    </a:lnTo>
                    <a:lnTo>
                      <a:pt x="5761" y="83"/>
                    </a:lnTo>
                    <a:lnTo>
                      <a:pt x="6258" y="0"/>
                    </a:lnTo>
                    <a:lnTo>
                      <a:pt x="6755" y="0"/>
                    </a:lnTo>
                    <a:lnTo>
                      <a:pt x="7253" y="0"/>
                    </a:lnTo>
                    <a:lnTo>
                      <a:pt x="7750" y="83"/>
                    </a:lnTo>
                    <a:lnTo>
                      <a:pt x="8206" y="208"/>
                    </a:lnTo>
                    <a:lnTo>
                      <a:pt x="8662" y="373"/>
                    </a:lnTo>
                    <a:lnTo>
                      <a:pt x="9076" y="622"/>
                    </a:lnTo>
                    <a:lnTo>
                      <a:pt x="9491" y="871"/>
                    </a:lnTo>
                    <a:lnTo>
                      <a:pt x="9905" y="1161"/>
                    </a:lnTo>
                    <a:lnTo>
                      <a:pt x="10237" y="1492"/>
                    </a:lnTo>
                    <a:lnTo>
                      <a:pt x="10568" y="1824"/>
                    </a:lnTo>
                    <a:lnTo>
                      <a:pt x="10858" y="2238"/>
                    </a:lnTo>
                    <a:lnTo>
                      <a:pt x="11107" y="2653"/>
                    </a:lnTo>
                    <a:lnTo>
                      <a:pt x="11314" y="3109"/>
                    </a:lnTo>
                    <a:lnTo>
                      <a:pt x="11480" y="3565"/>
                    </a:lnTo>
                    <a:lnTo>
                      <a:pt x="11604" y="4062"/>
                    </a:lnTo>
                    <a:lnTo>
                      <a:pt x="11604" y="4062"/>
                    </a:lnTo>
                    <a:lnTo>
                      <a:pt x="11687" y="4684"/>
                    </a:lnTo>
                    <a:lnTo>
                      <a:pt x="11687" y="5347"/>
                    </a:lnTo>
                    <a:lnTo>
                      <a:pt x="11604" y="5968"/>
                    </a:lnTo>
                    <a:lnTo>
                      <a:pt x="11438" y="654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61"/>
              <p:cNvSpPr/>
              <p:nvPr/>
            </p:nvSpPr>
            <p:spPr>
              <a:xfrm>
                <a:off x="2269850" y="1082150"/>
                <a:ext cx="29220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5430" extrusionOk="0">
                    <a:moveTo>
                      <a:pt x="6880" y="1"/>
                    </a:moveTo>
                    <a:lnTo>
                      <a:pt x="6176" y="42"/>
                    </a:lnTo>
                    <a:lnTo>
                      <a:pt x="5554" y="125"/>
                    </a:lnTo>
                    <a:lnTo>
                      <a:pt x="5057" y="250"/>
                    </a:lnTo>
                    <a:lnTo>
                      <a:pt x="4850" y="332"/>
                    </a:lnTo>
                    <a:lnTo>
                      <a:pt x="4684" y="415"/>
                    </a:lnTo>
                    <a:lnTo>
                      <a:pt x="4477" y="540"/>
                    </a:lnTo>
                    <a:lnTo>
                      <a:pt x="4270" y="623"/>
                    </a:lnTo>
                    <a:lnTo>
                      <a:pt x="4104" y="664"/>
                    </a:lnTo>
                    <a:lnTo>
                      <a:pt x="3938" y="705"/>
                    </a:lnTo>
                    <a:lnTo>
                      <a:pt x="3606" y="664"/>
                    </a:lnTo>
                    <a:lnTo>
                      <a:pt x="3316" y="540"/>
                    </a:lnTo>
                    <a:lnTo>
                      <a:pt x="3109" y="498"/>
                    </a:lnTo>
                    <a:lnTo>
                      <a:pt x="2943" y="415"/>
                    </a:lnTo>
                    <a:lnTo>
                      <a:pt x="2695" y="415"/>
                    </a:lnTo>
                    <a:lnTo>
                      <a:pt x="2487" y="457"/>
                    </a:lnTo>
                    <a:lnTo>
                      <a:pt x="1824" y="747"/>
                    </a:lnTo>
                    <a:lnTo>
                      <a:pt x="1451" y="913"/>
                    </a:lnTo>
                    <a:lnTo>
                      <a:pt x="1120" y="1161"/>
                    </a:lnTo>
                    <a:lnTo>
                      <a:pt x="788" y="1451"/>
                    </a:lnTo>
                    <a:lnTo>
                      <a:pt x="498" y="1824"/>
                    </a:lnTo>
                    <a:lnTo>
                      <a:pt x="250" y="2280"/>
                    </a:lnTo>
                    <a:lnTo>
                      <a:pt x="167" y="2529"/>
                    </a:lnTo>
                    <a:lnTo>
                      <a:pt x="84" y="2819"/>
                    </a:lnTo>
                    <a:lnTo>
                      <a:pt x="1" y="3192"/>
                    </a:lnTo>
                    <a:lnTo>
                      <a:pt x="1" y="3565"/>
                    </a:lnTo>
                    <a:lnTo>
                      <a:pt x="1" y="3938"/>
                    </a:lnTo>
                    <a:lnTo>
                      <a:pt x="84" y="4269"/>
                    </a:lnTo>
                    <a:lnTo>
                      <a:pt x="250" y="4601"/>
                    </a:lnTo>
                    <a:lnTo>
                      <a:pt x="374" y="4725"/>
                    </a:lnTo>
                    <a:lnTo>
                      <a:pt x="498" y="4850"/>
                    </a:lnTo>
                    <a:lnTo>
                      <a:pt x="664" y="4974"/>
                    </a:lnTo>
                    <a:lnTo>
                      <a:pt x="871" y="5098"/>
                    </a:lnTo>
                    <a:lnTo>
                      <a:pt x="1410" y="5264"/>
                    </a:lnTo>
                    <a:lnTo>
                      <a:pt x="1783" y="5347"/>
                    </a:lnTo>
                    <a:lnTo>
                      <a:pt x="2197" y="5430"/>
                    </a:lnTo>
                    <a:lnTo>
                      <a:pt x="3026" y="5430"/>
                    </a:lnTo>
                    <a:lnTo>
                      <a:pt x="3855" y="5388"/>
                    </a:lnTo>
                    <a:lnTo>
                      <a:pt x="4684" y="5306"/>
                    </a:lnTo>
                    <a:lnTo>
                      <a:pt x="5471" y="5264"/>
                    </a:lnTo>
                    <a:lnTo>
                      <a:pt x="6217" y="5223"/>
                    </a:lnTo>
                    <a:lnTo>
                      <a:pt x="6922" y="5223"/>
                    </a:lnTo>
                    <a:lnTo>
                      <a:pt x="7626" y="5264"/>
                    </a:lnTo>
                    <a:lnTo>
                      <a:pt x="8331" y="5388"/>
                    </a:lnTo>
                    <a:lnTo>
                      <a:pt x="8953" y="5430"/>
                    </a:lnTo>
                    <a:lnTo>
                      <a:pt x="9491" y="5430"/>
                    </a:lnTo>
                    <a:lnTo>
                      <a:pt x="10030" y="5388"/>
                    </a:lnTo>
                    <a:lnTo>
                      <a:pt x="10486" y="5306"/>
                    </a:lnTo>
                    <a:lnTo>
                      <a:pt x="10859" y="5223"/>
                    </a:lnTo>
                    <a:lnTo>
                      <a:pt x="11191" y="5057"/>
                    </a:lnTo>
                    <a:lnTo>
                      <a:pt x="11398" y="4891"/>
                    </a:lnTo>
                    <a:lnTo>
                      <a:pt x="11605" y="4684"/>
                    </a:lnTo>
                    <a:lnTo>
                      <a:pt x="11688" y="4435"/>
                    </a:lnTo>
                    <a:lnTo>
                      <a:pt x="11688" y="4187"/>
                    </a:lnTo>
                    <a:lnTo>
                      <a:pt x="11605" y="3938"/>
                    </a:lnTo>
                    <a:lnTo>
                      <a:pt x="11439" y="3648"/>
                    </a:lnTo>
                    <a:lnTo>
                      <a:pt x="11191" y="3358"/>
                    </a:lnTo>
                    <a:lnTo>
                      <a:pt x="10859" y="3068"/>
                    </a:lnTo>
                    <a:lnTo>
                      <a:pt x="10403" y="2736"/>
                    </a:lnTo>
                    <a:lnTo>
                      <a:pt x="10279" y="2653"/>
                    </a:lnTo>
                    <a:lnTo>
                      <a:pt x="10196" y="2529"/>
                    </a:lnTo>
                    <a:lnTo>
                      <a:pt x="10154" y="2363"/>
                    </a:lnTo>
                    <a:lnTo>
                      <a:pt x="10154" y="2239"/>
                    </a:lnTo>
                    <a:lnTo>
                      <a:pt x="10237" y="1949"/>
                    </a:lnTo>
                    <a:lnTo>
                      <a:pt x="10362" y="1617"/>
                    </a:lnTo>
                    <a:lnTo>
                      <a:pt x="10445" y="1286"/>
                    </a:lnTo>
                    <a:lnTo>
                      <a:pt x="10445" y="1120"/>
                    </a:lnTo>
                    <a:lnTo>
                      <a:pt x="10403" y="954"/>
                    </a:lnTo>
                    <a:lnTo>
                      <a:pt x="10362" y="830"/>
                    </a:lnTo>
                    <a:lnTo>
                      <a:pt x="10237" y="664"/>
                    </a:lnTo>
                    <a:lnTo>
                      <a:pt x="10030" y="540"/>
                    </a:lnTo>
                    <a:lnTo>
                      <a:pt x="9781" y="415"/>
                    </a:lnTo>
                    <a:lnTo>
                      <a:pt x="9118" y="208"/>
                    </a:lnTo>
                    <a:lnTo>
                      <a:pt x="8372" y="84"/>
                    </a:lnTo>
                    <a:lnTo>
                      <a:pt x="762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61"/>
              <p:cNvSpPr/>
              <p:nvPr/>
            </p:nvSpPr>
            <p:spPr>
              <a:xfrm>
                <a:off x="2269850" y="1082150"/>
                <a:ext cx="29220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5430" fill="none" extrusionOk="0">
                    <a:moveTo>
                      <a:pt x="7626" y="5264"/>
                    </a:moveTo>
                    <a:lnTo>
                      <a:pt x="7626" y="5264"/>
                    </a:lnTo>
                    <a:lnTo>
                      <a:pt x="6922" y="5223"/>
                    </a:lnTo>
                    <a:lnTo>
                      <a:pt x="6217" y="5223"/>
                    </a:lnTo>
                    <a:lnTo>
                      <a:pt x="5471" y="5264"/>
                    </a:lnTo>
                    <a:lnTo>
                      <a:pt x="4684" y="5306"/>
                    </a:lnTo>
                    <a:lnTo>
                      <a:pt x="4684" y="5306"/>
                    </a:lnTo>
                    <a:lnTo>
                      <a:pt x="3855" y="5388"/>
                    </a:lnTo>
                    <a:lnTo>
                      <a:pt x="3026" y="5430"/>
                    </a:lnTo>
                    <a:lnTo>
                      <a:pt x="2197" y="5430"/>
                    </a:lnTo>
                    <a:lnTo>
                      <a:pt x="1783" y="5347"/>
                    </a:lnTo>
                    <a:lnTo>
                      <a:pt x="1410" y="5264"/>
                    </a:lnTo>
                    <a:lnTo>
                      <a:pt x="1410" y="5264"/>
                    </a:lnTo>
                    <a:lnTo>
                      <a:pt x="871" y="5098"/>
                    </a:lnTo>
                    <a:lnTo>
                      <a:pt x="664" y="4974"/>
                    </a:lnTo>
                    <a:lnTo>
                      <a:pt x="498" y="4850"/>
                    </a:lnTo>
                    <a:lnTo>
                      <a:pt x="374" y="4725"/>
                    </a:lnTo>
                    <a:lnTo>
                      <a:pt x="250" y="4601"/>
                    </a:lnTo>
                    <a:lnTo>
                      <a:pt x="84" y="4269"/>
                    </a:lnTo>
                    <a:lnTo>
                      <a:pt x="1" y="3938"/>
                    </a:lnTo>
                    <a:lnTo>
                      <a:pt x="1" y="3565"/>
                    </a:lnTo>
                    <a:lnTo>
                      <a:pt x="1" y="3192"/>
                    </a:lnTo>
                    <a:lnTo>
                      <a:pt x="84" y="2819"/>
                    </a:lnTo>
                    <a:lnTo>
                      <a:pt x="84" y="2819"/>
                    </a:lnTo>
                    <a:lnTo>
                      <a:pt x="167" y="2529"/>
                    </a:lnTo>
                    <a:lnTo>
                      <a:pt x="250" y="2280"/>
                    </a:lnTo>
                    <a:lnTo>
                      <a:pt x="498" y="1824"/>
                    </a:lnTo>
                    <a:lnTo>
                      <a:pt x="788" y="1451"/>
                    </a:lnTo>
                    <a:lnTo>
                      <a:pt x="1120" y="1161"/>
                    </a:lnTo>
                    <a:lnTo>
                      <a:pt x="1451" y="913"/>
                    </a:lnTo>
                    <a:lnTo>
                      <a:pt x="1824" y="747"/>
                    </a:lnTo>
                    <a:lnTo>
                      <a:pt x="2487" y="457"/>
                    </a:lnTo>
                    <a:lnTo>
                      <a:pt x="2487" y="457"/>
                    </a:lnTo>
                    <a:lnTo>
                      <a:pt x="2695" y="415"/>
                    </a:lnTo>
                    <a:lnTo>
                      <a:pt x="2943" y="415"/>
                    </a:lnTo>
                    <a:lnTo>
                      <a:pt x="3109" y="498"/>
                    </a:lnTo>
                    <a:lnTo>
                      <a:pt x="3316" y="540"/>
                    </a:lnTo>
                    <a:lnTo>
                      <a:pt x="3316" y="540"/>
                    </a:lnTo>
                    <a:lnTo>
                      <a:pt x="3606" y="664"/>
                    </a:lnTo>
                    <a:lnTo>
                      <a:pt x="3938" y="705"/>
                    </a:lnTo>
                    <a:lnTo>
                      <a:pt x="4104" y="664"/>
                    </a:lnTo>
                    <a:lnTo>
                      <a:pt x="4270" y="623"/>
                    </a:lnTo>
                    <a:lnTo>
                      <a:pt x="4477" y="540"/>
                    </a:lnTo>
                    <a:lnTo>
                      <a:pt x="4684" y="415"/>
                    </a:lnTo>
                    <a:lnTo>
                      <a:pt x="4684" y="415"/>
                    </a:lnTo>
                    <a:lnTo>
                      <a:pt x="4850" y="332"/>
                    </a:lnTo>
                    <a:lnTo>
                      <a:pt x="5057" y="250"/>
                    </a:lnTo>
                    <a:lnTo>
                      <a:pt x="5554" y="125"/>
                    </a:lnTo>
                    <a:lnTo>
                      <a:pt x="6176" y="42"/>
                    </a:lnTo>
                    <a:lnTo>
                      <a:pt x="6880" y="1"/>
                    </a:lnTo>
                    <a:lnTo>
                      <a:pt x="7626" y="1"/>
                    </a:lnTo>
                    <a:lnTo>
                      <a:pt x="8372" y="84"/>
                    </a:lnTo>
                    <a:lnTo>
                      <a:pt x="9118" y="208"/>
                    </a:lnTo>
                    <a:lnTo>
                      <a:pt x="9781" y="415"/>
                    </a:lnTo>
                    <a:lnTo>
                      <a:pt x="9781" y="415"/>
                    </a:lnTo>
                    <a:lnTo>
                      <a:pt x="10030" y="540"/>
                    </a:lnTo>
                    <a:lnTo>
                      <a:pt x="10237" y="664"/>
                    </a:lnTo>
                    <a:lnTo>
                      <a:pt x="10362" y="830"/>
                    </a:lnTo>
                    <a:lnTo>
                      <a:pt x="10403" y="954"/>
                    </a:lnTo>
                    <a:lnTo>
                      <a:pt x="10445" y="1120"/>
                    </a:lnTo>
                    <a:lnTo>
                      <a:pt x="10445" y="1286"/>
                    </a:lnTo>
                    <a:lnTo>
                      <a:pt x="10362" y="1617"/>
                    </a:lnTo>
                    <a:lnTo>
                      <a:pt x="10237" y="1949"/>
                    </a:lnTo>
                    <a:lnTo>
                      <a:pt x="10154" y="2239"/>
                    </a:lnTo>
                    <a:lnTo>
                      <a:pt x="10154" y="2363"/>
                    </a:lnTo>
                    <a:lnTo>
                      <a:pt x="10196" y="2529"/>
                    </a:lnTo>
                    <a:lnTo>
                      <a:pt x="10279" y="2653"/>
                    </a:lnTo>
                    <a:lnTo>
                      <a:pt x="10403" y="2736"/>
                    </a:lnTo>
                    <a:lnTo>
                      <a:pt x="10403" y="2736"/>
                    </a:lnTo>
                    <a:lnTo>
                      <a:pt x="10859" y="3068"/>
                    </a:lnTo>
                    <a:lnTo>
                      <a:pt x="11191" y="3358"/>
                    </a:lnTo>
                    <a:lnTo>
                      <a:pt x="11439" y="3648"/>
                    </a:lnTo>
                    <a:lnTo>
                      <a:pt x="11605" y="3938"/>
                    </a:lnTo>
                    <a:lnTo>
                      <a:pt x="11688" y="4187"/>
                    </a:lnTo>
                    <a:lnTo>
                      <a:pt x="11688" y="4435"/>
                    </a:lnTo>
                    <a:lnTo>
                      <a:pt x="11605" y="4684"/>
                    </a:lnTo>
                    <a:lnTo>
                      <a:pt x="11398" y="4891"/>
                    </a:lnTo>
                    <a:lnTo>
                      <a:pt x="11191" y="5057"/>
                    </a:lnTo>
                    <a:lnTo>
                      <a:pt x="10859" y="5223"/>
                    </a:lnTo>
                    <a:lnTo>
                      <a:pt x="10486" y="5306"/>
                    </a:lnTo>
                    <a:lnTo>
                      <a:pt x="10030" y="5388"/>
                    </a:lnTo>
                    <a:lnTo>
                      <a:pt x="9491" y="5430"/>
                    </a:lnTo>
                    <a:lnTo>
                      <a:pt x="8953" y="5430"/>
                    </a:lnTo>
                    <a:lnTo>
                      <a:pt x="8331" y="5388"/>
                    </a:lnTo>
                    <a:lnTo>
                      <a:pt x="7626" y="52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61"/>
              <p:cNvSpPr/>
              <p:nvPr/>
            </p:nvSpPr>
            <p:spPr>
              <a:xfrm>
                <a:off x="2300950" y="1106000"/>
                <a:ext cx="808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896" extrusionOk="0">
                    <a:moveTo>
                      <a:pt x="3233" y="0"/>
                    </a:moveTo>
                    <a:lnTo>
                      <a:pt x="2694" y="83"/>
                    </a:lnTo>
                    <a:lnTo>
                      <a:pt x="2238" y="166"/>
                    </a:lnTo>
                    <a:lnTo>
                      <a:pt x="1782" y="290"/>
                    </a:lnTo>
                    <a:lnTo>
                      <a:pt x="1409" y="497"/>
                    </a:lnTo>
                    <a:lnTo>
                      <a:pt x="1078" y="663"/>
                    </a:lnTo>
                    <a:lnTo>
                      <a:pt x="829" y="912"/>
                    </a:lnTo>
                    <a:lnTo>
                      <a:pt x="580" y="1160"/>
                    </a:lnTo>
                    <a:lnTo>
                      <a:pt x="373" y="1451"/>
                    </a:lnTo>
                    <a:lnTo>
                      <a:pt x="249" y="1741"/>
                    </a:lnTo>
                    <a:lnTo>
                      <a:pt x="124" y="2031"/>
                    </a:lnTo>
                    <a:lnTo>
                      <a:pt x="42" y="2362"/>
                    </a:lnTo>
                    <a:lnTo>
                      <a:pt x="0" y="2652"/>
                    </a:lnTo>
                    <a:lnTo>
                      <a:pt x="42" y="2984"/>
                    </a:lnTo>
                    <a:lnTo>
                      <a:pt x="83" y="3274"/>
                    </a:lnTo>
                    <a:lnTo>
                      <a:pt x="166" y="3606"/>
                    </a:lnTo>
                    <a:lnTo>
                      <a:pt x="249" y="3896"/>
                    </a:lnTo>
                    <a:lnTo>
                      <a:pt x="373" y="3398"/>
                    </a:lnTo>
                    <a:lnTo>
                      <a:pt x="539" y="2860"/>
                    </a:lnTo>
                    <a:lnTo>
                      <a:pt x="788" y="2238"/>
                    </a:lnTo>
                    <a:lnTo>
                      <a:pt x="953" y="1906"/>
                    </a:lnTo>
                    <a:lnTo>
                      <a:pt x="1161" y="1575"/>
                    </a:lnTo>
                    <a:lnTo>
                      <a:pt x="1409" y="1243"/>
                    </a:lnTo>
                    <a:lnTo>
                      <a:pt x="1658" y="953"/>
                    </a:lnTo>
                    <a:lnTo>
                      <a:pt x="1989" y="663"/>
                    </a:lnTo>
                    <a:lnTo>
                      <a:pt x="2362" y="414"/>
                    </a:lnTo>
                    <a:lnTo>
                      <a:pt x="2777" y="166"/>
                    </a:lnTo>
                    <a:lnTo>
                      <a:pt x="3233" y="0"/>
                    </a:ln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61"/>
              <p:cNvSpPr/>
              <p:nvPr/>
            </p:nvSpPr>
            <p:spPr>
              <a:xfrm>
                <a:off x="2300950" y="1106000"/>
                <a:ext cx="808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896" fill="none" extrusionOk="0">
                    <a:moveTo>
                      <a:pt x="3233" y="0"/>
                    </a:moveTo>
                    <a:lnTo>
                      <a:pt x="3233" y="0"/>
                    </a:lnTo>
                    <a:lnTo>
                      <a:pt x="2694" y="83"/>
                    </a:lnTo>
                    <a:lnTo>
                      <a:pt x="2238" y="166"/>
                    </a:lnTo>
                    <a:lnTo>
                      <a:pt x="1782" y="290"/>
                    </a:lnTo>
                    <a:lnTo>
                      <a:pt x="1409" y="497"/>
                    </a:lnTo>
                    <a:lnTo>
                      <a:pt x="1078" y="663"/>
                    </a:lnTo>
                    <a:lnTo>
                      <a:pt x="829" y="912"/>
                    </a:lnTo>
                    <a:lnTo>
                      <a:pt x="580" y="1160"/>
                    </a:lnTo>
                    <a:lnTo>
                      <a:pt x="373" y="1451"/>
                    </a:lnTo>
                    <a:lnTo>
                      <a:pt x="249" y="1741"/>
                    </a:lnTo>
                    <a:lnTo>
                      <a:pt x="124" y="2031"/>
                    </a:lnTo>
                    <a:lnTo>
                      <a:pt x="42" y="2362"/>
                    </a:lnTo>
                    <a:lnTo>
                      <a:pt x="0" y="2652"/>
                    </a:lnTo>
                    <a:lnTo>
                      <a:pt x="42" y="2984"/>
                    </a:lnTo>
                    <a:lnTo>
                      <a:pt x="83" y="3274"/>
                    </a:lnTo>
                    <a:lnTo>
                      <a:pt x="166" y="3606"/>
                    </a:lnTo>
                    <a:lnTo>
                      <a:pt x="249" y="3896"/>
                    </a:lnTo>
                    <a:lnTo>
                      <a:pt x="249" y="3896"/>
                    </a:lnTo>
                    <a:lnTo>
                      <a:pt x="373" y="3398"/>
                    </a:lnTo>
                    <a:lnTo>
                      <a:pt x="539" y="2860"/>
                    </a:lnTo>
                    <a:lnTo>
                      <a:pt x="788" y="2238"/>
                    </a:lnTo>
                    <a:lnTo>
                      <a:pt x="953" y="1906"/>
                    </a:lnTo>
                    <a:lnTo>
                      <a:pt x="1161" y="1575"/>
                    </a:lnTo>
                    <a:lnTo>
                      <a:pt x="1409" y="1243"/>
                    </a:lnTo>
                    <a:lnTo>
                      <a:pt x="1658" y="953"/>
                    </a:lnTo>
                    <a:lnTo>
                      <a:pt x="1989" y="663"/>
                    </a:lnTo>
                    <a:lnTo>
                      <a:pt x="2362" y="414"/>
                    </a:lnTo>
                    <a:lnTo>
                      <a:pt x="2777" y="166"/>
                    </a:lnTo>
                    <a:lnTo>
                      <a:pt x="32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61"/>
              <p:cNvSpPr/>
              <p:nvPr/>
            </p:nvSpPr>
            <p:spPr>
              <a:xfrm>
                <a:off x="2413875" y="1181625"/>
                <a:ext cx="17615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8787" extrusionOk="0">
                    <a:moveTo>
                      <a:pt x="2031" y="0"/>
                    </a:moveTo>
                    <a:lnTo>
                      <a:pt x="1492" y="125"/>
                    </a:lnTo>
                    <a:lnTo>
                      <a:pt x="1078" y="290"/>
                    </a:lnTo>
                    <a:lnTo>
                      <a:pt x="705" y="539"/>
                    </a:lnTo>
                    <a:lnTo>
                      <a:pt x="456" y="829"/>
                    </a:lnTo>
                    <a:lnTo>
                      <a:pt x="249" y="1119"/>
                    </a:lnTo>
                    <a:lnTo>
                      <a:pt x="166" y="1451"/>
                    </a:lnTo>
                    <a:lnTo>
                      <a:pt x="125" y="1824"/>
                    </a:lnTo>
                    <a:lnTo>
                      <a:pt x="208" y="2197"/>
                    </a:lnTo>
                    <a:lnTo>
                      <a:pt x="332" y="2570"/>
                    </a:lnTo>
                    <a:lnTo>
                      <a:pt x="664" y="3482"/>
                    </a:lnTo>
                    <a:lnTo>
                      <a:pt x="788" y="3937"/>
                    </a:lnTo>
                    <a:lnTo>
                      <a:pt x="829" y="4393"/>
                    </a:lnTo>
                    <a:lnTo>
                      <a:pt x="829" y="4642"/>
                    </a:lnTo>
                    <a:lnTo>
                      <a:pt x="788" y="4849"/>
                    </a:lnTo>
                    <a:lnTo>
                      <a:pt x="705" y="5098"/>
                    </a:lnTo>
                    <a:lnTo>
                      <a:pt x="581" y="5347"/>
                    </a:lnTo>
                    <a:lnTo>
                      <a:pt x="332" y="5844"/>
                    </a:lnTo>
                    <a:lnTo>
                      <a:pt x="125" y="6383"/>
                    </a:lnTo>
                    <a:lnTo>
                      <a:pt x="42" y="6921"/>
                    </a:lnTo>
                    <a:lnTo>
                      <a:pt x="0" y="7170"/>
                    </a:lnTo>
                    <a:lnTo>
                      <a:pt x="42" y="7419"/>
                    </a:lnTo>
                    <a:lnTo>
                      <a:pt x="83" y="7667"/>
                    </a:lnTo>
                    <a:lnTo>
                      <a:pt x="166" y="7916"/>
                    </a:lnTo>
                    <a:lnTo>
                      <a:pt x="249" y="8123"/>
                    </a:lnTo>
                    <a:lnTo>
                      <a:pt x="415" y="8289"/>
                    </a:lnTo>
                    <a:lnTo>
                      <a:pt x="581" y="8455"/>
                    </a:lnTo>
                    <a:lnTo>
                      <a:pt x="788" y="8579"/>
                    </a:lnTo>
                    <a:lnTo>
                      <a:pt x="1037" y="8703"/>
                    </a:lnTo>
                    <a:lnTo>
                      <a:pt x="1327" y="8745"/>
                    </a:lnTo>
                    <a:lnTo>
                      <a:pt x="1783" y="8786"/>
                    </a:lnTo>
                    <a:lnTo>
                      <a:pt x="2238" y="8786"/>
                    </a:lnTo>
                    <a:lnTo>
                      <a:pt x="2694" y="8745"/>
                    </a:lnTo>
                    <a:lnTo>
                      <a:pt x="3109" y="8662"/>
                    </a:lnTo>
                    <a:lnTo>
                      <a:pt x="3523" y="8496"/>
                    </a:lnTo>
                    <a:lnTo>
                      <a:pt x="3896" y="8330"/>
                    </a:lnTo>
                    <a:lnTo>
                      <a:pt x="4269" y="8123"/>
                    </a:lnTo>
                    <a:lnTo>
                      <a:pt x="4601" y="7833"/>
                    </a:lnTo>
                    <a:lnTo>
                      <a:pt x="4891" y="7543"/>
                    </a:lnTo>
                    <a:lnTo>
                      <a:pt x="5139" y="7211"/>
                    </a:lnTo>
                    <a:lnTo>
                      <a:pt x="5388" y="6880"/>
                    </a:lnTo>
                    <a:lnTo>
                      <a:pt x="5512" y="6466"/>
                    </a:lnTo>
                    <a:lnTo>
                      <a:pt x="5637" y="6051"/>
                    </a:lnTo>
                    <a:lnTo>
                      <a:pt x="5678" y="5637"/>
                    </a:lnTo>
                    <a:lnTo>
                      <a:pt x="5678" y="5139"/>
                    </a:lnTo>
                    <a:lnTo>
                      <a:pt x="5595" y="4683"/>
                    </a:lnTo>
                    <a:lnTo>
                      <a:pt x="5595" y="4476"/>
                    </a:lnTo>
                    <a:lnTo>
                      <a:pt x="5595" y="4269"/>
                    </a:lnTo>
                    <a:lnTo>
                      <a:pt x="5637" y="4103"/>
                    </a:lnTo>
                    <a:lnTo>
                      <a:pt x="5720" y="3979"/>
                    </a:lnTo>
                    <a:lnTo>
                      <a:pt x="5968" y="3730"/>
                    </a:lnTo>
                    <a:lnTo>
                      <a:pt x="6217" y="3523"/>
                    </a:lnTo>
                    <a:lnTo>
                      <a:pt x="6507" y="3316"/>
                    </a:lnTo>
                    <a:lnTo>
                      <a:pt x="6797" y="3109"/>
                    </a:lnTo>
                    <a:lnTo>
                      <a:pt x="6880" y="2943"/>
                    </a:lnTo>
                    <a:lnTo>
                      <a:pt x="6963" y="2777"/>
                    </a:lnTo>
                    <a:lnTo>
                      <a:pt x="7004" y="2611"/>
                    </a:lnTo>
                    <a:lnTo>
                      <a:pt x="7046" y="2404"/>
                    </a:lnTo>
                    <a:lnTo>
                      <a:pt x="7004" y="2155"/>
                    </a:lnTo>
                    <a:lnTo>
                      <a:pt x="6880" y="1948"/>
                    </a:lnTo>
                    <a:lnTo>
                      <a:pt x="6756" y="1700"/>
                    </a:lnTo>
                    <a:lnTo>
                      <a:pt x="6548" y="1492"/>
                    </a:lnTo>
                    <a:lnTo>
                      <a:pt x="6341" y="1285"/>
                    </a:lnTo>
                    <a:lnTo>
                      <a:pt x="6051" y="1119"/>
                    </a:lnTo>
                    <a:lnTo>
                      <a:pt x="5430" y="746"/>
                    </a:lnTo>
                    <a:lnTo>
                      <a:pt x="4725" y="456"/>
                    </a:lnTo>
                    <a:lnTo>
                      <a:pt x="4020" y="249"/>
                    </a:lnTo>
                    <a:lnTo>
                      <a:pt x="3274" y="83"/>
                    </a:lnTo>
                    <a:lnTo>
                      <a:pt x="261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61"/>
              <p:cNvSpPr/>
              <p:nvPr/>
            </p:nvSpPr>
            <p:spPr>
              <a:xfrm>
                <a:off x="2413875" y="1181625"/>
                <a:ext cx="17615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8787" fill="none" extrusionOk="0">
                    <a:moveTo>
                      <a:pt x="1327" y="8745"/>
                    </a:moveTo>
                    <a:lnTo>
                      <a:pt x="1327" y="8745"/>
                    </a:lnTo>
                    <a:lnTo>
                      <a:pt x="1037" y="8703"/>
                    </a:lnTo>
                    <a:lnTo>
                      <a:pt x="788" y="8579"/>
                    </a:lnTo>
                    <a:lnTo>
                      <a:pt x="581" y="8455"/>
                    </a:lnTo>
                    <a:lnTo>
                      <a:pt x="415" y="8289"/>
                    </a:lnTo>
                    <a:lnTo>
                      <a:pt x="249" y="8123"/>
                    </a:lnTo>
                    <a:lnTo>
                      <a:pt x="166" y="7916"/>
                    </a:lnTo>
                    <a:lnTo>
                      <a:pt x="83" y="7667"/>
                    </a:lnTo>
                    <a:lnTo>
                      <a:pt x="42" y="7419"/>
                    </a:lnTo>
                    <a:lnTo>
                      <a:pt x="0" y="7170"/>
                    </a:lnTo>
                    <a:lnTo>
                      <a:pt x="42" y="6921"/>
                    </a:lnTo>
                    <a:lnTo>
                      <a:pt x="125" y="6383"/>
                    </a:lnTo>
                    <a:lnTo>
                      <a:pt x="332" y="5844"/>
                    </a:lnTo>
                    <a:lnTo>
                      <a:pt x="581" y="5347"/>
                    </a:lnTo>
                    <a:lnTo>
                      <a:pt x="581" y="5347"/>
                    </a:lnTo>
                    <a:lnTo>
                      <a:pt x="705" y="5098"/>
                    </a:lnTo>
                    <a:lnTo>
                      <a:pt x="788" y="4849"/>
                    </a:lnTo>
                    <a:lnTo>
                      <a:pt x="829" y="4642"/>
                    </a:lnTo>
                    <a:lnTo>
                      <a:pt x="829" y="4393"/>
                    </a:lnTo>
                    <a:lnTo>
                      <a:pt x="788" y="3937"/>
                    </a:lnTo>
                    <a:lnTo>
                      <a:pt x="664" y="3482"/>
                    </a:lnTo>
                    <a:lnTo>
                      <a:pt x="332" y="2570"/>
                    </a:lnTo>
                    <a:lnTo>
                      <a:pt x="208" y="2197"/>
                    </a:lnTo>
                    <a:lnTo>
                      <a:pt x="125" y="1824"/>
                    </a:lnTo>
                    <a:lnTo>
                      <a:pt x="125" y="1824"/>
                    </a:lnTo>
                    <a:lnTo>
                      <a:pt x="166" y="1451"/>
                    </a:lnTo>
                    <a:lnTo>
                      <a:pt x="249" y="1119"/>
                    </a:lnTo>
                    <a:lnTo>
                      <a:pt x="456" y="829"/>
                    </a:lnTo>
                    <a:lnTo>
                      <a:pt x="705" y="539"/>
                    </a:lnTo>
                    <a:lnTo>
                      <a:pt x="1078" y="290"/>
                    </a:lnTo>
                    <a:lnTo>
                      <a:pt x="1492" y="125"/>
                    </a:lnTo>
                    <a:lnTo>
                      <a:pt x="2031" y="0"/>
                    </a:lnTo>
                    <a:lnTo>
                      <a:pt x="2611" y="0"/>
                    </a:lnTo>
                    <a:lnTo>
                      <a:pt x="2611" y="0"/>
                    </a:lnTo>
                    <a:lnTo>
                      <a:pt x="3274" y="83"/>
                    </a:lnTo>
                    <a:lnTo>
                      <a:pt x="4020" y="249"/>
                    </a:lnTo>
                    <a:lnTo>
                      <a:pt x="4725" y="456"/>
                    </a:lnTo>
                    <a:lnTo>
                      <a:pt x="5430" y="746"/>
                    </a:lnTo>
                    <a:lnTo>
                      <a:pt x="6051" y="1119"/>
                    </a:lnTo>
                    <a:lnTo>
                      <a:pt x="6341" y="1285"/>
                    </a:lnTo>
                    <a:lnTo>
                      <a:pt x="6548" y="1492"/>
                    </a:lnTo>
                    <a:lnTo>
                      <a:pt x="6756" y="1700"/>
                    </a:lnTo>
                    <a:lnTo>
                      <a:pt x="6880" y="1948"/>
                    </a:lnTo>
                    <a:lnTo>
                      <a:pt x="7004" y="2155"/>
                    </a:lnTo>
                    <a:lnTo>
                      <a:pt x="7046" y="2404"/>
                    </a:lnTo>
                    <a:lnTo>
                      <a:pt x="7046" y="2404"/>
                    </a:lnTo>
                    <a:lnTo>
                      <a:pt x="7004" y="2611"/>
                    </a:lnTo>
                    <a:lnTo>
                      <a:pt x="6963" y="2777"/>
                    </a:lnTo>
                    <a:lnTo>
                      <a:pt x="6880" y="2943"/>
                    </a:lnTo>
                    <a:lnTo>
                      <a:pt x="6797" y="3109"/>
                    </a:lnTo>
                    <a:lnTo>
                      <a:pt x="6507" y="3316"/>
                    </a:lnTo>
                    <a:lnTo>
                      <a:pt x="6217" y="3523"/>
                    </a:lnTo>
                    <a:lnTo>
                      <a:pt x="5968" y="3730"/>
                    </a:lnTo>
                    <a:lnTo>
                      <a:pt x="5720" y="3979"/>
                    </a:lnTo>
                    <a:lnTo>
                      <a:pt x="5637" y="4103"/>
                    </a:lnTo>
                    <a:lnTo>
                      <a:pt x="5595" y="4269"/>
                    </a:lnTo>
                    <a:lnTo>
                      <a:pt x="5595" y="4476"/>
                    </a:lnTo>
                    <a:lnTo>
                      <a:pt x="5595" y="4683"/>
                    </a:lnTo>
                    <a:lnTo>
                      <a:pt x="5595" y="4683"/>
                    </a:lnTo>
                    <a:lnTo>
                      <a:pt x="5678" y="5139"/>
                    </a:lnTo>
                    <a:lnTo>
                      <a:pt x="5678" y="5637"/>
                    </a:lnTo>
                    <a:lnTo>
                      <a:pt x="5637" y="6051"/>
                    </a:lnTo>
                    <a:lnTo>
                      <a:pt x="5512" y="6466"/>
                    </a:lnTo>
                    <a:lnTo>
                      <a:pt x="5388" y="6880"/>
                    </a:lnTo>
                    <a:lnTo>
                      <a:pt x="5139" y="7211"/>
                    </a:lnTo>
                    <a:lnTo>
                      <a:pt x="4891" y="7543"/>
                    </a:lnTo>
                    <a:lnTo>
                      <a:pt x="4601" y="7833"/>
                    </a:lnTo>
                    <a:lnTo>
                      <a:pt x="4269" y="8123"/>
                    </a:lnTo>
                    <a:lnTo>
                      <a:pt x="3896" y="8330"/>
                    </a:lnTo>
                    <a:lnTo>
                      <a:pt x="3523" y="8496"/>
                    </a:lnTo>
                    <a:lnTo>
                      <a:pt x="3109" y="8662"/>
                    </a:lnTo>
                    <a:lnTo>
                      <a:pt x="2694" y="8745"/>
                    </a:lnTo>
                    <a:lnTo>
                      <a:pt x="2238" y="8786"/>
                    </a:lnTo>
                    <a:lnTo>
                      <a:pt x="1783" y="8786"/>
                    </a:lnTo>
                    <a:lnTo>
                      <a:pt x="1327" y="87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61"/>
              <p:cNvSpPr/>
              <p:nvPr/>
            </p:nvSpPr>
            <p:spPr>
              <a:xfrm>
                <a:off x="2432525" y="1239650"/>
                <a:ext cx="1005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037" extrusionOk="0">
                    <a:moveTo>
                      <a:pt x="0" y="0"/>
                    </a:moveTo>
                    <a:lnTo>
                      <a:pt x="664" y="456"/>
                    </a:lnTo>
                    <a:lnTo>
                      <a:pt x="954" y="622"/>
                    </a:lnTo>
                    <a:lnTo>
                      <a:pt x="1285" y="788"/>
                    </a:lnTo>
                    <a:lnTo>
                      <a:pt x="1575" y="871"/>
                    </a:lnTo>
                    <a:lnTo>
                      <a:pt x="1824" y="953"/>
                    </a:lnTo>
                    <a:lnTo>
                      <a:pt x="2114" y="995"/>
                    </a:lnTo>
                    <a:lnTo>
                      <a:pt x="2363" y="1036"/>
                    </a:lnTo>
                    <a:lnTo>
                      <a:pt x="2611" y="995"/>
                    </a:lnTo>
                    <a:lnTo>
                      <a:pt x="2860" y="953"/>
                    </a:lnTo>
                    <a:lnTo>
                      <a:pt x="3109" y="871"/>
                    </a:lnTo>
                    <a:lnTo>
                      <a:pt x="3316" y="746"/>
                    </a:lnTo>
                    <a:lnTo>
                      <a:pt x="3523" y="580"/>
                    </a:lnTo>
                    <a:lnTo>
                      <a:pt x="3730" y="415"/>
                    </a:lnTo>
                    <a:lnTo>
                      <a:pt x="3896" y="207"/>
                    </a:lnTo>
                    <a:lnTo>
                      <a:pt x="4020" y="0"/>
                    </a:lnTo>
                    <a:lnTo>
                      <a:pt x="3523" y="166"/>
                    </a:lnTo>
                    <a:lnTo>
                      <a:pt x="3026" y="290"/>
                    </a:lnTo>
                    <a:lnTo>
                      <a:pt x="2528" y="373"/>
                    </a:lnTo>
                    <a:lnTo>
                      <a:pt x="2031" y="415"/>
                    </a:lnTo>
                    <a:lnTo>
                      <a:pt x="1492" y="373"/>
                    </a:lnTo>
                    <a:lnTo>
                      <a:pt x="995" y="290"/>
                    </a:lnTo>
                    <a:lnTo>
                      <a:pt x="498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61"/>
              <p:cNvSpPr/>
              <p:nvPr/>
            </p:nvSpPr>
            <p:spPr>
              <a:xfrm>
                <a:off x="2432525" y="1239650"/>
                <a:ext cx="1005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037" fill="none" extrusionOk="0">
                    <a:moveTo>
                      <a:pt x="4020" y="0"/>
                    </a:moveTo>
                    <a:lnTo>
                      <a:pt x="4020" y="0"/>
                    </a:lnTo>
                    <a:lnTo>
                      <a:pt x="3523" y="166"/>
                    </a:lnTo>
                    <a:lnTo>
                      <a:pt x="3026" y="290"/>
                    </a:lnTo>
                    <a:lnTo>
                      <a:pt x="2528" y="373"/>
                    </a:lnTo>
                    <a:lnTo>
                      <a:pt x="2031" y="415"/>
                    </a:lnTo>
                    <a:lnTo>
                      <a:pt x="2031" y="415"/>
                    </a:lnTo>
                    <a:lnTo>
                      <a:pt x="1492" y="373"/>
                    </a:lnTo>
                    <a:lnTo>
                      <a:pt x="995" y="290"/>
                    </a:lnTo>
                    <a:lnTo>
                      <a:pt x="498" y="1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4" y="456"/>
                    </a:lnTo>
                    <a:lnTo>
                      <a:pt x="954" y="622"/>
                    </a:lnTo>
                    <a:lnTo>
                      <a:pt x="1285" y="788"/>
                    </a:lnTo>
                    <a:lnTo>
                      <a:pt x="1575" y="871"/>
                    </a:lnTo>
                    <a:lnTo>
                      <a:pt x="1824" y="953"/>
                    </a:lnTo>
                    <a:lnTo>
                      <a:pt x="2114" y="995"/>
                    </a:lnTo>
                    <a:lnTo>
                      <a:pt x="2363" y="1036"/>
                    </a:lnTo>
                    <a:lnTo>
                      <a:pt x="2363" y="1036"/>
                    </a:lnTo>
                    <a:lnTo>
                      <a:pt x="2611" y="995"/>
                    </a:lnTo>
                    <a:lnTo>
                      <a:pt x="2860" y="953"/>
                    </a:lnTo>
                    <a:lnTo>
                      <a:pt x="3109" y="871"/>
                    </a:lnTo>
                    <a:lnTo>
                      <a:pt x="3316" y="746"/>
                    </a:lnTo>
                    <a:lnTo>
                      <a:pt x="3523" y="580"/>
                    </a:lnTo>
                    <a:lnTo>
                      <a:pt x="3730" y="415"/>
                    </a:lnTo>
                    <a:lnTo>
                      <a:pt x="3896" y="207"/>
                    </a:lnTo>
                    <a:lnTo>
                      <a:pt x="40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61"/>
              <p:cNvSpPr/>
              <p:nvPr/>
            </p:nvSpPr>
            <p:spPr>
              <a:xfrm>
                <a:off x="2204575" y="1370200"/>
                <a:ext cx="1564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6259" h="6134" extrusionOk="0">
                    <a:moveTo>
                      <a:pt x="1990" y="0"/>
                    </a:moveTo>
                    <a:lnTo>
                      <a:pt x="1659" y="41"/>
                    </a:lnTo>
                    <a:lnTo>
                      <a:pt x="1369" y="124"/>
                    </a:lnTo>
                    <a:lnTo>
                      <a:pt x="1078" y="207"/>
                    </a:lnTo>
                    <a:lnTo>
                      <a:pt x="830" y="332"/>
                    </a:lnTo>
                    <a:lnTo>
                      <a:pt x="664" y="497"/>
                    </a:lnTo>
                    <a:lnTo>
                      <a:pt x="540" y="622"/>
                    </a:lnTo>
                    <a:lnTo>
                      <a:pt x="415" y="829"/>
                    </a:lnTo>
                    <a:lnTo>
                      <a:pt x="250" y="1202"/>
                    </a:lnTo>
                    <a:lnTo>
                      <a:pt x="125" y="1616"/>
                    </a:lnTo>
                    <a:lnTo>
                      <a:pt x="42" y="2072"/>
                    </a:lnTo>
                    <a:lnTo>
                      <a:pt x="1" y="2528"/>
                    </a:lnTo>
                    <a:lnTo>
                      <a:pt x="1" y="2942"/>
                    </a:lnTo>
                    <a:lnTo>
                      <a:pt x="1" y="3647"/>
                    </a:lnTo>
                    <a:lnTo>
                      <a:pt x="42" y="3937"/>
                    </a:lnTo>
                    <a:lnTo>
                      <a:pt x="167" y="4310"/>
                    </a:lnTo>
                    <a:lnTo>
                      <a:pt x="374" y="4642"/>
                    </a:lnTo>
                    <a:lnTo>
                      <a:pt x="664" y="5015"/>
                    </a:lnTo>
                    <a:lnTo>
                      <a:pt x="1078" y="5346"/>
                    </a:lnTo>
                    <a:lnTo>
                      <a:pt x="1327" y="5471"/>
                    </a:lnTo>
                    <a:lnTo>
                      <a:pt x="1617" y="5636"/>
                    </a:lnTo>
                    <a:lnTo>
                      <a:pt x="1949" y="5761"/>
                    </a:lnTo>
                    <a:lnTo>
                      <a:pt x="2280" y="5885"/>
                    </a:lnTo>
                    <a:lnTo>
                      <a:pt x="2695" y="5968"/>
                    </a:lnTo>
                    <a:lnTo>
                      <a:pt x="3109" y="6051"/>
                    </a:lnTo>
                    <a:lnTo>
                      <a:pt x="3938" y="6134"/>
                    </a:lnTo>
                    <a:lnTo>
                      <a:pt x="4601" y="6092"/>
                    </a:lnTo>
                    <a:lnTo>
                      <a:pt x="4891" y="6051"/>
                    </a:lnTo>
                    <a:lnTo>
                      <a:pt x="5140" y="6009"/>
                    </a:lnTo>
                    <a:lnTo>
                      <a:pt x="5347" y="5926"/>
                    </a:lnTo>
                    <a:lnTo>
                      <a:pt x="5554" y="5843"/>
                    </a:lnTo>
                    <a:lnTo>
                      <a:pt x="5679" y="5719"/>
                    </a:lnTo>
                    <a:lnTo>
                      <a:pt x="5844" y="5595"/>
                    </a:lnTo>
                    <a:lnTo>
                      <a:pt x="6010" y="5346"/>
                    </a:lnTo>
                    <a:lnTo>
                      <a:pt x="6176" y="5056"/>
                    </a:lnTo>
                    <a:lnTo>
                      <a:pt x="6217" y="4725"/>
                    </a:lnTo>
                    <a:lnTo>
                      <a:pt x="6259" y="4393"/>
                    </a:lnTo>
                    <a:lnTo>
                      <a:pt x="6259" y="3896"/>
                    </a:lnTo>
                    <a:lnTo>
                      <a:pt x="6217" y="3357"/>
                    </a:lnTo>
                    <a:lnTo>
                      <a:pt x="6176" y="2777"/>
                    </a:lnTo>
                    <a:lnTo>
                      <a:pt x="6052" y="2197"/>
                    </a:lnTo>
                    <a:lnTo>
                      <a:pt x="5927" y="1699"/>
                    </a:lnTo>
                    <a:lnTo>
                      <a:pt x="5720" y="1202"/>
                    </a:lnTo>
                    <a:lnTo>
                      <a:pt x="5596" y="1036"/>
                    </a:lnTo>
                    <a:lnTo>
                      <a:pt x="5430" y="870"/>
                    </a:lnTo>
                    <a:lnTo>
                      <a:pt x="5264" y="705"/>
                    </a:lnTo>
                    <a:lnTo>
                      <a:pt x="5057" y="580"/>
                    </a:lnTo>
                    <a:lnTo>
                      <a:pt x="4477" y="332"/>
                    </a:lnTo>
                    <a:lnTo>
                      <a:pt x="3814" y="166"/>
                    </a:lnTo>
                    <a:lnTo>
                      <a:pt x="3068" y="41"/>
                    </a:lnTo>
                    <a:lnTo>
                      <a:pt x="236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61"/>
              <p:cNvSpPr/>
              <p:nvPr/>
            </p:nvSpPr>
            <p:spPr>
              <a:xfrm>
                <a:off x="2250175" y="1401275"/>
                <a:ext cx="6115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498" extrusionOk="0">
                    <a:moveTo>
                      <a:pt x="2321" y="0"/>
                    </a:moveTo>
                    <a:lnTo>
                      <a:pt x="2031" y="125"/>
                    </a:lnTo>
                    <a:lnTo>
                      <a:pt x="1783" y="208"/>
                    </a:lnTo>
                    <a:lnTo>
                      <a:pt x="1492" y="290"/>
                    </a:lnTo>
                    <a:lnTo>
                      <a:pt x="664" y="290"/>
                    </a:lnTo>
                    <a:lnTo>
                      <a:pt x="373" y="208"/>
                    </a:lnTo>
                    <a:lnTo>
                      <a:pt x="125" y="125"/>
                    </a:lnTo>
                    <a:lnTo>
                      <a:pt x="42" y="125"/>
                    </a:lnTo>
                    <a:lnTo>
                      <a:pt x="0" y="166"/>
                    </a:lnTo>
                    <a:lnTo>
                      <a:pt x="0" y="208"/>
                    </a:lnTo>
                    <a:lnTo>
                      <a:pt x="42" y="290"/>
                    </a:lnTo>
                    <a:lnTo>
                      <a:pt x="415" y="415"/>
                    </a:lnTo>
                    <a:lnTo>
                      <a:pt x="664" y="456"/>
                    </a:lnTo>
                    <a:lnTo>
                      <a:pt x="912" y="498"/>
                    </a:lnTo>
                    <a:lnTo>
                      <a:pt x="1161" y="498"/>
                    </a:lnTo>
                    <a:lnTo>
                      <a:pt x="1451" y="456"/>
                    </a:lnTo>
                    <a:lnTo>
                      <a:pt x="1700" y="415"/>
                    </a:lnTo>
                    <a:lnTo>
                      <a:pt x="1948" y="373"/>
                    </a:lnTo>
                    <a:lnTo>
                      <a:pt x="2197" y="249"/>
                    </a:lnTo>
                    <a:lnTo>
                      <a:pt x="2404" y="125"/>
                    </a:lnTo>
                    <a:lnTo>
                      <a:pt x="2446" y="83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61"/>
              <p:cNvSpPr/>
              <p:nvPr/>
            </p:nvSpPr>
            <p:spPr>
              <a:xfrm>
                <a:off x="2403525" y="1346350"/>
                <a:ext cx="10672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897" extrusionOk="0">
                    <a:moveTo>
                      <a:pt x="2694" y="1"/>
                    </a:moveTo>
                    <a:lnTo>
                      <a:pt x="2445" y="42"/>
                    </a:lnTo>
                    <a:lnTo>
                      <a:pt x="2031" y="167"/>
                    </a:lnTo>
                    <a:lnTo>
                      <a:pt x="1616" y="415"/>
                    </a:lnTo>
                    <a:lnTo>
                      <a:pt x="1202" y="705"/>
                    </a:lnTo>
                    <a:lnTo>
                      <a:pt x="870" y="1037"/>
                    </a:lnTo>
                    <a:lnTo>
                      <a:pt x="539" y="1368"/>
                    </a:lnTo>
                    <a:lnTo>
                      <a:pt x="290" y="1741"/>
                    </a:lnTo>
                    <a:lnTo>
                      <a:pt x="124" y="2114"/>
                    </a:lnTo>
                    <a:lnTo>
                      <a:pt x="0" y="2487"/>
                    </a:lnTo>
                    <a:lnTo>
                      <a:pt x="0" y="2860"/>
                    </a:lnTo>
                    <a:lnTo>
                      <a:pt x="41" y="3233"/>
                    </a:lnTo>
                    <a:lnTo>
                      <a:pt x="124" y="3358"/>
                    </a:lnTo>
                    <a:lnTo>
                      <a:pt x="207" y="3523"/>
                    </a:lnTo>
                    <a:lnTo>
                      <a:pt x="332" y="3648"/>
                    </a:lnTo>
                    <a:lnTo>
                      <a:pt x="456" y="3731"/>
                    </a:lnTo>
                    <a:lnTo>
                      <a:pt x="622" y="3814"/>
                    </a:lnTo>
                    <a:lnTo>
                      <a:pt x="787" y="3855"/>
                    </a:lnTo>
                    <a:lnTo>
                      <a:pt x="995" y="3896"/>
                    </a:lnTo>
                    <a:lnTo>
                      <a:pt x="1575" y="3896"/>
                    </a:lnTo>
                    <a:lnTo>
                      <a:pt x="1948" y="3814"/>
                    </a:lnTo>
                    <a:lnTo>
                      <a:pt x="2279" y="3731"/>
                    </a:lnTo>
                    <a:lnTo>
                      <a:pt x="2611" y="3606"/>
                    </a:lnTo>
                    <a:lnTo>
                      <a:pt x="2901" y="3441"/>
                    </a:lnTo>
                    <a:lnTo>
                      <a:pt x="3191" y="3233"/>
                    </a:lnTo>
                    <a:lnTo>
                      <a:pt x="3481" y="3026"/>
                    </a:lnTo>
                    <a:lnTo>
                      <a:pt x="3730" y="2778"/>
                    </a:lnTo>
                    <a:lnTo>
                      <a:pt x="4020" y="2446"/>
                    </a:lnTo>
                    <a:lnTo>
                      <a:pt x="4186" y="2073"/>
                    </a:lnTo>
                    <a:lnTo>
                      <a:pt x="4269" y="1700"/>
                    </a:lnTo>
                    <a:lnTo>
                      <a:pt x="4269" y="1286"/>
                    </a:lnTo>
                    <a:lnTo>
                      <a:pt x="4186" y="954"/>
                    </a:lnTo>
                    <a:lnTo>
                      <a:pt x="4103" y="788"/>
                    </a:lnTo>
                    <a:lnTo>
                      <a:pt x="3979" y="622"/>
                    </a:lnTo>
                    <a:lnTo>
                      <a:pt x="3854" y="457"/>
                    </a:lnTo>
                    <a:lnTo>
                      <a:pt x="3730" y="332"/>
                    </a:lnTo>
                    <a:lnTo>
                      <a:pt x="3523" y="208"/>
                    </a:lnTo>
                    <a:lnTo>
                      <a:pt x="3315" y="125"/>
                    </a:lnTo>
                    <a:lnTo>
                      <a:pt x="3108" y="42"/>
                    </a:lnTo>
                    <a:lnTo>
                      <a:pt x="2901" y="42"/>
                    </a:lnTo>
                    <a:lnTo>
                      <a:pt x="2694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61"/>
              <p:cNvSpPr/>
              <p:nvPr/>
            </p:nvSpPr>
            <p:spPr>
              <a:xfrm>
                <a:off x="2001525" y="2488125"/>
                <a:ext cx="395800" cy="199032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79613" extrusionOk="0">
                    <a:moveTo>
                      <a:pt x="0" y="0"/>
                    </a:moveTo>
                    <a:lnTo>
                      <a:pt x="456" y="15251"/>
                    </a:lnTo>
                    <a:lnTo>
                      <a:pt x="829" y="28181"/>
                    </a:lnTo>
                    <a:lnTo>
                      <a:pt x="1119" y="39205"/>
                    </a:lnTo>
                    <a:lnTo>
                      <a:pt x="1202" y="41650"/>
                    </a:lnTo>
                    <a:lnTo>
                      <a:pt x="1368" y="44386"/>
                    </a:lnTo>
                    <a:lnTo>
                      <a:pt x="1575" y="47411"/>
                    </a:lnTo>
                    <a:lnTo>
                      <a:pt x="1865" y="50602"/>
                    </a:lnTo>
                    <a:lnTo>
                      <a:pt x="2155" y="53876"/>
                    </a:lnTo>
                    <a:lnTo>
                      <a:pt x="2487" y="57233"/>
                    </a:lnTo>
                    <a:lnTo>
                      <a:pt x="3233" y="63864"/>
                    </a:lnTo>
                    <a:lnTo>
                      <a:pt x="3937" y="69914"/>
                    </a:lnTo>
                    <a:lnTo>
                      <a:pt x="4517" y="74888"/>
                    </a:lnTo>
                    <a:lnTo>
                      <a:pt x="5139" y="79488"/>
                    </a:lnTo>
                    <a:lnTo>
                      <a:pt x="11563" y="79612"/>
                    </a:lnTo>
                    <a:lnTo>
                      <a:pt x="11148" y="64361"/>
                    </a:lnTo>
                    <a:lnTo>
                      <a:pt x="10485" y="37755"/>
                    </a:lnTo>
                    <a:lnTo>
                      <a:pt x="10610" y="34191"/>
                    </a:lnTo>
                    <a:lnTo>
                      <a:pt x="10858" y="30668"/>
                    </a:lnTo>
                    <a:lnTo>
                      <a:pt x="11148" y="27187"/>
                    </a:lnTo>
                    <a:lnTo>
                      <a:pt x="11521" y="23830"/>
                    </a:lnTo>
                    <a:lnTo>
                      <a:pt x="11936" y="20597"/>
                    </a:lnTo>
                    <a:lnTo>
                      <a:pt x="12392" y="17489"/>
                    </a:lnTo>
                    <a:lnTo>
                      <a:pt x="12847" y="14547"/>
                    </a:lnTo>
                    <a:lnTo>
                      <a:pt x="13345" y="11853"/>
                    </a:lnTo>
                    <a:lnTo>
                      <a:pt x="13801" y="9325"/>
                    </a:lnTo>
                    <a:lnTo>
                      <a:pt x="14257" y="7087"/>
                    </a:lnTo>
                    <a:lnTo>
                      <a:pt x="15085" y="3440"/>
                    </a:lnTo>
                    <a:lnTo>
                      <a:pt x="15624" y="1078"/>
                    </a:lnTo>
                    <a:lnTo>
                      <a:pt x="15831" y="2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61"/>
              <p:cNvSpPr/>
              <p:nvPr/>
            </p:nvSpPr>
            <p:spPr>
              <a:xfrm>
                <a:off x="2001525" y="2488125"/>
                <a:ext cx="395800" cy="199032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79613" fill="none" extrusionOk="0">
                    <a:moveTo>
                      <a:pt x="10485" y="37755"/>
                    </a:moveTo>
                    <a:lnTo>
                      <a:pt x="10485" y="37755"/>
                    </a:lnTo>
                    <a:lnTo>
                      <a:pt x="10610" y="34191"/>
                    </a:lnTo>
                    <a:lnTo>
                      <a:pt x="10858" y="30668"/>
                    </a:lnTo>
                    <a:lnTo>
                      <a:pt x="11148" y="27187"/>
                    </a:lnTo>
                    <a:lnTo>
                      <a:pt x="11521" y="23830"/>
                    </a:lnTo>
                    <a:lnTo>
                      <a:pt x="11936" y="20597"/>
                    </a:lnTo>
                    <a:lnTo>
                      <a:pt x="12392" y="17489"/>
                    </a:lnTo>
                    <a:lnTo>
                      <a:pt x="12847" y="14547"/>
                    </a:lnTo>
                    <a:lnTo>
                      <a:pt x="13345" y="11853"/>
                    </a:lnTo>
                    <a:lnTo>
                      <a:pt x="13801" y="9325"/>
                    </a:lnTo>
                    <a:lnTo>
                      <a:pt x="14257" y="7087"/>
                    </a:lnTo>
                    <a:lnTo>
                      <a:pt x="15085" y="3440"/>
                    </a:lnTo>
                    <a:lnTo>
                      <a:pt x="15624" y="1078"/>
                    </a:lnTo>
                    <a:lnTo>
                      <a:pt x="15831" y="2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6" y="15251"/>
                    </a:lnTo>
                    <a:lnTo>
                      <a:pt x="829" y="28181"/>
                    </a:lnTo>
                    <a:lnTo>
                      <a:pt x="1119" y="39205"/>
                    </a:lnTo>
                    <a:lnTo>
                      <a:pt x="1119" y="39205"/>
                    </a:lnTo>
                    <a:lnTo>
                      <a:pt x="1202" y="41650"/>
                    </a:lnTo>
                    <a:lnTo>
                      <a:pt x="1368" y="44386"/>
                    </a:lnTo>
                    <a:lnTo>
                      <a:pt x="1575" y="47411"/>
                    </a:lnTo>
                    <a:lnTo>
                      <a:pt x="1865" y="50602"/>
                    </a:lnTo>
                    <a:lnTo>
                      <a:pt x="2155" y="53876"/>
                    </a:lnTo>
                    <a:lnTo>
                      <a:pt x="2487" y="57233"/>
                    </a:lnTo>
                    <a:lnTo>
                      <a:pt x="3233" y="63864"/>
                    </a:lnTo>
                    <a:lnTo>
                      <a:pt x="3937" y="69914"/>
                    </a:lnTo>
                    <a:lnTo>
                      <a:pt x="4517" y="74888"/>
                    </a:lnTo>
                    <a:lnTo>
                      <a:pt x="5139" y="79488"/>
                    </a:lnTo>
                    <a:lnTo>
                      <a:pt x="11563" y="79612"/>
                    </a:lnTo>
                    <a:lnTo>
                      <a:pt x="11563" y="79612"/>
                    </a:lnTo>
                    <a:lnTo>
                      <a:pt x="11148" y="64361"/>
                    </a:lnTo>
                    <a:lnTo>
                      <a:pt x="10485" y="377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61"/>
              <p:cNvSpPr/>
              <p:nvPr/>
            </p:nvSpPr>
            <p:spPr>
              <a:xfrm>
                <a:off x="2226350" y="3139800"/>
                <a:ext cx="570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0776" extrusionOk="0">
                    <a:moveTo>
                      <a:pt x="0" y="1"/>
                    </a:moveTo>
                    <a:lnTo>
                      <a:pt x="125" y="1410"/>
                    </a:lnTo>
                    <a:lnTo>
                      <a:pt x="249" y="2819"/>
                    </a:lnTo>
                    <a:lnTo>
                      <a:pt x="415" y="4186"/>
                    </a:lnTo>
                    <a:lnTo>
                      <a:pt x="622" y="5596"/>
                    </a:lnTo>
                    <a:lnTo>
                      <a:pt x="1036" y="8248"/>
                    </a:lnTo>
                    <a:lnTo>
                      <a:pt x="1492" y="10776"/>
                    </a:lnTo>
                    <a:lnTo>
                      <a:pt x="1617" y="8041"/>
                    </a:lnTo>
                    <a:lnTo>
                      <a:pt x="1782" y="5305"/>
                    </a:lnTo>
                    <a:lnTo>
                      <a:pt x="2031" y="2612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61"/>
              <p:cNvSpPr/>
              <p:nvPr/>
            </p:nvSpPr>
            <p:spPr>
              <a:xfrm>
                <a:off x="2226350" y="3139800"/>
                <a:ext cx="570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0776" fill="none" extrusionOk="0">
                    <a:moveTo>
                      <a:pt x="2280" y="1"/>
                    </a:moveTo>
                    <a:lnTo>
                      <a:pt x="2280" y="1"/>
                    </a:lnTo>
                    <a:lnTo>
                      <a:pt x="788" y="1"/>
                    </a:lnTo>
                    <a:lnTo>
                      <a:pt x="788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25" y="1410"/>
                    </a:lnTo>
                    <a:lnTo>
                      <a:pt x="249" y="2819"/>
                    </a:lnTo>
                    <a:lnTo>
                      <a:pt x="415" y="4186"/>
                    </a:lnTo>
                    <a:lnTo>
                      <a:pt x="622" y="5596"/>
                    </a:lnTo>
                    <a:lnTo>
                      <a:pt x="1036" y="8248"/>
                    </a:lnTo>
                    <a:lnTo>
                      <a:pt x="1492" y="10776"/>
                    </a:lnTo>
                    <a:lnTo>
                      <a:pt x="1492" y="10776"/>
                    </a:lnTo>
                    <a:lnTo>
                      <a:pt x="1617" y="8041"/>
                    </a:lnTo>
                    <a:lnTo>
                      <a:pt x="1782" y="5305"/>
                    </a:lnTo>
                    <a:lnTo>
                      <a:pt x="2031" y="2612"/>
                    </a:lnTo>
                    <a:lnTo>
                      <a:pt x="228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61"/>
              <p:cNvSpPr/>
              <p:nvPr/>
            </p:nvSpPr>
            <p:spPr>
              <a:xfrm>
                <a:off x="2110300" y="4413150"/>
                <a:ext cx="200000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2777" extrusionOk="0">
                    <a:moveTo>
                      <a:pt x="1" y="0"/>
                    </a:moveTo>
                    <a:lnTo>
                      <a:pt x="374" y="2653"/>
                    </a:lnTo>
                    <a:lnTo>
                      <a:pt x="7999" y="2777"/>
                    </a:lnTo>
                    <a:lnTo>
                      <a:pt x="7958" y="29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61"/>
              <p:cNvSpPr/>
              <p:nvPr/>
            </p:nvSpPr>
            <p:spPr>
              <a:xfrm>
                <a:off x="2329950" y="1284200"/>
                <a:ext cx="186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8" extrusionOk="0">
                    <a:moveTo>
                      <a:pt x="374" y="0"/>
                    </a:moveTo>
                    <a:lnTo>
                      <a:pt x="208" y="125"/>
                    </a:lnTo>
                    <a:lnTo>
                      <a:pt x="125" y="249"/>
                    </a:lnTo>
                    <a:lnTo>
                      <a:pt x="42" y="456"/>
                    </a:lnTo>
                    <a:lnTo>
                      <a:pt x="1" y="705"/>
                    </a:lnTo>
                    <a:lnTo>
                      <a:pt x="42" y="871"/>
                    </a:lnTo>
                    <a:lnTo>
                      <a:pt x="125" y="1036"/>
                    </a:lnTo>
                    <a:lnTo>
                      <a:pt x="249" y="1078"/>
                    </a:lnTo>
                    <a:lnTo>
                      <a:pt x="415" y="1078"/>
                    </a:lnTo>
                    <a:lnTo>
                      <a:pt x="539" y="995"/>
                    </a:lnTo>
                    <a:lnTo>
                      <a:pt x="664" y="829"/>
                    </a:lnTo>
                    <a:lnTo>
                      <a:pt x="747" y="622"/>
                    </a:lnTo>
                    <a:lnTo>
                      <a:pt x="747" y="415"/>
                    </a:lnTo>
                    <a:lnTo>
                      <a:pt x="705" y="207"/>
                    </a:lnTo>
                    <a:lnTo>
                      <a:pt x="622" y="83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61"/>
              <p:cNvSpPr/>
              <p:nvPr/>
            </p:nvSpPr>
            <p:spPr>
              <a:xfrm>
                <a:off x="2243950" y="1268650"/>
                <a:ext cx="186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9" extrusionOk="0">
                    <a:moveTo>
                      <a:pt x="332" y="1"/>
                    </a:moveTo>
                    <a:lnTo>
                      <a:pt x="208" y="83"/>
                    </a:lnTo>
                    <a:lnTo>
                      <a:pt x="84" y="249"/>
                    </a:lnTo>
                    <a:lnTo>
                      <a:pt x="1" y="456"/>
                    </a:lnTo>
                    <a:lnTo>
                      <a:pt x="1" y="664"/>
                    </a:lnTo>
                    <a:lnTo>
                      <a:pt x="1" y="871"/>
                    </a:lnTo>
                    <a:lnTo>
                      <a:pt x="125" y="995"/>
                    </a:lnTo>
                    <a:lnTo>
                      <a:pt x="249" y="1078"/>
                    </a:lnTo>
                    <a:lnTo>
                      <a:pt x="374" y="1078"/>
                    </a:lnTo>
                    <a:lnTo>
                      <a:pt x="540" y="954"/>
                    </a:lnTo>
                    <a:lnTo>
                      <a:pt x="622" y="829"/>
                    </a:lnTo>
                    <a:lnTo>
                      <a:pt x="705" y="622"/>
                    </a:lnTo>
                    <a:lnTo>
                      <a:pt x="747" y="374"/>
                    </a:lnTo>
                    <a:lnTo>
                      <a:pt x="705" y="208"/>
                    </a:lnTo>
                    <a:lnTo>
                      <a:pt x="622" y="42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61"/>
              <p:cNvSpPr/>
              <p:nvPr/>
            </p:nvSpPr>
            <p:spPr>
              <a:xfrm>
                <a:off x="2233600" y="1295600"/>
                <a:ext cx="5182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446" extrusionOk="0">
                    <a:moveTo>
                      <a:pt x="2073" y="0"/>
                    </a:moveTo>
                    <a:lnTo>
                      <a:pt x="1617" y="539"/>
                    </a:lnTo>
                    <a:lnTo>
                      <a:pt x="1119" y="1036"/>
                    </a:lnTo>
                    <a:lnTo>
                      <a:pt x="581" y="1534"/>
                    </a:lnTo>
                    <a:lnTo>
                      <a:pt x="0" y="1989"/>
                    </a:lnTo>
                    <a:lnTo>
                      <a:pt x="166" y="2155"/>
                    </a:lnTo>
                    <a:lnTo>
                      <a:pt x="373" y="2279"/>
                    </a:lnTo>
                    <a:lnTo>
                      <a:pt x="622" y="2362"/>
                    </a:lnTo>
                    <a:lnTo>
                      <a:pt x="829" y="2404"/>
                    </a:lnTo>
                    <a:lnTo>
                      <a:pt x="1202" y="2445"/>
                    </a:lnTo>
                    <a:lnTo>
                      <a:pt x="1368" y="2445"/>
                    </a:lnTo>
                    <a:lnTo>
                      <a:pt x="2073" y="0"/>
                    </a:lnTo>
                    <a:close/>
                  </a:path>
                </a:pathLst>
              </a:custGeom>
              <a:solidFill>
                <a:srgbClr val="FF5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61"/>
              <p:cNvSpPr/>
              <p:nvPr/>
            </p:nvSpPr>
            <p:spPr>
              <a:xfrm>
                <a:off x="2353775" y="1237575"/>
                <a:ext cx="3630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286" extrusionOk="0">
                    <a:moveTo>
                      <a:pt x="125" y="0"/>
                    </a:moveTo>
                    <a:lnTo>
                      <a:pt x="42" y="42"/>
                    </a:lnTo>
                    <a:lnTo>
                      <a:pt x="1" y="83"/>
                    </a:lnTo>
                    <a:lnTo>
                      <a:pt x="1" y="166"/>
                    </a:lnTo>
                    <a:lnTo>
                      <a:pt x="1" y="249"/>
                    </a:lnTo>
                    <a:lnTo>
                      <a:pt x="1" y="290"/>
                    </a:lnTo>
                    <a:lnTo>
                      <a:pt x="42" y="332"/>
                    </a:lnTo>
                    <a:lnTo>
                      <a:pt x="125" y="373"/>
                    </a:lnTo>
                    <a:lnTo>
                      <a:pt x="457" y="498"/>
                    </a:lnTo>
                    <a:lnTo>
                      <a:pt x="705" y="663"/>
                    </a:lnTo>
                    <a:lnTo>
                      <a:pt x="954" y="912"/>
                    </a:lnTo>
                    <a:lnTo>
                      <a:pt x="1120" y="1202"/>
                    </a:lnTo>
                    <a:lnTo>
                      <a:pt x="1161" y="1244"/>
                    </a:lnTo>
                    <a:lnTo>
                      <a:pt x="1244" y="1285"/>
                    </a:lnTo>
                    <a:lnTo>
                      <a:pt x="1327" y="1285"/>
                    </a:lnTo>
                    <a:lnTo>
                      <a:pt x="1410" y="1244"/>
                    </a:lnTo>
                    <a:lnTo>
                      <a:pt x="1451" y="1202"/>
                    </a:lnTo>
                    <a:lnTo>
                      <a:pt x="1451" y="1119"/>
                    </a:lnTo>
                    <a:lnTo>
                      <a:pt x="1451" y="1036"/>
                    </a:lnTo>
                    <a:lnTo>
                      <a:pt x="1327" y="871"/>
                    </a:lnTo>
                    <a:lnTo>
                      <a:pt x="1244" y="663"/>
                    </a:lnTo>
                    <a:lnTo>
                      <a:pt x="1078" y="498"/>
                    </a:lnTo>
                    <a:lnTo>
                      <a:pt x="954" y="373"/>
                    </a:lnTo>
                    <a:lnTo>
                      <a:pt x="788" y="249"/>
                    </a:lnTo>
                    <a:lnTo>
                      <a:pt x="581" y="166"/>
                    </a:lnTo>
                    <a:lnTo>
                      <a:pt x="415" y="83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61"/>
              <p:cNvSpPr/>
              <p:nvPr/>
            </p:nvSpPr>
            <p:spPr>
              <a:xfrm>
                <a:off x="2234625" y="1221000"/>
                <a:ext cx="435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871" extrusionOk="0">
                    <a:moveTo>
                      <a:pt x="1161" y="0"/>
                    </a:moveTo>
                    <a:lnTo>
                      <a:pt x="954" y="42"/>
                    </a:lnTo>
                    <a:lnTo>
                      <a:pt x="747" y="83"/>
                    </a:lnTo>
                    <a:lnTo>
                      <a:pt x="540" y="166"/>
                    </a:lnTo>
                    <a:lnTo>
                      <a:pt x="374" y="290"/>
                    </a:lnTo>
                    <a:lnTo>
                      <a:pt x="208" y="415"/>
                    </a:lnTo>
                    <a:lnTo>
                      <a:pt x="42" y="580"/>
                    </a:lnTo>
                    <a:lnTo>
                      <a:pt x="1" y="622"/>
                    </a:lnTo>
                    <a:lnTo>
                      <a:pt x="1" y="705"/>
                    </a:lnTo>
                    <a:lnTo>
                      <a:pt x="1" y="746"/>
                    </a:lnTo>
                    <a:lnTo>
                      <a:pt x="42" y="829"/>
                    </a:lnTo>
                    <a:lnTo>
                      <a:pt x="125" y="871"/>
                    </a:lnTo>
                    <a:lnTo>
                      <a:pt x="208" y="871"/>
                    </a:lnTo>
                    <a:lnTo>
                      <a:pt x="291" y="829"/>
                    </a:lnTo>
                    <a:lnTo>
                      <a:pt x="540" y="580"/>
                    </a:lnTo>
                    <a:lnTo>
                      <a:pt x="830" y="456"/>
                    </a:lnTo>
                    <a:lnTo>
                      <a:pt x="1161" y="373"/>
                    </a:lnTo>
                    <a:lnTo>
                      <a:pt x="1576" y="373"/>
                    </a:lnTo>
                    <a:lnTo>
                      <a:pt x="1659" y="332"/>
                    </a:lnTo>
                    <a:lnTo>
                      <a:pt x="1700" y="290"/>
                    </a:lnTo>
                    <a:lnTo>
                      <a:pt x="1741" y="207"/>
                    </a:lnTo>
                    <a:lnTo>
                      <a:pt x="1741" y="166"/>
                    </a:lnTo>
                    <a:lnTo>
                      <a:pt x="1700" y="83"/>
                    </a:lnTo>
                    <a:lnTo>
                      <a:pt x="1659" y="42"/>
                    </a:lnTo>
                    <a:lnTo>
                      <a:pt x="161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61"/>
              <p:cNvSpPr/>
              <p:nvPr/>
            </p:nvSpPr>
            <p:spPr>
              <a:xfrm>
                <a:off x="2098900" y="4580975"/>
                <a:ext cx="580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996" extrusionOk="0">
                    <a:moveTo>
                      <a:pt x="415" y="167"/>
                    </a:moveTo>
                    <a:lnTo>
                      <a:pt x="581" y="208"/>
                    </a:lnTo>
                    <a:lnTo>
                      <a:pt x="995" y="333"/>
                    </a:lnTo>
                    <a:lnTo>
                      <a:pt x="1493" y="498"/>
                    </a:lnTo>
                    <a:lnTo>
                      <a:pt x="1949" y="747"/>
                    </a:lnTo>
                    <a:lnTo>
                      <a:pt x="1368" y="788"/>
                    </a:lnTo>
                    <a:lnTo>
                      <a:pt x="871" y="788"/>
                    </a:lnTo>
                    <a:lnTo>
                      <a:pt x="498" y="747"/>
                    </a:lnTo>
                    <a:lnTo>
                      <a:pt x="374" y="664"/>
                    </a:lnTo>
                    <a:lnTo>
                      <a:pt x="249" y="623"/>
                    </a:lnTo>
                    <a:lnTo>
                      <a:pt x="167" y="457"/>
                    </a:lnTo>
                    <a:lnTo>
                      <a:pt x="167" y="291"/>
                    </a:lnTo>
                    <a:lnTo>
                      <a:pt x="167" y="250"/>
                    </a:lnTo>
                    <a:lnTo>
                      <a:pt x="249" y="208"/>
                    </a:lnTo>
                    <a:lnTo>
                      <a:pt x="415" y="167"/>
                    </a:lnTo>
                    <a:close/>
                    <a:moveTo>
                      <a:pt x="374" y="1"/>
                    </a:moveTo>
                    <a:lnTo>
                      <a:pt x="249" y="42"/>
                    </a:lnTo>
                    <a:lnTo>
                      <a:pt x="167" y="42"/>
                    </a:lnTo>
                    <a:lnTo>
                      <a:pt x="42" y="167"/>
                    </a:lnTo>
                    <a:lnTo>
                      <a:pt x="1" y="291"/>
                    </a:lnTo>
                    <a:lnTo>
                      <a:pt x="1" y="415"/>
                    </a:lnTo>
                    <a:lnTo>
                      <a:pt x="1" y="540"/>
                    </a:lnTo>
                    <a:lnTo>
                      <a:pt x="42" y="623"/>
                    </a:lnTo>
                    <a:lnTo>
                      <a:pt x="125" y="747"/>
                    </a:lnTo>
                    <a:lnTo>
                      <a:pt x="332" y="871"/>
                    </a:lnTo>
                    <a:lnTo>
                      <a:pt x="540" y="913"/>
                    </a:lnTo>
                    <a:lnTo>
                      <a:pt x="830" y="954"/>
                    </a:lnTo>
                    <a:lnTo>
                      <a:pt x="1120" y="996"/>
                    </a:lnTo>
                    <a:lnTo>
                      <a:pt x="1700" y="954"/>
                    </a:lnTo>
                    <a:lnTo>
                      <a:pt x="2239" y="871"/>
                    </a:lnTo>
                    <a:lnTo>
                      <a:pt x="2280" y="871"/>
                    </a:lnTo>
                    <a:lnTo>
                      <a:pt x="2322" y="830"/>
                    </a:lnTo>
                    <a:lnTo>
                      <a:pt x="2322" y="788"/>
                    </a:lnTo>
                    <a:lnTo>
                      <a:pt x="2322" y="747"/>
                    </a:lnTo>
                    <a:lnTo>
                      <a:pt x="2280" y="706"/>
                    </a:lnTo>
                    <a:lnTo>
                      <a:pt x="1949" y="540"/>
                    </a:lnTo>
                    <a:lnTo>
                      <a:pt x="1327" y="250"/>
                    </a:lnTo>
                    <a:lnTo>
                      <a:pt x="995" y="125"/>
                    </a:lnTo>
                    <a:lnTo>
                      <a:pt x="664" y="42"/>
                    </a:lnTo>
                    <a:lnTo>
                      <a:pt x="37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61"/>
              <p:cNvSpPr/>
              <p:nvPr/>
            </p:nvSpPr>
            <p:spPr>
              <a:xfrm>
                <a:off x="2122725" y="4559225"/>
                <a:ext cx="342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742" extrusionOk="0">
                    <a:moveTo>
                      <a:pt x="581" y="208"/>
                    </a:moveTo>
                    <a:lnTo>
                      <a:pt x="747" y="332"/>
                    </a:lnTo>
                    <a:lnTo>
                      <a:pt x="913" y="581"/>
                    </a:lnTo>
                    <a:lnTo>
                      <a:pt x="1037" y="871"/>
                    </a:lnTo>
                    <a:lnTo>
                      <a:pt x="1120" y="1161"/>
                    </a:lnTo>
                    <a:lnTo>
                      <a:pt x="1161" y="1493"/>
                    </a:lnTo>
                    <a:lnTo>
                      <a:pt x="830" y="1244"/>
                    </a:lnTo>
                    <a:lnTo>
                      <a:pt x="498" y="871"/>
                    </a:lnTo>
                    <a:lnTo>
                      <a:pt x="250" y="539"/>
                    </a:lnTo>
                    <a:lnTo>
                      <a:pt x="208" y="415"/>
                    </a:lnTo>
                    <a:lnTo>
                      <a:pt x="208" y="291"/>
                    </a:lnTo>
                    <a:lnTo>
                      <a:pt x="208" y="249"/>
                    </a:lnTo>
                    <a:lnTo>
                      <a:pt x="291" y="208"/>
                    </a:lnTo>
                    <a:close/>
                    <a:moveTo>
                      <a:pt x="333" y="1"/>
                    </a:moveTo>
                    <a:lnTo>
                      <a:pt x="208" y="42"/>
                    </a:lnTo>
                    <a:lnTo>
                      <a:pt x="84" y="84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1" y="457"/>
                    </a:lnTo>
                    <a:lnTo>
                      <a:pt x="84" y="622"/>
                    </a:lnTo>
                    <a:lnTo>
                      <a:pt x="208" y="871"/>
                    </a:lnTo>
                    <a:lnTo>
                      <a:pt x="415" y="1078"/>
                    </a:lnTo>
                    <a:lnTo>
                      <a:pt x="830" y="1493"/>
                    </a:lnTo>
                    <a:lnTo>
                      <a:pt x="1037" y="1617"/>
                    </a:lnTo>
                    <a:lnTo>
                      <a:pt x="1244" y="1741"/>
                    </a:lnTo>
                    <a:lnTo>
                      <a:pt x="1327" y="1741"/>
                    </a:lnTo>
                    <a:lnTo>
                      <a:pt x="1327" y="1700"/>
                    </a:lnTo>
                    <a:lnTo>
                      <a:pt x="1369" y="1658"/>
                    </a:lnTo>
                    <a:lnTo>
                      <a:pt x="1327" y="1451"/>
                    </a:lnTo>
                    <a:lnTo>
                      <a:pt x="1286" y="1037"/>
                    </a:lnTo>
                    <a:lnTo>
                      <a:pt x="1203" y="830"/>
                    </a:lnTo>
                    <a:lnTo>
                      <a:pt x="1120" y="581"/>
                    </a:lnTo>
                    <a:lnTo>
                      <a:pt x="996" y="374"/>
                    </a:lnTo>
                    <a:lnTo>
                      <a:pt x="830" y="166"/>
                    </a:lnTo>
                    <a:lnTo>
                      <a:pt x="747" y="84"/>
                    </a:lnTo>
                    <a:lnTo>
                      <a:pt x="623" y="42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61"/>
              <p:cNvSpPr/>
              <p:nvPr/>
            </p:nvSpPr>
            <p:spPr>
              <a:xfrm>
                <a:off x="2122725" y="4559225"/>
                <a:ext cx="342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742" fill="none" extrusionOk="0">
                    <a:moveTo>
                      <a:pt x="1327" y="1741"/>
                    </a:moveTo>
                    <a:lnTo>
                      <a:pt x="1327" y="1741"/>
                    </a:lnTo>
                    <a:lnTo>
                      <a:pt x="1327" y="1741"/>
                    </a:lnTo>
                    <a:lnTo>
                      <a:pt x="1327" y="1700"/>
                    </a:lnTo>
                    <a:lnTo>
                      <a:pt x="1369" y="1658"/>
                    </a:lnTo>
                    <a:lnTo>
                      <a:pt x="1369" y="1658"/>
                    </a:lnTo>
                    <a:lnTo>
                      <a:pt x="1327" y="1451"/>
                    </a:lnTo>
                    <a:lnTo>
                      <a:pt x="1286" y="1037"/>
                    </a:lnTo>
                    <a:lnTo>
                      <a:pt x="1203" y="830"/>
                    </a:lnTo>
                    <a:lnTo>
                      <a:pt x="1120" y="581"/>
                    </a:lnTo>
                    <a:lnTo>
                      <a:pt x="996" y="374"/>
                    </a:lnTo>
                    <a:lnTo>
                      <a:pt x="830" y="166"/>
                    </a:lnTo>
                    <a:lnTo>
                      <a:pt x="830" y="166"/>
                    </a:lnTo>
                    <a:lnTo>
                      <a:pt x="747" y="84"/>
                    </a:lnTo>
                    <a:lnTo>
                      <a:pt x="623" y="42"/>
                    </a:lnTo>
                    <a:lnTo>
                      <a:pt x="498" y="1"/>
                    </a:lnTo>
                    <a:lnTo>
                      <a:pt x="333" y="1"/>
                    </a:lnTo>
                    <a:lnTo>
                      <a:pt x="333" y="1"/>
                    </a:lnTo>
                    <a:lnTo>
                      <a:pt x="208" y="42"/>
                    </a:lnTo>
                    <a:lnTo>
                      <a:pt x="84" y="84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457"/>
                    </a:lnTo>
                    <a:lnTo>
                      <a:pt x="84" y="622"/>
                    </a:lnTo>
                    <a:lnTo>
                      <a:pt x="208" y="871"/>
                    </a:lnTo>
                    <a:lnTo>
                      <a:pt x="415" y="1078"/>
                    </a:lnTo>
                    <a:lnTo>
                      <a:pt x="830" y="1493"/>
                    </a:lnTo>
                    <a:lnTo>
                      <a:pt x="1037" y="1617"/>
                    </a:lnTo>
                    <a:lnTo>
                      <a:pt x="1244" y="1741"/>
                    </a:lnTo>
                    <a:lnTo>
                      <a:pt x="1244" y="1741"/>
                    </a:lnTo>
                    <a:lnTo>
                      <a:pt x="1327" y="1741"/>
                    </a:lnTo>
                    <a:lnTo>
                      <a:pt x="1327" y="1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61"/>
              <p:cNvSpPr/>
              <p:nvPr/>
            </p:nvSpPr>
            <p:spPr>
              <a:xfrm>
                <a:off x="2127925" y="4564400"/>
                <a:ext cx="2385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286" fill="none" extrusionOk="0">
                    <a:moveTo>
                      <a:pt x="83" y="1"/>
                    </a:moveTo>
                    <a:lnTo>
                      <a:pt x="83" y="1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373" y="1"/>
                    </a:lnTo>
                    <a:lnTo>
                      <a:pt x="539" y="125"/>
                    </a:lnTo>
                    <a:lnTo>
                      <a:pt x="539" y="125"/>
                    </a:lnTo>
                    <a:lnTo>
                      <a:pt x="705" y="374"/>
                    </a:lnTo>
                    <a:lnTo>
                      <a:pt x="829" y="664"/>
                    </a:lnTo>
                    <a:lnTo>
                      <a:pt x="912" y="954"/>
                    </a:lnTo>
                    <a:lnTo>
                      <a:pt x="953" y="1286"/>
                    </a:lnTo>
                    <a:lnTo>
                      <a:pt x="953" y="1286"/>
                    </a:lnTo>
                    <a:lnTo>
                      <a:pt x="622" y="1037"/>
                    </a:lnTo>
                    <a:lnTo>
                      <a:pt x="290" y="664"/>
                    </a:lnTo>
                    <a:lnTo>
                      <a:pt x="42" y="332"/>
                    </a:lnTo>
                    <a:lnTo>
                      <a:pt x="0" y="20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42"/>
                    </a:lnTo>
                    <a:lnTo>
                      <a:pt x="83" y="1"/>
                    </a:lnTo>
                    <a:lnTo>
                      <a:pt x="8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61"/>
              <p:cNvSpPr/>
              <p:nvPr/>
            </p:nvSpPr>
            <p:spPr>
              <a:xfrm>
                <a:off x="2132050" y="456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61"/>
              <p:cNvSpPr/>
              <p:nvPr/>
            </p:nvSpPr>
            <p:spPr>
              <a:xfrm>
                <a:off x="2571350" y="4384125"/>
                <a:ext cx="1191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8912" extrusionOk="0">
                    <a:moveTo>
                      <a:pt x="1" y="1"/>
                    </a:moveTo>
                    <a:lnTo>
                      <a:pt x="954" y="8828"/>
                    </a:lnTo>
                    <a:lnTo>
                      <a:pt x="4767" y="8911"/>
                    </a:lnTo>
                    <a:lnTo>
                      <a:pt x="3814" y="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61"/>
              <p:cNvSpPr/>
              <p:nvPr/>
            </p:nvSpPr>
            <p:spPr>
              <a:xfrm>
                <a:off x="2571350" y="4384125"/>
                <a:ext cx="1191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8912" fill="none" extrusionOk="0">
                    <a:moveTo>
                      <a:pt x="4767" y="8911"/>
                    </a:moveTo>
                    <a:lnTo>
                      <a:pt x="954" y="8828"/>
                    </a:lnTo>
                    <a:lnTo>
                      <a:pt x="1" y="1"/>
                    </a:lnTo>
                    <a:lnTo>
                      <a:pt x="3814" y="84"/>
                    </a:lnTo>
                    <a:lnTo>
                      <a:pt x="4767" y="89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61"/>
              <p:cNvSpPr/>
              <p:nvPr/>
            </p:nvSpPr>
            <p:spPr>
              <a:xfrm>
                <a:off x="2464650" y="4594450"/>
                <a:ext cx="242450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9698" h="4394" extrusionOk="0">
                    <a:moveTo>
                      <a:pt x="4766" y="1"/>
                    </a:moveTo>
                    <a:lnTo>
                      <a:pt x="4517" y="42"/>
                    </a:lnTo>
                    <a:lnTo>
                      <a:pt x="4269" y="125"/>
                    </a:lnTo>
                    <a:lnTo>
                      <a:pt x="4062" y="249"/>
                    </a:lnTo>
                    <a:lnTo>
                      <a:pt x="3357" y="913"/>
                    </a:lnTo>
                    <a:lnTo>
                      <a:pt x="3026" y="1203"/>
                    </a:lnTo>
                    <a:lnTo>
                      <a:pt x="2653" y="1493"/>
                    </a:lnTo>
                    <a:lnTo>
                      <a:pt x="2197" y="1783"/>
                    </a:lnTo>
                    <a:lnTo>
                      <a:pt x="1699" y="2031"/>
                    </a:lnTo>
                    <a:lnTo>
                      <a:pt x="1119" y="2239"/>
                    </a:lnTo>
                    <a:lnTo>
                      <a:pt x="373" y="2446"/>
                    </a:lnTo>
                    <a:lnTo>
                      <a:pt x="249" y="2487"/>
                    </a:lnTo>
                    <a:lnTo>
                      <a:pt x="166" y="2529"/>
                    </a:lnTo>
                    <a:lnTo>
                      <a:pt x="83" y="2653"/>
                    </a:lnTo>
                    <a:lnTo>
                      <a:pt x="42" y="2777"/>
                    </a:lnTo>
                    <a:lnTo>
                      <a:pt x="0" y="2902"/>
                    </a:lnTo>
                    <a:lnTo>
                      <a:pt x="0" y="3026"/>
                    </a:lnTo>
                    <a:lnTo>
                      <a:pt x="83" y="3358"/>
                    </a:lnTo>
                    <a:lnTo>
                      <a:pt x="166" y="3523"/>
                    </a:lnTo>
                    <a:lnTo>
                      <a:pt x="249" y="3648"/>
                    </a:lnTo>
                    <a:lnTo>
                      <a:pt x="373" y="3772"/>
                    </a:lnTo>
                    <a:lnTo>
                      <a:pt x="539" y="3896"/>
                    </a:lnTo>
                    <a:lnTo>
                      <a:pt x="705" y="4021"/>
                    </a:lnTo>
                    <a:lnTo>
                      <a:pt x="912" y="4104"/>
                    </a:lnTo>
                    <a:lnTo>
                      <a:pt x="1161" y="4145"/>
                    </a:lnTo>
                    <a:lnTo>
                      <a:pt x="1451" y="4187"/>
                    </a:lnTo>
                    <a:lnTo>
                      <a:pt x="5222" y="4187"/>
                    </a:lnTo>
                    <a:lnTo>
                      <a:pt x="6382" y="4228"/>
                    </a:lnTo>
                    <a:lnTo>
                      <a:pt x="7294" y="4269"/>
                    </a:lnTo>
                    <a:lnTo>
                      <a:pt x="8082" y="4311"/>
                    </a:lnTo>
                    <a:lnTo>
                      <a:pt x="9035" y="4394"/>
                    </a:lnTo>
                    <a:lnTo>
                      <a:pt x="9076" y="4394"/>
                    </a:lnTo>
                    <a:lnTo>
                      <a:pt x="9201" y="4352"/>
                    </a:lnTo>
                    <a:lnTo>
                      <a:pt x="9325" y="4311"/>
                    </a:lnTo>
                    <a:lnTo>
                      <a:pt x="9532" y="4187"/>
                    </a:lnTo>
                    <a:lnTo>
                      <a:pt x="9656" y="3979"/>
                    </a:lnTo>
                    <a:lnTo>
                      <a:pt x="9698" y="3855"/>
                    </a:lnTo>
                    <a:lnTo>
                      <a:pt x="9698" y="3731"/>
                    </a:lnTo>
                    <a:lnTo>
                      <a:pt x="9449" y="332"/>
                    </a:lnTo>
                    <a:lnTo>
                      <a:pt x="9408" y="208"/>
                    </a:lnTo>
                    <a:lnTo>
                      <a:pt x="9366" y="125"/>
                    </a:lnTo>
                    <a:lnTo>
                      <a:pt x="9283" y="84"/>
                    </a:lnTo>
                    <a:lnTo>
                      <a:pt x="9159" y="42"/>
                    </a:lnTo>
                    <a:lnTo>
                      <a:pt x="505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61"/>
              <p:cNvSpPr/>
              <p:nvPr/>
            </p:nvSpPr>
            <p:spPr>
              <a:xfrm>
                <a:off x="2672900" y="4449400"/>
                <a:ext cx="622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032" extrusionOk="0">
                    <a:moveTo>
                      <a:pt x="0" y="1"/>
                    </a:moveTo>
                    <a:lnTo>
                      <a:pt x="207" y="2031"/>
                    </a:lnTo>
                    <a:lnTo>
                      <a:pt x="249" y="203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61"/>
              <p:cNvSpPr/>
              <p:nvPr/>
            </p:nvSpPr>
            <p:spPr>
              <a:xfrm>
                <a:off x="2672900" y="4449400"/>
                <a:ext cx="622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032" fill="none" extrusionOk="0">
                    <a:moveTo>
                      <a:pt x="0" y="1"/>
                    </a:moveTo>
                    <a:lnTo>
                      <a:pt x="207" y="2031"/>
                    </a:lnTo>
                    <a:lnTo>
                      <a:pt x="249" y="203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61"/>
              <p:cNvSpPr/>
              <p:nvPr/>
            </p:nvSpPr>
            <p:spPr>
              <a:xfrm>
                <a:off x="2578600" y="4448375"/>
                <a:ext cx="995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2073" extrusionOk="0">
                    <a:moveTo>
                      <a:pt x="1" y="0"/>
                    </a:moveTo>
                    <a:lnTo>
                      <a:pt x="208" y="1990"/>
                    </a:lnTo>
                    <a:lnTo>
                      <a:pt x="3979" y="2072"/>
                    </a:lnTo>
                    <a:lnTo>
                      <a:pt x="377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61"/>
              <p:cNvSpPr/>
              <p:nvPr/>
            </p:nvSpPr>
            <p:spPr>
              <a:xfrm>
                <a:off x="2578600" y="4448375"/>
                <a:ext cx="995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2073" fill="none" extrusionOk="0">
                    <a:moveTo>
                      <a:pt x="1" y="0"/>
                    </a:moveTo>
                    <a:lnTo>
                      <a:pt x="208" y="1990"/>
                    </a:lnTo>
                    <a:lnTo>
                      <a:pt x="3979" y="2072"/>
                    </a:lnTo>
                    <a:lnTo>
                      <a:pt x="3772" y="4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61"/>
              <p:cNvSpPr/>
              <p:nvPr/>
            </p:nvSpPr>
            <p:spPr>
              <a:xfrm>
                <a:off x="2173500" y="2491225"/>
                <a:ext cx="522200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20888" h="78328" extrusionOk="0">
                    <a:moveTo>
                      <a:pt x="1" y="0"/>
                    </a:moveTo>
                    <a:lnTo>
                      <a:pt x="3233" y="14920"/>
                    </a:lnTo>
                    <a:lnTo>
                      <a:pt x="5968" y="27601"/>
                    </a:lnTo>
                    <a:lnTo>
                      <a:pt x="7212" y="33486"/>
                    </a:lnTo>
                    <a:lnTo>
                      <a:pt x="8206" y="38418"/>
                    </a:lnTo>
                    <a:lnTo>
                      <a:pt x="9160" y="43557"/>
                    </a:lnTo>
                    <a:lnTo>
                      <a:pt x="10196" y="49649"/>
                    </a:lnTo>
                    <a:lnTo>
                      <a:pt x="11273" y="56239"/>
                    </a:lnTo>
                    <a:lnTo>
                      <a:pt x="12351" y="62787"/>
                    </a:lnTo>
                    <a:lnTo>
                      <a:pt x="14050" y="73686"/>
                    </a:lnTo>
                    <a:lnTo>
                      <a:pt x="14754" y="78245"/>
                    </a:lnTo>
                    <a:lnTo>
                      <a:pt x="20888" y="78328"/>
                    </a:lnTo>
                    <a:lnTo>
                      <a:pt x="20847" y="77126"/>
                    </a:lnTo>
                    <a:lnTo>
                      <a:pt x="20764" y="73769"/>
                    </a:lnTo>
                    <a:lnTo>
                      <a:pt x="20556" y="68796"/>
                    </a:lnTo>
                    <a:lnTo>
                      <a:pt x="20391" y="65853"/>
                    </a:lnTo>
                    <a:lnTo>
                      <a:pt x="20225" y="62704"/>
                    </a:lnTo>
                    <a:lnTo>
                      <a:pt x="19976" y="59388"/>
                    </a:lnTo>
                    <a:lnTo>
                      <a:pt x="19728" y="55990"/>
                    </a:lnTo>
                    <a:lnTo>
                      <a:pt x="19396" y="52592"/>
                    </a:lnTo>
                    <a:lnTo>
                      <a:pt x="19023" y="49193"/>
                    </a:lnTo>
                    <a:lnTo>
                      <a:pt x="18567" y="45878"/>
                    </a:lnTo>
                    <a:lnTo>
                      <a:pt x="18070" y="42728"/>
                    </a:lnTo>
                    <a:lnTo>
                      <a:pt x="17780" y="41236"/>
                    </a:lnTo>
                    <a:lnTo>
                      <a:pt x="17490" y="39827"/>
                    </a:lnTo>
                    <a:lnTo>
                      <a:pt x="17200" y="38460"/>
                    </a:lnTo>
                    <a:lnTo>
                      <a:pt x="16868" y="37175"/>
                    </a:lnTo>
                    <a:lnTo>
                      <a:pt x="16619" y="34025"/>
                    </a:lnTo>
                    <a:lnTo>
                      <a:pt x="16371" y="30958"/>
                    </a:lnTo>
                    <a:lnTo>
                      <a:pt x="15998" y="25115"/>
                    </a:lnTo>
                    <a:lnTo>
                      <a:pt x="15749" y="19727"/>
                    </a:lnTo>
                    <a:lnTo>
                      <a:pt x="15459" y="14754"/>
                    </a:lnTo>
                    <a:lnTo>
                      <a:pt x="15335" y="12475"/>
                    </a:lnTo>
                    <a:lnTo>
                      <a:pt x="15169" y="10320"/>
                    </a:lnTo>
                    <a:lnTo>
                      <a:pt x="15003" y="8289"/>
                    </a:lnTo>
                    <a:lnTo>
                      <a:pt x="14796" y="6383"/>
                    </a:lnTo>
                    <a:lnTo>
                      <a:pt x="14506" y="4642"/>
                    </a:lnTo>
                    <a:lnTo>
                      <a:pt x="14216" y="3026"/>
                    </a:lnTo>
                    <a:lnTo>
                      <a:pt x="13843" y="1534"/>
                    </a:lnTo>
                    <a:lnTo>
                      <a:pt x="13635" y="829"/>
                    </a:lnTo>
                    <a:lnTo>
                      <a:pt x="13428" y="2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61"/>
              <p:cNvSpPr/>
              <p:nvPr/>
            </p:nvSpPr>
            <p:spPr>
              <a:xfrm>
                <a:off x="2173500" y="2491225"/>
                <a:ext cx="522200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20888" h="78328" fill="none" extrusionOk="0">
                    <a:moveTo>
                      <a:pt x="16868" y="37175"/>
                    </a:moveTo>
                    <a:lnTo>
                      <a:pt x="16868" y="37175"/>
                    </a:lnTo>
                    <a:lnTo>
                      <a:pt x="16619" y="34025"/>
                    </a:lnTo>
                    <a:lnTo>
                      <a:pt x="16371" y="30958"/>
                    </a:lnTo>
                    <a:lnTo>
                      <a:pt x="15998" y="25115"/>
                    </a:lnTo>
                    <a:lnTo>
                      <a:pt x="15749" y="19727"/>
                    </a:lnTo>
                    <a:lnTo>
                      <a:pt x="15459" y="14754"/>
                    </a:lnTo>
                    <a:lnTo>
                      <a:pt x="15335" y="12475"/>
                    </a:lnTo>
                    <a:lnTo>
                      <a:pt x="15169" y="10320"/>
                    </a:lnTo>
                    <a:lnTo>
                      <a:pt x="15003" y="8289"/>
                    </a:lnTo>
                    <a:lnTo>
                      <a:pt x="14796" y="6383"/>
                    </a:lnTo>
                    <a:lnTo>
                      <a:pt x="14506" y="4642"/>
                    </a:lnTo>
                    <a:lnTo>
                      <a:pt x="14216" y="3026"/>
                    </a:lnTo>
                    <a:lnTo>
                      <a:pt x="13843" y="1534"/>
                    </a:lnTo>
                    <a:lnTo>
                      <a:pt x="13635" y="829"/>
                    </a:lnTo>
                    <a:lnTo>
                      <a:pt x="13428" y="208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233" y="14920"/>
                    </a:lnTo>
                    <a:lnTo>
                      <a:pt x="5968" y="27601"/>
                    </a:lnTo>
                    <a:lnTo>
                      <a:pt x="7212" y="33486"/>
                    </a:lnTo>
                    <a:lnTo>
                      <a:pt x="8206" y="38418"/>
                    </a:lnTo>
                    <a:lnTo>
                      <a:pt x="8206" y="38418"/>
                    </a:lnTo>
                    <a:lnTo>
                      <a:pt x="9160" y="43557"/>
                    </a:lnTo>
                    <a:lnTo>
                      <a:pt x="10196" y="49649"/>
                    </a:lnTo>
                    <a:lnTo>
                      <a:pt x="11273" y="56239"/>
                    </a:lnTo>
                    <a:lnTo>
                      <a:pt x="12351" y="62787"/>
                    </a:lnTo>
                    <a:lnTo>
                      <a:pt x="14050" y="73686"/>
                    </a:lnTo>
                    <a:lnTo>
                      <a:pt x="14754" y="78245"/>
                    </a:lnTo>
                    <a:lnTo>
                      <a:pt x="20888" y="78328"/>
                    </a:lnTo>
                    <a:lnTo>
                      <a:pt x="20888" y="78328"/>
                    </a:lnTo>
                    <a:lnTo>
                      <a:pt x="20847" y="77126"/>
                    </a:lnTo>
                    <a:lnTo>
                      <a:pt x="20764" y="73769"/>
                    </a:lnTo>
                    <a:lnTo>
                      <a:pt x="20556" y="68796"/>
                    </a:lnTo>
                    <a:lnTo>
                      <a:pt x="20391" y="65853"/>
                    </a:lnTo>
                    <a:lnTo>
                      <a:pt x="20225" y="62704"/>
                    </a:lnTo>
                    <a:lnTo>
                      <a:pt x="19976" y="59388"/>
                    </a:lnTo>
                    <a:lnTo>
                      <a:pt x="19728" y="55990"/>
                    </a:lnTo>
                    <a:lnTo>
                      <a:pt x="19396" y="52592"/>
                    </a:lnTo>
                    <a:lnTo>
                      <a:pt x="19023" y="49193"/>
                    </a:lnTo>
                    <a:lnTo>
                      <a:pt x="18567" y="45878"/>
                    </a:lnTo>
                    <a:lnTo>
                      <a:pt x="18070" y="42728"/>
                    </a:lnTo>
                    <a:lnTo>
                      <a:pt x="17780" y="41236"/>
                    </a:lnTo>
                    <a:lnTo>
                      <a:pt x="17490" y="39827"/>
                    </a:lnTo>
                    <a:lnTo>
                      <a:pt x="17200" y="38460"/>
                    </a:lnTo>
                    <a:lnTo>
                      <a:pt x="16868" y="371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61"/>
              <p:cNvSpPr/>
              <p:nvPr/>
            </p:nvSpPr>
            <p:spPr>
              <a:xfrm>
                <a:off x="2511275" y="4413150"/>
                <a:ext cx="213450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2777" extrusionOk="0">
                    <a:moveTo>
                      <a:pt x="0" y="0"/>
                    </a:moveTo>
                    <a:lnTo>
                      <a:pt x="332" y="2653"/>
                    </a:lnTo>
                    <a:lnTo>
                      <a:pt x="7999" y="2777"/>
                    </a:lnTo>
                    <a:lnTo>
                      <a:pt x="8537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61"/>
              <p:cNvSpPr/>
              <p:nvPr/>
            </p:nvSpPr>
            <p:spPr>
              <a:xfrm>
                <a:off x="2559950" y="4564400"/>
                <a:ext cx="518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493" extrusionOk="0">
                    <a:moveTo>
                      <a:pt x="457" y="167"/>
                    </a:moveTo>
                    <a:lnTo>
                      <a:pt x="623" y="250"/>
                    </a:lnTo>
                    <a:lnTo>
                      <a:pt x="996" y="540"/>
                    </a:lnTo>
                    <a:lnTo>
                      <a:pt x="1369" y="871"/>
                    </a:lnTo>
                    <a:lnTo>
                      <a:pt x="1742" y="1244"/>
                    </a:lnTo>
                    <a:lnTo>
                      <a:pt x="1161" y="1120"/>
                    </a:lnTo>
                    <a:lnTo>
                      <a:pt x="705" y="954"/>
                    </a:lnTo>
                    <a:lnTo>
                      <a:pt x="374" y="747"/>
                    </a:lnTo>
                    <a:lnTo>
                      <a:pt x="291" y="664"/>
                    </a:lnTo>
                    <a:lnTo>
                      <a:pt x="208" y="540"/>
                    </a:lnTo>
                    <a:lnTo>
                      <a:pt x="167" y="374"/>
                    </a:lnTo>
                    <a:lnTo>
                      <a:pt x="208" y="250"/>
                    </a:lnTo>
                    <a:lnTo>
                      <a:pt x="250" y="167"/>
                    </a:lnTo>
                    <a:close/>
                    <a:moveTo>
                      <a:pt x="291" y="1"/>
                    </a:moveTo>
                    <a:lnTo>
                      <a:pt x="167" y="42"/>
                    </a:lnTo>
                    <a:lnTo>
                      <a:pt x="42" y="167"/>
                    </a:lnTo>
                    <a:lnTo>
                      <a:pt x="1" y="250"/>
                    </a:lnTo>
                    <a:lnTo>
                      <a:pt x="1" y="374"/>
                    </a:lnTo>
                    <a:lnTo>
                      <a:pt x="1" y="498"/>
                    </a:lnTo>
                    <a:lnTo>
                      <a:pt x="42" y="623"/>
                    </a:lnTo>
                    <a:lnTo>
                      <a:pt x="167" y="788"/>
                    </a:lnTo>
                    <a:lnTo>
                      <a:pt x="374" y="954"/>
                    </a:lnTo>
                    <a:lnTo>
                      <a:pt x="623" y="1078"/>
                    </a:lnTo>
                    <a:lnTo>
                      <a:pt x="871" y="1203"/>
                    </a:lnTo>
                    <a:lnTo>
                      <a:pt x="1451" y="1369"/>
                    </a:lnTo>
                    <a:lnTo>
                      <a:pt x="1962" y="1486"/>
                    </a:lnTo>
                    <a:lnTo>
                      <a:pt x="1962" y="1486"/>
                    </a:lnTo>
                    <a:lnTo>
                      <a:pt x="2032" y="1451"/>
                    </a:lnTo>
                    <a:lnTo>
                      <a:pt x="2073" y="1369"/>
                    </a:lnTo>
                    <a:lnTo>
                      <a:pt x="2032" y="1327"/>
                    </a:lnTo>
                    <a:lnTo>
                      <a:pt x="1783" y="1037"/>
                    </a:lnTo>
                    <a:lnTo>
                      <a:pt x="1327" y="581"/>
                    </a:lnTo>
                    <a:lnTo>
                      <a:pt x="1037" y="332"/>
                    </a:lnTo>
                    <a:lnTo>
                      <a:pt x="747" y="125"/>
                    </a:lnTo>
                    <a:lnTo>
                      <a:pt x="498" y="1"/>
                    </a:lnTo>
                    <a:close/>
                    <a:moveTo>
                      <a:pt x="1962" y="1486"/>
                    </a:moveTo>
                    <a:lnTo>
                      <a:pt x="1949" y="1493"/>
                    </a:lnTo>
                    <a:lnTo>
                      <a:pt x="1990" y="1493"/>
                    </a:lnTo>
                    <a:lnTo>
                      <a:pt x="1962" y="1486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61"/>
              <p:cNvSpPr/>
              <p:nvPr/>
            </p:nvSpPr>
            <p:spPr>
              <a:xfrm>
                <a:off x="2590000" y="4551975"/>
                <a:ext cx="249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990" extrusionOk="0">
                    <a:moveTo>
                      <a:pt x="457" y="166"/>
                    </a:moveTo>
                    <a:lnTo>
                      <a:pt x="622" y="249"/>
                    </a:lnTo>
                    <a:lnTo>
                      <a:pt x="747" y="415"/>
                    </a:lnTo>
                    <a:lnTo>
                      <a:pt x="830" y="705"/>
                    </a:lnTo>
                    <a:lnTo>
                      <a:pt x="830" y="1037"/>
                    </a:lnTo>
                    <a:lnTo>
                      <a:pt x="830" y="1368"/>
                    </a:lnTo>
                    <a:lnTo>
                      <a:pt x="747" y="1658"/>
                    </a:lnTo>
                    <a:lnTo>
                      <a:pt x="498" y="1285"/>
                    </a:lnTo>
                    <a:lnTo>
                      <a:pt x="332" y="871"/>
                    </a:lnTo>
                    <a:lnTo>
                      <a:pt x="208" y="456"/>
                    </a:lnTo>
                    <a:lnTo>
                      <a:pt x="208" y="291"/>
                    </a:lnTo>
                    <a:lnTo>
                      <a:pt x="249" y="208"/>
                    </a:lnTo>
                    <a:lnTo>
                      <a:pt x="249" y="166"/>
                    </a:lnTo>
                    <a:close/>
                    <a:moveTo>
                      <a:pt x="208" y="1"/>
                    </a:moveTo>
                    <a:lnTo>
                      <a:pt x="125" y="42"/>
                    </a:lnTo>
                    <a:lnTo>
                      <a:pt x="42" y="125"/>
                    </a:lnTo>
                    <a:lnTo>
                      <a:pt x="1" y="291"/>
                    </a:lnTo>
                    <a:lnTo>
                      <a:pt x="1" y="498"/>
                    </a:lnTo>
                    <a:lnTo>
                      <a:pt x="84" y="788"/>
                    </a:lnTo>
                    <a:lnTo>
                      <a:pt x="167" y="1037"/>
                    </a:lnTo>
                    <a:lnTo>
                      <a:pt x="415" y="1575"/>
                    </a:lnTo>
                    <a:lnTo>
                      <a:pt x="540" y="1783"/>
                    </a:lnTo>
                    <a:lnTo>
                      <a:pt x="705" y="1948"/>
                    </a:lnTo>
                    <a:lnTo>
                      <a:pt x="747" y="1990"/>
                    </a:lnTo>
                    <a:lnTo>
                      <a:pt x="788" y="1990"/>
                    </a:lnTo>
                    <a:lnTo>
                      <a:pt x="830" y="1948"/>
                    </a:lnTo>
                    <a:lnTo>
                      <a:pt x="871" y="1907"/>
                    </a:lnTo>
                    <a:lnTo>
                      <a:pt x="913" y="1700"/>
                    </a:lnTo>
                    <a:lnTo>
                      <a:pt x="995" y="1285"/>
                    </a:lnTo>
                    <a:lnTo>
                      <a:pt x="995" y="1037"/>
                    </a:lnTo>
                    <a:lnTo>
                      <a:pt x="995" y="788"/>
                    </a:lnTo>
                    <a:lnTo>
                      <a:pt x="954" y="539"/>
                    </a:lnTo>
                    <a:lnTo>
                      <a:pt x="871" y="332"/>
                    </a:lnTo>
                    <a:lnTo>
                      <a:pt x="830" y="208"/>
                    </a:lnTo>
                    <a:lnTo>
                      <a:pt x="705" y="125"/>
                    </a:lnTo>
                    <a:lnTo>
                      <a:pt x="581" y="42"/>
                    </a:lnTo>
                    <a:lnTo>
                      <a:pt x="457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61"/>
              <p:cNvSpPr/>
              <p:nvPr/>
            </p:nvSpPr>
            <p:spPr>
              <a:xfrm>
                <a:off x="2590000" y="4551975"/>
                <a:ext cx="249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990" fill="none" extrusionOk="0">
                    <a:moveTo>
                      <a:pt x="747" y="1990"/>
                    </a:moveTo>
                    <a:lnTo>
                      <a:pt x="788" y="1990"/>
                    </a:lnTo>
                    <a:lnTo>
                      <a:pt x="788" y="1990"/>
                    </a:lnTo>
                    <a:lnTo>
                      <a:pt x="830" y="1948"/>
                    </a:lnTo>
                    <a:lnTo>
                      <a:pt x="871" y="1907"/>
                    </a:lnTo>
                    <a:lnTo>
                      <a:pt x="871" y="1907"/>
                    </a:lnTo>
                    <a:lnTo>
                      <a:pt x="913" y="1700"/>
                    </a:lnTo>
                    <a:lnTo>
                      <a:pt x="995" y="1285"/>
                    </a:lnTo>
                    <a:lnTo>
                      <a:pt x="995" y="1037"/>
                    </a:lnTo>
                    <a:lnTo>
                      <a:pt x="995" y="788"/>
                    </a:lnTo>
                    <a:lnTo>
                      <a:pt x="954" y="539"/>
                    </a:lnTo>
                    <a:lnTo>
                      <a:pt x="871" y="332"/>
                    </a:lnTo>
                    <a:lnTo>
                      <a:pt x="871" y="332"/>
                    </a:lnTo>
                    <a:lnTo>
                      <a:pt x="830" y="208"/>
                    </a:lnTo>
                    <a:lnTo>
                      <a:pt x="705" y="125"/>
                    </a:lnTo>
                    <a:lnTo>
                      <a:pt x="581" y="42"/>
                    </a:lnTo>
                    <a:lnTo>
                      <a:pt x="457" y="1"/>
                    </a:lnTo>
                    <a:lnTo>
                      <a:pt x="457" y="1"/>
                    </a:lnTo>
                    <a:lnTo>
                      <a:pt x="332" y="1"/>
                    </a:lnTo>
                    <a:lnTo>
                      <a:pt x="208" y="1"/>
                    </a:lnTo>
                    <a:lnTo>
                      <a:pt x="125" y="42"/>
                    </a:lnTo>
                    <a:lnTo>
                      <a:pt x="42" y="125"/>
                    </a:lnTo>
                    <a:lnTo>
                      <a:pt x="42" y="125"/>
                    </a:lnTo>
                    <a:lnTo>
                      <a:pt x="1" y="291"/>
                    </a:lnTo>
                    <a:lnTo>
                      <a:pt x="1" y="498"/>
                    </a:lnTo>
                    <a:lnTo>
                      <a:pt x="84" y="788"/>
                    </a:lnTo>
                    <a:lnTo>
                      <a:pt x="167" y="1037"/>
                    </a:lnTo>
                    <a:lnTo>
                      <a:pt x="415" y="1575"/>
                    </a:lnTo>
                    <a:lnTo>
                      <a:pt x="540" y="1783"/>
                    </a:lnTo>
                    <a:lnTo>
                      <a:pt x="705" y="1948"/>
                    </a:lnTo>
                    <a:lnTo>
                      <a:pt x="705" y="1948"/>
                    </a:lnTo>
                    <a:lnTo>
                      <a:pt x="747" y="1990"/>
                    </a:lnTo>
                    <a:lnTo>
                      <a:pt x="747" y="19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61"/>
              <p:cNvSpPr/>
              <p:nvPr/>
            </p:nvSpPr>
            <p:spPr>
              <a:xfrm>
                <a:off x="2595175" y="4556125"/>
                <a:ext cx="1557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493" fill="none" extrusionOk="0">
                    <a:moveTo>
                      <a:pt x="125" y="0"/>
                    </a:moveTo>
                    <a:lnTo>
                      <a:pt x="250" y="0"/>
                    </a:lnTo>
                    <a:lnTo>
                      <a:pt x="250" y="0"/>
                    </a:lnTo>
                    <a:lnTo>
                      <a:pt x="415" y="83"/>
                    </a:lnTo>
                    <a:lnTo>
                      <a:pt x="540" y="249"/>
                    </a:lnTo>
                    <a:lnTo>
                      <a:pt x="540" y="249"/>
                    </a:lnTo>
                    <a:lnTo>
                      <a:pt x="623" y="539"/>
                    </a:lnTo>
                    <a:lnTo>
                      <a:pt x="623" y="871"/>
                    </a:lnTo>
                    <a:lnTo>
                      <a:pt x="623" y="1202"/>
                    </a:lnTo>
                    <a:lnTo>
                      <a:pt x="540" y="1492"/>
                    </a:lnTo>
                    <a:lnTo>
                      <a:pt x="540" y="1492"/>
                    </a:lnTo>
                    <a:lnTo>
                      <a:pt x="291" y="1119"/>
                    </a:lnTo>
                    <a:lnTo>
                      <a:pt x="125" y="705"/>
                    </a:lnTo>
                    <a:lnTo>
                      <a:pt x="1" y="290"/>
                    </a:lnTo>
                    <a:lnTo>
                      <a:pt x="1" y="125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0"/>
                    </a:lnTo>
                    <a:lnTo>
                      <a:pt x="125" y="0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61"/>
              <p:cNvSpPr/>
              <p:nvPr/>
            </p:nvSpPr>
            <p:spPr>
              <a:xfrm>
                <a:off x="2601400" y="4554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61"/>
              <p:cNvSpPr/>
              <p:nvPr/>
            </p:nvSpPr>
            <p:spPr>
              <a:xfrm>
                <a:off x="1763225" y="2533700"/>
                <a:ext cx="129525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4560" extrusionOk="0">
                    <a:moveTo>
                      <a:pt x="2238" y="1"/>
                    </a:moveTo>
                    <a:lnTo>
                      <a:pt x="0" y="3233"/>
                    </a:lnTo>
                    <a:lnTo>
                      <a:pt x="4393" y="4559"/>
                    </a:lnTo>
                    <a:lnTo>
                      <a:pt x="4600" y="4062"/>
                    </a:lnTo>
                    <a:lnTo>
                      <a:pt x="4849" y="3523"/>
                    </a:lnTo>
                    <a:lnTo>
                      <a:pt x="5015" y="2860"/>
                    </a:lnTo>
                    <a:lnTo>
                      <a:pt x="5098" y="2487"/>
                    </a:lnTo>
                    <a:lnTo>
                      <a:pt x="5139" y="2156"/>
                    </a:lnTo>
                    <a:lnTo>
                      <a:pt x="5181" y="1783"/>
                    </a:lnTo>
                    <a:lnTo>
                      <a:pt x="5139" y="1451"/>
                    </a:lnTo>
                    <a:lnTo>
                      <a:pt x="5098" y="1120"/>
                    </a:lnTo>
                    <a:lnTo>
                      <a:pt x="4973" y="829"/>
                    </a:lnTo>
                    <a:lnTo>
                      <a:pt x="4766" y="539"/>
                    </a:lnTo>
                    <a:lnTo>
                      <a:pt x="4518" y="332"/>
                    </a:lnTo>
                    <a:lnTo>
                      <a:pt x="2238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61"/>
              <p:cNvSpPr/>
              <p:nvPr/>
            </p:nvSpPr>
            <p:spPr>
              <a:xfrm>
                <a:off x="1763225" y="2533700"/>
                <a:ext cx="129525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4560" fill="none" extrusionOk="0">
                    <a:moveTo>
                      <a:pt x="2238" y="1"/>
                    </a:moveTo>
                    <a:lnTo>
                      <a:pt x="0" y="3233"/>
                    </a:lnTo>
                    <a:lnTo>
                      <a:pt x="4393" y="4559"/>
                    </a:lnTo>
                    <a:lnTo>
                      <a:pt x="4393" y="4559"/>
                    </a:lnTo>
                    <a:lnTo>
                      <a:pt x="4600" y="4062"/>
                    </a:lnTo>
                    <a:lnTo>
                      <a:pt x="4849" y="3523"/>
                    </a:lnTo>
                    <a:lnTo>
                      <a:pt x="5015" y="2860"/>
                    </a:lnTo>
                    <a:lnTo>
                      <a:pt x="5098" y="2487"/>
                    </a:lnTo>
                    <a:lnTo>
                      <a:pt x="5139" y="2156"/>
                    </a:lnTo>
                    <a:lnTo>
                      <a:pt x="5181" y="1783"/>
                    </a:lnTo>
                    <a:lnTo>
                      <a:pt x="5139" y="1451"/>
                    </a:lnTo>
                    <a:lnTo>
                      <a:pt x="5098" y="1120"/>
                    </a:lnTo>
                    <a:lnTo>
                      <a:pt x="4973" y="829"/>
                    </a:lnTo>
                    <a:lnTo>
                      <a:pt x="4766" y="539"/>
                    </a:lnTo>
                    <a:lnTo>
                      <a:pt x="4518" y="332"/>
                    </a:lnTo>
                    <a:lnTo>
                      <a:pt x="22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61"/>
              <p:cNvSpPr/>
              <p:nvPr/>
            </p:nvSpPr>
            <p:spPr>
              <a:xfrm>
                <a:off x="1752850" y="2614525"/>
                <a:ext cx="12022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145" extrusionOk="0">
                    <a:moveTo>
                      <a:pt x="415" y="0"/>
                    </a:moveTo>
                    <a:lnTo>
                      <a:pt x="1" y="2404"/>
                    </a:lnTo>
                    <a:lnTo>
                      <a:pt x="1" y="2652"/>
                    </a:lnTo>
                    <a:lnTo>
                      <a:pt x="42" y="2901"/>
                    </a:lnTo>
                    <a:lnTo>
                      <a:pt x="84" y="3150"/>
                    </a:lnTo>
                    <a:lnTo>
                      <a:pt x="208" y="3357"/>
                    </a:lnTo>
                    <a:lnTo>
                      <a:pt x="374" y="3564"/>
                    </a:lnTo>
                    <a:lnTo>
                      <a:pt x="581" y="3730"/>
                    </a:lnTo>
                    <a:lnTo>
                      <a:pt x="788" y="3854"/>
                    </a:lnTo>
                    <a:lnTo>
                      <a:pt x="1037" y="3896"/>
                    </a:lnTo>
                    <a:lnTo>
                      <a:pt x="1078" y="3937"/>
                    </a:lnTo>
                    <a:lnTo>
                      <a:pt x="2736" y="4144"/>
                    </a:lnTo>
                    <a:lnTo>
                      <a:pt x="2943" y="4144"/>
                    </a:lnTo>
                    <a:lnTo>
                      <a:pt x="3192" y="4103"/>
                    </a:lnTo>
                    <a:lnTo>
                      <a:pt x="3399" y="4020"/>
                    </a:lnTo>
                    <a:lnTo>
                      <a:pt x="3606" y="3937"/>
                    </a:lnTo>
                    <a:lnTo>
                      <a:pt x="3814" y="3771"/>
                    </a:lnTo>
                    <a:lnTo>
                      <a:pt x="3979" y="3606"/>
                    </a:lnTo>
                    <a:lnTo>
                      <a:pt x="4104" y="3398"/>
                    </a:lnTo>
                    <a:lnTo>
                      <a:pt x="4187" y="3191"/>
                    </a:lnTo>
                    <a:lnTo>
                      <a:pt x="4808" y="1326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61"/>
              <p:cNvSpPr/>
              <p:nvPr/>
            </p:nvSpPr>
            <p:spPr>
              <a:xfrm>
                <a:off x="1768400" y="1701725"/>
                <a:ext cx="409275" cy="890025"/>
              </a:xfrm>
              <a:custGeom>
                <a:avLst/>
                <a:gdLst/>
                <a:ahLst/>
                <a:cxnLst/>
                <a:rect l="l" t="t" r="r" b="b"/>
                <a:pathLst>
                  <a:path w="16371" h="35601" extrusionOk="0">
                    <a:moveTo>
                      <a:pt x="9947" y="1"/>
                    </a:moveTo>
                    <a:lnTo>
                      <a:pt x="8952" y="4269"/>
                    </a:lnTo>
                    <a:lnTo>
                      <a:pt x="7957" y="8580"/>
                    </a:lnTo>
                    <a:lnTo>
                      <a:pt x="6963" y="12890"/>
                    </a:lnTo>
                    <a:lnTo>
                      <a:pt x="5927" y="17241"/>
                    </a:lnTo>
                    <a:lnTo>
                      <a:pt x="5678" y="18236"/>
                    </a:lnTo>
                    <a:lnTo>
                      <a:pt x="5429" y="19147"/>
                    </a:lnTo>
                    <a:lnTo>
                      <a:pt x="4766" y="21137"/>
                    </a:lnTo>
                    <a:lnTo>
                      <a:pt x="3274" y="25240"/>
                    </a:lnTo>
                    <a:lnTo>
                      <a:pt x="1700" y="29301"/>
                    </a:lnTo>
                    <a:lnTo>
                      <a:pt x="871" y="31332"/>
                    </a:lnTo>
                    <a:lnTo>
                      <a:pt x="0" y="33362"/>
                    </a:lnTo>
                    <a:lnTo>
                      <a:pt x="5554" y="35600"/>
                    </a:lnTo>
                    <a:lnTo>
                      <a:pt x="8703" y="27270"/>
                    </a:lnTo>
                    <a:lnTo>
                      <a:pt x="10237" y="23085"/>
                    </a:lnTo>
                    <a:lnTo>
                      <a:pt x="10610" y="22007"/>
                    </a:lnTo>
                    <a:lnTo>
                      <a:pt x="10983" y="20930"/>
                    </a:lnTo>
                    <a:lnTo>
                      <a:pt x="11190" y="20349"/>
                    </a:lnTo>
                    <a:lnTo>
                      <a:pt x="11356" y="19728"/>
                    </a:lnTo>
                    <a:lnTo>
                      <a:pt x="11646" y="18609"/>
                    </a:lnTo>
                    <a:lnTo>
                      <a:pt x="12765" y="14382"/>
                    </a:lnTo>
                    <a:lnTo>
                      <a:pt x="13925" y="10113"/>
                    </a:lnTo>
                    <a:lnTo>
                      <a:pt x="15127" y="5886"/>
                    </a:lnTo>
                    <a:lnTo>
                      <a:pt x="16370" y="1659"/>
                    </a:lnTo>
                    <a:lnTo>
                      <a:pt x="9947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61"/>
              <p:cNvSpPr/>
              <p:nvPr/>
            </p:nvSpPr>
            <p:spPr>
              <a:xfrm>
                <a:off x="1768400" y="1701725"/>
                <a:ext cx="409275" cy="890025"/>
              </a:xfrm>
              <a:custGeom>
                <a:avLst/>
                <a:gdLst/>
                <a:ahLst/>
                <a:cxnLst/>
                <a:rect l="l" t="t" r="r" b="b"/>
                <a:pathLst>
                  <a:path w="16371" h="35601" fill="none" extrusionOk="0">
                    <a:moveTo>
                      <a:pt x="16370" y="1659"/>
                    </a:moveTo>
                    <a:lnTo>
                      <a:pt x="16370" y="1659"/>
                    </a:lnTo>
                    <a:lnTo>
                      <a:pt x="15127" y="5886"/>
                    </a:lnTo>
                    <a:lnTo>
                      <a:pt x="13925" y="10113"/>
                    </a:lnTo>
                    <a:lnTo>
                      <a:pt x="13925" y="10113"/>
                    </a:lnTo>
                    <a:lnTo>
                      <a:pt x="12765" y="14382"/>
                    </a:lnTo>
                    <a:lnTo>
                      <a:pt x="11646" y="18609"/>
                    </a:lnTo>
                    <a:lnTo>
                      <a:pt x="11646" y="18609"/>
                    </a:lnTo>
                    <a:lnTo>
                      <a:pt x="11356" y="19728"/>
                    </a:lnTo>
                    <a:lnTo>
                      <a:pt x="11190" y="20349"/>
                    </a:lnTo>
                    <a:lnTo>
                      <a:pt x="10983" y="20930"/>
                    </a:lnTo>
                    <a:lnTo>
                      <a:pt x="10983" y="20930"/>
                    </a:lnTo>
                    <a:lnTo>
                      <a:pt x="10610" y="22007"/>
                    </a:lnTo>
                    <a:lnTo>
                      <a:pt x="10237" y="23085"/>
                    </a:lnTo>
                    <a:lnTo>
                      <a:pt x="10237" y="23085"/>
                    </a:lnTo>
                    <a:lnTo>
                      <a:pt x="8703" y="27270"/>
                    </a:lnTo>
                    <a:lnTo>
                      <a:pt x="5554" y="35600"/>
                    </a:lnTo>
                    <a:lnTo>
                      <a:pt x="0" y="33362"/>
                    </a:lnTo>
                    <a:lnTo>
                      <a:pt x="0" y="33362"/>
                    </a:lnTo>
                    <a:lnTo>
                      <a:pt x="871" y="31332"/>
                    </a:lnTo>
                    <a:lnTo>
                      <a:pt x="1700" y="29301"/>
                    </a:lnTo>
                    <a:lnTo>
                      <a:pt x="3274" y="25240"/>
                    </a:lnTo>
                    <a:lnTo>
                      <a:pt x="3274" y="25240"/>
                    </a:lnTo>
                    <a:lnTo>
                      <a:pt x="4766" y="21137"/>
                    </a:lnTo>
                    <a:lnTo>
                      <a:pt x="4766" y="21137"/>
                    </a:lnTo>
                    <a:lnTo>
                      <a:pt x="5429" y="19147"/>
                    </a:lnTo>
                    <a:lnTo>
                      <a:pt x="5429" y="19147"/>
                    </a:lnTo>
                    <a:lnTo>
                      <a:pt x="5678" y="18236"/>
                    </a:lnTo>
                    <a:lnTo>
                      <a:pt x="5927" y="17241"/>
                    </a:lnTo>
                    <a:lnTo>
                      <a:pt x="5927" y="17241"/>
                    </a:lnTo>
                    <a:lnTo>
                      <a:pt x="6963" y="12890"/>
                    </a:lnTo>
                    <a:lnTo>
                      <a:pt x="7957" y="8580"/>
                    </a:lnTo>
                    <a:lnTo>
                      <a:pt x="7957" y="8580"/>
                    </a:lnTo>
                    <a:lnTo>
                      <a:pt x="8952" y="4269"/>
                    </a:lnTo>
                    <a:lnTo>
                      <a:pt x="9947" y="1"/>
                    </a:lnTo>
                    <a:lnTo>
                      <a:pt x="16370" y="16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61"/>
              <p:cNvSpPr/>
              <p:nvPr/>
            </p:nvSpPr>
            <p:spPr>
              <a:xfrm>
                <a:off x="1896875" y="1770125"/>
                <a:ext cx="104675" cy="4403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7614" extrusionOk="0">
                    <a:moveTo>
                      <a:pt x="4186" y="0"/>
                    </a:moveTo>
                    <a:lnTo>
                      <a:pt x="2818" y="5844"/>
                    </a:lnTo>
                    <a:lnTo>
                      <a:pt x="1824" y="10154"/>
                    </a:lnTo>
                    <a:lnTo>
                      <a:pt x="788" y="14505"/>
                    </a:lnTo>
                    <a:lnTo>
                      <a:pt x="539" y="15500"/>
                    </a:lnTo>
                    <a:lnTo>
                      <a:pt x="290" y="16411"/>
                    </a:lnTo>
                    <a:lnTo>
                      <a:pt x="0" y="17406"/>
                    </a:lnTo>
                    <a:lnTo>
                      <a:pt x="3109" y="17613"/>
                    </a:lnTo>
                    <a:lnTo>
                      <a:pt x="3109" y="15666"/>
                    </a:lnTo>
                    <a:lnTo>
                      <a:pt x="3109" y="13718"/>
                    </a:lnTo>
                    <a:lnTo>
                      <a:pt x="3150" y="11728"/>
                    </a:lnTo>
                    <a:lnTo>
                      <a:pt x="3233" y="9781"/>
                    </a:lnTo>
                    <a:lnTo>
                      <a:pt x="3357" y="7833"/>
                    </a:lnTo>
                    <a:lnTo>
                      <a:pt x="3523" y="5844"/>
                    </a:lnTo>
                    <a:lnTo>
                      <a:pt x="3689" y="3896"/>
                    </a:lnTo>
                    <a:lnTo>
                      <a:pt x="3937" y="1948"/>
                    </a:lnTo>
                    <a:lnTo>
                      <a:pt x="4186" y="0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61"/>
              <p:cNvSpPr/>
              <p:nvPr/>
            </p:nvSpPr>
            <p:spPr>
              <a:xfrm>
                <a:off x="1896875" y="1770125"/>
                <a:ext cx="104675" cy="4403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7614" fill="none" extrusionOk="0">
                    <a:moveTo>
                      <a:pt x="4186" y="0"/>
                    </a:moveTo>
                    <a:lnTo>
                      <a:pt x="4186" y="0"/>
                    </a:lnTo>
                    <a:lnTo>
                      <a:pt x="2818" y="5844"/>
                    </a:lnTo>
                    <a:lnTo>
                      <a:pt x="2818" y="5844"/>
                    </a:lnTo>
                    <a:lnTo>
                      <a:pt x="1824" y="10154"/>
                    </a:lnTo>
                    <a:lnTo>
                      <a:pt x="788" y="14505"/>
                    </a:lnTo>
                    <a:lnTo>
                      <a:pt x="788" y="14505"/>
                    </a:lnTo>
                    <a:lnTo>
                      <a:pt x="539" y="15500"/>
                    </a:lnTo>
                    <a:lnTo>
                      <a:pt x="290" y="16411"/>
                    </a:lnTo>
                    <a:lnTo>
                      <a:pt x="290" y="16411"/>
                    </a:lnTo>
                    <a:lnTo>
                      <a:pt x="0" y="17406"/>
                    </a:lnTo>
                    <a:lnTo>
                      <a:pt x="3109" y="17613"/>
                    </a:lnTo>
                    <a:lnTo>
                      <a:pt x="3109" y="17613"/>
                    </a:lnTo>
                    <a:lnTo>
                      <a:pt x="3109" y="15666"/>
                    </a:lnTo>
                    <a:lnTo>
                      <a:pt x="3109" y="15666"/>
                    </a:lnTo>
                    <a:lnTo>
                      <a:pt x="3109" y="13718"/>
                    </a:lnTo>
                    <a:lnTo>
                      <a:pt x="3150" y="11728"/>
                    </a:lnTo>
                    <a:lnTo>
                      <a:pt x="3233" y="9781"/>
                    </a:lnTo>
                    <a:lnTo>
                      <a:pt x="3357" y="7833"/>
                    </a:lnTo>
                    <a:lnTo>
                      <a:pt x="3523" y="5844"/>
                    </a:lnTo>
                    <a:lnTo>
                      <a:pt x="3689" y="3896"/>
                    </a:lnTo>
                    <a:lnTo>
                      <a:pt x="3937" y="1948"/>
                    </a:lnTo>
                    <a:lnTo>
                      <a:pt x="41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61"/>
              <p:cNvSpPr/>
              <p:nvPr/>
            </p:nvSpPr>
            <p:spPr>
              <a:xfrm>
                <a:off x="1646150" y="2195950"/>
                <a:ext cx="642375" cy="501475"/>
              </a:xfrm>
              <a:custGeom>
                <a:avLst/>
                <a:gdLst/>
                <a:ahLst/>
                <a:cxnLst/>
                <a:rect l="l" t="t" r="r" b="b"/>
                <a:pathLst>
                  <a:path w="25695" h="20059" extrusionOk="0">
                    <a:moveTo>
                      <a:pt x="1161" y="0"/>
                    </a:moveTo>
                    <a:lnTo>
                      <a:pt x="912" y="42"/>
                    </a:lnTo>
                    <a:lnTo>
                      <a:pt x="705" y="124"/>
                    </a:lnTo>
                    <a:lnTo>
                      <a:pt x="497" y="207"/>
                    </a:lnTo>
                    <a:lnTo>
                      <a:pt x="332" y="373"/>
                    </a:lnTo>
                    <a:lnTo>
                      <a:pt x="207" y="539"/>
                    </a:lnTo>
                    <a:lnTo>
                      <a:pt x="83" y="746"/>
                    </a:lnTo>
                    <a:lnTo>
                      <a:pt x="0" y="953"/>
                    </a:lnTo>
                    <a:lnTo>
                      <a:pt x="0" y="1202"/>
                    </a:lnTo>
                    <a:lnTo>
                      <a:pt x="0" y="17116"/>
                    </a:lnTo>
                    <a:lnTo>
                      <a:pt x="42" y="17365"/>
                    </a:lnTo>
                    <a:lnTo>
                      <a:pt x="83" y="17613"/>
                    </a:lnTo>
                    <a:lnTo>
                      <a:pt x="207" y="17821"/>
                    </a:lnTo>
                    <a:lnTo>
                      <a:pt x="373" y="18028"/>
                    </a:lnTo>
                    <a:lnTo>
                      <a:pt x="539" y="18194"/>
                    </a:lnTo>
                    <a:lnTo>
                      <a:pt x="788" y="18318"/>
                    </a:lnTo>
                    <a:lnTo>
                      <a:pt x="995" y="18401"/>
                    </a:lnTo>
                    <a:lnTo>
                      <a:pt x="1243" y="18442"/>
                    </a:lnTo>
                    <a:lnTo>
                      <a:pt x="24452" y="20059"/>
                    </a:lnTo>
                    <a:lnTo>
                      <a:pt x="24783" y="20059"/>
                    </a:lnTo>
                    <a:lnTo>
                      <a:pt x="24990" y="19976"/>
                    </a:lnTo>
                    <a:lnTo>
                      <a:pt x="25198" y="19851"/>
                    </a:lnTo>
                    <a:lnTo>
                      <a:pt x="25363" y="19727"/>
                    </a:lnTo>
                    <a:lnTo>
                      <a:pt x="25529" y="19561"/>
                    </a:lnTo>
                    <a:lnTo>
                      <a:pt x="25612" y="19354"/>
                    </a:lnTo>
                    <a:lnTo>
                      <a:pt x="25695" y="19105"/>
                    </a:lnTo>
                    <a:lnTo>
                      <a:pt x="25695" y="18898"/>
                    </a:lnTo>
                    <a:lnTo>
                      <a:pt x="25695" y="2984"/>
                    </a:lnTo>
                    <a:lnTo>
                      <a:pt x="25653" y="2735"/>
                    </a:lnTo>
                    <a:lnTo>
                      <a:pt x="25612" y="2487"/>
                    </a:lnTo>
                    <a:lnTo>
                      <a:pt x="25488" y="2238"/>
                    </a:lnTo>
                    <a:lnTo>
                      <a:pt x="25322" y="2072"/>
                    </a:lnTo>
                    <a:lnTo>
                      <a:pt x="25156" y="1907"/>
                    </a:lnTo>
                    <a:lnTo>
                      <a:pt x="24949" y="1782"/>
                    </a:lnTo>
                    <a:lnTo>
                      <a:pt x="24700" y="1658"/>
                    </a:lnTo>
                    <a:lnTo>
                      <a:pt x="24452" y="1616"/>
                    </a:lnTo>
                    <a:lnTo>
                      <a:pt x="124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61"/>
              <p:cNvSpPr/>
              <p:nvPr/>
            </p:nvSpPr>
            <p:spPr>
              <a:xfrm>
                <a:off x="1646150" y="2195950"/>
                <a:ext cx="642375" cy="501475"/>
              </a:xfrm>
              <a:custGeom>
                <a:avLst/>
                <a:gdLst/>
                <a:ahLst/>
                <a:cxnLst/>
                <a:rect l="l" t="t" r="r" b="b"/>
                <a:pathLst>
                  <a:path w="25695" h="20059" fill="none" extrusionOk="0">
                    <a:moveTo>
                      <a:pt x="24452" y="20059"/>
                    </a:moveTo>
                    <a:lnTo>
                      <a:pt x="1243" y="18442"/>
                    </a:lnTo>
                    <a:lnTo>
                      <a:pt x="1243" y="18442"/>
                    </a:lnTo>
                    <a:lnTo>
                      <a:pt x="995" y="18401"/>
                    </a:lnTo>
                    <a:lnTo>
                      <a:pt x="788" y="18318"/>
                    </a:lnTo>
                    <a:lnTo>
                      <a:pt x="539" y="18194"/>
                    </a:lnTo>
                    <a:lnTo>
                      <a:pt x="373" y="18028"/>
                    </a:lnTo>
                    <a:lnTo>
                      <a:pt x="207" y="17821"/>
                    </a:lnTo>
                    <a:lnTo>
                      <a:pt x="83" y="17613"/>
                    </a:lnTo>
                    <a:lnTo>
                      <a:pt x="42" y="17365"/>
                    </a:lnTo>
                    <a:lnTo>
                      <a:pt x="0" y="17116"/>
                    </a:lnTo>
                    <a:lnTo>
                      <a:pt x="0" y="1202"/>
                    </a:lnTo>
                    <a:lnTo>
                      <a:pt x="0" y="1202"/>
                    </a:lnTo>
                    <a:lnTo>
                      <a:pt x="0" y="953"/>
                    </a:lnTo>
                    <a:lnTo>
                      <a:pt x="83" y="746"/>
                    </a:lnTo>
                    <a:lnTo>
                      <a:pt x="207" y="539"/>
                    </a:lnTo>
                    <a:lnTo>
                      <a:pt x="332" y="373"/>
                    </a:lnTo>
                    <a:lnTo>
                      <a:pt x="497" y="207"/>
                    </a:lnTo>
                    <a:lnTo>
                      <a:pt x="705" y="124"/>
                    </a:lnTo>
                    <a:lnTo>
                      <a:pt x="912" y="42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243" y="0"/>
                    </a:lnTo>
                    <a:lnTo>
                      <a:pt x="24452" y="1616"/>
                    </a:lnTo>
                    <a:lnTo>
                      <a:pt x="24452" y="1616"/>
                    </a:lnTo>
                    <a:lnTo>
                      <a:pt x="24700" y="1658"/>
                    </a:lnTo>
                    <a:lnTo>
                      <a:pt x="24949" y="1782"/>
                    </a:lnTo>
                    <a:lnTo>
                      <a:pt x="25156" y="1907"/>
                    </a:lnTo>
                    <a:lnTo>
                      <a:pt x="25322" y="2072"/>
                    </a:lnTo>
                    <a:lnTo>
                      <a:pt x="25488" y="2238"/>
                    </a:lnTo>
                    <a:lnTo>
                      <a:pt x="25612" y="2487"/>
                    </a:lnTo>
                    <a:lnTo>
                      <a:pt x="25653" y="2735"/>
                    </a:lnTo>
                    <a:lnTo>
                      <a:pt x="25695" y="2984"/>
                    </a:lnTo>
                    <a:lnTo>
                      <a:pt x="25695" y="18898"/>
                    </a:lnTo>
                    <a:lnTo>
                      <a:pt x="25695" y="18898"/>
                    </a:lnTo>
                    <a:lnTo>
                      <a:pt x="25695" y="19105"/>
                    </a:lnTo>
                    <a:lnTo>
                      <a:pt x="25612" y="19354"/>
                    </a:lnTo>
                    <a:lnTo>
                      <a:pt x="25529" y="19561"/>
                    </a:lnTo>
                    <a:lnTo>
                      <a:pt x="25363" y="19727"/>
                    </a:lnTo>
                    <a:lnTo>
                      <a:pt x="25198" y="19851"/>
                    </a:lnTo>
                    <a:lnTo>
                      <a:pt x="24990" y="19976"/>
                    </a:lnTo>
                    <a:lnTo>
                      <a:pt x="24783" y="20059"/>
                    </a:lnTo>
                    <a:lnTo>
                      <a:pt x="24534" y="20059"/>
                    </a:lnTo>
                    <a:lnTo>
                      <a:pt x="24534" y="20059"/>
                    </a:lnTo>
                    <a:lnTo>
                      <a:pt x="24452" y="200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61"/>
              <p:cNvSpPr/>
              <p:nvPr/>
            </p:nvSpPr>
            <p:spPr>
              <a:xfrm>
                <a:off x="1656500" y="2190750"/>
                <a:ext cx="642400" cy="501500"/>
              </a:xfrm>
              <a:custGeom>
                <a:avLst/>
                <a:gdLst/>
                <a:ahLst/>
                <a:cxnLst/>
                <a:rect l="l" t="t" r="r" b="b"/>
                <a:pathLst>
                  <a:path w="25696" h="20060" extrusionOk="0">
                    <a:moveTo>
                      <a:pt x="912" y="1"/>
                    </a:moveTo>
                    <a:lnTo>
                      <a:pt x="664" y="84"/>
                    </a:lnTo>
                    <a:lnTo>
                      <a:pt x="498" y="208"/>
                    </a:lnTo>
                    <a:lnTo>
                      <a:pt x="332" y="332"/>
                    </a:lnTo>
                    <a:lnTo>
                      <a:pt x="166" y="498"/>
                    </a:lnTo>
                    <a:lnTo>
                      <a:pt x="83" y="705"/>
                    </a:lnTo>
                    <a:lnTo>
                      <a:pt x="1" y="954"/>
                    </a:lnTo>
                    <a:lnTo>
                      <a:pt x="1" y="1161"/>
                    </a:lnTo>
                    <a:lnTo>
                      <a:pt x="1" y="17075"/>
                    </a:lnTo>
                    <a:lnTo>
                      <a:pt x="1" y="17324"/>
                    </a:lnTo>
                    <a:lnTo>
                      <a:pt x="83" y="17573"/>
                    </a:lnTo>
                    <a:lnTo>
                      <a:pt x="208" y="17821"/>
                    </a:lnTo>
                    <a:lnTo>
                      <a:pt x="374" y="17987"/>
                    </a:lnTo>
                    <a:lnTo>
                      <a:pt x="539" y="18153"/>
                    </a:lnTo>
                    <a:lnTo>
                      <a:pt x="747" y="18277"/>
                    </a:lnTo>
                    <a:lnTo>
                      <a:pt x="995" y="18402"/>
                    </a:lnTo>
                    <a:lnTo>
                      <a:pt x="1244" y="18443"/>
                    </a:lnTo>
                    <a:lnTo>
                      <a:pt x="24411" y="20059"/>
                    </a:lnTo>
                    <a:lnTo>
                      <a:pt x="24535" y="20059"/>
                    </a:lnTo>
                    <a:lnTo>
                      <a:pt x="24784" y="20018"/>
                    </a:lnTo>
                    <a:lnTo>
                      <a:pt x="24991" y="19935"/>
                    </a:lnTo>
                    <a:lnTo>
                      <a:pt x="25198" y="19852"/>
                    </a:lnTo>
                    <a:lnTo>
                      <a:pt x="25364" y="19686"/>
                    </a:lnTo>
                    <a:lnTo>
                      <a:pt x="25488" y="19521"/>
                    </a:lnTo>
                    <a:lnTo>
                      <a:pt x="25612" y="19313"/>
                    </a:lnTo>
                    <a:lnTo>
                      <a:pt x="25654" y="19106"/>
                    </a:lnTo>
                    <a:lnTo>
                      <a:pt x="25695" y="18857"/>
                    </a:lnTo>
                    <a:lnTo>
                      <a:pt x="25695" y="2943"/>
                    </a:lnTo>
                    <a:lnTo>
                      <a:pt x="25654" y="2695"/>
                    </a:lnTo>
                    <a:lnTo>
                      <a:pt x="25571" y="2446"/>
                    </a:lnTo>
                    <a:lnTo>
                      <a:pt x="25488" y="2239"/>
                    </a:lnTo>
                    <a:lnTo>
                      <a:pt x="25322" y="2032"/>
                    </a:lnTo>
                    <a:lnTo>
                      <a:pt x="25115" y="1866"/>
                    </a:lnTo>
                    <a:lnTo>
                      <a:pt x="24908" y="1742"/>
                    </a:lnTo>
                    <a:lnTo>
                      <a:pt x="24659" y="1659"/>
                    </a:lnTo>
                    <a:lnTo>
                      <a:pt x="24411" y="1617"/>
                    </a:lnTo>
                    <a:lnTo>
                      <a:pt x="124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61"/>
              <p:cNvSpPr/>
              <p:nvPr/>
            </p:nvSpPr>
            <p:spPr>
              <a:xfrm>
                <a:off x="1656500" y="2190750"/>
                <a:ext cx="642400" cy="501500"/>
              </a:xfrm>
              <a:custGeom>
                <a:avLst/>
                <a:gdLst/>
                <a:ahLst/>
                <a:cxnLst/>
                <a:rect l="l" t="t" r="r" b="b"/>
                <a:pathLst>
                  <a:path w="25696" h="20060" fill="none" extrusionOk="0">
                    <a:moveTo>
                      <a:pt x="24411" y="20059"/>
                    </a:moveTo>
                    <a:lnTo>
                      <a:pt x="1244" y="18443"/>
                    </a:lnTo>
                    <a:lnTo>
                      <a:pt x="1244" y="18443"/>
                    </a:lnTo>
                    <a:lnTo>
                      <a:pt x="995" y="18402"/>
                    </a:lnTo>
                    <a:lnTo>
                      <a:pt x="747" y="18277"/>
                    </a:lnTo>
                    <a:lnTo>
                      <a:pt x="539" y="18153"/>
                    </a:lnTo>
                    <a:lnTo>
                      <a:pt x="374" y="17987"/>
                    </a:lnTo>
                    <a:lnTo>
                      <a:pt x="208" y="17821"/>
                    </a:lnTo>
                    <a:lnTo>
                      <a:pt x="83" y="17573"/>
                    </a:lnTo>
                    <a:lnTo>
                      <a:pt x="1" y="17324"/>
                    </a:lnTo>
                    <a:lnTo>
                      <a:pt x="1" y="17075"/>
                    </a:lnTo>
                    <a:lnTo>
                      <a:pt x="1" y="1161"/>
                    </a:lnTo>
                    <a:lnTo>
                      <a:pt x="1" y="1161"/>
                    </a:lnTo>
                    <a:lnTo>
                      <a:pt x="1" y="954"/>
                    </a:lnTo>
                    <a:lnTo>
                      <a:pt x="83" y="705"/>
                    </a:lnTo>
                    <a:lnTo>
                      <a:pt x="166" y="498"/>
                    </a:lnTo>
                    <a:lnTo>
                      <a:pt x="332" y="332"/>
                    </a:lnTo>
                    <a:lnTo>
                      <a:pt x="498" y="208"/>
                    </a:lnTo>
                    <a:lnTo>
                      <a:pt x="664" y="84"/>
                    </a:lnTo>
                    <a:lnTo>
                      <a:pt x="912" y="1"/>
                    </a:lnTo>
                    <a:lnTo>
                      <a:pt x="1120" y="1"/>
                    </a:lnTo>
                    <a:lnTo>
                      <a:pt x="1120" y="1"/>
                    </a:lnTo>
                    <a:lnTo>
                      <a:pt x="1244" y="1"/>
                    </a:lnTo>
                    <a:lnTo>
                      <a:pt x="24411" y="1617"/>
                    </a:lnTo>
                    <a:lnTo>
                      <a:pt x="24411" y="1617"/>
                    </a:lnTo>
                    <a:lnTo>
                      <a:pt x="24659" y="1659"/>
                    </a:lnTo>
                    <a:lnTo>
                      <a:pt x="24908" y="1742"/>
                    </a:lnTo>
                    <a:lnTo>
                      <a:pt x="25115" y="1866"/>
                    </a:lnTo>
                    <a:lnTo>
                      <a:pt x="25322" y="2032"/>
                    </a:lnTo>
                    <a:lnTo>
                      <a:pt x="25488" y="2239"/>
                    </a:lnTo>
                    <a:lnTo>
                      <a:pt x="25571" y="2446"/>
                    </a:lnTo>
                    <a:lnTo>
                      <a:pt x="25654" y="2695"/>
                    </a:lnTo>
                    <a:lnTo>
                      <a:pt x="25695" y="2943"/>
                    </a:lnTo>
                    <a:lnTo>
                      <a:pt x="25695" y="18857"/>
                    </a:lnTo>
                    <a:lnTo>
                      <a:pt x="25695" y="18857"/>
                    </a:lnTo>
                    <a:lnTo>
                      <a:pt x="25654" y="19106"/>
                    </a:lnTo>
                    <a:lnTo>
                      <a:pt x="25612" y="19313"/>
                    </a:lnTo>
                    <a:lnTo>
                      <a:pt x="25488" y="19521"/>
                    </a:lnTo>
                    <a:lnTo>
                      <a:pt x="25364" y="19686"/>
                    </a:lnTo>
                    <a:lnTo>
                      <a:pt x="25198" y="19852"/>
                    </a:lnTo>
                    <a:lnTo>
                      <a:pt x="24991" y="19935"/>
                    </a:lnTo>
                    <a:lnTo>
                      <a:pt x="24784" y="20018"/>
                    </a:lnTo>
                    <a:lnTo>
                      <a:pt x="24535" y="20059"/>
                    </a:lnTo>
                    <a:lnTo>
                      <a:pt x="24535" y="20059"/>
                    </a:lnTo>
                    <a:lnTo>
                      <a:pt x="24411" y="200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extrusionOk="0">
                    <a:moveTo>
                      <a:pt x="9243" y="1"/>
                    </a:moveTo>
                    <a:lnTo>
                      <a:pt x="7875" y="42"/>
                    </a:lnTo>
                    <a:lnTo>
                      <a:pt x="6549" y="166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203" y="5968"/>
                    </a:lnTo>
                    <a:lnTo>
                      <a:pt x="871" y="8704"/>
                    </a:lnTo>
                    <a:lnTo>
                      <a:pt x="539" y="11439"/>
                    </a:lnTo>
                    <a:lnTo>
                      <a:pt x="332" y="14216"/>
                    </a:lnTo>
                    <a:lnTo>
                      <a:pt x="166" y="16951"/>
                    </a:lnTo>
                    <a:lnTo>
                      <a:pt x="84" y="19728"/>
                    </a:lnTo>
                    <a:lnTo>
                      <a:pt x="84" y="22504"/>
                    </a:lnTo>
                    <a:lnTo>
                      <a:pt x="125" y="25240"/>
                    </a:lnTo>
                    <a:lnTo>
                      <a:pt x="208" y="30793"/>
                    </a:lnTo>
                    <a:lnTo>
                      <a:pt x="249" y="36678"/>
                    </a:lnTo>
                    <a:lnTo>
                      <a:pt x="249" y="42646"/>
                    </a:lnTo>
                    <a:lnTo>
                      <a:pt x="208" y="48240"/>
                    </a:lnTo>
                    <a:lnTo>
                      <a:pt x="84" y="57192"/>
                    </a:lnTo>
                    <a:lnTo>
                      <a:pt x="1" y="60798"/>
                    </a:lnTo>
                    <a:lnTo>
                      <a:pt x="2404" y="60922"/>
                    </a:lnTo>
                    <a:lnTo>
                      <a:pt x="5057" y="61005"/>
                    </a:lnTo>
                    <a:lnTo>
                      <a:pt x="8455" y="61046"/>
                    </a:lnTo>
                    <a:lnTo>
                      <a:pt x="12392" y="61088"/>
                    </a:lnTo>
                    <a:lnTo>
                      <a:pt x="14506" y="61046"/>
                    </a:lnTo>
                    <a:lnTo>
                      <a:pt x="16661" y="61005"/>
                    </a:lnTo>
                    <a:lnTo>
                      <a:pt x="18816" y="60922"/>
                    </a:lnTo>
                    <a:lnTo>
                      <a:pt x="21012" y="60798"/>
                    </a:lnTo>
                    <a:lnTo>
                      <a:pt x="23167" y="60632"/>
                    </a:lnTo>
                    <a:lnTo>
                      <a:pt x="25281" y="60425"/>
                    </a:lnTo>
                    <a:lnTo>
                      <a:pt x="25198" y="58352"/>
                    </a:lnTo>
                    <a:lnTo>
                      <a:pt x="25074" y="56115"/>
                    </a:lnTo>
                    <a:lnTo>
                      <a:pt x="24908" y="53794"/>
                    </a:lnTo>
                    <a:lnTo>
                      <a:pt x="24701" y="51349"/>
                    </a:lnTo>
                    <a:lnTo>
                      <a:pt x="24203" y="46375"/>
                    </a:lnTo>
                    <a:lnTo>
                      <a:pt x="23706" y="41444"/>
                    </a:lnTo>
                    <a:lnTo>
                      <a:pt x="23250" y="36802"/>
                    </a:lnTo>
                    <a:lnTo>
                      <a:pt x="22877" y="32658"/>
                    </a:lnTo>
                    <a:lnTo>
                      <a:pt x="22712" y="30834"/>
                    </a:lnTo>
                    <a:lnTo>
                      <a:pt x="22670" y="29259"/>
                    </a:lnTo>
                    <a:lnTo>
                      <a:pt x="22629" y="27933"/>
                    </a:lnTo>
                    <a:lnTo>
                      <a:pt x="22670" y="26897"/>
                    </a:lnTo>
                    <a:lnTo>
                      <a:pt x="23209" y="21468"/>
                    </a:lnTo>
                    <a:lnTo>
                      <a:pt x="23913" y="15045"/>
                    </a:lnTo>
                    <a:lnTo>
                      <a:pt x="24659" y="8828"/>
                    </a:lnTo>
                    <a:lnTo>
                      <a:pt x="25281" y="4021"/>
                    </a:lnTo>
                    <a:lnTo>
                      <a:pt x="25281" y="3482"/>
                    </a:lnTo>
                    <a:lnTo>
                      <a:pt x="25240" y="2943"/>
                    </a:lnTo>
                    <a:lnTo>
                      <a:pt x="25074" y="2446"/>
                    </a:lnTo>
                    <a:lnTo>
                      <a:pt x="24825" y="1990"/>
                    </a:lnTo>
                    <a:lnTo>
                      <a:pt x="24535" y="1576"/>
                    </a:lnTo>
                    <a:lnTo>
                      <a:pt x="24121" y="1244"/>
                    </a:lnTo>
                    <a:lnTo>
                      <a:pt x="23706" y="954"/>
                    </a:lnTo>
                    <a:lnTo>
                      <a:pt x="23209" y="747"/>
                    </a:lnTo>
                    <a:lnTo>
                      <a:pt x="22256" y="498"/>
                    </a:lnTo>
                    <a:lnTo>
                      <a:pt x="21261" y="332"/>
                    </a:lnTo>
                    <a:lnTo>
                      <a:pt x="20266" y="208"/>
                    </a:lnTo>
                    <a:lnTo>
                      <a:pt x="19313" y="166"/>
                    </a:lnTo>
                    <a:lnTo>
                      <a:pt x="18899" y="705"/>
                    </a:lnTo>
                    <a:lnTo>
                      <a:pt x="18360" y="1285"/>
                    </a:lnTo>
                    <a:lnTo>
                      <a:pt x="17117" y="2570"/>
                    </a:lnTo>
                    <a:lnTo>
                      <a:pt x="15666" y="4021"/>
                    </a:lnTo>
                    <a:lnTo>
                      <a:pt x="14920" y="4808"/>
                    </a:lnTo>
                    <a:lnTo>
                      <a:pt x="14133" y="5637"/>
                    </a:lnTo>
                    <a:lnTo>
                      <a:pt x="13345" y="6507"/>
                    </a:lnTo>
                    <a:lnTo>
                      <a:pt x="12599" y="7460"/>
                    </a:lnTo>
                    <a:lnTo>
                      <a:pt x="11853" y="8455"/>
                    </a:lnTo>
                    <a:lnTo>
                      <a:pt x="11190" y="9491"/>
                    </a:lnTo>
                    <a:lnTo>
                      <a:pt x="10610" y="10569"/>
                    </a:lnTo>
                    <a:lnTo>
                      <a:pt x="10320" y="11149"/>
                    </a:lnTo>
                    <a:lnTo>
                      <a:pt x="10071" y="11729"/>
                    </a:lnTo>
                    <a:lnTo>
                      <a:pt x="9864" y="12309"/>
                    </a:lnTo>
                    <a:lnTo>
                      <a:pt x="9657" y="12931"/>
                    </a:lnTo>
                    <a:lnTo>
                      <a:pt x="9450" y="13553"/>
                    </a:lnTo>
                    <a:lnTo>
                      <a:pt x="9325" y="14216"/>
                    </a:lnTo>
                    <a:lnTo>
                      <a:pt x="8994" y="12972"/>
                    </a:lnTo>
                    <a:lnTo>
                      <a:pt x="8787" y="11688"/>
                    </a:lnTo>
                    <a:lnTo>
                      <a:pt x="8621" y="10444"/>
                    </a:lnTo>
                    <a:lnTo>
                      <a:pt x="8538" y="9201"/>
                    </a:lnTo>
                    <a:lnTo>
                      <a:pt x="8455" y="7958"/>
                    </a:lnTo>
                    <a:lnTo>
                      <a:pt x="8455" y="6797"/>
                    </a:lnTo>
                    <a:lnTo>
                      <a:pt x="8497" y="5678"/>
                    </a:lnTo>
                    <a:lnTo>
                      <a:pt x="8579" y="4601"/>
                    </a:lnTo>
                    <a:lnTo>
                      <a:pt x="8662" y="3648"/>
                    </a:lnTo>
                    <a:lnTo>
                      <a:pt x="8787" y="2736"/>
                    </a:lnTo>
                    <a:lnTo>
                      <a:pt x="8994" y="1285"/>
                    </a:lnTo>
                    <a:lnTo>
                      <a:pt x="9160" y="332"/>
                    </a:lnTo>
                    <a:lnTo>
                      <a:pt x="9243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fill="none" extrusionOk="0">
                    <a:moveTo>
                      <a:pt x="19313" y="166"/>
                    </a:moveTo>
                    <a:lnTo>
                      <a:pt x="19313" y="166"/>
                    </a:lnTo>
                    <a:lnTo>
                      <a:pt x="18899" y="705"/>
                    </a:lnTo>
                    <a:lnTo>
                      <a:pt x="18360" y="1285"/>
                    </a:lnTo>
                    <a:lnTo>
                      <a:pt x="17117" y="2570"/>
                    </a:lnTo>
                    <a:lnTo>
                      <a:pt x="15666" y="4021"/>
                    </a:lnTo>
                    <a:lnTo>
                      <a:pt x="14920" y="4808"/>
                    </a:lnTo>
                    <a:lnTo>
                      <a:pt x="14133" y="5637"/>
                    </a:lnTo>
                    <a:lnTo>
                      <a:pt x="13345" y="6507"/>
                    </a:lnTo>
                    <a:lnTo>
                      <a:pt x="12599" y="7460"/>
                    </a:lnTo>
                    <a:lnTo>
                      <a:pt x="11853" y="8455"/>
                    </a:lnTo>
                    <a:lnTo>
                      <a:pt x="11190" y="9491"/>
                    </a:lnTo>
                    <a:lnTo>
                      <a:pt x="10610" y="10569"/>
                    </a:lnTo>
                    <a:lnTo>
                      <a:pt x="10320" y="11149"/>
                    </a:lnTo>
                    <a:lnTo>
                      <a:pt x="10071" y="11729"/>
                    </a:lnTo>
                    <a:lnTo>
                      <a:pt x="9864" y="12309"/>
                    </a:lnTo>
                    <a:lnTo>
                      <a:pt x="9657" y="12931"/>
                    </a:lnTo>
                    <a:lnTo>
                      <a:pt x="9450" y="13553"/>
                    </a:lnTo>
                    <a:lnTo>
                      <a:pt x="9325" y="14216"/>
                    </a:lnTo>
                    <a:lnTo>
                      <a:pt x="9325" y="14216"/>
                    </a:lnTo>
                    <a:lnTo>
                      <a:pt x="8994" y="12972"/>
                    </a:lnTo>
                    <a:lnTo>
                      <a:pt x="8787" y="11688"/>
                    </a:lnTo>
                    <a:lnTo>
                      <a:pt x="8621" y="10444"/>
                    </a:lnTo>
                    <a:lnTo>
                      <a:pt x="8538" y="9201"/>
                    </a:lnTo>
                    <a:lnTo>
                      <a:pt x="8455" y="7958"/>
                    </a:lnTo>
                    <a:lnTo>
                      <a:pt x="8455" y="6797"/>
                    </a:lnTo>
                    <a:lnTo>
                      <a:pt x="8497" y="5678"/>
                    </a:lnTo>
                    <a:lnTo>
                      <a:pt x="8579" y="4601"/>
                    </a:lnTo>
                    <a:lnTo>
                      <a:pt x="8662" y="3648"/>
                    </a:lnTo>
                    <a:lnTo>
                      <a:pt x="8787" y="2736"/>
                    </a:lnTo>
                    <a:lnTo>
                      <a:pt x="8994" y="1285"/>
                    </a:lnTo>
                    <a:lnTo>
                      <a:pt x="9160" y="332"/>
                    </a:lnTo>
                    <a:lnTo>
                      <a:pt x="9243" y="1"/>
                    </a:lnTo>
                    <a:lnTo>
                      <a:pt x="9243" y="1"/>
                    </a:lnTo>
                    <a:lnTo>
                      <a:pt x="7875" y="42"/>
                    </a:lnTo>
                    <a:lnTo>
                      <a:pt x="6549" y="166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617" y="3233"/>
                    </a:lnTo>
                    <a:lnTo>
                      <a:pt x="1203" y="5968"/>
                    </a:lnTo>
                    <a:lnTo>
                      <a:pt x="871" y="8704"/>
                    </a:lnTo>
                    <a:lnTo>
                      <a:pt x="539" y="11439"/>
                    </a:lnTo>
                    <a:lnTo>
                      <a:pt x="332" y="14216"/>
                    </a:lnTo>
                    <a:lnTo>
                      <a:pt x="166" y="16951"/>
                    </a:lnTo>
                    <a:lnTo>
                      <a:pt x="84" y="19728"/>
                    </a:lnTo>
                    <a:lnTo>
                      <a:pt x="84" y="22504"/>
                    </a:lnTo>
                    <a:lnTo>
                      <a:pt x="125" y="25240"/>
                    </a:lnTo>
                    <a:lnTo>
                      <a:pt x="125" y="25240"/>
                    </a:lnTo>
                    <a:lnTo>
                      <a:pt x="208" y="30793"/>
                    </a:lnTo>
                    <a:lnTo>
                      <a:pt x="249" y="36678"/>
                    </a:lnTo>
                    <a:lnTo>
                      <a:pt x="249" y="42646"/>
                    </a:lnTo>
                    <a:lnTo>
                      <a:pt x="208" y="48240"/>
                    </a:lnTo>
                    <a:lnTo>
                      <a:pt x="84" y="57192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2404" y="60922"/>
                    </a:lnTo>
                    <a:lnTo>
                      <a:pt x="5057" y="61005"/>
                    </a:lnTo>
                    <a:lnTo>
                      <a:pt x="8455" y="61046"/>
                    </a:lnTo>
                    <a:lnTo>
                      <a:pt x="12392" y="61088"/>
                    </a:lnTo>
                    <a:lnTo>
                      <a:pt x="14506" y="61046"/>
                    </a:lnTo>
                    <a:lnTo>
                      <a:pt x="16661" y="61005"/>
                    </a:lnTo>
                    <a:lnTo>
                      <a:pt x="18816" y="60922"/>
                    </a:lnTo>
                    <a:lnTo>
                      <a:pt x="21012" y="60798"/>
                    </a:lnTo>
                    <a:lnTo>
                      <a:pt x="23167" y="60632"/>
                    </a:lnTo>
                    <a:lnTo>
                      <a:pt x="25281" y="60425"/>
                    </a:lnTo>
                    <a:lnTo>
                      <a:pt x="25281" y="60425"/>
                    </a:lnTo>
                    <a:lnTo>
                      <a:pt x="25198" y="58352"/>
                    </a:lnTo>
                    <a:lnTo>
                      <a:pt x="25074" y="56115"/>
                    </a:lnTo>
                    <a:lnTo>
                      <a:pt x="24908" y="53794"/>
                    </a:lnTo>
                    <a:lnTo>
                      <a:pt x="24701" y="51349"/>
                    </a:lnTo>
                    <a:lnTo>
                      <a:pt x="24203" y="46375"/>
                    </a:lnTo>
                    <a:lnTo>
                      <a:pt x="23706" y="41444"/>
                    </a:lnTo>
                    <a:lnTo>
                      <a:pt x="23250" y="36802"/>
                    </a:lnTo>
                    <a:lnTo>
                      <a:pt x="22877" y="32658"/>
                    </a:lnTo>
                    <a:lnTo>
                      <a:pt x="22712" y="30834"/>
                    </a:lnTo>
                    <a:lnTo>
                      <a:pt x="22670" y="29259"/>
                    </a:lnTo>
                    <a:lnTo>
                      <a:pt x="22629" y="27933"/>
                    </a:lnTo>
                    <a:lnTo>
                      <a:pt x="22670" y="26897"/>
                    </a:lnTo>
                    <a:lnTo>
                      <a:pt x="22670" y="26897"/>
                    </a:lnTo>
                    <a:lnTo>
                      <a:pt x="23209" y="21468"/>
                    </a:lnTo>
                    <a:lnTo>
                      <a:pt x="23913" y="15045"/>
                    </a:lnTo>
                    <a:lnTo>
                      <a:pt x="24659" y="8828"/>
                    </a:lnTo>
                    <a:lnTo>
                      <a:pt x="25281" y="4021"/>
                    </a:lnTo>
                    <a:lnTo>
                      <a:pt x="25281" y="4021"/>
                    </a:lnTo>
                    <a:lnTo>
                      <a:pt x="25281" y="3482"/>
                    </a:lnTo>
                    <a:lnTo>
                      <a:pt x="25240" y="2943"/>
                    </a:lnTo>
                    <a:lnTo>
                      <a:pt x="25074" y="2446"/>
                    </a:lnTo>
                    <a:lnTo>
                      <a:pt x="24825" y="1990"/>
                    </a:lnTo>
                    <a:lnTo>
                      <a:pt x="24535" y="1576"/>
                    </a:lnTo>
                    <a:lnTo>
                      <a:pt x="24121" y="1244"/>
                    </a:lnTo>
                    <a:lnTo>
                      <a:pt x="23706" y="954"/>
                    </a:lnTo>
                    <a:lnTo>
                      <a:pt x="23209" y="747"/>
                    </a:lnTo>
                    <a:lnTo>
                      <a:pt x="23209" y="747"/>
                    </a:lnTo>
                    <a:lnTo>
                      <a:pt x="22256" y="498"/>
                    </a:lnTo>
                    <a:lnTo>
                      <a:pt x="21261" y="332"/>
                    </a:lnTo>
                    <a:lnTo>
                      <a:pt x="20266" y="208"/>
                    </a:lnTo>
                    <a:lnTo>
                      <a:pt x="19313" y="16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61"/>
              <p:cNvSpPr/>
              <p:nvPr/>
            </p:nvSpPr>
            <p:spPr>
              <a:xfrm>
                <a:off x="2443925" y="1616775"/>
                <a:ext cx="735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23" extrusionOk="0">
                    <a:moveTo>
                      <a:pt x="456" y="0"/>
                    </a:moveTo>
                    <a:lnTo>
                      <a:pt x="456" y="0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1078" y="42"/>
                    </a:lnTo>
                    <a:lnTo>
                      <a:pt x="1699" y="83"/>
                    </a:lnTo>
                    <a:lnTo>
                      <a:pt x="2321" y="166"/>
                    </a:lnTo>
                    <a:lnTo>
                      <a:pt x="2943" y="249"/>
                    </a:lnTo>
                    <a:lnTo>
                      <a:pt x="2943" y="249"/>
                    </a:lnTo>
                    <a:lnTo>
                      <a:pt x="2321" y="166"/>
                    </a:lnTo>
                    <a:lnTo>
                      <a:pt x="1699" y="83"/>
                    </a:lnTo>
                    <a:lnTo>
                      <a:pt x="1078" y="42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61"/>
              <p:cNvSpPr/>
              <p:nvPr/>
            </p:nvSpPr>
            <p:spPr>
              <a:xfrm>
                <a:off x="2443925" y="1616775"/>
                <a:ext cx="735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23" fill="none" extrusionOk="0">
                    <a:moveTo>
                      <a:pt x="456" y="0"/>
                    </a:moveTo>
                    <a:lnTo>
                      <a:pt x="456" y="0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1078" y="42"/>
                    </a:lnTo>
                    <a:lnTo>
                      <a:pt x="1699" y="83"/>
                    </a:lnTo>
                    <a:lnTo>
                      <a:pt x="2321" y="166"/>
                    </a:lnTo>
                    <a:lnTo>
                      <a:pt x="2943" y="249"/>
                    </a:lnTo>
                    <a:lnTo>
                      <a:pt x="2943" y="249"/>
                    </a:lnTo>
                    <a:lnTo>
                      <a:pt x="2321" y="166"/>
                    </a:lnTo>
                    <a:lnTo>
                      <a:pt x="1699" y="83"/>
                    </a:lnTo>
                    <a:lnTo>
                      <a:pt x="1078" y="42"/>
                    </a:lnTo>
                    <a:lnTo>
                      <a:pt x="45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61"/>
              <p:cNvSpPr/>
              <p:nvPr/>
            </p:nvSpPr>
            <p:spPr>
              <a:xfrm>
                <a:off x="2554775" y="1632325"/>
                <a:ext cx="4975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446" extrusionOk="0">
                    <a:moveTo>
                      <a:pt x="1" y="0"/>
                    </a:moveTo>
                    <a:lnTo>
                      <a:pt x="415" y="166"/>
                    </a:lnTo>
                    <a:lnTo>
                      <a:pt x="747" y="373"/>
                    </a:lnTo>
                    <a:lnTo>
                      <a:pt x="1037" y="591"/>
                    </a:lnTo>
                    <a:lnTo>
                      <a:pt x="788" y="373"/>
                    </a:lnTo>
                    <a:lnTo>
                      <a:pt x="457" y="166"/>
                    </a:lnTo>
                    <a:lnTo>
                      <a:pt x="42" y="0"/>
                    </a:lnTo>
                    <a:close/>
                    <a:moveTo>
                      <a:pt x="1037" y="591"/>
                    </a:moveTo>
                    <a:lnTo>
                      <a:pt x="1120" y="663"/>
                    </a:lnTo>
                    <a:lnTo>
                      <a:pt x="1078" y="622"/>
                    </a:lnTo>
                    <a:lnTo>
                      <a:pt x="1037" y="591"/>
                    </a:lnTo>
                    <a:close/>
                    <a:moveTo>
                      <a:pt x="1151" y="695"/>
                    </a:moveTo>
                    <a:lnTo>
                      <a:pt x="1368" y="912"/>
                    </a:lnTo>
                    <a:lnTo>
                      <a:pt x="1576" y="1285"/>
                    </a:lnTo>
                    <a:lnTo>
                      <a:pt x="1719" y="1514"/>
                    </a:lnTo>
                    <a:lnTo>
                      <a:pt x="1617" y="1285"/>
                    </a:lnTo>
                    <a:lnTo>
                      <a:pt x="1410" y="953"/>
                    </a:lnTo>
                    <a:lnTo>
                      <a:pt x="1151" y="695"/>
                    </a:lnTo>
                    <a:close/>
                    <a:moveTo>
                      <a:pt x="1719" y="1514"/>
                    </a:moveTo>
                    <a:lnTo>
                      <a:pt x="1783" y="1658"/>
                    </a:lnTo>
                    <a:lnTo>
                      <a:pt x="1907" y="2031"/>
                    </a:lnTo>
                    <a:lnTo>
                      <a:pt x="1783" y="1616"/>
                    </a:lnTo>
                    <a:lnTo>
                      <a:pt x="1719" y="1514"/>
                    </a:lnTo>
                    <a:close/>
                    <a:moveTo>
                      <a:pt x="1907" y="2031"/>
                    </a:moveTo>
                    <a:lnTo>
                      <a:pt x="1990" y="2445"/>
                    </a:lnTo>
                    <a:lnTo>
                      <a:pt x="1990" y="2404"/>
                    </a:lnTo>
                    <a:lnTo>
                      <a:pt x="1907" y="20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61"/>
              <p:cNvSpPr/>
              <p:nvPr/>
            </p:nvSpPr>
            <p:spPr>
              <a:xfrm>
                <a:off x="2554775" y="1632325"/>
                <a:ext cx="4975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4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415" y="166"/>
                    </a:lnTo>
                    <a:lnTo>
                      <a:pt x="747" y="373"/>
                    </a:lnTo>
                    <a:lnTo>
                      <a:pt x="1078" y="622"/>
                    </a:lnTo>
                    <a:lnTo>
                      <a:pt x="1368" y="912"/>
                    </a:lnTo>
                    <a:lnTo>
                      <a:pt x="1576" y="1285"/>
                    </a:lnTo>
                    <a:lnTo>
                      <a:pt x="1783" y="1616"/>
                    </a:lnTo>
                    <a:lnTo>
                      <a:pt x="1907" y="2031"/>
                    </a:lnTo>
                    <a:lnTo>
                      <a:pt x="1990" y="2404"/>
                    </a:lnTo>
                    <a:lnTo>
                      <a:pt x="1990" y="2404"/>
                    </a:lnTo>
                    <a:lnTo>
                      <a:pt x="1990" y="2445"/>
                    </a:lnTo>
                    <a:lnTo>
                      <a:pt x="1990" y="2445"/>
                    </a:lnTo>
                    <a:lnTo>
                      <a:pt x="1907" y="2031"/>
                    </a:lnTo>
                    <a:lnTo>
                      <a:pt x="1783" y="1658"/>
                    </a:lnTo>
                    <a:lnTo>
                      <a:pt x="1617" y="1285"/>
                    </a:lnTo>
                    <a:lnTo>
                      <a:pt x="1410" y="953"/>
                    </a:lnTo>
                    <a:lnTo>
                      <a:pt x="1120" y="663"/>
                    </a:lnTo>
                    <a:lnTo>
                      <a:pt x="788" y="373"/>
                    </a:lnTo>
                    <a:lnTo>
                      <a:pt x="457" y="16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extrusionOk="0">
                    <a:moveTo>
                      <a:pt x="9118" y="1"/>
                    </a:moveTo>
                    <a:lnTo>
                      <a:pt x="7792" y="42"/>
                    </a:lnTo>
                    <a:lnTo>
                      <a:pt x="6466" y="208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285" y="5554"/>
                    </a:lnTo>
                    <a:lnTo>
                      <a:pt x="954" y="7875"/>
                    </a:lnTo>
                    <a:lnTo>
                      <a:pt x="664" y="10237"/>
                    </a:lnTo>
                    <a:lnTo>
                      <a:pt x="457" y="12558"/>
                    </a:lnTo>
                    <a:lnTo>
                      <a:pt x="291" y="14920"/>
                    </a:lnTo>
                    <a:lnTo>
                      <a:pt x="166" y="17282"/>
                    </a:lnTo>
                    <a:lnTo>
                      <a:pt x="84" y="19603"/>
                    </a:lnTo>
                    <a:lnTo>
                      <a:pt x="84" y="21966"/>
                    </a:lnTo>
                    <a:lnTo>
                      <a:pt x="125" y="25240"/>
                    </a:lnTo>
                    <a:lnTo>
                      <a:pt x="166" y="28265"/>
                    </a:lnTo>
                    <a:lnTo>
                      <a:pt x="249" y="31456"/>
                    </a:lnTo>
                    <a:lnTo>
                      <a:pt x="249" y="38087"/>
                    </a:lnTo>
                    <a:lnTo>
                      <a:pt x="249" y="38418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49" y="36553"/>
                    </a:lnTo>
                    <a:lnTo>
                      <a:pt x="1866" y="38501"/>
                    </a:lnTo>
                    <a:lnTo>
                      <a:pt x="1741" y="40491"/>
                    </a:lnTo>
                    <a:lnTo>
                      <a:pt x="1576" y="42397"/>
                    </a:lnTo>
                    <a:lnTo>
                      <a:pt x="1327" y="44096"/>
                    </a:lnTo>
                    <a:lnTo>
                      <a:pt x="1203" y="44801"/>
                    </a:lnTo>
                    <a:lnTo>
                      <a:pt x="1078" y="45464"/>
                    </a:lnTo>
                    <a:lnTo>
                      <a:pt x="912" y="45961"/>
                    </a:lnTo>
                    <a:lnTo>
                      <a:pt x="747" y="46375"/>
                    </a:lnTo>
                    <a:lnTo>
                      <a:pt x="581" y="46583"/>
                    </a:lnTo>
                    <a:lnTo>
                      <a:pt x="457" y="46666"/>
                    </a:lnTo>
                    <a:lnTo>
                      <a:pt x="249" y="46666"/>
                    </a:lnTo>
                    <a:lnTo>
                      <a:pt x="208" y="46624"/>
                    </a:lnTo>
                    <a:lnTo>
                      <a:pt x="166" y="52177"/>
                    </a:lnTo>
                    <a:lnTo>
                      <a:pt x="84" y="56695"/>
                    </a:lnTo>
                    <a:lnTo>
                      <a:pt x="1" y="60798"/>
                    </a:lnTo>
                    <a:lnTo>
                      <a:pt x="830" y="60839"/>
                    </a:lnTo>
                    <a:lnTo>
                      <a:pt x="3150" y="60922"/>
                    </a:lnTo>
                    <a:lnTo>
                      <a:pt x="6632" y="61046"/>
                    </a:lnTo>
                    <a:lnTo>
                      <a:pt x="10942" y="61088"/>
                    </a:lnTo>
                    <a:lnTo>
                      <a:pt x="14381" y="61046"/>
                    </a:lnTo>
                    <a:lnTo>
                      <a:pt x="18028" y="60922"/>
                    </a:lnTo>
                    <a:lnTo>
                      <a:pt x="19852" y="60839"/>
                    </a:lnTo>
                    <a:lnTo>
                      <a:pt x="21675" y="60756"/>
                    </a:lnTo>
                    <a:lnTo>
                      <a:pt x="23499" y="60590"/>
                    </a:lnTo>
                    <a:lnTo>
                      <a:pt x="25281" y="60425"/>
                    </a:lnTo>
                    <a:lnTo>
                      <a:pt x="25157" y="57772"/>
                    </a:lnTo>
                    <a:lnTo>
                      <a:pt x="24991" y="54913"/>
                    </a:lnTo>
                    <a:lnTo>
                      <a:pt x="24742" y="51887"/>
                    </a:lnTo>
                    <a:lnTo>
                      <a:pt x="24452" y="48779"/>
                    </a:lnTo>
                    <a:lnTo>
                      <a:pt x="23830" y="42521"/>
                    </a:lnTo>
                    <a:lnTo>
                      <a:pt x="23209" y="36595"/>
                    </a:lnTo>
                    <a:lnTo>
                      <a:pt x="23126" y="37009"/>
                    </a:lnTo>
                    <a:lnTo>
                      <a:pt x="23002" y="37424"/>
                    </a:lnTo>
                    <a:lnTo>
                      <a:pt x="22712" y="38128"/>
                    </a:lnTo>
                    <a:lnTo>
                      <a:pt x="22463" y="38626"/>
                    </a:lnTo>
                    <a:lnTo>
                      <a:pt x="22380" y="38791"/>
                    </a:lnTo>
                    <a:lnTo>
                      <a:pt x="22256" y="39040"/>
                    </a:lnTo>
                    <a:lnTo>
                      <a:pt x="23002" y="39579"/>
                    </a:lnTo>
                    <a:lnTo>
                      <a:pt x="23043" y="40076"/>
                    </a:lnTo>
                    <a:lnTo>
                      <a:pt x="23085" y="40615"/>
                    </a:lnTo>
                    <a:lnTo>
                      <a:pt x="23085" y="41319"/>
                    </a:lnTo>
                    <a:lnTo>
                      <a:pt x="23085" y="42065"/>
                    </a:lnTo>
                    <a:lnTo>
                      <a:pt x="23002" y="42894"/>
                    </a:lnTo>
                    <a:lnTo>
                      <a:pt x="22836" y="43765"/>
                    </a:lnTo>
                    <a:lnTo>
                      <a:pt x="22712" y="44138"/>
                    </a:lnTo>
                    <a:lnTo>
                      <a:pt x="22587" y="44552"/>
                    </a:lnTo>
                    <a:lnTo>
                      <a:pt x="22421" y="44925"/>
                    </a:lnTo>
                    <a:lnTo>
                      <a:pt x="22214" y="45298"/>
                    </a:lnTo>
                    <a:lnTo>
                      <a:pt x="21966" y="45629"/>
                    </a:lnTo>
                    <a:lnTo>
                      <a:pt x="21717" y="45920"/>
                    </a:lnTo>
                    <a:lnTo>
                      <a:pt x="21427" y="46168"/>
                    </a:lnTo>
                    <a:lnTo>
                      <a:pt x="21054" y="46375"/>
                    </a:lnTo>
                    <a:lnTo>
                      <a:pt x="20681" y="46541"/>
                    </a:lnTo>
                    <a:lnTo>
                      <a:pt x="20225" y="46666"/>
                    </a:lnTo>
                    <a:lnTo>
                      <a:pt x="19603" y="46666"/>
                    </a:lnTo>
                    <a:lnTo>
                      <a:pt x="19355" y="46624"/>
                    </a:lnTo>
                    <a:lnTo>
                      <a:pt x="19106" y="46583"/>
                    </a:lnTo>
                    <a:lnTo>
                      <a:pt x="18899" y="46458"/>
                    </a:lnTo>
                    <a:lnTo>
                      <a:pt x="18484" y="46210"/>
                    </a:lnTo>
                    <a:lnTo>
                      <a:pt x="18111" y="45878"/>
                    </a:lnTo>
                    <a:lnTo>
                      <a:pt x="17780" y="45464"/>
                    </a:lnTo>
                    <a:lnTo>
                      <a:pt x="17448" y="44966"/>
                    </a:lnTo>
                    <a:lnTo>
                      <a:pt x="17200" y="44386"/>
                    </a:lnTo>
                    <a:lnTo>
                      <a:pt x="16951" y="43765"/>
                    </a:lnTo>
                    <a:lnTo>
                      <a:pt x="16744" y="43101"/>
                    </a:lnTo>
                    <a:lnTo>
                      <a:pt x="16536" y="42397"/>
                    </a:lnTo>
                    <a:lnTo>
                      <a:pt x="16412" y="41651"/>
                    </a:lnTo>
                    <a:lnTo>
                      <a:pt x="16288" y="40864"/>
                    </a:lnTo>
                    <a:lnTo>
                      <a:pt x="16205" y="40076"/>
                    </a:lnTo>
                    <a:lnTo>
                      <a:pt x="16122" y="39289"/>
                    </a:lnTo>
                    <a:lnTo>
                      <a:pt x="16081" y="38501"/>
                    </a:lnTo>
                    <a:lnTo>
                      <a:pt x="16081" y="37714"/>
                    </a:lnTo>
                    <a:lnTo>
                      <a:pt x="16081" y="36926"/>
                    </a:lnTo>
                    <a:lnTo>
                      <a:pt x="16122" y="36180"/>
                    </a:lnTo>
                    <a:lnTo>
                      <a:pt x="16164" y="35434"/>
                    </a:lnTo>
                    <a:lnTo>
                      <a:pt x="16246" y="34771"/>
                    </a:lnTo>
                    <a:lnTo>
                      <a:pt x="18650" y="36471"/>
                    </a:lnTo>
                    <a:lnTo>
                      <a:pt x="19976" y="34730"/>
                    </a:lnTo>
                    <a:lnTo>
                      <a:pt x="18526" y="33943"/>
                    </a:lnTo>
                    <a:lnTo>
                      <a:pt x="19479" y="32119"/>
                    </a:lnTo>
                    <a:lnTo>
                      <a:pt x="20474" y="30296"/>
                    </a:lnTo>
                    <a:lnTo>
                      <a:pt x="21385" y="28431"/>
                    </a:lnTo>
                    <a:lnTo>
                      <a:pt x="22297" y="26566"/>
                    </a:lnTo>
                    <a:lnTo>
                      <a:pt x="22836" y="25405"/>
                    </a:lnTo>
                    <a:lnTo>
                      <a:pt x="23292" y="20888"/>
                    </a:lnTo>
                    <a:lnTo>
                      <a:pt x="23830" y="15790"/>
                    </a:lnTo>
                    <a:lnTo>
                      <a:pt x="23292" y="14381"/>
                    </a:lnTo>
                    <a:lnTo>
                      <a:pt x="22712" y="12972"/>
                    </a:lnTo>
                    <a:lnTo>
                      <a:pt x="21883" y="11107"/>
                    </a:lnTo>
                    <a:lnTo>
                      <a:pt x="20971" y="9242"/>
                    </a:lnTo>
                    <a:lnTo>
                      <a:pt x="20059" y="7419"/>
                    </a:lnTo>
                    <a:lnTo>
                      <a:pt x="19106" y="5637"/>
                    </a:lnTo>
                    <a:lnTo>
                      <a:pt x="24991" y="2612"/>
                    </a:lnTo>
                    <a:lnTo>
                      <a:pt x="25281" y="3192"/>
                    </a:lnTo>
                    <a:lnTo>
                      <a:pt x="25198" y="2819"/>
                    </a:lnTo>
                    <a:lnTo>
                      <a:pt x="25074" y="2404"/>
                    </a:lnTo>
                    <a:lnTo>
                      <a:pt x="24867" y="2073"/>
                    </a:lnTo>
                    <a:lnTo>
                      <a:pt x="24659" y="1700"/>
                    </a:lnTo>
                    <a:lnTo>
                      <a:pt x="24369" y="1410"/>
                    </a:lnTo>
                    <a:lnTo>
                      <a:pt x="24038" y="1161"/>
                    </a:lnTo>
                    <a:lnTo>
                      <a:pt x="23706" y="954"/>
                    </a:lnTo>
                    <a:lnTo>
                      <a:pt x="23292" y="788"/>
                    </a:lnTo>
                    <a:lnTo>
                      <a:pt x="22546" y="581"/>
                    </a:lnTo>
                    <a:lnTo>
                      <a:pt x="21800" y="415"/>
                    </a:lnTo>
                    <a:lnTo>
                      <a:pt x="21178" y="332"/>
                    </a:lnTo>
                    <a:lnTo>
                      <a:pt x="20556" y="249"/>
                    </a:lnTo>
                    <a:lnTo>
                      <a:pt x="19935" y="208"/>
                    </a:lnTo>
                    <a:lnTo>
                      <a:pt x="19313" y="166"/>
                    </a:lnTo>
                    <a:lnTo>
                      <a:pt x="18857" y="788"/>
                    </a:lnTo>
                    <a:lnTo>
                      <a:pt x="18319" y="1368"/>
                    </a:lnTo>
                    <a:lnTo>
                      <a:pt x="17738" y="1990"/>
                    </a:lnTo>
                    <a:lnTo>
                      <a:pt x="16329" y="3358"/>
                    </a:lnTo>
                    <a:lnTo>
                      <a:pt x="14796" y="4891"/>
                    </a:lnTo>
                    <a:lnTo>
                      <a:pt x="14008" y="5761"/>
                    </a:lnTo>
                    <a:lnTo>
                      <a:pt x="13262" y="6632"/>
                    </a:lnTo>
                    <a:lnTo>
                      <a:pt x="12599" y="7419"/>
                    </a:lnTo>
                    <a:lnTo>
                      <a:pt x="12019" y="8248"/>
                    </a:lnTo>
                    <a:lnTo>
                      <a:pt x="11439" y="9077"/>
                    </a:lnTo>
                    <a:lnTo>
                      <a:pt x="10900" y="9988"/>
                    </a:lnTo>
                    <a:lnTo>
                      <a:pt x="10403" y="10942"/>
                    </a:lnTo>
                    <a:lnTo>
                      <a:pt x="9947" y="11978"/>
                    </a:lnTo>
                    <a:lnTo>
                      <a:pt x="9616" y="13055"/>
                    </a:lnTo>
                    <a:lnTo>
                      <a:pt x="9450" y="13635"/>
                    </a:lnTo>
                    <a:lnTo>
                      <a:pt x="9325" y="14216"/>
                    </a:lnTo>
                    <a:lnTo>
                      <a:pt x="9035" y="13097"/>
                    </a:lnTo>
                    <a:lnTo>
                      <a:pt x="8828" y="11978"/>
                    </a:lnTo>
                    <a:lnTo>
                      <a:pt x="8662" y="10859"/>
                    </a:lnTo>
                    <a:lnTo>
                      <a:pt x="8538" y="9740"/>
                    </a:lnTo>
                    <a:lnTo>
                      <a:pt x="8497" y="8579"/>
                    </a:lnTo>
                    <a:lnTo>
                      <a:pt x="8455" y="7419"/>
                    </a:lnTo>
                    <a:lnTo>
                      <a:pt x="8497" y="5927"/>
                    </a:lnTo>
                    <a:lnTo>
                      <a:pt x="8579" y="4518"/>
                    </a:lnTo>
                    <a:lnTo>
                      <a:pt x="8704" y="3275"/>
                    </a:lnTo>
                    <a:lnTo>
                      <a:pt x="8870" y="2156"/>
                    </a:lnTo>
                    <a:lnTo>
                      <a:pt x="9118" y="581"/>
                    </a:lnTo>
                    <a:lnTo>
                      <a:pt x="9243" y="1"/>
                    </a:lnTo>
                    <a:close/>
                  </a:path>
                </a:pathLst>
              </a:custGeom>
              <a:solidFill>
                <a:srgbClr val="DEEA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fill="none" extrusionOk="0">
                    <a:moveTo>
                      <a:pt x="9118" y="1"/>
                    </a:moveTo>
                    <a:lnTo>
                      <a:pt x="9118" y="1"/>
                    </a:lnTo>
                    <a:lnTo>
                      <a:pt x="7792" y="42"/>
                    </a:lnTo>
                    <a:lnTo>
                      <a:pt x="6466" y="208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617" y="3233"/>
                    </a:lnTo>
                    <a:lnTo>
                      <a:pt x="1285" y="5554"/>
                    </a:lnTo>
                    <a:lnTo>
                      <a:pt x="954" y="7875"/>
                    </a:lnTo>
                    <a:lnTo>
                      <a:pt x="664" y="10237"/>
                    </a:lnTo>
                    <a:lnTo>
                      <a:pt x="457" y="12558"/>
                    </a:lnTo>
                    <a:lnTo>
                      <a:pt x="291" y="14920"/>
                    </a:lnTo>
                    <a:lnTo>
                      <a:pt x="166" y="17282"/>
                    </a:lnTo>
                    <a:lnTo>
                      <a:pt x="84" y="19603"/>
                    </a:lnTo>
                    <a:lnTo>
                      <a:pt x="84" y="21966"/>
                    </a:lnTo>
                    <a:lnTo>
                      <a:pt x="84" y="21966"/>
                    </a:lnTo>
                    <a:lnTo>
                      <a:pt x="125" y="25240"/>
                    </a:lnTo>
                    <a:lnTo>
                      <a:pt x="125" y="25240"/>
                    </a:lnTo>
                    <a:lnTo>
                      <a:pt x="166" y="28265"/>
                    </a:lnTo>
                    <a:lnTo>
                      <a:pt x="249" y="31456"/>
                    </a:lnTo>
                    <a:lnTo>
                      <a:pt x="249" y="38087"/>
                    </a:lnTo>
                    <a:lnTo>
                      <a:pt x="249" y="38087"/>
                    </a:lnTo>
                    <a:lnTo>
                      <a:pt x="249" y="38418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49" y="36553"/>
                    </a:lnTo>
                    <a:lnTo>
                      <a:pt x="1866" y="38501"/>
                    </a:lnTo>
                    <a:lnTo>
                      <a:pt x="1741" y="40491"/>
                    </a:lnTo>
                    <a:lnTo>
                      <a:pt x="1576" y="42397"/>
                    </a:lnTo>
                    <a:lnTo>
                      <a:pt x="1327" y="44096"/>
                    </a:lnTo>
                    <a:lnTo>
                      <a:pt x="1203" y="44801"/>
                    </a:lnTo>
                    <a:lnTo>
                      <a:pt x="1078" y="45464"/>
                    </a:lnTo>
                    <a:lnTo>
                      <a:pt x="912" y="45961"/>
                    </a:lnTo>
                    <a:lnTo>
                      <a:pt x="747" y="46375"/>
                    </a:lnTo>
                    <a:lnTo>
                      <a:pt x="581" y="46583"/>
                    </a:lnTo>
                    <a:lnTo>
                      <a:pt x="457" y="46666"/>
                    </a:lnTo>
                    <a:lnTo>
                      <a:pt x="374" y="46666"/>
                    </a:lnTo>
                    <a:lnTo>
                      <a:pt x="374" y="46666"/>
                    </a:lnTo>
                    <a:lnTo>
                      <a:pt x="249" y="46666"/>
                    </a:lnTo>
                    <a:lnTo>
                      <a:pt x="249" y="46666"/>
                    </a:lnTo>
                    <a:lnTo>
                      <a:pt x="208" y="46624"/>
                    </a:lnTo>
                    <a:lnTo>
                      <a:pt x="208" y="46624"/>
                    </a:lnTo>
                    <a:lnTo>
                      <a:pt x="166" y="52177"/>
                    </a:lnTo>
                    <a:lnTo>
                      <a:pt x="84" y="56695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830" y="60839"/>
                    </a:lnTo>
                    <a:lnTo>
                      <a:pt x="3150" y="60922"/>
                    </a:lnTo>
                    <a:lnTo>
                      <a:pt x="6632" y="61046"/>
                    </a:lnTo>
                    <a:lnTo>
                      <a:pt x="10942" y="61088"/>
                    </a:lnTo>
                    <a:lnTo>
                      <a:pt x="10942" y="61088"/>
                    </a:lnTo>
                    <a:lnTo>
                      <a:pt x="14381" y="61046"/>
                    </a:lnTo>
                    <a:lnTo>
                      <a:pt x="18028" y="60922"/>
                    </a:lnTo>
                    <a:lnTo>
                      <a:pt x="19852" y="60839"/>
                    </a:lnTo>
                    <a:lnTo>
                      <a:pt x="21675" y="60756"/>
                    </a:lnTo>
                    <a:lnTo>
                      <a:pt x="23499" y="60590"/>
                    </a:lnTo>
                    <a:lnTo>
                      <a:pt x="25281" y="60425"/>
                    </a:lnTo>
                    <a:lnTo>
                      <a:pt x="25281" y="60425"/>
                    </a:lnTo>
                    <a:lnTo>
                      <a:pt x="25157" y="57772"/>
                    </a:lnTo>
                    <a:lnTo>
                      <a:pt x="24991" y="54913"/>
                    </a:lnTo>
                    <a:lnTo>
                      <a:pt x="24742" y="51887"/>
                    </a:lnTo>
                    <a:lnTo>
                      <a:pt x="24452" y="48779"/>
                    </a:lnTo>
                    <a:lnTo>
                      <a:pt x="23830" y="42521"/>
                    </a:lnTo>
                    <a:lnTo>
                      <a:pt x="23209" y="36595"/>
                    </a:lnTo>
                    <a:lnTo>
                      <a:pt x="23209" y="36595"/>
                    </a:lnTo>
                    <a:lnTo>
                      <a:pt x="23126" y="37009"/>
                    </a:lnTo>
                    <a:lnTo>
                      <a:pt x="23002" y="37424"/>
                    </a:lnTo>
                    <a:lnTo>
                      <a:pt x="22712" y="38128"/>
                    </a:lnTo>
                    <a:lnTo>
                      <a:pt x="22463" y="38626"/>
                    </a:lnTo>
                    <a:lnTo>
                      <a:pt x="22380" y="38791"/>
                    </a:lnTo>
                    <a:lnTo>
                      <a:pt x="22380" y="38791"/>
                    </a:lnTo>
                    <a:lnTo>
                      <a:pt x="22256" y="39040"/>
                    </a:lnTo>
                    <a:lnTo>
                      <a:pt x="23002" y="39579"/>
                    </a:lnTo>
                    <a:lnTo>
                      <a:pt x="23002" y="39579"/>
                    </a:lnTo>
                    <a:lnTo>
                      <a:pt x="23043" y="40076"/>
                    </a:lnTo>
                    <a:lnTo>
                      <a:pt x="23085" y="40615"/>
                    </a:lnTo>
                    <a:lnTo>
                      <a:pt x="23085" y="41319"/>
                    </a:lnTo>
                    <a:lnTo>
                      <a:pt x="23085" y="41319"/>
                    </a:lnTo>
                    <a:lnTo>
                      <a:pt x="23085" y="42065"/>
                    </a:lnTo>
                    <a:lnTo>
                      <a:pt x="23002" y="42894"/>
                    </a:lnTo>
                    <a:lnTo>
                      <a:pt x="22836" y="43765"/>
                    </a:lnTo>
                    <a:lnTo>
                      <a:pt x="22712" y="44138"/>
                    </a:lnTo>
                    <a:lnTo>
                      <a:pt x="22587" y="44552"/>
                    </a:lnTo>
                    <a:lnTo>
                      <a:pt x="22421" y="44925"/>
                    </a:lnTo>
                    <a:lnTo>
                      <a:pt x="22214" y="45298"/>
                    </a:lnTo>
                    <a:lnTo>
                      <a:pt x="21966" y="45629"/>
                    </a:lnTo>
                    <a:lnTo>
                      <a:pt x="21717" y="45920"/>
                    </a:lnTo>
                    <a:lnTo>
                      <a:pt x="21427" y="46168"/>
                    </a:lnTo>
                    <a:lnTo>
                      <a:pt x="21054" y="46375"/>
                    </a:lnTo>
                    <a:lnTo>
                      <a:pt x="20681" y="46541"/>
                    </a:lnTo>
                    <a:lnTo>
                      <a:pt x="20225" y="46666"/>
                    </a:lnTo>
                    <a:lnTo>
                      <a:pt x="20225" y="46666"/>
                    </a:lnTo>
                    <a:lnTo>
                      <a:pt x="19852" y="46666"/>
                    </a:lnTo>
                    <a:lnTo>
                      <a:pt x="19852" y="46666"/>
                    </a:lnTo>
                    <a:lnTo>
                      <a:pt x="19603" y="46666"/>
                    </a:lnTo>
                    <a:lnTo>
                      <a:pt x="19355" y="46624"/>
                    </a:lnTo>
                    <a:lnTo>
                      <a:pt x="19106" y="46583"/>
                    </a:lnTo>
                    <a:lnTo>
                      <a:pt x="18899" y="46458"/>
                    </a:lnTo>
                    <a:lnTo>
                      <a:pt x="18484" y="46210"/>
                    </a:lnTo>
                    <a:lnTo>
                      <a:pt x="18111" y="45878"/>
                    </a:lnTo>
                    <a:lnTo>
                      <a:pt x="17780" y="45464"/>
                    </a:lnTo>
                    <a:lnTo>
                      <a:pt x="17448" y="44966"/>
                    </a:lnTo>
                    <a:lnTo>
                      <a:pt x="17200" y="44386"/>
                    </a:lnTo>
                    <a:lnTo>
                      <a:pt x="16951" y="43765"/>
                    </a:lnTo>
                    <a:lnTo>
                      <a:pt x="16744" y="43101"/>
                    </a:lnTo>
                    <a:lnTo>
                      <a:pt x="16536" y="42397"/>
                    </a:lnTo>
                    <a:lnTo>
                      <a:pt x="16412" y="41651"/>
                    </a:lnTo>
                    <a:lnTo>
                      <a:pt x="16288" y="40864"/>
                    </a:lnTo>
                    <a:lnTo>
                      <a:pt x="16205" y="40076"/>
                    </a:lnTo>
                    <a:lnTo>
                      <a:pt x="16122" y="39289"/>
                    </a:lnTo>
                    <a:lnTo>
                      <a:pt x="16081" y="38501"/>
                    </a:lnTo>
                    <a:lnTo>
                      <a:pt x="16081" y="37714"/>
                    </a:lnTo>
                    <a:lnTo>
                      <a:pt x="16081" y="37714"/>
                    </a:lnTo>
                    <a:lnTo>
                      <a:pt x="16081" y="36926"/>
                    </a:lnTo>
                    <a:lnTo>
                      <a:pt x="16122" y="36180"/>
                    </a:lnTo>
                    <a:lnTo>
                      <a:pt x="16164" y="35434"/>
                    </a:lnTo>
                    <a:lnTo>
                      <a:pt x="16246" y="34771"/>
                    </a:lnTo>
                    <a:lnTo>
                      <a:pt x="18650" y="36471"/>
                    </a:lnTo>
                    <a:lnTo>
                      <a:pt x="19976" y="34730"/>
                    </a:lnTo>
                    <a:lnTo>
                      <a:pt x="18526" y="33943"/>
                    </a:lnTo>
                    <a:lnTo>
                      <a:pt x="18526" y="33943"/>
                    </a:lnTo>
                    <a:lnTo>
                      <a:pt x="18526" y="33943"/>
                    </a:lnTo>
                    <a:lnTo>
                      <a:pt x="19479" y="32119"/>
                    </a:lnTo>
                    <a:lnTo>
                      <a:pt x="20474" y="30296"/>
                    </a:lnTo>
                    <a:lnTo>
                      <a:pt x="21385" y="28431"/>
                    </a:lnTo>
                    <a:lnTo>
                      <a:pt x="22297" y="26566"/>
                    </a:lnTo>
                    <a:lnTo>
                      <a:pt x="22297" y="26566"/>
                    </a:lnTo>
                    <a:lnTo>
                      <a:pt x="22836" y="25405"/>
                    </a:lnTo>
                    <a:lnTo>
                      <a:pt x="22836" y="25405"/>
                    </a:lnTo>
                    <a:lnTo>
                      <a:pt x="23292" y="20888"/>
                    </a:lnTo>
                    <a:lnTo>
                      <a:pt x="23830" y="15790"/>
                    </a:lnTo>
                    <a:lnTo>
                      <a:pt x="23830" y="15790"/>
                    </a:lnTo>
                    <a:lnTo>
                      <a:pt x="23292" y="14381"/>
                    </a:lnTo>
                    <a:lnTo>
                      <a:pt x="22712" y="12972"/>
                    </a:lnTo>
                    <a:lnTo>
                      <a:pt x="22712" y="12972"/>
                    </a:lnTo>
                    <a:lnTo>
                      <a:pt x="21883" y="11107"/>
                    </a:lnTo>
                    <a:lnTo>
                      <a:pt x="20971" y="9242"/>
                    </a:lnTo>
                    <a:lnTo>
                      <a:pt x="20971" y="9242"/>
                    </a:lnTo>
                    <a:lnTo>
                      <a:pt x="20059" y="7419"/>
                    </a:lnTo>
                    <a:lnTo>
                      <a:pt x="19106" y="5637"/>
                    </a:lnTo>
                    <a:lnTo>
                      <a:pt x="19106" y="5637"/>
                    </a:lnTo>
                    <a:lnTo>
                      <a:pt x="19106" y="5637"/>
                    </a:lnTo>
                    <a:lnTo>
                      <a:pt x="24991" y="2612"/>
                    </a:lnTo>
                    <a:lnTo>
                      <a:pt x="24991" y="2612"/>
                    </a:lnTo>
                    <a:lnTo>
                      <a:pt x="25281" y="3192"/>
                    </a:lnTo>
                    <a:lnTo>
                      <a:pt x="25281" y="3192"/>
                    </a:lnTo>
                    <a:lnTo>
                      <a:pt x="25198" y="2819"/>
                    </a:lnTo>
                    <a:lnTo>
                      <a:pt x="25074" y="2404"/>
                    </a:lnTo>
                    <a:lnTo>
                      <a:pt x="24867" y="2073"/>
                    </a:lnTo>
                    <a:lnTo>
                      <a:pt x="24659" y="1700"/>
                    </a:lnTo>
                    <a:lnTo>
                      <a:pt x="24369" y="1410"/>
                    </a:lnTo>
                    <a:lnTo>
                      <a:pt x="24038" y="1161"/>
                    </a:lnTo>
                    <a:lnTo>
                      <a:pt x="23706" y="954"/>
                    </a:lnTo>
                    <a:lnTo>
                      <a:pt x="23292" y="788"/>
                    </a:lnTo>
                    <a:lnTo>
                      <a:pt x="23292" y="788"/>
                    </a:lnTo>
                    <a:lnTo>
                      <a:pt x="22546" y="581"/>
                    </a:lnTo>
                    <a:lnTo>
                      <a:pt x="21800" y="415"/>
                    </a:lnTo>
                    <a:lnTo>
                      <a:pt x="21800" y="415"/>
                    </a:lnTo>
                    <a:lnTo>
                      <a:pt x="21178" y="332"/>
                    </a:lnTo>
                    <a:lnTo>
                      <a:pt x="20556" y="249"/>
                    </a:lnTo>
                    <a:lnTo>
                      <a:pt x="19935" y="208"/>
                    </a:lnTo>
                    <a:lnTo>
                      <a:pt x="19313" y="166"/>
                    </a:lnTo>
                    <a:lnTo>
                      <a:pt x="19313" y="166"/>
                    </a:lnTo>
                    <a:lnTo>
                      <a:pt x="18857" y="788"/>
                    </a:lnTo>
                    <a:lnTo>
                      <a:pt x="18857" y="788"/>
                    </a:lnTo>
                    <a:lnTo>
                      <a:pt x="18319" y="1368"/>
                    </a:lnTo>
                    <a:lnTo>
                      <a:pt x="17738" y="1990"/>
                    </a:lnTo>
                    <a:lnTo>
                      <a:pt x="16329" y="3358"/>
                    </a:lnTo>
                    <a:lnTo>
                      <a:pt x="14796" y="4891"/>
                    </a:lnTo>
                    <a:lnTo>
                      <a:pt x="14008" y="5761"/>
                    </a:lnTo>
                    <a:lnTo>
                      <a:pt x="13262" y="6632"/>
                    </a:lnTo>
                    <a:lnTo>
                      <a:pt x="13262" y="6632"/>
                    </a:lnTo>
                    <a:lnTo>
                      <a:pt x="12599" y="7419"/>
                    </a:lnTo>
                    <a:lnTo>
                      <a:pt x="12019" y="8248"/>
                    </a:lnTo>
                    <a:lnTo>
                      <a:pt x="11439" y="9077"/>
                    </a:lnTo>
                    <a:lnTo>
                      <a:pt x="10900" y="9988"/>
                    </a:lnTo>
                    <a:lnTo>
                      <a:pt x="10900" y="9988"/>
                    </a:lnTo>
                    <a:lnTo>
                      <a:pt x="10403" y="10942"/>
                    </a:lnTo>
                    <a:lnTo>
                      <a:pt x="9947" y="11978"/>
                    </a:lnTo>
                    <a:lnTo>
                      <a:pt x="9616" y="13055"/>
                    </a:lnTo>
                    <a:lnTo>
                      <a:pt x="9450" y="13635"/>
                    </a:lnTo>
                    <a:lnTo>
                      <a:pt x="9325" y="14216"/>
                    </a:lnTo>
                    <a:lnTo>
                      <a:pt x="9325" y="14216"/>
                    </a:lnTo>
                    <a:lnTo>
                      <a:pt x="9035" y="13097"/>
                    </a:lnTo>
                    <a:lnTo>
                      <a:pt x="8828" y="11978"/>
                    </a:lnTo>
                    <a:lnTo>
                      <a:pt x="8662" y="10859"/>
                    </a:lnTo>
                    <a:lnTo>
                      <a:pt x="8538" y="9740"/>
                    </a:lnTo>
                    <a:lnTo>
                      <a:pt x="8538" y="9740"/>
                    </a:lnTo>
                    <a:lnTo>
                      <a:pt x="8497" y="8579"/>
                    </a:lnTo>
                    <a:lnTo>
                      <a:pt x="8455" y="7419"/>
                    </a:lnTo>
                    <a:lnTo>
                      <a:pt x="8455" y="7419"/>
                    </a:lnTo>
                    <a:lnTo>
                      <a:pt x="8497" y="5927"/>
                    </a:lnTo>
                    <a:lnTo>
                      <a:pt x="8579" y="4518"/>
                    </a:lnTo>
                    <a:lnTo>
                      <a:pt x="8704" y="3275"/>
                    </a:lnTo>
                    <a:lnTo>
                      <a:pt x="8870" y="2156"/>
                    </a:lnTo>
                    <a:lnTo>
                      <a:pt x="9118" y="581"/>
                    </a:lnTo>
                    <a:lnTo>
                      <a:pt x="9243" y="1"/>
                    </a:lnTo>
                    <a:lnTo>
                      <a:pt x="9243" y="1"/>
                    </a:lnTo>
                    <a:lnTo>
                      <a:pt x="911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61"/>
              <p:cNvSpPr/>
              <p:nvPr/>
            </p:nvSpPr>
            <p:spPr>
              <a:xfrm>
                <a:off x="2424225" y="2465325"/>
                <a:ext cx="1305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684" extrusionOk="0">
                    <a:moveTo>
                      <a:pt x="2363" y="0"/>
                    </a:moveTo>
                    <a:lnTo>
                      <a:pt x="1" y="3150"/>
                    </a:lnTo>
                    <a:lnTo>
                      <a:pt x="4311" y="4683"/>
                    </a:lnTo>
                    <a:lnTo>
                      <a:pt x="4560" y="4186"/>
                    </a:lnTo>
                    <a:lnTo>
                      <a:pt x="4808" y="3647"/>
                    </a:lnTo>
                    <a:lnTo>
                      <a:pt x="5016" y="3026"/>
                    </a:lnTo>
                    <a:lnTo>
                      <a:pt x="5098" y="2653"/>
                    </a:lnTo>
                    <a:lnTo>
                      <a:pt x="5181" y="2321"/>
                    </a:lnTo>
                    <a:lnTo>
                      <a:pt x="5223" y="1948"/>
                    </a:lnTo>
                    <a:lnTo>
                      <a:pt x="5223" y="1617"/>
                    </a:lnTo>
                    <a:lnTo>
                      <a:pt x="5181" y="1285"/>
                    </a:lnTo>
                    <a:lnTo>
                      <a:pt x="5057" y="954"/>
                    </a:lnTo>
                    <a:lnTo>
                      <a:pt x="4891" y="705"/>
                    </a:lnTo>
                    <a:lnTo>
                      <a:pt x="4684" y="456"/>
                    </a:lnTo>
                    <a:lnTo>
                      <a:pt x="2363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61"/>
              <p:cNvSpPr/>
              <p:nvPr/>
            </p:nvSpPr>
            <p:spPr>
              <a:xfrm>
                <a:off x="2424225" y="2465325"/>
                <a:ext cx="1305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684" fill="none" extrusionOk="0">
                    <a:moveTo>
                      <a:pt x="2363" y="0"/>
                    </a:moveTo>
                    <a:lnTo>
                      <a:pt x="1" y="3150"/>
                    </a:lnTo>
                    <a:lnTo>
                      <a:pt x="4311" y="4683"/>
                    </a:lnTo>
                    <a:lnTo>
                      <a:pt x="4311" y="4683"/>
                    </a:lnTo>
                    <a:lnTo>
                      <a:pt x="4560" y="4186"/>
                    </a:lnTo>
                    <a:lnTo>
                      <a:pt x="4808" y="3647"/>
                    </a:lnTo>
                    <a:lnTo>
                      <a:pt x="5016" y="3026"/>
                    </a:lnTo>
                    <a:lnTo>
                      <a:pt x="5098" y="2653"/>
                    </a:lnTo>
                    <a:lnTo>
                      <a:pt x="5181" y="2321"/>
                    </a:lnTo>
                    <a:lnTo>
                      <a:pt x="5223" y="1948"/>
                    </a:lnTo>
                    <a:lnTo>
                      <a:pt x="5223" y="1617"/>
                    </a:lnTo>
                    <a:lnTo>
                      <a:pt x="5181" y="1285"/>
                    </a:lnTo>
                    <a:lnTo>
                      <a:pt x="5057" y="954"/>
                    </a:lnTo>
                    <a:lnTo>
                      <a:pt x="4891" y="705"/>
                    </a:lnTo>
                    <a:lnTo>
                      <a:pt x="4684" y="456"/>
                    </a:lnTo>
                    <a:lnTo>
                      <a:pt x="23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61"/>
              <p:cNvSpPr/>
              <p:nvPr/>
            </p:nvSpPr>
            <p:spPr>
              <a:xfrm>
                <a:off x="2409725" y="2544050"/>
                <a:ext cx="1222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270" extrusionOk="0">
                    <a:moveTo>
                      <a:pt x="581" y="1"/>
                    </a:moveTo>
                    <a:lnTo>
                      <a:pt x="42" y="2363"/>
                    </a:lnTo>
                    <a:lnTo>
                      <a:pt x="1" y="2612"/>
                    </a:lnTo>
                    <a:lnTo>
                      <a:pt x="1" y="2861"/>
                    </a:lnTo>
                    <a:lnTo>
                      <a:pt x="42" y="3109"/>
                    </a:lnTo>
                    <a:lnTo>
                      <a:pt x="166" y="3316"/>
                    </a:lnTo>
                    <a:lnTo>
                      <a:pt x="332" y="3524"/>
                    </a:lnTo>
                    <a:lnTo>
                      <a:pt x="498" y="3689"/>
                    </a:lnTo>
                    <a:lnTo>
                      <a:pt x="705" y="3814"/>
                    </a:lnTo>
                    <a:lnTo>
                      <a:pt x="954" y="3938"/>
                    </a:lnTo>
                    <a:lnTo>
                      <a:pt x="1037" y="3938"/>
                    </a:lnTo>
                    <a:lnTo>
                      <a:pt x="2653" y="4228"/>
                    </a:lnTo>
                    <a:lnTo>
                      <a:pt x="2902" y="4270"/>
                    </a:lnTo>
                    <a:lnTo>
                      <a:pt x="3109" y="4228"/>
                    </a:lnTo>
                    <a:lnTo>
                      <a:pt x="3358" y="4145"/>
                    </a:lnTo>
                    <a:lnTo>
                      <a:pt x="3565" y="4062"/>
                    </a:lnTo>
                    <a:lnTo>
                      <a:pt x="3772" y="3938"/>
                    </a:lnTo>
                    <a:lnTo>
                      <a:pt x="3938" y="3772"/>
                    </a:lnTo>
                    <a:lnTo>
                      <a:pt x="4062" y="3565"/>
                    </a:lnTo>
                    <a:lnTo>
                      <a:pt x="4186" y="3358"/>
                    </a:lnTo>
                    <a:lnTo>
                      <a:pt x="4891" y="1534"/>
                    </a:lnTo>
                    <a:lnTo>
                      <a:pt x="58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61"/>
              <p:cNvSpPr/>
              <p:nvPr/>
            </p:nvSpPr>
            <p:spPr>
              <a:xfrm>
                <a:off x="2409725" y="2544050"/>
                <a:ext cx="1222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270" fill="none" extrusionOk="0">
                    <a:moveTo>
                      <a:pt x="1037" y="3938"/>
                    </a:moveTo>
                    <a:lnTo>
                      <a:pt x="2653" y="4228"/>
                    </a:lnTo>
                    <a:lnTo>
                      <a:pt x="2653" y="4228"/>
                    </a:lnTo>
                    <a:lnTo>
                      <a:pt x="2902" y="4270"/>
                    </a:lnTo>
                    <a:lnTo>
                      <a:pt x="3109" y="4228"/>
                    </a:lnTo>
                    <a:lnTo>
                      <a:pt x="3358" y="4145"/>
                    </a:lnTo>
                    <a:lnTo>
                      <a:pt x="3565" y="4062"/>
                    </a:lnTo>
                    <a:lnTo>
                      <a:pt x="3772" y="3938"/>
                    </a:lnTo>
                    <a:lnTo>
                      <a:pt x="3938" y="3772"/>
                    </a:lnTo>
                    <a:lnTo>
                      <a:pt x="4062" y="3565"/>
                    </a:lnTo>
                    <a:lnTo>
                      <a:pt x="4186" y="3358"/>
                    </a:lnTo>
                    <a:lnTo>
                      <a:pt x="4891" y="1534"/>
                    </a:lnTo>
                    <a:lnTo>
                      <a:pt x="581" y="1"/>
                    </a:lnTo>
                    <a:lnTo>
                      <a:pt x="42" y="2363"/>
                    </a:lnTo>
                    <a:lnTo>
                      <a:pt x="42" y="2363"/>
                    </a:lnTo>
                    <a:lnTo>
                      <a:pt x="1" y="2612"/>
                    </a:lnTo>
                    <a:lnTo>
                      <a:pt x="1" y="2861"/>
                    </a:lnTo>
                    <a:lnTo>
                      <a:pt x="42" y="3109"/>
                    </a:lnTo>
                    <a:lnTo>
                      <a:pt x="166" y="3316"/>
                    </a:lnTo>
                    <a:lnTo>
                      <a:pt x="332" y="3524"/>
                    </a:lnTo>
                    <a:lnTo>
                      <a:pt x="498" y="3689"/>
                    </a:lnTo>
                    <a:lnTo>
                      <a:pt x="705" y="3814"/>
                    </a:lnTo>
                    <a:lnTo>
                      <a:pt x="954" y="3938"/>
                    </a:lnTo>
                    <a:lnTo>
                      <a:pt x="954" y="3938"/>
                    </a:lnTo>
                    <a:lnTo>
                      <a:pt x="1037" y="393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4601" y="22090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6619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fill="none" extrusionOk="0">
                    <a:moveTo>
                      <a:pt x="6466" y="1"/>
                    </a:moveTo>
                    <a:lnTo>
                      <a:pt x="6466" y="1"/>
                    </a:lnTo>
                    <a:lnTo>
                      <a:pt x="7378" y="1990"/>
                    </a:lnTo>
                    <a:lnTo>
                      <a:pt x="8248" y="3979"/>
                    </a:lnTo>
                    <a:lnTo>
                      <a:pt x="8248" y="3979"/>
                    </a:lnTo>
                    <a:lnTo>
                      <a:pt x="9077" y="6010"/>
                    </a:lnTo>
                    <a:lnTo>
                      <a:pt x="9906" y="8041"/>
                    </a:lnTo>
                    <a:lnTo>
                      <a:pt x="9906" y="8041"/>
                    </a:lnTo>
                    <a:lnTo>
                      <a:pt x="10652" y="10113"/>
                    </a:lnTo>
                    <a:lnTo>
                      <a:pt x="11356" y="12268"/>
                    </a:lnTo>
                    <a:lnTo>
                      <a:pt x="11356" y="12268"/>
                    </a:lnTo>
                    <a:lnTo>
                      <a:pt x="11646" y="13387"/>
                    </a:lnTo>
                    <a:lnTo>
                      <a:pt x="11936" y="14547"/>
                    </a:lnTo>
                    <a:lnTo>
                      <a:pt x="11936" y="14547"/>
                    </a:lnTo>
                    <a:lnTo>
                      <a:pt x="12061" y="15169"/>
                    </a:lnTo>
                    <a:lnTo>
                      <a:pt x="12144" y="15832"/>
                    </a:lnTo>
                    <a:lnTo>
                      <a:pt x="12144" y="15832"/>
                    </a:lnTo>
                    <a:lnTo>
                      <a:pt x="12226" y="16619"/>
                    </a:lnTo>
                    <a:lnTo>
                      <a:pt x="12226" y="17365"/>
                    </a:lnTo>
                    <a:lnTo>
                      <a:pt x="12226" y="17365"/>
                    </a:lnTo>
                    <a:lnTo>
                      <a:pt x="12185" y="17904"/>
                    </a:lnTo>
                    <a:lnTo>
                      <a:pt x="12144" y="18318"/>
                    </a:lnTo>
                    <a:lnTo>
                      <a:pt x="12144" y="18318"/>
                    </a:lnTo>
                    <a:lnTo>
                      <a:pt x="11978" y="19023"/>
                    </a:lnTo>
                    <a:lnTo>
                      <a:pt x="11978" y="19023"/>
                    </a:lnTo>
                    <a:lnTo>
                      <a:pt x="11605" y="20225"/>
                    </a:lnTo>
                    <a:lnTo>
                      <a:pt x="11605" y="20225"/>
                    </a:lnTo>
                    <a:lnTo>
                      <a:pt x="11190" y="21344"/>
                    </a:lnTo>
                    <a:lnTo>
                      <a:pt x="10776" y="22380"/>
                    </a:lnTo>
                    <a:lnTo>
                      <a:pt x="10776" y="22380"/>
                    </a:lnTo>
                    <a:lnTo>
                      <a:pt x="9906" y="24411"/>
                    </a:lnTo>
                    <a:lnTo>
                      <a:pt x="9035" y="26400"/>
                    </a:lnTo>
                    <a:lnTo>
                      <a:pt x="9035" y="26400"/>
                    </a:lnTo>
                    <a:lnTo>
                      <a:pt x="8124" y="28348"/>
                    </a:lnTo>
                    <a:lnTo>
                      <a:pt x="7170" y="30295"/>
                    </a:lnTo>
                    <a:lnTo>
                      <a:pt x="7170" y="30295"/>
                    </a:lnTo>
                    <a:lnTo>
                      <a:pt x="5264" y="34150"/>
                    </a:lnTo>
                    <a:lnTo>
                      <a:pt x="1" y="31332"/>
                    </a:lnTo>
                    <a:lnTo>
                      <a:pt x="1" y="31332"/>
                    </a:lnTo>
                    <a:lnTo>
                      <a:pt x="954" y="29508"/>
                    </a:lnTo>
                    <a:lnTo>
                      <a:pt x="1949" y="27685"/>
                    </a:lnTo>
                    <a:lnTo>
                      <a:pt x="2860" y="25820"/>
                    </a:lnTo>
                    <a:lnTo>
                      <a:pt x="3772" y="23955"/>
                    </a:lnTo>
                    <a:lnTo>
                      <a:pt x="3772" y="23955"/>
                    </a:lnTo>
                    <a:lnTo>
                      <a:pt x="4601" y="22090"/>
                    </a:lnTo>
                    <a:lnTo>
                      <a:pt x="5388" y="20225"/>
                    </a:lnTo>
                    <a:lnTo>
                      <a:pt x="5388" y="20225"/>
                    </a:lnTo>
                    <a:lnTo>
                      <a:pt x="5720" y="19313"/>
                    </a:lnTo>
                    <a:lnTo>
                      <a:pt x="6051" y="18443"/>
                    </a:lnTo>
                    <a:lnTo>
                      <a:pt x="6176" y="18028"/>
                    </a:lnTo>
                    <a:lnTo>
                      <a:pt x="6259" y="17614"/>
                    </a:lnTo>
                    <a:lnTo>
                      <a:pt x="6259" y="17614"/>
                    </a:lnTo>
                    <a:lnTo>
                      <a:pt x="6300" y="17448"/>
                    </a:lnTo>
                    <a:lnTo>
                      <a:pt x="6342" y="17324"/>
                    </a:lnTo>
                    <a:lnTo>
                      <a:pt x="6342" y="17199"/>
                    </a:lnTo>
                    <a:lnTo>
                      <a:pt x="6342" y="16992"/>
                    </a:lnTo>
                    <a:lnTo>
                      <a:pt x="6342" y="16992"/>
                    </a:lnTo>
                    <a:lnTo>
                      <a:pt x="6300" y="16661"/>
                    </a:lnTo>
                    <a:lnTo>
                      <a:pt x="6300" y="16661"/>
                    </a:lnTo>
                    <a:lnTo>
                      <a:pt x="6134" y="15832"/>
                    </a:lnTo>
                    <a:lnTo>
                      <a:pt x="6134" y="15832"/>
                    </a:lnTo>
                    <a:lnTo>
                      <a:pt x="5886" y="15003"/>
                    </a:lnTo>
                    <a:lnTo>
                      <a:pt x="5596" y="14091"/>
                    </a:lnTo>
                    <a:lnTo>
                      <a:pt x="5596" y="14091"/>
                    </a:lnTo>
                    <a:lnTo>
                      <a:pt x="4932" y="12226"/>
                    </a:lnTo>
                    <a:lnTo>
                      <a:pt x="4187" y="10361"/>
                    </a:lnTo>
                    <a:lnTo>
                      <a:pt x="4187" y="10361"/>
                    </a:lnTo>
                    <a:lnTo>
                      <a:pt x="3358" y="8496"/>
                    </a:lnTo>
                    <a:lnTo>
                      <a:pt x="2446" y="6631"/>
                    </a:lnTo>
                    <a:lnTo>
                      <a:pt x="2446" y="6631"/>
                    </a:lnTo>
                    <a:lnTo>
                      <a:pt x="1534" y="4808"/>
                    </a:lnTo>
                    <a:lnTo>
                      <a:pt x="581" y="3026"/>
                    </a:lnTo>
                    <a:lnTo>
                      <a:pt x="646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4850" y="21510"/>
                    </a:lnTo>
                    <a:lnTo>
                      <a:pt x="4311" y="22794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7075"/>
                    </a:lnTo>
                    <a:lnTo>
                      <a:pt x="12226" y="16453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  <a:close/>
                  </a:path>
                </a:pathLst>
              </a:custGeom>
              <a:solidFill>
                <a:srgbClr val="DEEA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fill="none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42" y="17324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5388" y="20225"/>
                    </a:lnTo>
                    <a:lnTo>
                      <a:pt x="4850" y="21510"/>
                    </a:lnTo>
                    <a:lnTo>
                      <a:pt x="4311" y="22794"/>
                    </a:lnTo>
                    <a:lnTo>
                      <a:pt x="4311" y="22794"/>
                    </a:lnTo>
                    <a:lnTo>
                      <a:pt x="3772" y="23955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7365"/>
                    </a:lnTo>
                    <a:lnTo>
                      <a:pt x="12226" y="17075"/>
                    </a:lnTo>
                    <a:lnTo>
                      <a:pt x="12226" y="17075"/>
                    </a:lnTo>
                    <a:lnTo>
                      <a:pt x="12226" y="16453"/>
                    </a:lnTo>
                    <a:lnTo>
                      <a:pt x="12144" y="15832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extrusionOk="0">
                    <a:moveTo>
                      <a:pt x="166" y="0"/>
                    </a:moveTo>
                    <a:lnTo>
                      <a:pt x="84" y="912"/>
                    </a:lnTo>
                    <a:lnTo>
                      <a:pt x="1" y="1865"/>
                    </a:lnTo>
                    <a:lnTo>
                      <a:pt x="1" y="2860"/>
                    </a:lnTo>
                    <a:lnTo>
                      <a:pt x="1" y="3896"/>
                    </a:lnTo>
                    <a:lnTo>
                      <a:pt x="84" y="4932"/>
                    </a:lnTo>
                    <a:lnTo>
                      <a:pt x="166" y="5968"/>
                    </a:lnTo>
                    <a:lnTo>
                      <a:pt x="332" y="6963"/>
                    </a:lnTo>
                    <a:lnTo>
                      <a:pt x="539" y="7916"/>
                    </a:lnTo>
                    <a:lnTo>
                      <a:pt x="788" y="8786"/>
                    </a:lnTo>
                    <a:lnTo>
                      <a:pt x="1120" y="9615"/>
                    </a:lnTo>
                    <a:lnTo>
                      <a:pt x="1493" y="10320"/>
                    </a:lnTo>
                    <a:lnTo>
                      <a:pt x="1658" y="10651"/>
                    </a:lnTo>
                    <a:lnTo>
                      <a:pt x="1907" y="10941"/>
                    </a:lnTo>
                    <a:lnTo>
                      <a:pt x="2114" y="11190"/>
                    </a:lnTo>
                    <a:lnTo>
                      <a:pt x="2363" y="11397"/>
                    </a:lnTo>
                    <a:lnTo>
                      <a:pt x="2612" y="11604"/>
                    </a:lnTo>
                    <a:lnTo>
                      <a:pt x="2902" y="11729"/>
                    </a:lnTo>
                    <a:lnTo>
                      <a:pt x="3192" y="11853"/>
                    </a:lnTo>
                    <a:lnTo>
                      <a:pt x="3482" y="11895"/>
                    </a:lnTo>
                    <a:lnTo>
                      <a:pt x="4145" y="11895"/>
                    </a:lnTo>
                    <a:lnTo>
                      <a:pt x="4476" y="11812"/>
                    </a:lnTo>
                    <a:lnTo>
                      <a:pt x="4808" y="11687"/>
                    </a:lnTo>
                    <a:lnTo>
                      <a:pt x="5098" y="11563"/>
                    </a:lnTo>
                    <a:lnTo>
                      <a:pt x="5347" y="11397"/>
                    </a:lnTo>
                    <a:lnTo>
                      <a:pt x="5554" y="11190"/>
                    </a:lnTo>
                    <a:lnTo>
                      <a:pt x="5803" y="10983"/>
                    </a:lnTo>
                    <a:lnTo>
                      <a:pt x="5968" y="10776"/>
                    </a:lnTo>
                    <a:lnTo>
                      <a:pt x="6134" y="10485"/>
                    </a:lnTo>
                    <a:lnTo>
                      <a:pt x="6424" y="9947"/>
                    </a:lnTo>
                    <a:lnTo>
                      <a:pt x="6632" y="9367"/>
                    </a:lnTo>
                    <a:lnTo>
                      <a:pt x="6797" y="8745"/>
                    </a:lnTo>
                    <a:lnTo>
                      <a:pt x="6922" y="8082"/>
                    </a:lnTo>
                    <a:lnTo>
                      <a:pt x="6963" y="7460"/>
                    </a:lnTo>
                    <a:lnTo>
                      <a:pt x="7005" y="6880"/>
                    </a:lnTo>
                    <a:lnTo>
                      <a:pt x="7005" y="5802"/>
                    </a:lnTo>
                    <a:lnTo>
                      <a:pt x="6922" y="5056"/>
                    </a:lnTo>
                    <a:lnTo>
                      <a:pt x="6922" y="4808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fill="none" extrusionOk="0">
                    <a:moveTo>
                      <a:pt x="166" y="0"/>
                    </a:moveTo>
                    <a:lnTo>
                      <a:pt x="6922" y="4808"/>
                    </a:lnTo>
                    <a:lnTo>
                      <a:pt x="6922" y="4808"/>
                    </a:lnTo>
                    <a:lnTo>
                      <a:pt x="6922" y="5056"/>
                    </a:lnTo>
                    <a:lnTo>
                      <a:pt x="7005" y="5802"/>
                    </a:lnTo>
                    <a:lnTo>
                      <a:pt x="7005" y="6880"/>
                    </a:lnTo>
                    <a:lnTo>
                      <a:pt x="6963" y="7460"/>
                    </a:lnTo>
                    <a:lnTo>
                      <a:pt x="6922" y="8082"/>
                    </a:lnTo>
                    <a:lnTo>
                      <a:pt x="6797" y="8745"/>
                    </a:lnTo>
                    <a:lnTo>
                      <a:pt x="6632" y="9367"/>
                    </a:lnTo>
                    <a:lnTo>
                      <a:pt x="6424" y="9947"/>
                    </a:lnTo>
                    <a:lnTo>
                      <a:pt x="6134" y="10485"/>
                    </a:lnTo>
                    <a:lnTo>
                      <a:pt x="5968" y="10776"/>
                    </a:lnTo>
                    <a:lnTo>
                      <a:pt x="5803" y="10983"/>
                    </a:lnTo>
                    <a:lnTo>
                      <a:pt x="5554" y="11190"/>
                    </a:lnTo>
                    <a:lnTo>
                      <a:pt x="5347" y="11397"/>
                    </a:lnTo>
                    <a:lnTo>
                      <a:pt x="5098" y="11563"/>
                    </a:lnTo>
                    <a:lnTo>
                      <a:pt x="4808" y="11687"/>
                    </a:lnTo>
                    <a:lnTo>
                      <a:pt x="4476" y="11812"/>
                    </a:lnTo>
                    <a:lnTo>
                      <a:pt x="4145" y="11895"/>
                    </a:lnTo>
                    <a:lnTo>
                      <a:pt x="4145" y="11895"/>
                    </a:lnTo>
                    <a:lnTo>
                      <a:pt x="3813" y="11895"/>
                    </a:lnTo>
                    <a:lnTo>
                      <a:pt x="3482" y="11895"/>
                    </a:lnTo>
                    <a:lnTo>
                      <a:pt x="3192" y="11853"/>
                    </a:lnTo>
                    <a:lnTo>
                      <a:pt x="2902" y="11729"/>
                    </a:lnTo>
                    <a:lnTo>
                      <a:pt x="2612" y="11604"/>
                    </a:lnTo>
                    <a:lnTo>
                      <a:pt x="2363" y="11397"/>
                    </a:lnTo>
                    <a:lnTo>
                      <a:pt x="2114" y="11190"/>
                    </a:lnTo>
                    <a:lnTo>
                      <a:pt x="1907" y="10941"/>
                    </a:lnTo>
                    <a:lnTo>
                      <a:pt x="1658" y="10651"/>
                    </a:lnTo>
                    <a:lnTo>
                      <a:pt x="1493" y="10320"/>
                    </a:lnTo>
                    <a:lnTo>
                      <a:pt x="1120" y="9615"/>
                    </a:lnTo>
                    <a:lnTo>
                      <a:pt x="788" y="8786"/>
                    </a:lnTo>
                    <a:lnTo>
                      <a:pt x="539" y="7916"/>
                    </a:lnTo>
                    <a:lnTo>
                      <a:pt x="332" y="6963"/>
                    </a:lnTo>
                    <a:lnTo>
                      <a:pt x="166" y="5968"/>
                    </a:lnTo>
                    <a:lnTo>
                      <a:pt x="84" y="4932"/>
                    </a:lnTo>
                    <a:lnTo>
                      <a:pt x="1" y="3896"/>
                    </a:lnTo>
                    <a:lnTo>
                      <a:pt x="1" y="2860"/>
                    </a:lnTo>
                    <a:lnTo>
                      <a:pt x="1" y="1865"/>
                    </a:lnTo>
                    <a:lnTo>
                      <a:pt x="84" y="912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extrusionOk="0">
                    <a:moveTo>
                      <a:pt x="166" y="0"/>
                    </a:moveTo>
                    <a:lnTo>
                      <a:pt x="84" y="663"/>
                    </a:lnTo>
                    <a:lnTo>
                      <a:pt x="42" y="1409"/>
                    </a:lnTo>
                    <a:lnTo>
                      <a:pt x="1" y="2155"/>
                    </a:lnTo>
                    <a:lnTo>
                      <a:pt x="1" y="2943"/>
                    </a:lnTo>
                    <a:lnTo>
                      <a:pt x="1" y="3730"/>
                    </a:lnTo>
                    <a:lnTo>
                      <a:pt x="42" y="4518"/>
                    </a:lnTo>
                    <a:lnTo>
                      <a:pt x="125" y="5305"/>
                    </a:lnTo>
                    <a:lnTo>
                      <a:pt x="208" y="6093"/>
                    </a:lnTo>
                    <a:lnTo>
                      <a:pt x="332" y="6880"/>
                    </a:lnTo>
                    <a:lnTo>
                      <a:pt x="456" y="7626"/>
                    </a:lnTo>
                    <a:lnTo>
                      <a:pt x="664" y="8330"/>
                    </a:lnTo>
                    <a:lnTo>
                      <a:pt x="871" y="8994"/>
                    </a:lnTo>
                    <a:lnTo>
                      <a:pt x="1120" y="9615"/>
                    </a:lnTo>
                    <a:lnTo>
                      <a:pt x="1368" y="10195"/>
                    </a:lnTo>
                    <a:lnTo>
                      <a:pt x="1700" y="10693"/>
                    </a:lnTo>
                    <a:lnTo>
                      <a:pt x="2031" y="11107"/>
                    </a:lnTo>
                    <a:lnTo>
                      <a:pt x="2404" y="11439"/>
                    </a:lnTo>
                    <a:lnTo>
                      <a:pt x="2819" y="11687"/>
                    </a:lnTo>
                    <a:lnTo>
                      <a:pt x="3026" y="11812"/>
                    </a:lnTo>
                    <a:lnTo>
                      <a:pt x="3275" y="11853"/>
                    </a:lnTo>
                    <a:lnTo>
                      <a:pt x="3523" y="11895"/>
                    </a:lnTo>
                    <a:lnTo>
                      <a:pt x="4145" y="11895"/>
                    </a:lnTo>
                    <a:lnTo>
                      <a:pt x="4601" y="11770"/>
                    </a:lnTo>
                    <a:lnTo>
                      <a:pt x="4974" y="11604"/>
                    </a:lnTo>
                    <a:lnTo>
                      <a:pt x="5347" y="11397"/>
                    </a:lnTo>
                    <a:lnTo>
                      <a:pt x="5637" y="11149"/>
                    </a:lnTo>
                    <a:lnTo>
                      <a:pt x="5886" y="10858"/>
                    </a:lnTo>
                    <a:lnTo>
                      <a:pt x="6134" y="10527"/>
                    </a:lnTo>
                    <a:lnTo>
                      <a:pt x="6341" y="10154"/>
                    </a:lnTo>
                    <a:lnTo>
                      <a:pt x="6507" y="9781"/>
                    </a:lnTo>
                    <a:lnTo>
                      <a:pt x="6632" y="9367"/>
                    </a:lnTo>
                    <a:lnTo>
                      <a:pt x="6756" y="8994"/>
                    </a:lnTo>
                    <a:lnTo>
                      <a:pt x="6922" y="8123"/>
                    </a:lnTo>
                    <a:lnTo>
                      <a:pt x="7005" y="7294"/>
                    </a:lnTo>
                    <a:lnTo>
                      <a:pt x="7005" y="6548"/>
                    </a:lnTo>
                    <a:lnTo>
                      <a:pt x="7005" y="5844"/>
                    </a:lnTo>
                    <a:lnTo>
                      <a:pt x="6963" y="5305"/>
                    </a:lnTo>
                    <a:lnTo>
                      <a:pt x="6922" y="4808"/>
                    </a:lnTo>
                    <a:lnTo>
                      <a:pt x="5388" y="3689"/>
                    </a:lnTo>
                    <a:lnTo>
                      <a:pt x="2570" y="170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fill="none" extrusionOk="0">
                    <a:moveTo>
                      <a:pt x="166" y="0"/>
                    </a:moveTo>
                    <a:lnTo>
                      <a:pt x="166" y="0"/>
                    </a:lnTo>
                    <a:lnTo>
                      <a:pt x="84" y="663"/>
                    </a:lnTo>
                    <a:lnTo>
                      <a:pt x="42" y="1409"/>
                    </a:lnTo>
                    <a:lnTo>
                      <a:pt x="1" y="2155"/>
                    </a:lnTo>
                    <a:lnTo>
                      <a:pt x="1" y="2943"/>
                    </a:lnTo>
                    <a:lnTo>
                      <a:pt x="1" y="2943"/>
                    </a:lnTo>
                    <a:lnTo>
                      <a:pt x="1" y="3730"/>
                    </a:lnTo>
                    <a:lnTo>
                      <a:pt x="42" y="4518"/>
                    </a:lnTo>
                    <a:lnTo>
                      <a:pt x="125" y="5305"/>
                    </a:lnTo>
                    <a:lnTo>
                      <a:pt x="208" y="6093"/>
                    </a:lnTo>
                    <a:lnTo>
                      <a:pt x="332" y="6880"/>
                    </a:lnTo>
                    <a:lnTo>
                      <a:pt x="456" y="7626"/>
                    </a:lnTo>
                    <a:lnTo>
                      <a:pt x="664" y="8330"/>
                    </a:lnTo>
                    <a:lnTo>
                      <a:pt x="871" y="8994"/>
                    </a:lnTo>
                    <a:lnTo>
                      <a:pt x="1120" y="9615"/>
                    </a:lnTo>
                    <a:lnTo>
                      <a:pt x="1368" y="10195"/>
                    </a:lnTo>
                    <a:lnTo>
                      <a:pt x="1700" y="10693"/>
                    </a:lnTo>
                    <a:lnTo>
                      <a:pt x="2031" y="11107"/>
                    </a:lnTo>
                    <a:lnTo>
                      <a:pt x="2404" y="11439"/>
                    </a:lnTo>
                    <a:lnTo>
                      <a:pt x="2819" y="11687"/>
                    </a:lnTo>
                    <a:lnTo>
                      <a:pt x="3026" y="11812"/>
                    </a:lnTo>
                    <a:lnTo>
                      <a:pt x="3275" y="11853"/>
                    </a:lnTo>
                    <a:lnTo>
                      <a:pt x="3523" y="11895"/>
                    </a:lnTo>
                    <a:lnTo>
                      <a:pt x="3772" y="11895"/>
                    </a:lnTo>
                    <a:lnTo>
                      <a:pt x="3772" y="11895"/>
                    </a:lnTo>
                    <a:lnTo>
                      <a:pt x="4145" y="11895"/>
                    </a:lnTo>
                    <a:lnTo>
                      <a:pt x="4145" y="11895"/>
                    </a:lnTo>
                    <a:lnTo>
                      <a:pt x="4601" y="11770"/>
                    </a:lnTo>
                    <a:lnTo>
                      <a:pt x="4974" y="11604"/>
                    </a:lnTo>
                    <a:lnTo>
                      <a:pt x="5347" y="11397"/>
                    </a:lnTo>
                    <a:lnTo>
                      <a:pt x="5637" y="11149"/>
                    </a:lnTo>
                    <a:lnTo>
                      <a:pt x="5886" y="10858"/>
                    </a:lnTo>
                    <a:lnTo>
                      <a:pt x="6134" y="10527"/>
                    </a:lnTo>
                    <a:lnTo>
                      <a:pt x="6341" y="10154"/>
                    </a:lnTo>
                    <a:lnTo>
                      <a:pt x="6507" y="9781"/>
                    </a:lnTo>
                    <a:lnTo>
                      <a:pt x="6632" y="9367"/>
                    </a:lnTo>
                    <a:lnTo>
                      <a:pt x="6756" y="8994"/>
                    </a:lnTo>
                    <a:lnTo>
                      <a:pt x="6922" y="8123"/>
                    </a:lnTo>
                    <a:lnTo>
                      <a:pt x="7005" y="7294"/>
                    </a:lnTo>
                    <a:lnTo>
                      <a:pt x="7005" y="6548"/>
                    </a:lnTo>
                    <a:lnTo>
                      <a:pt x="7005" y="6548"/>
                    </a:lnTo>
                    <a:lnTo>
                      <a:pt x="7005" y="5844"/>
                    </a:lnTo>
                    <a:lnTo>
                      <a:pt x="6963" y="5305"/>
                    </a:lnTo>
                    <a:lnTo>
                      <a:pt x="6922" y="4808"/>
                    </a:lnTo>
                    <a:lnTo>
                      <a:pt x="5388" y="3689"/>
                    </a:lnTo>
                    <a:lnTo>
                      <a:pt x="2570" y="1700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83" y="5802"/>
                    </a:lnTo>
                    <a:lnTo>
                      <a:pt x="0" y="6880"/>
                    </a:lnTo>
                    <a:lnTo>
                      <a:pt x="0" y="8082"/>
                    </a:lnTo>
                    <a:lnTo>
                      <a:pt x="0" y="9367"/>
                    </a:lnTo>
                    <a:lnTo>
                      <a:pt x="42" y="9947"/>
                    </a:lnTo>
                    <a:lnTo>
                      <a:pt x="125" y="10485"/>
                    </a:lnTo>
                    <a:lnTo>
                      <a:pt x="207" y="10983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871" y="11895"/>
                    </a:lnTo>
                    <a:lnTo>
                      <a:pt x="953" y="11853"/>
                    </a:lnTo>
                    <a:lnTo>
                      <a:pt x="1036" y="11729"/>
                    </a:lnTo>
                    <a:lnTo>
                      <a:pt x="1244" y="11397"/>
                    </a:lnTo>
                    <a:lnTo>
                      <a:pt x="1409" y="10941"/>
                    </a:lnTo>
                    <a:lnTo>
                      <a:pt x="1534" y="10320"/>
                    </a:lnTo>
                    <a:lnTo>
                      <a:pt x="1699" y="9615"/>
                    </a:lnTo>
                    <a:lnTo>
                      <a:pt x="1948" y="7916"/>
                    </a:lnTo>
                    <a:lnTo>
                      <a:pt x="2155" y="5968"/>
                    </a:lnTo>
                    <a:lnTo>
                      <a:pt x="2280" y="3896"/>
                    </a:lnTo>
                    <a:lnTo>
                      <a:pt x="2363" y="1865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fill="none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125" y="4808"/>
                    </a:lnTo>
                    <a:lnTo>
                      <a:pt x="83" y="5802"/>
                    </a:lnTo>
                    <a:lnTo>
                      <a:pt x="0" y="6880"/>
                    </a:lnTo>
                    <a:lnTo>
                      <a:pt x="0" y="8082"/>
                    </a:lnTo>
                    <a:lnTo>
                      <a:pt x="0" y="9367"/>
                    </a:lnTo>
                    <a:lnTo>
                      <a:pt x="42" y="9947"/>
                    </a:lnTo>
                    <a:lnTo>
                      <a:pt x="125" y="10485"/>
                    </a:lnTo>
                    <a:lnTo>
                      <a:pt x="207" y="10983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663" y="11895"/>
                    </a:lnTo>
                    <a:lnTo>
                      <a:pt x="746" y="11895"/>
                    </a:lnTo>
                    <a:lnTo>
                      <a:pt x="871" y="11895"/>
                    </a:lnTo>
                    <a:lnTo>
                      <a:pt x="953" y="11853"/>
                    </a:lnTo>
                    <a:lnTo>
                      <a:pt x="1036" y="11729"/>
                    </a:lnTo>
                    <a:lnTo>
                      <a:pt x="1244" y="11397"/>
                    </a:lnTo>
                    <a:lnTo>
                      <a:pt x="1409" y="10941"/>
                    </a:lnTo>
                    <a:lnTo>
                      <a:pt x="1534" y="10320"/>
                    </a:lnTo>
                    <a:lnTo>
                      <a:pt x="1699" y="9615"/>
                    </a:lnTo>
                    <a:lnTo>
                      <a:pt x="1948" y="7916"/>
                    </a:lnTo>
                    <a:lnTo>
                      <a:pt x="2155" y="5968"/>
                    </a:lnTo>
                    <a:lnTo>
                      <a:pt x="2280" y="3896"/>
                    </a:lnTo>
                    <a:lnTo>
                      <a:pt x="2363" y="1865"/>
                    </a:lnTo>
                    <a:lnTo>
                      <a:pt x="240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83" y="5844"/>
                    </a:lnTo>
                    <a:lnTo>
                      <a:pt x="0" y="6921"/>
                    </a:lnTo>
                    <a:lnTo>
                      <a:pt x="0" y="8206"/>
                    </a:lnTo>
                    <a:lnTo>
                      <a:pt x="42" y="9449"/>
                    </a:lnTo>
                    <a:lnTo>
                      <a:pt x="83" y="10030"/>
                    </a:lnTo>
                    <a:lnTo>
                      <a:pt x="125" y="10527"/>
                    </a:lnTo>
                    <a:lnTo>
                      <a:pt x="207" y="11024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871" y="11895"/>
                    </a:lnTo>
                    <a:lnTo>
                      <a:pt x="995" y="11812"/>
                    </a:lnTo>
                    <a:lnTo>
                      <a:pt x="1161" y="11604"/>
                    </a:lnTo>
                    <a:lnTo>
                      <a:pt x="1326" y="11190"/>
                    </a:lnTo>
                    <a:lnTo>
                      <a:pt x="1492" y="10693"/>
                    </a:lnTo>
                    <a:lnTo>
                      <a:pt x="1617" y="10030"/>
                    </a:lnTo>
                    <a:lnTo>
                      <a:pt x="1741" y="9325"/>
                    </a:lnTo>
                    <a:lnTo>
                      <a:pt x="1990" y="7626"/>
                    </a:lnTo>
                    <a:lnTo>
                      <a:pt x="2155" y="5720"/>
                    </a:lnTo>
                    <a:lnTo>
                      <a:pt x="2280" y="3730"/>
                    </a:lnTo>
                    <a:lnTo>
                      <a:pt x="2363" y="1782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fill="none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125" y="4808"/>
                    </a:lnTo>
                    <a:lnTo>
                      <a:pt x="83" y="5844"/>
                    </a:lnTo>
                    <a:lnTo>
                      <a:pt x="0" y="6921"/>
                    </a:lnTo>
                    <a:lnTo>
                      <a:pt x="0" y="8206"/>
                    </a:lnTo>
                    <a:lnTo>
                      <a:pt x="0" y="8206"/>
                    </a:lnTo>
                    <a:lnTo>
                      <a:pt x="42" y="9449"/>
                    </a:lnTo>
                    <a:lnTo>
                      <a:pt x="83" y="10030"/>
                    </a:lnTo>
                    <a:lnTo>
                      <a:pt x="125" y="10527"/>
                    </a:lnTo>
                    <a:lnTo>
                      <a:pt x="207" y="11024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663" y="11895"/>
                    </a:lnTo>
                    <a:lnTo>
                      <a:pt x="788" y="11895"/>
                    </a:lnTo>
                    <a:lnTo>
                      <a:pt x="788" y="11895"/>
                    </a:lnTo>
                    <a:lnTo>
                      <a:pt x="871" y="11895"/>
                    </a:lnTo>
                    <a:lnTo>
                      <a:pt x="995" y="11812"/>
                    </a:lnTo>
                    <a:lnTo>
                      <a:pt x="1161" y="11604"/>
                    </a:lnTo>
                    <a:lnTo>
                      <a:pt x="1326" y="11190"/>
                    </a:lnTo>
                    <a:lnTo>
                      <a:pt x="1492" y="10693"/>
                    </a:lnTo>
                    <a:lnTo>
                      <a:pt x="1617" y="10030"/>
                    </a:lnTo>
                    <a:lnTo>
                      <a:pt x="1741" y="9325"/>
                    </a:lnTo>
                    <a:lnTo>
                      <a:pt x="1990" y="7626"/>
                    </a:lnTo>
                    <a:lnTo>
                      <a:pt x="2155" y="5720"/>
                    </a:lnTo>
                    <a:lnTo>
                      <a:pt x="2280" y="3730"/>
                    </a:lnTo>
                    <a:lnTo>
                      <a:pt x="2363" y="1782"/>
                    </a:lnTo>
                    <a:lnTo>
                      <a:pt x="240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61"/>
              <p:cNvSpPr/>
              <p:nvPr/>
            </p:nvSpPr>
            <p:spPr>
              <a:xfrm>
                <a:off x="2199400" y="1986650"/>
                <a:ext cx="28000" cy="11138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552" extrusionOk="0">
                    <a:moveTo>
                      <a:pt x="42" y="1"/>
                    </a:moveTo>
                    <a:lnTo>
                      <a:pt x="42" y="2114"/>
                    </a:lnTo>
                    <a:lnTo>
                      <a:pt x="1" y="6134"/>
                    </a:lnTo>
                    <a:lnTo>
                      <a:pt x="1" y="11646"/>
                    </a:lnTo>
                    <a:lnTo>
                      <a:pt x="42" y="18153"/>
                    </a:lnTo>
                    <a:lnTo>
                      <a:pt x="125" y="25157"/>
                    </a:lnTo>
                    <a:lnTo>
                      <a:pt x="291" y="32202"/>
                    </a:lnTo>
                    <a:lnTo>
                      <a:pt x="415" y="35600"/>
                    </a:lnTo>
                    <a:lnTo>
                      <a:pt x="540" y="38833"/>
                    </a:lnTo>
                    <a:lnTo>
                      <a:pt x="705" y="41817"/>
                    </a:lnTo>
                    <a:lnTo>
                      <a:pt x="871" y="44552"/>
                    </a:lnTo>
                    <a:lnTo>
                      <a:pt x="1120" y="44510"/>
                    </a:lnTo>
                    <a:lnTo>
                      <a:pt x="954" y="41817"/>
                    </a:lnTo>
                    <a:lnTo>
                      <a:pt x="788" y="38791"/>
                    </a:lnTo>
                    <a:lnTo>
                      <a:pt x="664" y="35600"/>
                    </a:lnTo>
                    <a:lnTo>
                      <a:pt x="540" y="32202"/>
                    </a:lnTo>
                    <a:lnTo>
                      <a:pt x="374" y="25157"/>
                    </a:lnTo>
                    <a:lnTo>
                      <a:pt x="291" y="18111"/>
                    </a:lnTo>
                    <a:lnTo>
                      <a:pt x="249" y="11646"/>
                    </a:lnTo>
                    <a:lnTo>
                      <a:pt x="249" y="6134"/>
                    </a:lnTo>
                    <a:lnTo>
                      <a:pt x="249" y="2114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61"/>
              <p:cNvSpPr/>
              <p:nvPr/>
            </p:nvSpPr>
            <p:spPr>
              <a:xfrm>
                <a:off x="2938125" y="1379525"/>
                <a:ext cx="491125" cy="488000"/>
              </a:xfrm>
              <a:custGeom>
                <a:avLst/>
                <a:gdLst/>
                <a:ahLst/>
                <a:cxnLst/>
                <a:rect l="l" t="t" r="r" b="b"/>
                <a:pathLst>
                  <a:path w="19645" h="19520" extrusionOk="0">
                    <a:moveTo>
                      <a:pt x="7419" y="0"/>
                    </a:moveTo>
                    <a:lnTo>
                      <a:pt x="6466" y="83"/>
                    </a:lnTo>
                    <a:lnTo>
                      <a:pt x="5678" y="207"/>
                    </a:lnTo>
                    <a:lnTo>
                      <a:pt x="5015" y="414"/>
                    </a:lnTo>
                    <a:lnTo>
                      <a:pt x="4477" y="663"/>
                    </a:lnTo>
                    <a:lnTo>
                      <a:pt x="4021" y="953"/>
                    </a:lnTo>
                    <a:lnTo>
                      <a:pt x="3689" y="1285"/>
                    </a:lnTo>
                    <a:lnTo>
                      <a:pt x="3440" y="1575"/>
                    </a:lnTo>
                    <a:lnTo>
                      <a:pt x="3233" y="1906"/>
                    </a:lnTo>
                    <a:lnTo>
                      <a:pt x="3150" y="2196"/>
                    </a:lnTo>
                    <a:lnTo>
                      <a:pt x="3067" y="2487"/>
                    </a:lnTo>
                    <a:lnTo>
                      <a:pt x="3026" y="2901"/>
                    </a:lnTo>
                    <a:lnTo>
                      <a:pt x="3026" y="3067"/>
                    </a:lnTo>
                    <a:lnTo>
                      <a:pt x="2736" y="3315"/>
                    </a:lnTo>
                    <a:lnTo>
                      <a:pt x="2487" y="3564"/>
                    </a:lnTo>
                    <a:lnTo>
                      <a:pt x="2197" y="3854"/>
                    </a:lnTo>
                    <a:lnTo>
                      <a:pt x="1948" y="4186"/>
                    </a:lnTo>
                    <a:lnTo>
                      <a:pt x="1451" y="4932"/>
                    </a:lnTo>
                    <a:lnTo>
                      <a:pt x="995" y="5761"/>
                    </a:lnTo>
                    <a:lnTo>
                      <a:pt x="622" y="6672"/>
                    </a:lnTo>
                    <a:lnTo>
                      <a:pt x="457" y="7170"/>
                    </a:lnTo>
                    <a:lnTo>
                      <a:pt x="332" y="7667"/>
                    </a:lnTo>
                    <a:lnTo>
                      <a:pt x="208" y="8164"/>
                    </a:lnTo>
                    <a:lnTo>
                      <a:pt x="125" y="8703"/>
                    </a:lnTo>
                    <a:lnTo>
                      <a:pt x="42" y="9200"/>
                    </a:lnTo>
                    <a:lnTo>
                      <a:pt x="1" y="9739"/>
                    </a:lnTo>
                    <a:lnTo>
                      <a:pt x="1" y="10278"/>
                    </a:lnTo>
                    <a:lnTo>
                      <a:pt x="42" y="10817"/>
                    </a:lnTo>
                    <a:lnTo>
                      <a:pt x="84" y="11355"/>
                    </a:lnTo>
                    <a:lnTo>
                      <a:pt x="208" y="11894"/>
                    </a:lnTo>
                    <a:lnTo>
                      <a:pt x="332" y="12433"/>
                    </a:lnTo>
                    <a:lnTo>
                      <a:pt x="498" y="12972"/>
                    </a:lnTo>
                    <a:lnTo>
                      <a:pt x="705" y="13469"/>
                    </a:lnTo>
                    <a:lnTo>
                      <a:pt x="954" y="14008"/>
                    </a:lnTo>
                    <a:lnTo>
                      <a:pt x="1244" y="14464"/>
                    </a:lnTo>
                    <a:lnTo>
                      <a:pt x="1617" y="14961"/>
                    </a:lnTo>
                    <a:lnTo>
                      <a:pt x="1990" y="15417"/>
                    </a:lnTo>
                    <a:lnTo>
                      <a:pt x="2446" y="15873"/>
                    </a:lnTo>
                    <a:lnTo>
                      <a:pt x="2943" y="16287"/>
                    </a:lnTo>
                    <a:lnTo>
                      <a:pt x="3482" y="16660"/>
                    </a:lnTo>
                    <a:lnTo>
                      <a:pt x="4062" y="17033"/>
                    </a:lnTo>
                    <a:lnTo>
                      <a:pt x="4725" y="17365"/>
                    </a:lnTo>
                    <a:lnTo>
                      <a:pt x="5388" y="17696"/>
                    </a:lnTo>
                    <a:lnTo>
                      <a:pt x="6093" y="17986"/>
                    </a:lnTo>
                    <a:lnTo>
                      <a:pt x="6797" y="18276"/>
                    </a:lnTo>
                    <a:lnTo>
                      <a:pt x="7543" y="18525"/>
                    </a:lnTo>
                    <a:lnTo>
                      <a:pt x="8248" y="18732"/>
                    </a:lnTo>
                    <a:lnTo>
                      <a:pt x="8994" y="18939"/>
                    </a:lnTo>
                    <a:lnTo>
                      <a:pt x="9740" y="19105"/>
                    </a:lnTo>
                    <a:lnTo>
                      <a:pt x="10444" y="19230"/>
                    </a:lnTo>
                    <a:lnTo>
                      <a:pt x="11149" y="19354"/>
                    </a:lnTo>
                    <a:lnTo>
                      <a:pt x="11895" y="19437"/>
                    </a:lnTo>
                    <a:lnTo>
                      <a:pt x="12558" y="19520"/>
                    </a:lnTo>
                    <a:lnTo>
                      <a:pt x="14547" y="19520"/>
                    </a:lnTo>
                    <a:lnTo>
                      <a:pt x="15169" y="19437"/>
                    </a:lnTo>
                    <a:lnTo>
                      <a:pt x="15790" y="19354"/>
                    </a:lnTo>
                    <a:lnTo>
                      <a:pt x="16329" y="19230"/>
                    </a:lnTo>
                    <a:lnTo>
                      <a:pt x="16868" y="19064"/>
                    </a:lnTo>
                    <a:lnTo>
                      <a:pt x="17365" y="18857"/>
                    </a:lnTo>
                    <a:lnTo>
                      <a:pt x="17821" y="18649"/>
                    </a:lnTo>
                    <a:lnTo>
                      <a:pt x="18194" y="18401"/>
                    </a:lnTo>
                    <a:lnTo>
                      <a:pt x="18567" y="18069"/>
                    </a:lnTo>
                    <a:lnTo>
                      <a:pt x="18899" y="17738"/>
                    </a:lnTo>
                    <a:lnTo>
                      <a:pt x="19147" y="17365"/>
                    </a:lnTo>
                    <a:lnTo>
                      <a:pt x="19355" y="16992"/>
                    </a:lnTo>
                    <a:lnTo>
                      <a:pt x="19520" y="16536"/>
                    </a:lnTo>
                    <a:lnTo>
                      <a:pt x="19603" y="16038"/>
                    </a:lnTo>
                    <a:lnTo>
                      <a:pt x="19645" y="15500"/>
                    </a:lnTo>
                    <a:lnTo>
                      <a:pt x="19603" y="14961"/>
                    </a:lnTo>
                    <a:lnTo>
                      <a:pt x="19520" y="14339"/>
                    </a:lnTo>
                    <a:lnTo>
                      <a:pt x="19355" y="13718"/>
                    </a:lnTo>
                    <a:lnTo>
                      <a:pt x="19106" y="13013"/>
                    </a:lnTo>
                    <a:lnTo>
                      <a:pt x="18567" y="11646"/>
                    </a:lnTo>
                    <a:lnTo>
                      <a:pt x="18111" y="10319"/>
                    </a:lnTo>
                    <a:lnTo>
                      <a:pt x="17365" y="7916"/>
                    </a:lnTo>
                    <a:lnTo>
                      <a:pt x="16702" y="5843"/>
                    </a:lnTo>
                    <a:lnTo>
                      <a:pt x="16371" y="4890"/>
                    </a:lnTo>
                    <a:lnTo>
                      <a:pt x="16039" y="4061"/>
                    </a:lnTo>
                    <a:lnTo>
                      <a:pt x="15625" y="3274"/>
                    </a:lnTo>
                    <a:lnTo>
                      <a:pt x="15376" y="2901"/>
                    </a:lnTo>
                    <a:lnTo>
                      <a:pt x="15127" y="2569"/>
                    </a:lnTo>
                    <a:lnTo>
                      <a:pt x="14879" y="2279"/>
                    </a:lnTo>
                    <a:lnTo>
                      <a:pt x="14589" y="1948"/>
                    </a:lnTo>
                    <a:lnTo>
                      <a:pt x="14257" y="1699"/>
                    </a:lnTo>
                    <a:lnTo>
                      <a:pt x="13884" y="1451"/>
                    </a:lnTo>
                    <a:lnTo>
                      <a:pt x="13511" y="1202"/>
                    </a:lnTo>
                    <a:lnTo>
                      <a:pt x="13097" y="995"/>
                    </a:lnTo>
                    <a:lnTo>
                      <a:pt x="12682" y="787"/>
                    </a:lnTo>
                    <a:lnTo>
                      <a:pt x="12185" y="622"/>
                    </a:lnTo>
                    <a:lnTo>
                      <a:pt x="11646" y="456"/>
                    </a:lnTo>
                    <a:lnTo>
                      <a:pt x="11066" y="332"/>
                    </a:lnTo>
                    <a:lnTo>
                      <a:pt x="10486" y="207"/>
                    </a:lnTo>
                    <a:lnTo>
                      <a:pt x="9823" y="124"/>
                    </a:lnTo>
                    <a:lnTo>
                      <a:pt x="853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61"/>
              <p:cNvSpPr/>
              <p:nvPr/>
            </p:nvSpPr>
            <p:spPr>
              <a:xfrm>
                <a:off x="2938125" y="1379525"/>
                <a:ext cx="491125" cy="488000"/>
              </a:xfrm>
              <a:custGeom>
                <a:avLst/>
                <a:gdLst/>
                <a:ahLst/>
                <a:cxnLst/>
                <a:rect l="l" t="t" r="r" b="b"/>
                <a:pathLst>
                  <a:path w="19645" h="19520" fill="none" extrusionOk="0">
                    <a:moveTo>
                      <a:pt x="3026" y="3067"/>
                    </a:moveTo>
                    <a:lnTo>
                      <a:pt x="3026" y="3067"/>
                    </a:lnTo>
                    <a:lnTo>
                      <a:pt x="2736" y="3315"/>
                    </a:lnTo>
                    <a:lnTo>
                      <a:pt x="2487" y="3564"/>
                    </a:lnTo>
                    <a:lnTo>
                      <a:pt x="2197" y="3854"/>
                    </a:lnTo>
                    <a:lnTo>
                      <a:pt x="1948" y="4186"/>
                    </a:lnTo>
                    <a:lnTo>
                      <a:pt x="1451" y="4932"/>
                    </a:lnTo>
                    <a:lnTo>
                      <a:pt x="995" y="5761"/>
                    </a:lnTo>
                    <a:lnTo>
                      <a:pt x="622" y="6672"/>
                    </a:lnTo>
                    <a:lnTo>
                      <a:pt x="457" y="7170"/>
                    </a:lnTo>
                    <a:lnTo>
                      <a:pt x="332" y="7667"/>
                    </a:lnTo>
                    <a:lnTo>
                      <a:pt x="208" y="8164"/>
                    </a:lnTo>
                    <a:lnTo>
                      <a:pt x="125" y="8703"/>
                    </a:lnTo>
                    <a:lnTo>
                      <a:pt x="42" y="9200"/>
                    </a:lnTo>
                    <a:lnTo>
                      <a:pt x="1" y="9739"/>
                    </a:lnTo>
                    <a:lnTo>
                      <a:pt x="1" y="10278"/>
                    </a:lnTo>
                    <a:lnTo>
                      <a:pt x="42" y="10817"/>
                    </a:lnTo>
                    <a:lnTo>
                      <a:pt x="84" y="11355"/>
                    </a:lnTo>
                    <a:lnTo>
                      <a:pt x="208" y="11894"/>
                    </a:lnTo>
                    <a:lnTo>
                      <a:pt x="332" y="12433"/>
                    </a:lnTo>
                    <a:lnTo>
                      <a:pt x="498" y="12972"/>
                    </a:lnTo>
                    <a:lnTo>
                      <a:pt x="705" y="13469"/>
                    </a:lnTo>
                    <a:lnTo>
                      <a:pt x="954" y="14008"/>
                    </a:lnTo>
                    <a:lnTo>
                      <a:pt x="1244" y="14464"/>
                    </a:lnTo>
                    <a:lnTo>
                      <a:pt x="1617" y="14961"/>
                    </a:lnTo>
                    <a:lnTo>
                      <a:pt x="1990" y="15417"/>
                    </a:lnTo>
                    <a:lnTo>
                      <a:pt x="2446" y="15873"/>
                    </a:lnTo>
                    <a:lnTo>
                      <a:pt x="2943" y="16287"/>
                    </a:lnTo>
                    <a:lnTo>
                      <a:pt x="3482" y="16660"/>
                    </a:lnTo>
                    <a:lnTo>
                      <a:pt x="4062" y="17033"/>
                    </a:lnTo>
                    <a:lnTo>
                      <a:pt x="4725" y="17365"/>
                    </a:lnTo>
                    <a:lnTo>
                      <a:pt x="4725" y="17365"/>
                    </a:lnTo>
                    <a:lnTo>
                      <a:pt x="5388" y="17696"/>
                    </a:lnTo>
                    <a:lnTo>
                      <a:pt x="6093" y="17986"/>
                    </a:lnTo>
                    <a:lnTo>
                      <a:pt x="6797" y="18276"/>
                    </a:lnTo>
                    <a:lnTo>
                      <a:pt x="7543" y="18525"/>
                    </a:lnTo>
                    <a:lnTo>
                      <a:pt x="8248" y="18732"/>
                    </a:lnTo>
                    <a:lnTo>
                      <a:pt x="8994" y="18939"/>
                    </a:lnTo>
                    <a:lnTo>
                      <a:pt x="9740" y="19105"/>
                    </a:lnTo>
                    <a:lnTo>
                      <a:pt x="10444" y="19230"/>
                    </a:lnTo>
                    <a:lnTo>
                      <a:pt x="11149" y="19354"/>
                    </a:lnTo>
                    <a:lnTo>
                      <a:pt x="11895" y="19437"/>
                    </a:lnTo>
                    <a:lnTo>
                      <a:pt x="12558" y="19520"/>
                    </a:lnTo>
                    <a:lnTo>
                      <a:pt x="13262" y="19520"/>
                    </a:lnTo>
                    <a:lnTo>
                      <a:pt x="13926" y="19520"/>
                    </a:lnTo>
                    <a:lnTo>
                      <a:pt x="14547" y="19520"/>
                    </a:lnTo>
                    <a:lnTo>
                      <a:pt x="15169" y="19437"/>
                    </a:lnTo>
                    <a:lnTo>
                      <a:pt x="15790" y="19354"/>
                    </a:lnTo>
                    <a:lnTo>
                      <a:pt x="16329" y="19230"/>
                    </a:lnTo>
                    <a:lnTo>
                      <a:pt x="16868" y="19064"/>
                    </a:lnTo>
                    <a:lnTo>
                      <a:pt x="17365" y="18857"/>
                    </a:lnTo>
                    <a:lnTo>
                      <a:pt x="17821" y="18649"/>
                    </a:lnTo>
                    <a:lnTo>
                      <a:pt x="18194" y="18401"/>
                    </a:lnTo>
                    <a:lnTo>
                      <a:pt x="18567" y="18069"/>
                    </a:lnTo>
                    <a:lnTo>
                      <a:pt x="18899" y="17738"/>
                    </a:lnTo>
                    <a:lnTo>
                      <a:pt x="19147" y="17365"/>
                    </a:lnTo>
                    <a:lnTo>
                      <a:pt x="19355" y="16992"/>
                    </a:lnTo>
                    <a:lnTo>
                      <a:pt x="19520" y="16536"/>
                    </a:lnTo>
                    <a:lnTo>
                      <a:pt x="19603" y="16038"/>
                    </a:lnTo>
                    <a:lnTo>
                      <a:pt x="19645" y="15500"/>
                    </a:lnTo>
                    <a:lnTo>
                      <a:pt x="19603" y="14961"/>
                    </a:lnTo>
                    <a:lnTo>
                      <a:pt x="19520" y="14339"/>
                    </a:lnTo>
                    <a:lnTo>
                      <a:pt x="19355" y="13718"/>
                    </a:lnTo>
                    <a:lnTo>
                      <a:pt x="19106" y="13013"/>
                    </a:lnTo>
                    <a:lnTo>
                      <a:pt x="19106" y="13013"/>
                    </a:lnTo>
                    <a:lnTo>
                      <a:pt x="18567" y="11646"/>
                    </a:lnTo>
                    <a:lnTo>
                      <a:pt x="18111" y="10319"/>
                    </a:lnTo>
                    <a:lnTo>
                      <a:pt x="17365" y="7916"/>
                    </a:lnTo>
                    <a:lnTo>
                      <a:pt x="16702" y="5843"/>
                    </a:lnTo>
                    <a:lnTo>
                      <a:pt x="16371" y="4890"/>
                    </a:lnTo>
                    <a:lnTo>
                      <a:pt x="16039" y="4061"/>
                    </a:lnTo>
                    <a:lnTo>
                      <a:pt x="15625" y="3274"/>
                    </a:lnTo>
                    <a:lnTo>
                      <a:pt x="15376" y="2901"/>
                    </a:lnTo>
                    <a:lnTo>
                      <a:pt x="15127" y="2569"/>
                    </a:lnTo>
                    <a:lnTo>
                      <a:pt x="14879" y="2279"/>
                    </a:lnTo>
                    <a:lnTo>
                      <a:pt x="14589" y="1948"/>
                    </a:lnTo>
                    <a:lnTo>
                      <a:pt x="14257" y="1699"/>
                    </a:lnTo>
                    <a:lnTo>
                      <a:pt x="13884" y="1451"/>
                    </a:lnTo>
                    <a:lnTo>
                      <a:pt x="13511" y="1202"/>
                    </a:lnTo>
                    <a:lnTo>
                      <a:pt x="13097" y="995"/>
                    </a:lnTo>
                    <a:lnTo>
                      <a:pt x="12682" y="787"/>
                    </a:lnTo>
                    <a:lnTo>
                      <a:pt x="12185" y="622"/>
                    </a:lnTo>
                    <a:lnTo>
                      <a:pt x="11646" y="456"/>
                    </a:lnTo>
                    <a:lnTo>
                      <a:pt x="11066" y="332"/>
                    </a:lnTo>
                    <a:lnTo>
                      <a:pt x="10486" y="207"/>
                    </a:lnTo>
                    <a:lnTo>
                      <a:pt x="9823" y="124"/>
                    </a:lnTo>
                    <a:lnTo>
                      <a:pt x="9823" y="124"/>
                    </a:lnTo>
                    <a:lnTo>
                      <a:pt x="8538" y="0"/>
                    </a:lnTo>
                    <a:lnTo>
                      <a:pt x="7419" y="0"/>
                    </a:lnTo>
                    <a:lnTo>
                      <a:pt x="6466" y="83"/>
                    </a:lnTo>
                    <a:lnTo>
                      <a:pt x="5678" y="207"/>
                    </a:lnTo>
                    <a:lnTo>
                      <a:pt x="5015" y="414"/>
                    </a:lnTo>
                    <a:lnTo>
                      <a:pt x="4477" y="663"/>
                    </a:lnTo>
                    <a:lnTo>
                      <a:pt x="4021" y="953"/>
                    </a:lnTo>
                    <a:lnTo>
                      <a:pt x="3689" y="1285"/>
                    </a:lnTo>
                    <a:lnTo>
                      <a:pt x="3440" y="1575"/>
                    </a:lnTo>
                    <a:lnTo>
                      <a:pt x="3233" y="1906"/>
                    </a:lnTo>
                    <a:lnTo>
                      <a:pt x="3150" y="2196"/>
                    </a:lnTo>
                    <a:lnTo>
                      <a:pt x="3067" y="2487"/>
                    </a:lnTo>
                    <a:lnTo>
                      <a:pt x="3026" y="2901"/>
                    </a:lnTo>
                    <a:lnTo>
                      <a:pt x="3026" y="30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61"/>
              <p:cNvSpPr/>
              <p:nvPr/>
            </p:nvSpPr>
            <p:spPr>
              <a:xfrm>
                <a:off x="3491400" y="2590675"/>
                <a:ext cx="10260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425" extrusionOk="0">
                    <a:moveTo>
                      <a:pt x="415" y="1"/>
                    </a:moveTo>
                    <a:lnTo>
                      <a:pt x="249" y="250"/>
                    </a:lnTo>
                    <a:lnTo>
                      <a:pt x="166" y="498"/>
                    </a:lnTo>
                    <a:lnTo>
                      <a:pt x="83" y="788"/>
                    </a:lnTo>
                    <a:lnTo>
                      <a:pt x="0" y="1078"/>
                    </a:lnTo>
                    <a:lnTo>
                      <a:pt x="0" y="1369"/>
                    </a:lnTo>
                    <a:lnTo>
                      <a:pt x="0" y="1659"/>
                    </a:lnTo>
                    <a:lnTo>
                      <a:pt x="42" y="2239"/>
                    </a:lnTo>
                    <a:lnTo>
                      <a:pt x="166" y="2736"/>
                    </a:lnTo>
                    <a:lnTo>
                      <a:pt x="290" y="3151"/>
                    </a:lnTo>
                    <a:lnTo>
                      <a:pt x="415" y="3524"/>
                    </a:lnTo>
                    <a:lnTo>
                      <a:pt x="663" y="5803"/>
                    </a:lnTo>
                    <a:lnTo>
                      <a:pt x="746" y="6052"/>
                    </a:lnTo>
                    <a:lnTo>
                      <a:pt x="912" y="6259"/>
                    </a:lnTo>
                    <a:lnTo>
                      <a:pt x="1119" y="6383"/>
                    </a:lnTo>
                    <a:lnTo>
                      <a:pt x="1368" y="6425"/>
                    </a:lnTo>
                    <a:lnTo>
                      <a:pt x="3316" y="6342"/>
                    </a:lnTo>
                    <a:lnTo>
                      <a:pt x="3564" y="6300"/>
                    </a:lnTo>
                    <a:lnTo>
                      <a:pt x="3772" y="6176"/>
                    </a:lnTo>
                    <a:lnTo>
                      <a:pt x="3896" y="5969"/>
                    </a:lnTo>
                    <a:lnTo>
                      <a:pt x="3979" y="5720"/>
                    </a:lnTo>
                    <a:lnTo>
                      <a:pt x="4103" y="4725"/>
                    </a:lnTo>
                    <a:lnTo>
                      <a:pt x="4103" y="4352"/>
                    </a:lnTo>
                    <a:lnTo>
                      <a:pt x="4020" y="4021"/>
                    </a:lnTo>
                    <a:lnTo>
                      <a:pt x="3937" y="3648"/>
                    </a:lnTo>
                    <a:lnTo>
                      <a:pt x="3730" y="3358"/>
                    </a:lnTo>
                    <a:lnTo>
                      <a:pt x="1865" y="540"/>
                    </a:lnTo>
                    <a:lnTo>
                      <a:pt x="415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61"/>
              <p:cNvSpPr/>
              <p:nvPr/>
            </p:nvSpPr>
            <p:spPr>
              <a:xfrm>
                <a:off x="3491400" y="2590675"/>
                <a:ext cx="10260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425" fill="none" extrusionOk="0">
                    <a:moveTo>
                      <a:pt x="415" y="1"/>
                    </a:moveTo>
                    <a:lnTo>
                      <a:pt x="1865" y="540"/>
                    </a:lnTo>
                    <a:lnTo>
                      <a:pt x="3730" y="3358"/>
                    </a:lnTo>
                    <a:lnTo>
                      <a:pt x="3730" y="3358"/>
                    </a:lnTo>
                    <a:lnTo>
                      <a:pt x="3937" y="3648"/>
                    </a:lnTo>
                    <a:lnTo>
                      <a:pt x="4020" y="4021"/>
                    </a:lnTo>
                    <a:lnTo>
                      <a:pt x="4103" y="4352"/>
                    </a:lnTo>
                    <a:lnTo>
                      <a:pt x="4103" y="4725"/>
                    </a:lnTo>
                    <a:lnTo>
                      <a:pt x="3979" y="5720"/>
                    </a:lnTo>
                    <a:lnTo>
                      <a:pt x="3979" y="5720"/>
                    </a:lnTo>
                    <a:lnTo>
                      <a:pt x="3896" y="5969"/>
                    </a:lnTo>
                    <a:lnTo>
                      <a:pt x="3772" y="6176"/>
                    </a:lnTo>
                    <a:lnTo>
                      <a:pt x="3564" y="6300"/>
                    </a:lnTo>
                    <a:lnTo>
                      <a:pt x="3316" y="6342"/>
                    </a:lnTo>
                    <a:lnTo>
                      <a:pt x="1368" y="6425"/>
                    </a:lnTo>
                    <a:lnTo>
                      <a:pt x="1368" y="6425"/>
                    </a:lnTo>
                    <a:lnTo>
                      <a:pt x="1119" y="6383"/>
                    </a:lnTo>
                    <a:lnTo>
                      <a:pt x="912" y="6259"/>
                    </a:lnTo>
                    <a:lnTo>
                      <a:pt x="746" y="6052"/>
                    </a:lnTo>
                    <a:lnTo>
                      <a:pt x="663" y="5803"/>
                    </a:lnTo>
                    <a:lnTo>
                      <a:pt x="415" y="3524"/>
                    </a:lnTo>
                    <a:lnTo>
                      <a:pt x="415" y="3524"/>
                    </a:lnTo>
                    <a:lnTo>
                      <a:pt x="290" y="3151"/>
                    </a:lnTo>
                    <a:lnTo>
                      <a:pt x="166" y="2736"/>
                    </a:lnTo>
                    <a:lnTo>
                      <a:pt x="42" y="2239"/>
                    </a:lnTo>
                    <a:lnTo>
                      <a:pt x="0" y="1659"/>
                    </a:lnTo>
                    <a:lnTo>
                      <a:pt x="0" y="1369"/>
                    </a:lnTo>
                    <a:lnTo>
                      <a:pt x="0" y="1078"/>
                    </a:lnTo>
                    <a:lnTo>
                      <a:pt x="83" y="788"/>
                    </a:lnTo>
                    <a:lnTo>
                      <a:pt x="166" y="498"/>
                    </a:lnTo>
                    <a:lnTo>
                      <a:pt x="249" y="250"/>
                    </a:lnTo>
                    <a:lnTo>
                      <a:pt x="41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61"/>
              <p:cNvSpPr/>
              <p:nvPr/>
            </p:nvSpPr>
            <p:spPr>
              <a:xfrm>
                <a:off x="3306975" y="2016700"/>
                <a:ext cx="24972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25281" extrusionOk="0">
                    <a:moveTo>
                      <a:pt x="0" y="0"/>
                    </a:moveTo>
                    <a:lnTo>
                      <a:pt x="83" y="1783"/>
                    </a:lnTo>
                    <a:lnTo>
                      <a:pt x="208" y="3482"/>
                    </a:lnTo>
                    <a:lnTo>
                      <a:pt x="373" y="5222"/>
                    </a:lnTo>
                    <a:lnTo>
                      <a:pt x="539" y="6921"/>
                    </a:lnTo>
                    <a:lnTo>
                      <a:pt x="705" y="8621"/>
                    </a:lnTo>
                    <a:lnTo>
                      <a:pt x="954" y="10361"/>
                    </a:lnTo>
                    <a:lnTo>
                      <a:pt x="1202" y="12060"/>
                    </a:lnTo>
                    <a:lnTo>
                      <a:pt x="1534" y="13801"/>
                    </a:lnTo>
                    <a:lnTo>
                      <a:pt x="1492" y="13552"/>
                    </a:lnTo>
                    <a:lnTo>
                      <a:pt x="1575" y="13967"/>
                    </a:lnTo>
                    <a:lnTo>
                      <a:pt x="1617" y="14298"/>
                    </a:lnTo>
                    <a:lnTo>
                      <a:pt x="1700" y="14547"/>
                    </a:lnTo>
                    <a:lnTo>
                      <a:pt x="1741" y="14754"/>
                    </a:lnTo>
                    <a:lnTo>
                      <a:pt x="2031" y="15583"/>
                    </a:lnTo>
                    <a:lnTo>
                      <a:pt x="2653" y="17075"/>
                    </a:lnTo>
                    <a:lnTo>
                      <a:pt x="3274" y="18484"/>
                    </a:lnTo>
                    <a:lnTo>
                      <a:pt x="3937" y="19852"/>
                    </a:lnTo>
                    <a:lnTo>
                      <a:pt x="4642" y="21178"/>
                    </a:lnTo>
                    <a:lnTo>
                      <a:pt x="5347" y="22545"/>
                    </a:lnTo>
                    <a:lnTo>
                      <a:pt x="6051" y="23913"/>
                    </a:lnTo>
                    <a:lnTo>
                      <a:pt x="6880" y="25281"/>
                    </a:lnTo>
                    <a:lnTo>
                      <a:pt x="9988" y="23457"/>
                    </a:lnTo>
                    <a:lnTo>
                      <a:pt x="9367" y="22214"/>
                    </a:lnTo>
                    <a:lnTo>
                      <a:pt x="8786" y="20888"/>
                    </a:lnTo>
                    <a:lnTo>
                      <a:pt x="7667" y="18194"/>
                    </a:lnTo>
                    <a:lnTo>
                      <a:pt x="7129" y="16826"/>
                    </a:lnTo>
                    <a:lnTo>
                      <a:pt x="6673" y="15500"/>
                    </a:lnTo>
                    <a:lnTo>
                      <a:pt x="6258" y="14174"/>
                    </a:lnTo>
                    <a:lnTo>
                      <a:pt x="6093" y="13552"/>
                    </a:lnTo>
                    <a:lnTo>
                      <a:pt x="6051" y="13428"/>
                    </a:lnTo>
                    <a:lnTo>
                      <a:pt x="6051" y="13345"/>
                    </a:lnTo>
                    <a:lnTo>
                      <a:pt x="6010" y="13055"/>
                    </a:lnTo>
                    <a:lnTo>
                      <a:pt x="5844" y="11480"/>
                    </a:lnTo>
                    <a:lnTo>
                      <a:pt x="5720" y="9864"/>
                    </a:lnTo>
                    <a:lnTo>
                      <a:pt x="5595" y="8206"/>
                    </a:lnTo>
                    <a:lnTo>
                      <a:pt x="5512" y="6590"/>
                    </a:lnTo>
                    <a:lnTo>
                      <a:pt x="5471" y="3274"/>
                    </a:lnTo>
                    <a:lnTo>
                      <a:pt x="5471" y="1617"/>
                    </a:lnTo>
                    <a:lnTo>
                      <a:pt x="5471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61"/>
              <p:cNvSpPr/>
              <p:nvPr/>
            </p:nvSpPr>
            <p:spPr>
              <a:xfrm>
                <a:off x="3306975" y="2016700"/>
                <a:ext cx="24972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25281" fill="none" extrusionOk="0">
                    <a:moveTo>
                      <a:pt x="5471" y="0"/>
                    </a:moveTo>
                    <a:lnTo>
                      <a:pt x="5471" y="0"/>
                    </a:lnTo>
                    <a:lnTo>
                      <a:pt x="5471" y="1617"/>
                    </a:lnTo>
                    <a:lnTo>
                      <a:pt x="5471" y="3274"/>
                    </a:lnTo>
                    <a:lnTo>
                      <a:pt x="5471" y="3274"/>
                    </a:lnTo>
                    <a:lnTo>
                      <a:pt x="5512" y="6590"/>
                    </a:lnTo>
                    <a:lnTo>
                      <a:pt x="5512" y="6590"/>
                    </a:lnTo>
                    <a:lnTo>
                      <a:pt x="5595" y="8206"/>
                    </a:lnTo>
                    <a:lnTo>
                      <a:pt x="5720" y="9864"/>
                    </a:lnTo>
                    <a:lnTo>
                      <a:pt x="5844" y="11480"/>
                    </a:lnTo>
                    <a:lnTo>
                      <a:pt x="6010" y="13055"/>
                    </a:lnTo>
                    <a:lnTo>
                      <a:pt x="6051" y="13345"/>
                    </a:lnTo>
                    <a:lnTo>
                      <a:pt x="6051" y="13345"/>
                    </a:lnTo>
                    <a:lnTo>
                      <a:pt x="6051" y="13262"/>
                    </a:lnTo>
                    <a:lnTo>
                      <a:pt x="6051" y="13262"/>
                    </a:lnTo>
                    <a:lnTo>
                      <a:pt x="6051" y="13345"/>
                    </a:lnTo>
                    <a:lnTo>
                      <a:pt x="6051" y="13428"/>
                    </a:lnTo>
                    <a:lnTo>
                      <a:pt x="6093" y="13552"/>
                    </a:lnTo>
                    <a:lnTo>
                      <a:pt x="6093" y="13552"/>
                    </a:lnTo>
                    <a:lnTo>
                      <a:pt x="6258" y="14174"/>
                    </a:lnTo>
                    <a:lnTo>
                      <a:pt x="6258" y="14174"/>
                    </a:lnTo>
                    <a:lnTo>
                      <a:pt x="6673" y="15500"/>
                    </a:lnTo>
                    <a:lnTo>
                      <a:pt x="6673" y="15500"/>
                    </a:lnTo>
                    <a:lnTo>
                      <a:pt x="7129" y="16826"/>
                    </a:lnTo>
                    <a:lnTo>
                      <a:pt x="7667" y="18194"/>
                    </a:lnTo>
                    <a:lnTo>
                      <a:pt x="7667" y="18194"/>
                    </a:lnTo>
                    <a:lnTo>
                      <a:pt x="8786" y="20888"/>
                    </a:lnTo>
                    <a:lnTo>
                      <a:pt x="8786" y="20888"/>
                    </a:lnTo>
                    <a:lnTo>
                      <a:pt x="9367" y="22214"/>
                    </a:lnTo>
                    <a:lnTo>
                      <a:pt x="9988" y="23457"/>
                    </a:lnTo>
                    <a:lnTo>
                      <a:pt x="6880" y="25281"/>
                    </a:lnTo>
                    <a:lnTo>
                      <a:pt x="6880" y="25281"/>
                    </a:lnTo>
                    <a:lnTo>
                      <a:pt x="6051" y="23913"/>
                    </a:lnTo>
                    <a:lnTo>
                      <a:pt x="5347" y="22545"/>
                    </a:lnTo>
                    <a:lnTo>
                      <a:pt x="5347" y="22545"/>
                    </a:lnTo>
                    <a:lnTo>
                      <a:pt x="4642" y="21178"/>
                    </a:lnTo>
                    <a:lnTo>
                      <a:pt x="3937" y="19852"/>
                    </a:lnTo>
                    <a:lnTo>
                      <a:pt x="3937" y="19852"/>
                    </a:lnTo>
                    <a:lnTo>
                      <a:pt x="3274" y="18484"/>
                    </a:lnTo>
                    <a:lnTo>
                      <a:pt x="2653" y="17075"/>
                    </a:lnTo>
                    <a:lnTo>
                      <a:pt x="2653" y="17075"/>
                    </a:lnTo>
                    <a:lnTo>
                      <a:pt x="2031" y="15583"/>
                    </a:lnTo>
                    <a:lnTo>
                      <a:pt x="2031" y="15583"/>
                    </a:lnTo>
                    <a:lnTo>
                      <a:pt x="1741" y="14754"/>
                    </a:lnTo>
                    <a:lnTo>
                      <a:pt x="1700" y="14547"/>
                    </a:lnTo>
                    <a:lnTo>
                      <a:pt x="1617" y="14298"/>
                    </a:lnTo>
                    <a:lnTo>
                      <a:pt x="1617" y="14298"/>
                    </a:lnTo>
                    <a:lnTo>
                      <a:pt x="1575" y="13967"/>
                    </a:lnTo>
                    <a:lnTo>
                      <a:pt x="1575" y="13967"/>
                    </a:lnTo>
                    <a:lnTo>
                      <a:pt x="1492" y="13552"/>
                    </a:lnTo>
                    <a:lnTo>
                      <a:pt x="1534" y="13801"/>
                    </a:lnTo>
                    <a:lnTo>
                      <a:pt x="1534" y="13801"/>
                    </a:lnTo>
                    <a:lnTo>
                      <a:pt x="1202" y="12060"/>
                    </a:lnTo>
                    <a:lnTo>
                      <a:pt x="954" y="10361"/>
                    </a:lnTo>
                    <a:lnTo>
                      <a:pt x="705" y="8621"/>
                    </a:lnTo>
                    <a:lnTo>
                      <a:pt x="539" y="6921"/>
                    </a:lnTo>
                    <a:lnTo>
                      <a:pt x="539" y="6921"/>
                    </a:lnTo>
                    <a:lnTo>
                      <a:pt x="373" y="5222"/>
                    </a:lnTo>
                    <a:lnTo>
                      <a:pt x="208" y="3482"/>
                    </a:lnTo>
                    <a:lnTo>
                      <a:pt x="208" y="3482"/>
                    </a:lnTo>
                    <a:lnTo>
                      <a:pt x="83" y="1783"/>
                    </a:lnTo>
                    <a:lnTo>
                      <a:pt x="0" y="0"/>
                    </a:lnTo>
                    <a:lnTo>
                      <a:pt x="54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61"/>
              <p:cNvSpPr/>
              <p:nvPr/>
            </p:nvSpPr>
            <p:spPr>
              <a:xfrm>
                <a:off x="3458250" y="2348250"/>
                <a:ext cx="98450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10196" extrusionOk="0">
                    <a:moveTo>
                      <a:pt x="0" y="0"/>
                    </a:moveTo>
                    <a:lnTo>
                      <a:pt x="0" y="83"/>
                    </a:lnTo>
                    <a:lnTo>
                      <a:pt x="0" y="166"/>
                    </a:lnTo>
                    <a:lnTo>
                      <a:pt x="42" y="290"/>
                    </a:lnTo>
                    <a:lnTo>
                      <a:pt x="42" y="290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1078" y="3564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3316" y="8952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316" y="895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1078" y="3564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42" y="290"/>
                    </a:lnTo>
                    <a:lnTo>
                      <a:pt x="0" y="16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61"/>
              <p:cNvSpPr/>
              <p:nvPr/>
            </p:nvSpPr>
            <p:spPr>
              <a:xfrm>
                <a:off x="3458250" y="2348250"/>
                <a:ext cx="98450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10196" fill="none" extrusionOk="0">
                    <a:moveTo>
                      <a:pt x="0" y="0"/>
                    </a:moveTo>
                    <a:lnTo>
                      <a:pt x="0" y="83"/>
                    </a:lnTo>
                    <a:lnTo>
                      <a:pt x="0" y="166"/>
                    </a:lnTo>
                    <a:lnTo>
                      <a:pt x="42" y="290"/>
                    </a:lnTo>
                    <a:lnTo>
                      <a:pt x="42" y="290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1078" y="3564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3316" y="8952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316" y="895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1078" y="3564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42" y="290"/>
                    </a:lnTo>
                    <a:lnTo>
                      <a:pt x="0" y="16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61"/>
              <p:cNvSpPr/>
              <p:nvPr/>
            </p:nvSpPr>
            <p:spPr>
              <a:xfrm>
                <a:off x="3409550" y="2152425"/>
                <a:ext cx="147150" cy="496300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852" extrusionOk="0">
                    <a:moveTo>
                      <a:pt x="1368" y="1"/>
                    </a:moveTo>
                    <a:lnTo>
                      <a:pt x="1119" y="3606"/>
                    </a:lnTo>
                    <a:lnTo>
                      <a:pt x="746" y="7543"/>
                    </a:lnTo>
                    <a:lnTo>
                      <a:pt x="332" y="11356"/>
                    </a:lnTo>
                    <a:lnTo>
                      <a:pt x="0" y="14671"/>
                    </a:lnTo>
                    <a:lnTo>
                      <a:pt x="622" y="15915"/>
                    </a:lnTo>
                    <a:lnTo>
                      <a:pt x="1244" y="17116"/>
                    </a:lnTo>
                    <a:lnTo>
                      <a:pt x="1948" y="18484"/>
                    </a:lnTo>
                    <a:lnTo>
                      <a:pt x="2777" y="19852"/>
                    </a:lnTo>
                    <a:lnTo>
                      <a:pt x="5885" y="18028"/>
                    </a:lnTo>
                    <a:lnTo>
                      <a:pt x="5264" y="16785"/>
                    </a:lnTo>
                    <a:lnTo>
                      <a:pt x="4683" y="15459"/>
                    </a:lnTo>
                    <a:lnTo>
                      <a:pt x="3564" y="12765"/>
                    </a:lnTo>
                    <a:lnTo>
                      <a:pt x="3026" y="11397"/>
                    </a:lnTo>
                    <a:lnTo>
                      <a:pt x="2570" y="10071"/>
                    </a:lnTo>
                    <a:lnTo>
                      <a:pt x="2155" y="8745"/>
                    </a:lnTo>
                    <a:lnTo>
                      <a:pt x="1990" y="8123"/>
                    </a:lnTo>
                    <a:lnTo>
                      <a:pt x="1948" y="7999"/>
                    </a:lnTo>
                    <a:lnTo>
                      <a:pt x="1948" y="7916"/>
                    </a:lnTo>
                    <a:lnTo>
                      <a:pt x="1907" y="7626"/>
                    </a:lnTo>
                    <a:lnTo>
                      <a:pt x="1741" y="6051"/>
                    </a:lnTo>
                    <a:lnTo>
                      <a:pt x="1617" y="4435"/>
                    </a:lnTo>
                    <a:lnTo>
                      <a:pt x="1492" y="2777"/>
                    </a:lnTo>
                    <a:lnTo>
                      <a:pt x="1409" y="1161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61"/>
              <p:cNvSpPr/>
              <p:nvPr/>
            </p:nvSpPr>
            <p:spPr>
              <a:xfrm>
                <a:off x="3409550" y="2152425"/>
                <a:ext cx="147150" cy="496300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852" fill="none" extrusionOk="0">
                    <a:moveTo>
                      <a:pt x="1368" y="1"/>
                    </a:moveTo>
                    <a:lnTo>
                      <a:pt x="1368" y="1"/>
                    </a:lnTo>
                    <a:lnTo>
                      <a:pt x="1119" y="3606"/>
                    </a:lnTo>
                    <a:lnTo>
                      <a:pt x="746" y="7543"/>
                    </a:lnTo>
                    <a:lnTo>
                      <a:pt x="332" y="11356"/>
                    </a:lnTo>
                    <a:lnTo>
                      <a:pt x="0" y="14671"/>
                    </a:lnTo>
                    <a:lnTo>
                      <a:pt x="0" y="14671"/>
                    </a:lnTo>
                    <a:lnTo>
                      <a:pt x="622" y="15915"/>
                    </a:lnTo>
                    <a:lnTo>
                      <a:pt x="1244" y="17116"/>
                    </a:lnTo>
                    <a:lnTo>
                      <a:pt x="1244" y="17116"/>
                    </a:lnTo>
                    <a:lnTo>
                      <a:pt x="1948" y="18484"/>
                    </a:lnTo>
                    <a:lnTo>
                      <a:pt x="2777" y="19852"/>
                    </a:lnTo>
                    <a:lnTo>
                      <a:pt x="5885" y="18028"/>
                    </a:lnTo>
                    <a:lnTo>
                      <a:pt x="5885" y="18028"/>
                    </a:lnTo>
                    <a:lnTo>
                      <a:pt x="5264" y="16785"/>
                    </a:lnTo>
                    <a:lnTo>
                      <a:pt x="4683" y="15459"/>
                    </a:lnTo>
                    <a:lnTo>
                      <a:pt x="4683" y="15459"/>
                    </a:lnTo>
                    <a:lnTo>
                      <a:pt x="3564" y="12765"/>
                    </a:lnTo>
                    <a:lnTo>
                      <a:pt x="3564" y="12765"/>
                    </a:lnTo>
                    <a:lnTo>
                      <a:pt x="3026" y="11397"/>
                    </a:lnTo>
                    <a:lnTo>
                      <a:pt x="2570" y="10071"/>
                    </a:lnTo>
                    <a:lnTo>
                      <a:pt x="2570" y="10071"/>
                    </a:lnTo>
                    <a:lnTo>
                      <a:pt x="2155" y="8745"/>
                    </a:lnTo>
                    <a:lnTo>
                      <a:pt x="2155" y="8745"/>
                    </a:lnTo>
                    <a:lnTo>
                      <a:pt x="1990" y="8123"/>
                    </a:lnTo>
                    <a:lnTo>
                      <a:pt x="1948" y="7999"/>
                    </a:lnTo>
                    <a:lnTo>
                      <a:pt x="1948" y="7916"/>
                    </a:lnTo>
                    <a:lnTo>
                      <a:pt x="1948" y="7916"/>
                    </a:lnTo>
                    <a:lnTo>
                      <a:pt x="1907" y="7626"/>
                    </a:lnTo>
                    <a:lnTo>
                      <a:pt x="1907" y="7626"/>
                    </a:lnTo>
                    <a:lnTo>
                      <a:pt x="1741" y="6051"/>
                    </a:lnTo>
                    <a:lnTo>
                      <a:pt x="1617" y="4435"/>
                    </a:lnTo>
                    <a:lnTo>
                      <a:pt x="1492" y="2777"/>
                    </a:lnTo>
                    <a:lnTo>
                      <a:pt x="1409" y="1161"/>
                    </a:lnTo>
                    <a:lnTo>
                      <a:pt x="1409" y="1161"/>
                    </a:lnTo>
                    <a:lnTo>
                      <a:pt x="136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61"/>
              <p:cNvSpPr/>
              <p:nvPr/>
            </p:nvSpPr>
            <p:spPr>
              <a:xfrm>
                <a:off x="3093550" y="2491225"/>
                <a:ext cx="285975" cy="19333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77334" extrusionOk="0">
                    <a:moveTo>
                      <a:pt x="0" y="0"/>
                    </a:moveTo>
                    <a:lnTo>
                      <a:pt x="83" y="4393"/>
                    </a:lnTo>
                    <a:lnTo>
                      <a:pt x="166" y="9201"/>
                    </a:lnTo>
                    <a:lnTo>
                      <a:pt x="373" y="15044"/>
                    </a:lnTo>
                    <a:lnTo>
                      <a:pt x="539" y="18235"/>
                    </a:lnTo>
                    <a:lnTo>
                      <a:pt x="746" y="21509"/>
                    </a:lnTo>
                    <a:lnTo>
                      <a:pt x="953" y="24783"/>
                    </a:lnTo>
                    <a:lnTo>
                      <a:pt x="1243" y="28057"/>
                    </a:lnTo>
                    <a:lnTo>
                      <a:pt x="1534" y="31248"/>
                    </a:lnTo>
                    <a:lnTo>
                      <a:pt x="1906" y="34274"/>
                    </a:lnTo>
                    <a:lnTo>
                      <a:pt x="2321" y="37092"/>
                    </a:lnTo>
                    <a:lnTo>
                      <a:pt x="2570" y="38418"/>
                    </a:lnTo>
                    <a:lnTo>
                      <a:pt x="2818" y="39661"/>
                    </a:lnTo>
                    <a:lnTo>
                      <a:pt x="2528" y="40822"/>
                    </a:lnTo>
                    <a:lnTo>
                      <a:pt x="2279" y="42065"/>
                    </a:lnTo>
                    <a:lnTo>
                      <a:pt x="2031" y="43350"/>
                    </a:lnTo>
                    <a:lnTo>
                      <a:pt x="1824" y="44717"/>
                    </a:lnTo>
                    <a:lnTo>
                      <a:pt x="1451" y="47536"/>
                    </a:lnTo>
                    <a:lnTo>
                      <a:pt x="1119" y="50519"/>
                    </a:lnTo>
                    <a:lnTo>
                      <a:pt x="829" y="53586"/>
                    </a:lnTo>
                    <a:lnTo>
                      <a:pt x="622" y="56694"/>
                    </a:lnTo>
                    <a:lnTo>
                      <a:pt x="415" y="59761"/>
                    </a:lnTo>
                    <a:lnTo>
                      <a:pt x="290" y="62745"/>
                    </a:lnTo>
                    <a:lnTo>
                      <a:pt x="166" y="65605"/>
                    </a:lnTo>
                    <a:lnTo>
                      <a:pt x="83" y="68257"/>
                    </a:lnTo>
                    <a:lnTo>
                      <a:pt x="42" y="72733"/>
                    </a:lnTo>
                    <a:lnTo>
                      <a:pt x="0" y="75717"/>
                    </a:lnTo>
                    <a:lnTo>
                      <a:pt x="0" y="76836"/>
                    </a:lnTo>
                    <a:lnTo>
                      <a:pt x="3316" y="77333"/>
                    </a:lnTo>
                    <a:lnTo>
                      <a:pt x="3564" y="75344"/>
                    </a:lnTo>
                    <a:lnTo>
                      <a:pt x="3813" y="73355"/>
                    </a:lnTo>
                    <a:lnTo>
                      <a:pt x="4144" y="71282"/>
                    </a:lnTo>
                    <a:lnTo>
                      <a:pt x="4517" y="69169"/>
                    </a:lnTo>
                    <a:lnTo>
                      <a:pt x="5388" y="64776"/>
                    </a:lnTo>
                    <a:lnTo>
                      <a:pt x="6341" y="60176"/>
                    </a:lnTo>
                    <a:lnTo>
                      <a:pt x="7336" y="55368"/>
                    </a:lnTo>
                    <a:lnTo>
                      <a:pt x="7833" y="52882"/>
                    </a:lnTo>
                    <a:lnTo>
                      <a:pt x="8289" y="50312"/>
                    </a:lnTo>
                    <a:lnTo>
                      <a:pt x="8703" y="47701"/>
                    </a:lnTo>
                    <a:lnTo>
                      <a:pt x="9118" y="45049"/>
                    </a:lnTo>
                    <a:lnTo>
                      <a:pt x="9491" y="42355"/>
                    </a:lnTo>
                    <a:lnTo>
                      <a:pt x="9781" y="39578"/>
                    </a:lnTo>
                    <a:lnTo>
                      <a:pt x="9988" y="37258"/>
                    </a:lnTo>
                    <a:lnTo>
                      <a:pt x="10195" y="34605"/>
                    </a:lnTo>
                    <a:lnTo>
                      <a:pt x="10361" y="31704"/>
                    </a:lnTo>
                    <a:lnTo>
                      <a:pt x="10527" y="28596"/>
                    </a:lnTo>
                    <a:lnTo>
                      <a:pt x="10817" y="22048"/>
                    </a:lnTo>
                    <a:lnTo>
                      <a:pt x="11065" y="15500"/>
                    </a:lnTo>
                    <a:lnTo>
                      <a:pt x="11231" y="9532"/>
                    </a:lnTo>
                    <a:lnTo>
                      <a:pt x="11356" y="4559"/>
                    </a:lnTo>
                    <a:lnTo>
                      <a:pt x="11438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61"/>
              <p:cNvSpPr/>
              <p:nvPr/>
            </p:nvSpPr>
            <p:spPr>
              <a:xfrm>
                <a:off x="3093550" y="2491225"/>
                <a:ext cx="285975" cy="19333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77334" fill="none" extrusionOk="0">
                    <a:moveTo>
                      <a:pt x="11438" y="0"/>
                    </a:moveTo>
                    <a:lnTo>
                      <a:pt x="11438" y="0"/>
                    </a:lnTo>
                    <a:lnTo>
                      <a:pt x="11356" y="4559"/>
                    </a:lnTo>
                    <a:lnTo>
                      <a:pt x="11231" y="9532"/>
                    </a:lnTo>
                    <a:lnTo>
                      <a:pt x="11065" y="15500"/>
                    </a:lnTo>
                    <a:lnTo>
                      <a:pt x="10817" y="22048"/>
                    </a:lnTo>
                    <a:lnTo>
                      <a:pt x="10527" y="28596"/>
                    </a:lnTo>
                    <a:lnTo>
                      <a:pt x="10361" y="31704"/>
                    </a:lnTo>
                    <a:lnTo>
                      <a:pt x="10195" y="34605"/>
                    </a:lnTo>
                    <a:lnTo>
                      <a:pt x="9988" y="37258"/>
                    </a:lnTo>
                    <a:lnTo>
                      <a:pt x="9781" y="39578"/>
                    </a:lnTo>
                    <a:lnTo>
                      <a:pt x="9781" y="39578"/>
                    </a:lnTo>
                    <a:lnTo>
                      <a:pt x="9491" y="42355"/>
                    </a:lnTo>
                    <a:lnTo>
                      <a:pt x="9118" y="45049"/>
                    </a:lnTo>
                    <a:lnTo>
                      <a:pt x="8703" y="47701"/>
                    </a:lnTo>
                    <a:lnTo>
                      <a:pt x="8289" y="50312"/>
                    </a:lnTo>
                    <a:lnTo>
                      <a:pt x="7833" y="52882"/>
                    </a:lnTo>
                    <a:lnTo>
                      <a:pt x="7336" y="55368"/>
                    </a:lnTo>
                    <a:lnTo>
                      <a:pt x="6341" y="60176"/>
                    </a:lnTo>
                    <a:lnTo>
                      <a:pt x="5388" y="64776"/>
                    </a:lnTo>
                    <a:lnTo>
                      <a:pt x="4517" y="69169"/>
                    </a:lnTo>
                    <a:lnTo>
                      <a:pt x="4144" y="71282"/>
                    </a:lnTo>
                    <a:lnTo>
                      <a:pt x="3813" y="73355"/>
                    </a:lnTo>
                    <a:lnTo>
                      <a:pt x="3564" y="75344"/>
                    </a:lnTo>
                    <a:lnTo>
                      <a:pt x="3316" y="77333"/>
                    </a:lnTo>
                    <a:lnTo>
                      <a:pt x="0" y="76836"/>
                    </a:lnTo>
                    <a:lnTo>
                      <a:pt x="0" y="76836"/>
                    </a:lnTo>
                    <a:lnTo>
                      <a:pt x="0" y="75717"/>
                    </a:lnTo>
                    <a:lnTo>
                      <a:pt x="42" y="72733"/>
                    </a:lnTo>
                    <a:lnTo>
                      <a:pt x="83" y="68257"/>
                    </a:lnTo>
                    <a:lnTo>
                      <a:pt x="166" y="65605"/>
                    </a:lnTo>
                    <a:lnTo>
                      <a:pt x="290" y="62745"/>
                    </a:lnTo>
                    <a:lnTo>
                      <a:pt x="415" y="59761"/>
                    </a:lnTo>
                    <a:lnTo>
                      <a:pt x="622" y="56694"/>
                    </a:lnTo>
                    <a:lnTo>
                      <a:pt x="829" y="53586"/>
                    </a:lnTo>
                    <a:lnTo>
                      <a:pt x="1119" y="50519"/>
                    </a:lnTo>
                    <a:lnTo>
                      <a:pt x="1451" y="47536"/>
                    </a:lnTo>
                    <a:lnTo>
                      <a:pt x="1824" y="44717"/>
                    </a:lnTo>
                    <a:lnTo>
                      <a:pt x="2031" y="43350"/>
                    </a:lnTo>
                    <a:lnTo>
                      <a:pt x="2279" y="42065"/>
                    </a:lnTo>
                    <a:lnTo>
                      <a:pt x="2528" y="40822"/>
                    </a:lnTo>
                    <a:lnTo>
                      <a:pt x="2818" y="39661"/>
                    </a:lnTo>
                    <a:lnTo>
                      <a:pt x="2818" y="39661"/>
                    </a:lnTo>
                    <a:lnTo>
                      <a:pt x="2570" y="38418"/>
                    </a:lnTo>
                    <a:lnTo>
                      <a:pt x="2321" y="37092"/>
                    </a:lnTo>
                    <a:lnTo>
                      <a:pt x="1906" y="34274"/>
                    </a:lnTo>
                    <a:lnTo>
                      <a:pt x="1534" y="31248"/>
                    </a:lnTo>
                    <a:lnTo>
                      <a:pt x="1243" y="28057"/>
                    </a:lnTo>
                    <a:lnTo>
                      <a:pt x="953" y="24783"/>
                    </a:lnTo>
                    <a:lnTo>
                      <a:pt x="746" y="21509"/>
                    </a:lnTo>
                    <a:lnTo>
                      <a:pt x="539" y="18235"/>
                    </a:lnTo>
                    <a:lnTo>
                      <a:pt x="373" y="15044"/>
                    </a:lnTo>
                    <a:lnTo>
                      <a:pt x="166" y="9201"/>
                    </a:lnTo>
                    <a:lnTo>
                      <a:pt x="83" y="4393"/>
                    </a:lnTo>
                    <a:lnTo>
                      <a:pt x="0" y="0"/>
                    </a:lnTo>
                    <a:lnTo>
                      <a:pt x="114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61"/>
              <p:cNvSpPr/>
              <p:nvPr/>
            </p:nvSpPr>
            <p:spPr>
              <a:xfrm>
                <a:off x="3087325" y="4443200"/>
                <a:ext cx="249725" cy="205150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8206" extrusionOk="0">
                    <a:moveTo>
                      <a:pt x="1327" y="0"/>
                    </a:moveTo>
                    <a:lnTo>
                      <a:pt x="1078" y="42"/>
                    </a:lnTo>
                    <a:lnTo>
                      <a:pt x="829" y="124"/>
                    </a:lnTo>
                    <a:lnTo>
                      <a:pt x="622" y="249"/>
                    </a:lnTo>
                    <a:lnTo>
                      <a:pt x="415" y="415"/>
                    </a:lnTo>
                    <a:lnTo>
                      <a:pt x="249" y="580"/>
                    </a:lnTo>
                    <a:lnTo>
                      <a:pt x="83" y="787"/>
                    </a:lnTo>
                    <a:lnTo>
                      <a:pt x="42" y="912"/>
                    </a:lnTo>
                    <a:lnTo>
                      <a:pt x="0" y="1036"/>
                    </a:lnTo>
                    <a:lnTo>
                      <a:pt x="0" y="1824"/>
                    </a:lnTo>
                    <a:lnTo>
                      <a:pt x="42" y="2528"/>
                    </a:lnTo>
                    <a:lnTo>
                      <a:pt x="249" y="5636"/>
                    </a:lnTo>
                    <a:lnTo>
                      <a:pt x="373" y="7584"/>
                    </a:lnTo>
                    <a:lnTo>
                      <a:pt x="746" y="7584"/>
                    </a:lnTo>
                    <a:lnTo>
                      <a:pt x="746" y="6009"/>
                    </a:lnTo>
                    <a:lnTo>
                      <a:pt x="871" y="4434"/>
                    </a:lnTo>
                    <a:lnTo>
                      <a:pt x="871" y="4269"/>
                    </a:lnTo>
                    <a:lnTo>
                      <a:pt x="954" y="4144"/>
                    </a:lnTo>
                    <a:lnTo>
                      <a:pt x="995" y="4061"/>
                    </a:lnTo>
                    <a:lnTo>
                      <a:pt x="1078" y="4020"/>
                    </a:lnTo>
                    <a:lnTo>
                      <a:pt x="1161" y="4061"/>
                    </a:lnTo>
                    <a:lnTo>
                      <a:pt x="1244" y="4103"/>
                    </a:lnTo>
                    <a:lnTo>
                      <a:pt x="1410" y="4269"/>
                    </a:lnTo>
                    <a:lnTo>
                      <a:pt x="1617" y="4559"/>
                    </a:lnTo>
                    <a:lnTo>
                      <a:pt x="1824" y="4932"/>
                    </a:lnTo>
                    <a:lnTo>
                      <a:pt x="2031" y="5346"/>
                    </a:lnTo>
                    <a:lnTo>
                      <a:pt x="2197" y="5761"/>
                    </a:lnTo>
                    <a:lnTo>
                      <a:pt x="2404" y="6217"/>
                    </a:lnTo>
                    <a:lnTo>
                      <a:pt x="2736" y="6631"/>
                    </a:lnTo>
                    <a:lnTo>
                      <a:pt x="3150" y="7045"/>
                    </a:lnTo>
                    <a:lnTo>
                      <a:pt x="3689" y="7418"/>
                    </a:lnTo>
                    <a:lnTo>
                      <a:pt x="4311" y="7708"/>
                    </a:lnTo>
                    <a:lnTo>
                      <a:pt x="5015" y="7957"/>
                    </a:lnTo>
                    <a:lnTo>
                      <a:pt x="5388" y="8081"/>
                    </a:lnTo>
                    <a:lnTo>
                      <a:pt x="5802" y="8123"/>
                    </a:lnTo>
                    <a:lnTo>
                      <a:pt x="6217" y="8206"/>
                    </a:lnTo>
                    <a:lnTo>
                      <a:pt x="9035" y="8206"/>
                    </a:lnTo>
                    <a:lnTo>
                      <a:pt x="9532" y="8123"/>
                    </a:lnTo>
                    <a:lnTo>
                      <a:pt x="9822" y="8040"/>
                    </a:lnTo>
                    <a:lnTo>
                      <a:pt x="9947" y="7957"/>
                    </a:lnTo>
                    <a:lnTo>
                      <a:pt x="9988" y="7874"/>
                    </a:lnTo>
                    <a:lnTo>
                      <a:pt x="9988" y="7791"/>
                    </a:lnTo>
                    <a:lnTo>
                      <a:pt x="9947" y="7708"/>
                    </a:lnTo>
                    <a:lnTo>
                      <a:pt x="9740" y="7501"/>
                    </a:lnTo>
                    <a:lnTo>
                      <a:pt x="9367" y="7253"/>
                    </a:lnTo>
                    <a:lnTo>
                      <a:pt x="8994" y="7045"/>
                    </a:lnTo>
                    <a:lnTo>
                      <a:pt x="8579" y="6880"/>
                    </a:lnTo>
                    <a:lnTo>
                      <a:pt x="8165" y="6714"/>
                    </a:lnTo>
                    <a:lnTo>
                      <a:pt x="8082" y="6631"/>
                    </a:lnTo>
                    <a:lnTo>
                      <a:pt x="7750" y="6424"/>
                    </a:lnTo>
                    <a:lnTo>
                      <a:pt x="7253" y="6009"/>
                    </a:lnTo>
                    <a:lnTo>
                      <a:pt x="6631" y="5388"/>
                    </a:lnTo>
                    <a:lnTo>
                      <a:pt x="6300" y="5015"/>
                    </a:lnTo>
                    <a:lnTo>
                      <a:pt x="5927" y="4559"/>
                    </a:lnTo>
                    <a:lnTo>
                      <a:pt x="5595" y="4061"/>
                    </a:lnTo>
                    <a:lnTo>
                      <a:pt x="5222" y="3481"/>
                    </a:lnTo>
                    <a:lnTo>
                      <a:pt x="4891" y="2860"/>
                    </a:lnTo>
                    <a:lnTo>
                      <a:pt x="4559" y="2197"/>
                    </a:lnTo>
                    <a:lnTo>
                      <a:pt x="4228" y="1409"/>
                    </a:lnTo>
                    <a:lnTo>
                      <a:pt x="3938" y="622"/>
                    </a:lnTo>
                    <a:lnTo>
                      <a:pt x="1824" y="83"/>
                    </a:lnTo>
                    <a:lnTo>
                      <a:pt x="1575" y="42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61"/>
              <p:cNvSpPr/>
              <p:nvPr/>
            </p:nvSpPr>
            <p:spPr>
              <a:xfrm>
                <a:off x="3087325" y="4390350"/>
                <a:ext cx="1160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4477" extrusionOk="0">
                    <a:moveTo>
                      <a:pt x="0" y="0"/>
                    </a:moveTo>
                    <a:lnTo>
                      <a:pt x="83" y="746"/>
                    </a:lnTo>
                    <a:lnTo>
                      <a:pt x="208" y="1492"/>
                    </a:lnTo>
                    <a:lnTo>
                      <a:pt x="332" y="2197"/>
                    </a:lnTo>
                    <a:lnTo>
                      <a:pt x="498" y="2943"/>
                    </a:lnTo>
                    <a:lnTo>
                      <a:pt x="1492" y="3399"/>
                    </a:lnTo>
                    <a:lnTo>
                      <a:pt x="2528" y="3813"/>
                    </a:lnTo>
                    <a:lnTo>
                      <a:pt x="3565" y="4186"/>
                    </a:lnTo>
                    <a:lnTo>
                      <a:pt x="4642" y="4476"/>
                    </a:lnTo>
                    <a:lnTo>
                      <a:pt x="4393" y="3855"/>
                    </a:lnTo>
                    <a:lnTo>
                      <a:pt x="4228" y="3192"/>
                    </a:lnTo>
                    <a:lnTo>
                      <a:pt x="4103" y="2529"/>
                    </a:lnTo>
                    <a:lnTo>
                      <a:pt x="4020" y="1865"/>
                    </a:lnTo>
                    <a:lnTo>
                      <a:pt x="3938" y="871"/>
                    </a:lnTo>
                    <a:lnTo>
                      <a:pt x="3938" y="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61"/>
              <p:cNvSpPr/>
              <p:nvPr/>
            </p:nvSpPr>
            <p:spPr>
              <a:xfrm>
                <a:off x="2909125" y="2491225"/>
                <a:ext cx="397875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15915" h="78328" extrusionOk="0">
                    <a:moveTo>
                      <a:pt x="3979" y="0"/>
                    </a:moveTo>
                    <a:lnTo>
                      <a:pt x="3606" y="4435"/>
                    </a:lnTo>
                    <a:lnTo>
                      <a:pt x="3233" y="9242"/>
                    </a:lnTo>
                    <a:lnTo>
                      <a:pt x="2777" y="15169"/>
                    </a:lnTo>
                    <a:lnTo>
                      <a:pt x="2363" y="21675"/>
                    </a:lnTo>
                    <a:lnTo>
                      <a:pt x="2155" y="24991"/>
                    </a:lnTo>
                    <a:lnTo>
                      <a:pt x="1990" y="28265"/>
                    </a:lnTo>
                    <a:lnTo>
                      <a:pt x="1865" y="31497"/>
                    </a:lnTo>
                    <a:lnTo>
                      <a:pt x="1782" y="34522"/>
                    </a:lnTo>
                    <a:lnTo>
                      <a:pt x="1741" y="37382"/>
                    </a:lnTo>
                    <a:lnTo>
                      <a:pt x="1782" y="39910"/>
                    </a:lnTo>
                    <a:lnTo>
                      <a:pt x="1451" y="41485"/>
                    </a:lnTo>
                    <a:lnTo>
                      <a:pt x="1161" y="43101"/>
                    </a:lnTo>
                    <a:lnTo>
                      <a:pt x="871" y="44717"/>
                    </a:lnTo>
                    <a:lnTo>
                      <a:pt x="663" y="46334"/>
                    </a:lnTo>
                    <a:lnTo>
                      <a:pt x="456" y="47991"/>
                    </a:lnTo>
                    <a:lnTo>
                      <a:pt x="332" y="49649"/>
                    </a:lnTo>
                    <a:lnTo>
                      <a:pt x="207" y="51265"/>
                    </a:lnTo>
                    <a:lnTo>
                      <a:pt x="125" y="52923"/>
                    </a:lnTo>
                    <a:lnTo>
                      <a:pt x="42" y="54539"/>
                    </a:lnTo>
                    <a:lnTo>
                      <a:pt x="0" y="56156"/>
                    </a:lnTo>
                    <a:lnTo>
                      <a:pt x="0" y="59305"/>
                    </a:lnTo>
                    <a:lnTo>
                      <a:pt x="83" y="62372"/>
                    </a:lnTo>
                    <a:lnTo>
                      <a:pt x="207" y="65232"/>
                    </a:lnTo>
                    <a:lnTo>
                      <a:pt x="373" y="67926"/>
                    </a:lnTo>
                    <a:lnTo>
                      <a:pt x="580" y="70371"/>
                    </a:lnTo>
                    <a:lnTo>
                      <a:pt x="788" y="72567"/>
                    </a:lnTo>
                    <a:lnTo>
                      <a:pt x="995" y="74432"/>
                    </a:lnTo>
                    <a:lnTo>
                      <a:pt x="1368" y="77084"/>
                    </a:lnTo>
                    <a:lnTo>
                      <a:pt x="1492" y="78038"/>
                    </a:lnTo>
                    <a:lnTo>
                      <a:pt x="4642" y="78328"/>
                    </a:lnTo>
                    <a:lnTo>
                      <a:pt x="4642" y="77292"/>
                    </a:lnTo>
                    <a:lnTo>
                      <a:pt x="4766" y="74432"/>
                    </a:lnTo>
                    <a:lnTo>
                      <a:pt x="4973" y="70122"/>
                    </a:lnTo>
                    <a:lnTo>
                      <a:pt x="5098" y="67553"/>
                    </a:lnTo>
                    <a:lnTo>
                      <a:pt x="5305" y="64734"/>
                    </a:lnTo>
                    <a:lnTo>
                      <a:pt x="5512" y="61751"/>
                    </a:lnTo>
                    <a:lnTo>
                      <a:pt x="5802" y="58642"/>
                    </a:lnTo>
                    <a:lnTo>
                      <a:pt x="6134" y="55451"/>
                    </a:lnTo>
                    <a:lnTo>
                      <a:pt x="6507" y="52219"/>
                    </a:lnTo>
                    <a:lnTo>
                      <a:pt x="6921" y="49028"/>
                    </a:lnTo>
                    <a:lnTo>
                      <a:pt x="7419" y="45836"/>
                    </a:lnTo>
                    <a:lnTo>
                      <a:pt x="7957" y="42811"/>
                    </a:lnTo>
                    <a:lnTo>
                      <a:pt x="8247" y="41361"/>
                    </a:lnTo>
                    <a:lnTo>
                      <a:pt x="8579" y="39910"/>
                    </a:lnTo>
                    <a:lnTo>
                      <a:pt x="9076" y="37589"/>
                    </a:lnTo>
                    <a:lnTo>
                      <a:pt x="9656" y="34937"/>
                    </a:lnTo>
                    <a:lnTo>
                      <a:pt x="10817" y="28845"/>
                    </a:lnTo>
                    <a:lnTo>
                      <a:pt x="12060" y="22255"/>
                    </a:lnTo>
                    <a:lnTo>
                      <a:pt x="13262" y="15666"/>
                    </a:lnTo>
                    <a:lnTo>
                      <a:pt x="15168" y="4642"/>
                    </a:lnTo>
                    <a:lnTo>
                      <a:pt x="1591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61"/>
              <p:cNvSpPr/>
              <p:nvPr/>
            </p:nvSpPr>
            <p:spPr>
              <a:xfrm>
                <a:off x="2909125" y="2491225"/>
                <a:ext cx="397875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15915" h="78328" fill="none" extrusionOk="0">
                    <a:moveTo>
                      <a:pt x="15914" y="0"/>
                    </a:moveTo>
                    <a:lnTo>
                      <a:pt x="15914" y="0"/>
                    </a:lnTo>
                    <a:lnTo>
                      <a:pt x="15168" y="4642"/>
                    </a:lnTo>
                    <a:lnTo>
                      <a:pt x="13262" y="15666"/>
                    </a:lnTo>
                    <a:lnTo>
                      <a:pt x="12060" y="22255"/>
                    </a:lnTo>
                    <a:lnTo>
                      <a:pt x="10817" y="28845"/>
                    </a:lnTo>
                    <a:lnTo>
                      <a:pt x="9656" y="34937"/>
                    </a:lnTo>
                    <a:lnTo>
                      <a:pt x="9076" y="37589"/>
                    </a:lnTo>
                    <a:lnTo>
                      <a:pt x="8579" y="39910"/>
                    </a:lnTo>
                    <a:lnTo>
                      <a:pt x="8579" y="39910"/>
                    </a:lnTo>
                    <a:lnTo>
                      <a:pt x="8247" y="41361"/>
                    </a:lnTo>
                    <a:lnTo>
                      <a:pt x="7957" y="42811"/>
                    </a:lnTo>
                    <a:lnTo>
                      <a:pt x="7419" y="45836"/>
                    </a:lnTo>
                    <a:lnTo>
                      <a:pt x="6921" y="49028"/>
                    </a:lnTo>
                    <a:lnTo>
                      <a:pt x="6507" y="52219"/>
                    </a:lnTo>
                    <a:lnTo>
                      <a:pt x="6134" y="55451"/>
                    </a:lnTo>
                    <a:lnTo>
                      <a:pt x="5802" y="58642"/>
                    </a:lnTo>
                    <a:lnTo>
                      <a:pt x="5512" y="61751"/>
                    </a:lnTo>
                    <a:lnTo>
                      <a:pt x="5305" y="64734"/>
                    </a:lnTo>
                    <a:lnTo>
                      <a:pt x="5098" y="67553"/>
                    </a:lnTo>
                    <a:lnTo>
                      <a:pt x="4973" y="70122"/>
                    </a:lnTo>
                    <a:lnTo>
                      <a:pt x="4766" y="74432"/>
                    </a:lnTo>
                    <a:lnTo>
                      <a:pt x="4642" y="77292"/>
                    </a:lnTo>
                    <a:lnTo>
                      <a:pt x="4642" y="78328"/>
                    </a:lnTo>
                    <a:lnTo>
                      <a:pt x="1492" y="78038"/>
                    </a:lnTo>
                    <a:lnTo>
                      <a:pt x="1492" y="78038"/>
                    </a:lnTo>
                    <a:lnTo>
                      <a:pt x="1368" y="77084"/>
                    </a:lnTo>
                    <a:lnTo>
                      <a:pt x="995" y="74432"/>
                    </a:lnTo>
                    <a:lnTo>
                      <a:pt x="788" y="72567"/>
                    </a:lnTo>
                    <a:lnTo>
                      <a:pt x="580" y="70371"/>
                    </a:lnTo>
                    <a:lnTo>
                      <a:pt x="373" y="67926"/>
                    </a:lnTo>
                    <a:lnTo>
                      <a:pt x="207" y="65232"/>
                    </a:lnTo>
                    <a:lnTo>
                      <a:pt x="83" y="62372"/>
                    </a:lnTo>
                    <a:lnTo>
                      <a:pt x="0" y="59305"/>
                    </a:lnTo>
                    <a:lnTo>
                      <a:pt x="0" y="56156"/>
                    </a:lnTo>
                    <a:lnTo>
                      <a:pt x="42" y="54539"/>
                    </a:lnTo>
                    <a:lnTo>
                      <a:pt x="125" y="52923"/>
                    </a:lnTo>
                    <a:lnTo>
                      <a:pt x="207" y="51265"/>
                    </a:lnTo>
                    <a:lnTo>
                      <a:pt x="332" y="49649"/>
                    </a:lnTo>
                    <a:lnTo>
                      <a:pt x="456" y="47991"/>
                    </a:lnTo>
                    <a:lnTo>
                      <a:pt x="663" y="46334"/>
                    </a:lnTo>
                    <a:lnTo>
                      <a:pt x="871" y="44717"/>
                    </a:lnTo>
                    <a:lnTo>
                      <a:pt x="1161" y="43101"/>
                    </a:lnTo>
                    <a:lnTo>
                      <a:pt x="1451" y="41485"/>
                    </a:lnTo>
                    <a:lnTo>
                      <a:pt x="1782" y="39910"/>
                    </a:lnTo>
                    <a:lnTo>
                      <a:pt x="1782" y="39910"/>
                    </a:lnTo>
                    <a:lnTo>
                      <a:pt x="1741" y="37382"/>
                    </a:lnTo>
                    <a:lnTo>
                      <a:pt x="1782" y="34522"/>
                    </a:lnTo>
                    <a:lnTo>
                      <a:pt x="1865" y="31497"/>
                    </a:lnTo>
                    <a:lnTo>
                      <a:pt x="1990" y="28265"/>
                    </a:lnTo>
                    <a:lnTo>
                      <a:pt x="2155" y="24991"/>
                    </a:lnTo>
                    <a:lnTo>
                      <a:pt x="2363" y="21675"/>
                    </a:lnTo>
                    <a:lnTo>
                      <a:pt x="2777" y="15169"/>
                    </a:lnTo>
                    <a:lnTo>
                      <a:pt x="3233" y="9242"/>
                    </a:lnTo>
                    <a:lnTo>
                      <a:pt x="3606" y="4435"/>
                    </a:lnTo>
                    <a:lnTo>
                      <a:pt x="3979" y="0"/>
                    </a:lnTo>
                    <a:lnTo>
                      <a:pt x="1591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61"/>
              <p:cNvSpPr/>
              <p:nvPr/>
            </p:nvSpPr>
            <p:spPr>
              <a:xfrm>
                <a:off x="2922600" y="4444225"/>
                <a:ext cx="204125" cy="204125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8165" extrusionOk="0">
                    <a:moveTo>
                      <a:pt x="1741" y="1"/>
                    </a:moveTo>
                    <a:lnTo>
                      <a:pt x="1492" y="42"/>
                    </a:lnTo>
                    <a:lnTo>
                      <a:pt x="1243" y="125"/>
                    </a:lnTo>
                    <a:lnTo>
                      <a:pt x="1036" y="208"/>
                    </a:lnTo>
                    <a:lnTo>
                      <a:pt x="787" y="374"/>
                    </a:lnTo>
                    <a:lnTo>
                      <a:pt x="622" y="539"/>
                    </a:lnTo>
                    <a:lnTo>
                      <a:pt x="456" y="746"/>
                    </a:lnTo>
                    <a:lnTo>
                      <a:pt x="332" y="995"/>
                    </a:lnTo>
                    <a:lnTo>
                      <a:pt x="207" y="1741"/>
                    </a:lnTo>
                    <a:lnTo>
                      <a:pt x="124" y="2487"/>
                    </a:lnTo>
                    <a:lnTo>
                      <a:pt x="41" y="3150"/>
                    </a:lnTo>
                    <a:lnTo>
                      <a:pt x="0" y="3938"/>
                    </a:lnTo>
                    <a:lnTo>
                      <a:pt x="0" y="5595"/>
                    </a:lnTo>
                    <a:lnTo>
                      <a:pt x="83" y="7543"/>
                    </a:lnTo>
                    <a:lnTo>
                      <a:pt x="456" y="7543"/>
                    </a:lnTo>
                    <a:lnTo>
                      <a:pt x="580" y="4393"/>
                    </a:lnTo>
                    <a:lnTo>
                      <a:pt x="622" y="4228"/>
                    </a:lnTo>
                    <a:lnTo>
                      <a:pt x="622" y="4103"/>
                    </a:lnTo>
                    <a:lnTo>
                      <a:pt x="705" y="4020"/>
                    </a:lnTo>
                    <a:lnTo>
                      <a:pt x="746" y="3979"/>
                    </a:lnTo>
                    <a:lnTo>
                      <a:pt x="829" y="3979"/>
                    </a:lnTo>
                    <a:lnTo>
                      <a:pt x="912" y="4020"/>
                    </a:lnTo>
                    <a:lnTo>
                      <a:pt x="1078" y="4228"/>
                    </a:lnTo>
                    <a:lnTo>
                      <a:pt x="1243" y="4518"/>
                    </a:lnTo>
                    <a:lnTo>
                      <a:pt x="1451" y="4891"/>
                    </a:lnTo>
                    <a:lnTo>
                      <a:pt x="1575" y="5305"/>
                    </a:lnTo>
                    <a:lnTo>
                      <a:pt x="1699" y="5720"/>
                    </a:lnTo>
                    <a:lnTo>
                      <a:pt x="1824" y="6176"/>
                    </a:lnTo>
                    <a:lnTo>
                      <a:pt x="1948" y="6590"/>
                    </a:lnTo>
                    <a:lnTo>
                      <a:pt x="2155" y="7004"/>
                    </a:lnTo>
                    <a:lnTo>
                      <a:pt x="2279" y="7170"/>
                    </a:lnTo>
                    <a:lnTo>
                      <a:pt x="2445" y="7377"/>
                    </a:lnTo>
                    <a:lnTo>
                      <a:pt x="2611" y="7543"/>
                    </a:lnTo>
                    <a:lnTo>
                      <a:pt x="2860" y="7667"/>
                    </a:lnTo>
                    <a:lnTo>
                      <a:pt x="3067" y="7833"/>
                    </a:lnTo>
                    <a:lnTo>
                      <a:pt x="3357" y="7916"/>
                    </a:lnTo>
                    <a:lnTo>
                      <a:pt x="3647" y="8040"/>
                    </a:lnTo>
                    <a:lnTo>
                      <a:pt x="3979" y="8082"/>
                    </a:lnTo>
                    <a:lnTo>
                      <a:pt x="4352" y="8165"/>
                    </a:lnTo>
                    <a:lnTo>
                      <a:pt x="7211" y="8165"/>
                    </a:lnTo>
                    <a:lnTo>
                      <a:pt x="7667" y="8082"/>
                    </a:lnTo>
                    <a:lnTo>
                      <a:pt x="7999" y="7999"/>
                    </a:lnTo>
                    <a:lnTo>
                      <a:pt x="8123" y="7916"/>
                    </a:lnTo>
                    <a:lnTo>
                      <a:pt x="8164" y="7833"/>
                    </a:lnTo>
                    <a:lnTo>
                      <a:pt x="8164" y="7750"/>
                    </a:lnTo>
                    <a:lnTo>
                      <a:pt x="8164" y="7667"/>
                    </a:lnTo>
                    <a:lnTo>
                      <a:pt x="8081" y="7585"/>
                    </a:lnTo>
                    <a:lnTo>
                      <a:pt x="7999" y="7460"/>
                    </a:lnTo>
                    <a:lnTo>
                      <a:pt x="7667" y="7212"/>
                    </a:lnTo>
                    <a:lnTo>
                      <a:pt x="7294" y="7004"/>
                    </a:lnTo>
                    <a:lnTo>
                      <a:pt x="6962" y="6839"/>
                    </a:lnTo>
                    <a:lnTo>
                      <a:pt x="6589" y="6673"/>
                    </a:lnTo>
                    <a:lnTo>
                      <a:pt x="6341" y="6383"/>
                    </a:lnTo>
                    <a:lnTo>
                      <a:pt x="6051" y="5968"/>
                    </a:lnTo>
                    <a:lnTo>
                      <a:pt x="5719" y="5347"/>
                    </a:lnTo>
                    <a:lnTo>
                      <a:pt x="5346" y="4518"/>
                    </a:lnTo>
                    <a:lnTo>
                      <a:pt x="4973" y="3440"/>
                    </a:lnTo>
                    <a:lnTo>
                      <a:pt x="4766" y="2819"/>
                    </a:lnTo>
                    <a:lnTo>
                      <a:pt x="4600" y="2156"/>
                    </a:lnTo>
                    <a:lnTo>
                      <a:pt x="4434" y="1368"/>
                    </a:lnTo>
                    <a:lnTo>
                      <a:pt x="4310" y="581"/>
                    </a:lnTo>
                    <a:lnTo>
                      <a:pt x="2279" y="42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61"/>
              <p:cNvSpPr/>
              <p:nvPr/>
            </p:nvSpPr>
            <p:spPr>
              <a:xfrm>
                <a:off x="2927775" y="4390350"/>
                <a:ext cx="1119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228" extrusionOk="0">
                    <a:moveTo>
                      <a:pt x="0" y="0"/>
                    </a:moveTo>
                    <a:lnTo>
                      <a:pt x="42" y="1078"/>
                    </a:lnTo>
                    <a:lnTo>
                      <a:pt x="83" y="2031"/>
                    </a:lnTo>
                    <a:lnTo>
                      <a:pt x="166" y="2943"/>
                    </a:lnTo>
                    <a:lnTo>
                      <a:pt x="1451" y="3357"/>
                    </a:lnTo>
                    <a:lnTo>
                      <a:pt x="2777" y="3772"/>
                    </a:lnTo>
                    <a:lnTo>
                      <a:pt x="4393" y="4228"/>
                    </a:lnTo>
                    <a:lnTo>
                      <a:pt x="4269" y="3606"/>
                    </a:lnTo>
                    <a:lnTo>
                      <a:pt x="4186" y="2943"/>
                    </a:lnTo>
                    <a:lnTo>
                      <a:pt x="4227" y="2321"/>
                    </a:lnTo>
                    <a:lnTo>
                      <a:pt x="4269" y="1741"/>
                    </a:lnTo>
                    <a:lnTo>
                      <a:pt x="4393" y="871"/>
                    </a:lnTo>
                    <a:lnTo>
                      <a:pt x="4476" y="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61"/>
              <p:cNvSpPr/>
              <p:nvPr/>
            </p:nvSpPr>
            <p:spPr>
              <a:xfrm>
                <a:off x="2944350" y="1894450"/>
                <a:ext cx="486975" cy="647575"/>
              </a:xfrm>
              <a:custGeom>
                <a:avLst/>
                <a:gdLst/>
                <a:ahLst/>
                <a:cxnLst/>
                <a:rect l="l" t="t" r="r" b="b"/>
                <a:pathLst>
                  <a:path w="19479" h="25903" extrusionOk="0">
                    <a:moveTo>
                      <a:pt x="8952" y="0"/>
                    </a:moveTo>
                    <a:lnTo>
                      <a:pt x="7211" y="42"/>
                    </a:lnTo>
                    <a:lnTo>
                      <a:pt x="5471" y="125"/>
                    </a:lnTo>
                    <a:lnTo>
                      <a:pt x="3896" y="249"/>
                    </a:lnTo>
                    <a:lnTo>
                      <a:pt x="2445" y="373"/>
                    </a:lnTo>
                    <a:lnTo>
                      <a:pt x="2114" y="456"/>
                    </a:lnTo>
                    <a:lnTo>
                      <a:pt x="1824" y="539"/>
                    </a:lnTo>
                    <a:lnTo>
                      <a:pt x="1575" y="663"/>
                    </a:lnTo>
                    <a:lnTo>
                      <a:pt x="1326" y="788"/>
                    </a:lnTo>
                    <a:lnTo>
                      <a:pt x="1078" y="953"/>
                    </a:lnTo>
                    <a:lnTo>
                      <a:pt x="871" y="1119"/>
                    </a:lnTo>
                    <a:lnTo>
                      <a:pt x="705" y="1326"/>
                    </a:lnTo>
                    <a:lnTo>
                      <a:pt x="498" y="1534"/>
                    </a:lnTo>
                    <a:lnTo>
                      <a:pt x="373" y="1782"/>
                    </a:lnTo>
                    <a:lnTo>
                      <a:pt x="249" y="2031"/>
                    </a:lnTo>
                    <a:lnTo>
                      <a:pt x="125" y="2280"/>
                    </a:lnTo>
                    <a:lnTo>
                      <a:pt x="42" y="2528"/>
                    </a:lnTo>
                    <a:lnTo>
                      <a:pt x="0" y="2818"/>
                    </a:lnTo>
                    <a:lnTo>
                      <a:pt x="0" y="3067"/>
                    </a:lnTo>
                    <a:lnTo>
                      <a:pt x="0" y="3357"/>
                    </a:lnTo>
                    <a:lnTo>
                      <a:pt x="0" y="3647"/>
                    </a:lnTo>
                    <a:lnTo>
                      <a:pt x="83" y="3937"/>
                    </a:lnTo>
                    <a:lnTo>
                      <a:pt x="539" y="5885"/>
                    </a:lnTo>
                    <a:lnTo>
                      <a:pt x="912" y="7709"/>
                    </a:lnTo>
                    <a:lnTo>
                      <a:pt x="1244" y="9449"/>
                    </a:lnTo>
                    <a:lnTo>
                      <a:pt x="1492" y="11107"/>
                    </a:lnTo>
                    <a:lnTo>
                      <a:pt x="1741" y="12640"/>
                    </a:lnTo>
                    <a:lnTo>
                      <a:pt x="1907" y="14091"/>
                    </a:lnTo>
                    <a:lnTo>
                      <a:pt x="2031" y="15500"/>
                    </a:lnTo>
                    <a:lnTo>
                      <a:pt x="2114" y="16826"/>
                    </a:lnTo>
                    <a:lnTo>
                      <a:pt x="2197" y="18069"/>
                    </a:lnTo>
                    <a:lnTo>
                      <a:pt x="2238" y="19271"/>
                    </a:lnTo>
                    <a:lnTo>
                      <a:pt x="2238" y="21551"/>
                    </a:lnTo>
                    <a:lnTo>
                      <a:pt x="2197" y="25902"/>
                    </a:lnTo>
                    <a:lnTo>
                      <a:pt x="18235" y="25902"/>
                    </a:lnTo>
                    <a:lnTo>
                      <a:pt x="18691" y="21675"/>
                    </a:lnTo>
                    <a:lnTo>
                      <a:pt x="19064" y="17821"/>
                    </a:lnTo>
                    <a:lnTo>
                      <a:pt x="19271" y="14381"/>
                    </a:lnTo>
                    <a:lnTo>
                      <a:pt x="19437" y="11356"/>
                    </a:lnTo>
                    <a:lnTo>
                      <a:pt x="19479" y="8745"/>
                    </a:lnTo>
                    <a:lnTo>
                      <a:pt x="19479" y="6590"/>
                    </a:lnTo>
                    <a:lnTo>
                      <a:pt x="19437" y="4890"/>
                    </a:lnTo>
                    <a:lnTo>
                      <a:pt x="19396" y="3606"/>
                    </a:lnTo>
                    <a:lnTo>
                      <a:pt x="19313" y="3067"/>
                    </a:lnTo>
                    <a:lnTo>
                      <a:pt x="19147" y="2570"/>
                    </a:lnTo>
                    <a:lnTo>
                      <a:pt x="18898" y="2114"/>
                    </a:lnTo>
                    <a:lnTo>
                      <a:pt x="18608" y="1699"/>
                    </a:lnTo>
                    <a:lnTo>
                      <a:pt x="18235" y="1368"/>
                    </a:lnTo>
                    <a:lnTo>
                      <a:pt x="17779" y="1078"/>
                    </a:lnTo>
                    <a:lnTo>
                      <a:pt x="17324" y="829"/>
                    </a:lnTo>
                    <a:lnTo>
                      <a:pt x="16785" y="705"/>
                    </a:lnTo>
                    <a:lnTo>
                      <a:pt x="14713" y="373"/>
                    </a:lnTo>
                    <a:lnTo>
                      <a:pt x="13594" y="249"/>
                    </a:lnTo>
                    <a:lnTo>
                      <a:pt x="12433" y="125"/>
                    </a:lnTo>
                    <a:lnTo>
                      <a:pt x="10693" y="42"/>
                    </a:lnTo>
                    <a:lnTo>
                      <a:pt x="8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61"/>
              <p:cNvSpPr/>
              <p:nvPr/>
            </p:nvSpPr>
            <p:spPr>
              <a:xfrm>
                <a:off x="2944350" y="1894450"/>
                <a:ext cx="486975" cy="647575"/>
              </a:xfrm>
              <a:custGeom>
                <a:avLst/>
                <a:gdLst/>
                <a:ahLst/>
                <a:cxnLst/>
                <a:rect l="l" t="t" r="r" b="b"/>
                <a:pathLst>
                  <a:path w="19479" h="25903" fill="none" extrusionOk="0">
                    <a:moveTo>
                      <a:pt x="19396" y="3606"/>
                    </a:moveTo>
                    <a:lnTo>
                      <a:pt x="19396" y="3606"/>
                    </a:lnTo>
                    <a:lnTo>
                      <a:pt x="19437" y="4890"/>
                    </a:lnTo>
                    <a:lnTo>
                      <a:pt x="19479" y="6590"/>
                    </a:lnTo>
                    <a:lnTo>
                      <a:pt x="19479" y="8745"/>
                    </a:lnTo>
                    <a:lnTo>
                      <a:pt x="19437" y="11356"/>
                    </a:lnTo>
                    <a:lnTo>
                      <a:pt x="19271" y="14381"/>
                    </a:lnTo>
                    <a:lnTo>
                      <a:pt x="19064" y="17821"/>
                    </a:lnTo>
                    <a:lnTo>
                      <a:pt x="18691" y="21675"/>
                    </a:lnTo>
                    <a:lnTo>
                      <a:pt x="18235" y="25902"/>
                    </a:lnTo>
                    <a:lnTo>
                      <a:pt x="2197" y="25902"/>
                    </a:lnTo>
                    <a:lnTo>
                      <a:pt x="2197" y="25902"/>
                    </a:lnTo>
                    <a:lnTo>
                      <a:pt x="2238" y="21551"/>
                    </a:lnTo>
                    <a:lnTo>
                      <a:pt x="2238" y="19271"/>
                    </a:lnTo>
                    <a:lnTo>
                      <a:pt x="2197" y="18069"/>
                    </a:lnTo>
                    <a:lnTo>
                      <a:pt x="2114" y="16826"/>
                    </a:lnTo>
                    <a:lnTo>
                      <a:pt x="2031" y="15500"/>
                    </a:lnTo>
                    <a:lnTo>
                      <a:pt x="1907" y="14091"/>
                    </a:lnTo>
                    <a:lnTo>
                      <a:pt x="1741" y="12640"/>
                    </a:lnTo>
                    <a:lnTo>
                      <a:pt x="1492" y="11107"/>
                    </a:lnTo>
                    <a:lnTo>
                      <a:pt x="1244" y="9449"/>
                    </a:lnTo>
                    <a:lnTo>
                      <a:pt x="912" y="7709"/>
                    </a:lnTo>
                    <a:lnTo>
                      <a:pt x="539" y="5885"/>
                    </a:lnTo>
                    <a:lnTo>
                      <a:pt x="83" y="3937"/>
                    </a:lnTo>
                    <a:lnTo>
                      <a:pt x="83" y="3937"/>
                    </a:lnTo>
                    <a:lnTo>
                      <a:pt x="0" y="3647"/>
                    </a:lnTo>
                    <a:lnTo>
                      <a:pt x="0" y="3357"/>
                    </a:lnTo>
                    <a:lnTo>
                      <a:pt x="0" y="3067"/>
                    </a:lnTo>
                    <a:lnTo>
                      <a:pt x="0" y="2818"/>
                    </a:lnTo>
                    <a:lnTo>
                      <a:pt x="42" y="2528"/>
                    </a:lnTo>
                    <a:lnTo>
                      <a:pt x="125" y="2280"/>
                    </a:lnTo>
                    <a:lnTo>
                      <a:pt x="249" y="2031"/>
                    </a:lnTo>
                    <a:lnTo>
                      <a:pt x="373" y="1782"/>
                    </a:lnTo>
                    <a:lnTo>
                      <a:pt x="498" y="1534"/>
                    </a:lnTo>
                    <a:lnTo>
                      <a:pt x="705" y="1326"/>
                    </a:lnTo>
                    <a:lnTo>
                      <a:pt x="871" y="1119"/>
                    </a:lnTo>
                    <a:lnTo>
                      <a:pt x="1078" y="953"/>
                    </a:lnTo>
                    <a:lnTo>
                      <a:pt x="1326" y="788"/>
                    </a:lnTo>
                    <a:lnTo>
                      <a:pt x="1575" y="663"/>
                    </a:lnTo>
                    <a:lnTo>
                      <a:pt x="1824" y="539"/>
                    </a:lnTo>
                    <a:lnTo>
                      <a:pt x="2114" y="456"/>
                    </a:lnTo>
                    <a:lnTo>
                      <a:pt x="2114" y="456"/>
                    </a:lnTo>
                    <a:lnTo>
                      <a:pt x="2445" y="373"/>
                    </a:lnTo>
                    <a:lnTo>
                      <a:pt x="2445" y="373"/>
                    </a:lnTo>
                    <a:lnTo>
                      <a:pt x="3896" y="249"/>
                    </a:lnTo>
                    <a:lnTo>
                      <a:pt x="5471" y="125"/>
                    </a:lnTo>
                    <a:lnTo>
                      <a:pt x="5471" y="125"/>
                    </a:lnTo>
                    <a:lnTo>
                      <a:pt x="7211" y="42"/>
                    </a:lnTo>
                    <a:lnTo>
                      <a:pt x="8952" y="0"/>
                    </a:lnTo>
                    <a:lnTo>
                      <a:pt x="10693" y="42"/>
                    </a:lnTo>
                    <a:lnTo>
                      <a:pt x="12433" y="125"/>
                    </a:lnTo>
                    <a:lnTo>
                      <a:pt x="12433" y="125"/>
                    </a:lnTo>
                    <a:lnTo>
                      <a:pt x="13594" y="249"/>
                    </a:lnTo>
                    <a:lnTo>
                      <a:pt x="14713" y="373"/>
                    </a:lnTo>
                    <a:lnTo>
                      <a:pt x="16785" y="705"/>
                    </a:lnTo>
                    <a:lnTo>
                      <a:pt x="16785" y="705"/>
                    </a:lnTo>
                    <a:lnTo>
                      <a:pt x="17324" y="829"/>
                    </a:lnTo>
                    <a:lnTo>
                      <a:pt x="17779" y="1078"/>
                    </a:lnTo>
                    <a:lnTo>
                      <a:pt x="18235" y="1368"/>
                    </a:lnTo>
                    <a:lnTo>
                      <a:pt x="18608" y="1699"/>
                    </a:lnTo>
                    <a:lnTo>
                      <a:pt x="18898" y="2114"/>
                    </a:lnTo>
                    <a:lnTo>
                      <a:pt x="19147" y="2570"/>
                    </a:lnTo>
                    <a:lnTo>
                      <a:pt x="19313" y="3067"/>
                    </a:lnTo>
                    <a:lnTo>
                      <a:pt x="19396" y="360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61"/>
              <p:cNvSpPr/>
              <p:nvPr/>
            </p:nvSpPr>
            <p:spPr>
              <a:xfrm>
                <a:off x="3101825" y="1707950"/>
                <a:ext cx="180300" cy="29842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11937" extrusionOk="0">
                    <a:moveTo>
                      <a:pt x="374" y="0"/>
                    </a:moveTo>
                    <a:lnTo>
                      <a:pt x="581" y="912"/>
                    </a:lnTo>
                    <a:lnTo>
                      <a:pt x="747" y="1990"/>
                    </a:lnTo>
                    <a:lnTo>
                      <a:pt x="871" y="3067"/>
                    </a:lnTo>
                    <a:lnTo>
                      <a:pt x="954" y="4228"/>
                    </a:lnTo>
                    <a:lnTo>
                      <a:pt x="954" y="4766"/>
                    </a:lnTo>
                    <a:lnTo>
                      <a:pt x="912" y="5305"/>
                    </a:lnTo>
                    <a:lnTo>
                      <a:pt x="871" y="5844"/>
                    </a:lnTo>
                    <a:lnTo>
                      <a:pt x="747" y="6300"/>
                    </a:lnTo>
                    <a:lnTo>
                      <a:pt x="622" y="6756"/>
                    </a:lnTo>
                    <a:lnTo>
                      <a:pt x="457" y="7170"/>
                    </a:lnTo>
                    <a:lnTo>
                      <a:pt x="249" y="7543"/>
                    </a:lnTo>
                    <a:lnTo>
                      <a:pt x="1" y="7875"/>
                    </a:lnTo>
                    <a:lnTo>
                      <a:pt x="291" y="8248"/>
                    </a:lnTo>
                    <a:lnTo>
                      <a:pt x="664" y="8662"/>
                    </a:lnTo>
                    <a:lnTo>
                      <a:pt x="1244" y="9201"/>
                    </a:lnTo>
                    <a:lnTo>
                      <a:pt x="1990" y="9822"/>
                    </a:lnTo>
                    <a:lnTo>
                      <a:pt x="2487" y="10195"/>
                    </a:lnTo>
                    <a:lnTo>
                      <a:pt x="2985" y="10527"/>
                    </a:lnTo>
                    <a:lnTo>
                      <a:pt x="3565" y="10900"/>
                    </a:lnTo>
                    <a:lnTo>
                      <a:pt x="4228" y="11232"/>
                    </a:lnTo>
                    <a:lnTo>
                      <a:pt x="4932" y="11605"/>
                    </a:lnTo>
                    <a:lnTo>
                      <a:pt x="5720" y="11936"/>
                    </a:lnTo>
                    <a:lnTo>
                      <a:pt x="6134" y="11687"/>
                    </a:lnTo>
                    <a:lnTo>
                      <a:pt x="6466" y="11356"/>
                    </a:lnTo>
                    <a:lnTo>
                      <a:pt x="6714" y="11024"/>
                    </a:lnTo>
                    <a:lnTo>
                      <a:pt x="6922" y="10693"/>
                    </a:lnTo>
                    <a:lnTo>
                      <a:pt x="7046" y="10361"/>
                    </a:lnTo>
                    <a:lnTo>
                      <a:pt x="7170" y="10030"/>
                    </a:lnTo>
                    <a:lnTo>
                      <a:pt x="7212" y="9698"/>
                    </a:lnTo>
                    <a:lnTo>
                      <a:pt x="7212" y="9367"/>
                    </a:lnTo>
                    <a:lnTo>
                      <a:pt x="7170" y="8786"/>
                    </a:lnTo>
                    <a:lnTo>
                      <a:pt x="7087" y="8289"/>
                    </a:lnTo>
                    <a:lnTo>
                      <a:pt x="7005" y="7999"/>
                    </a:lnTo>
                    <a:lnTo>
                      <a:pt x="6963" y="7875"/>
                    </a:lnTo>
                    <a:lnTo>
                      <a:pt x="6507" y="7750"/>
                    </a:lnTo>
                    <a:lnTo>
                      <a:pt x="6134" y="7585"/>
                    </a:lnTo>
                    <a:lnTo>
                      <a:pt x="5803" y="7419"/>
                    </a:lnTo>
                    <a:lnTo>
                      <a:pt x="5513" y="7212"/>
                    </a:lnTo>
                    <a:lnTo>
                      <a:pt x="5264" y="6963"/>
                    </a:lnTo>
                    <a:lnTo>
                      <a:pt x="5057" y="6714"/>
                    </a:lnTo>
                    <a:lnTo>
                      <a:pt x="4891" y="6466"/>
                    </a:lnTo>
                    <a:lnTo>
                      <a:pt x="4808" y="6217"/>
                    </a:lnTo>
                    <a:lnTo>
                      <a:pt x="4725" y="5927"/>
                    </a:lnTo>
                    <a:lnTo>
                      <a:pt x="4642" y="5595"/>
                    </a:lnTo>
                    <a:lnTo>
                      <a:pt x="4642" y="5305"/>
                    </a:lnTo>
                    <a:lnTo>
                      <a:pt x="4642" y="4974"/>
                    </a:lnTo>
                    <a:lnTo>
                      <a:pt x="4684" y="4311"/>
                    </a:lnTo>
                    <a:lnTo>
                      <a:pt x="4808" y="3689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61"/>
              <p:cNvSpPr/>
              <p:nvPr/>
            </p:nvSpPr>
            <p:spPr>
              <a:xfrm>
                <a:off x="3101825" y="1707950"/>
                <a:ext cx="180300" cy="29842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11937" fill="none" extrusionOk="0">
                    <a:moveTo>
                      <a:pt x="374" y="0"/>
                    </a:moveTo>
                    <a:lnTo>
                      <a:pt x="374" y="0"/>
                    </a:lnTo>
                    <a:lnTo>
                      <a:pt x="581" y="912"/>
                    </a:lnTo>
                    <a:lnTo>
                      <a:pt x="747" y="1990"/>
                    </a:lnTo>
                    <a:lnTo>
                      <a:pt x="871" y="3067"/>
                    </a:lnTo>
                    <a:lnTo>
                      <a:pt x="954" y="4228"/>
                    </a:lnTo>
                    <a:lnTo>
                      <a:pt x="954" y="4766"/>
                    </a:lnTo>
                    <a:lnTo>
                      <a:pt x="912" y="5305"/>
                    </a:lnTo>
                    <a:lnTo>
                      <a:pt x="871" y="5844"/>
                    </a:lnTo>
                    <a:lnTo>
                      <a:pt x="747" y="6300"/>
                    </a:lnTo>
                    <a:lnTo>
                      <a:pt x="622" y="6756"/>
                    </a:lnTo>
                    <a:lnTo>
                      <a:pt x="457" y="7170"/>
                    </a:lnTo>
                    <a:lnTo>
                      <a:pt x="249" y="7543"/>
                    </a:lnTo>
                    <a:lnTo>
                      <a:pt x="1" y="7875"/>
                    </a:lnTo>
                    <a:lnTo>
                      <a:pt x="1" y="7875"/>
                    </a:lnTo>
                    <a:lnTo>
                      <a:pt x="291" y="8248"/>
                    </a:lnTo>
                    <a:lnTo>
                      <a:pt x="664" y="8662"/>
                    </a:lnTo>
                    <a:lnTo>
                      <a:pt x="1244" y="9201"/>
                    </a:lnTo>
                    <a:lnTo>
                      <a:pt x="1990" y="9822"/>
                    </a:lnTo>
                    <a:lnTo>
                      <a:pt x="2487" y="10195"/>
                    </a:lnTo>
                    <a:lnTo>
                      <a:pt x="2985" y="10527"/>
                    </a:lnTo>
                    <a:lnTo>
                      <a:pt x="3565" y="10900"/>
                    </a:lnTo>
                    <a:lnTo>
                      <a:pt x="4228" y="11232"/>
                    </a:lnTo>
                    <a:lnTo>
                      <a:pt x="4932" y="11605"/>
                    </a:lnTo>
                    <a:lnTo>
                      <a:pt x="5720" y="11936"/>
                    </a:lnTo>
                    <a:lnTo>
                      <a:pt x="5720" y="11936"/>
                    </a:lnTo>
                    <a:lnTo>
                      <a:pt x="6134" y="11687"/>
                    </a:lnTo>
                    <a:lnTo>
                      <a:pt x="6466" y="11356"/>
                    </a:lnTo>
                    <a:lnTo>
                      <a:pt x="6714" y="11024"/>
                    </a:lnTo>
                    <a:lnTo>
                      <a:pt x="6922" y="10693"/>
                    </a:lnTo>
                    <a:lnTo>
                      <a:pt x="7046" y="10361"/>
                    </a:lnTo>
                    <a:lnTo>
                      <a:pt x="7170" y="10030"/>
                    </a:lnTo>
                    <a:lnTo>
                      <a:pt x="7212" y="9698"/>
                    </a:lnTo>
                    <a:lnTo>
                      <a:pt x="7212" y="9367"/>
                    </a:lnTo>
                    <a:lnTo>
                      <a:pt x="7170" y="8786"/>
                    </a:lnTo>
                    <a:lnTo>
                      <a:pt x="7087" y="8289"/>
                    </a:lnTo>
                    <a:lnTo>
                      <a:pt x="7005" y="7999"/>
                    </a:lnTo>
                    <a:lnTo>
                      <a:pt x="6963" y="7875"/>
                    </a:lnTo>
                    <a:lnTo>
                      <a:pt x="6963" y="7875"/>
                    </a:lnTo>
                    <a:lnTo>
                      <a:pt x="6507" y="7750"/>
                    </a:lnTo>
                    <a:lnTo>
                      <a:pt x="6134" y="7585"/>
                    </a:lnTo>
                    <a:lnTo>
                      <a:pt x="5803" y="7419"/>
                    </a:lnTo>
                    <a:lnTo>
                      <a:pt x="5513" y="7212"/>
                    </a:lnTo>
                    <a:lnTo>
                      <a:pt x="5264" y="6963"/>
                    </a:lnTo>
                    <a:lnTo>
                      <a:pt x="5057" y="6714"/>
                    </a:lnTo>
                    <a:lnTo>
                      <a:pt x="4891" y="6466"/>
                    </a:lnTo>
                    <a:lnTo>
                      <a:pt x="4808" y="6217"/>
                    </a:lnTo>
                    <a:lnTo>
                      <a:pt x="4725" y="5927"/>
                    </a:lnTo>
                    <a:lnTo>
                      <a:pt x="4642" y="5595"/>
                    </a:lnTo>
                    <a:lnTo>
                      <a:pt x="4642" y="5305"/>
                    </a:lnTo>
                    <a:lnTo>
                      <a:pt x="4642" y="4974"/>
                    </a:lnTo>
                    <a:lnTo>
                      <a:pt x="4684" y="4311"/>
                    </a:lnTo>
                    <a:lnTo>
                      <a:pt x="4808" y="3689"/>
                    </a:lnTo>
                    <a:lnTo>
                      <a:pt x="37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61"/>
              <p:cNvSpPr/>
              <p:nvPr/>
            </p:nvSpPr>
            <p:spPr>
              <a:xfrm>
                <a:off x="3156750" y="1745250"/>
                <a:ext cx="653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56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61"/>
              <p:cNvSpPr/>
              <p:nvPr/>
            </p:nvSpPr>
            <p:spPr>
              <a:xfrm>
                <a:off x="3156750" y="1745250"/>
                <a:ext cx="653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5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61"/>
              <p:cNvSpPr/>
              <p:nvPr/>
            </p:nvSpPr>
            <p:spPr>
              <a:xfrm>
                <a:off x="3154675" y="1745250"/>
                <a:ext cx="67375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399" extrusionOk="0">
                    <a:moveTo>
                      <a:pt x="83" y="0"/>
                    </a:moveTo>
                    <a:lnTo>
                      <a:pt x="42" y="332"/>
                    </a:lnTo>
                    <a:lnTo>
                      <a:pt x="0" y="622"/>
                    </a:lnTo>
                    <a:lnTo>
                      <a:pt x="0" y="912"/>
                    </a:lnTo>
                    <a:lnTo>
                      <a:pt x="42" y="1202"/>
                    </a:lnTo>
                    <a:lnTo>
                      <a:pt x="83" y="1409"/>
                    </a:lnTo>
                    <a:lnTo>
                      <a:pt x="166" y="1575"/>
                    </a:lnTo>
                    <a:lnTo>
                      <a:pt x="373" y="1948"/>
                    </a:lnTo>
                    <a:lnTo>
                      <a:pt x="663" y="2321"/>
                    </a:lnTo>
                    <a:lnTo>
                      <a:pt x="995" y="2653"/>
                    </a:lnTo>
                    <a:lnTo>
                      <a:pt x="1368" y="2901"/>
                    </a:lnTo>
                    <a:lnTo>
                      <a:pt x="1741" y="3150"/>
                    </a:lnTo>
                    <a:lnTo>
                      <a:pt x="2114" y="3316"/>
                    </a:lnTo>
                    <a:lnTo>
                      <a:pt x="2528" y="3399"/>
                    </a:lnTo>
                    <a:lnTo>
                      <a:pt x="2570" y="2777"/>
                    </a:lnTo>
                    <a:lnTo>
                      <a:pt x="2694" y="215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61"/>
              <p:cNvSpPr/>
              <p:nvPr/>
            </p:nvSpPr>
            <p:spPr>
              <a:xfrm>
                <a:off x="3154675" y="1745250"/>
                <a:ext cx="67375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399" fill="none" extrusionOk="0">
                    <a:moveTo>
                      <a:pt x="83" y="0"/>
                    </a:moveTo>
                    <a:lnTo>
                      <a:pt x="83" y="0"/>
                    </a:lnTo>
                    <a:lnTo>
                      <a:pt x="42" y="332"/>
                    </a:lnTo>
                    <a:lnTo>
                      <a:pt x="0" y="622"/>
                    </a:lnTo>
                    <a:lnTo>
                      <a:pt x="0" y="912"/>
                    </a:lnTo>
                    <a:lnTo>
                      <a:pt x="42" y="1202"/>
                    </a:lnTo>
                    <a:lnTo>
                      <a:pt x="42" y="1202"/>
                    </a:lnTo>
                    <a:lnTo>
                      <a:pt x="83" y="1409"/>
                    </a:lnTo>
                    <a:lnTo>
                      <a:pt x="166" y="1575"/>
                    </a:lnTo>
                    <a:lnTo>
                      <a:pt x="373" y="1948"/>
                    </a:lnTo>
                    <a:lnTo>
                      <a:pt x="663" y="2321"/>
                    </a:lnTo>
                    <a:lnTo>
                      <a:pt x="995" y="2653"/>
                    </a:lnTo>
                    <a:lnTo>
                      <a:pt x="1368" y="2901"/>
                    </a:lnTo>
                    <a:lnTo>
                      <a:pt x="1741" y="3150"/>
                    </a:lnTo>
                    <a:lnTo>
                      <a:pt x="2114" y="3316"/>
                    </a:lnTo>
                    <a:lnTo>
                      <a:pt x="2528" y="3399"/>
                    </a:lnTo>
                    <a:lnTo>
                      <a:pt x="2528" y="3399"/>
                    </a:lnTo>
                    <a:lnTo>
                      <a:pt x="2570" y="2777"/>
                    </a:lnTo>
                    <a:lnTo>
                      <a:pt x="2694" y="2155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61"/>
              <p:cNvSpPr/>
              <p:nvPr/>
            </p:nvSpPr>
            <p:spPr>
              <a:xfrm>
                <a:off x="3042775" y="1446850"/>
                <a:ext cx="280800" cy="354375"/>
              </a:xfrm>
              <a:custGeom>
                <a:avLst/>
                <a:gdLst/>
                <a:ahLst/>
                <a:cxnLst/>
                <a:rect l="l" t="t" r="r" b="b"/>
                <a:pathLst>
                  <a:path w="11232" h="14175" extrusionOk="0">
                    <a:moveTo>
                      <a:pt x="4435" y="1"/>
                    </a:moveTo>
                    <a:lnTo>
                      <a:pt x="3813" y="84"/>
                    </a:lnTo>
                    <a:lnTo>
                      <a:pt x="3192" y="249"/>
                    </a:lnTo>
                    <a:lnTo>
                      <a:pt x="2653" y="457"/>
                    </a:lnTo>
                    <a:lnTo>
                      <a:pt x="2114" y="788"/>
                    </a:lnTo>
                    <a:lnTo>
                      <a:pt x="1658" y="1120"/>
                    </a:lnTo>
                    <a:lnTo>
                      <a:pt x="1244" y="1576"/>
                    </a:lnTo>
                    <a:lnTo>
                      <a:pt x="871" y="2032"/>
                    </a:lnTo>
                    <a:lnTo>
                      <a:pt x="539" y="2570"/>
                    </a:lnTo>
                    <a:lnTo>
                      <a:pt x="291" y="3109"/>
                    </a:lnTo>
                    <a:lnTo>
                      <a:pt x="125" y="3731"/>
                    </a:lnTo>
                    <a:lnTo>
                      <a:pt x="42" y="4352"/>
                    </a:lnTo>
                    <a:lnTo>
                      <a:pt x="0" y="5015"/>
                    </a:lnTo>
                    <a:lnTo>
                      <a:pt x="83" y="5679"/>
                    </a:lnTo>
                    <a:lnTo>
                      <a:pt x="208" y="6342"/>
                    </a:lnTo>
                    <a:lnTo>
                      <a:pt x="912" y="8704"/>
                    </a:lnTo>
                    <a:lnTo>
                      <a:pt x="1202" y="9657"/>
                    </a:lnTo>
                    <a:lnTo>
                      <a:pt x="1575" y="10527"/>
                    </a:lnTo>
                    <a:lnTo>
                      <a:pt x="1741" y="10900"/>
                    </a:lnTo>
                    <a:lnTo>
                      <a:pt x="1948" y="11232"/>
                    </a:lnTo>
                    <a:lnTo>
                      <a:pt x="2197" y="11605"/>
                    </a:lnTo>
                    <a:lnTo>
                      <a:pt x="2446" y="11895"/>
                    </a:lnTo>
                    <a:lnTo>
                      <a:pt x="2736" y="12227"/>
                    </a:lnTo>
                    <a:lnTo>
                      <a:pt x="3026" y="12517"/>
                    </a:lnTo>
                    <a:lnTo>
                      <a:pt x="3399" y="12807"/>
                    </a:lnTo>
                    <a:lnTo>
                      <a:pt x="3772" y="13097"/>
                    </a:lnTo>
                    <a:lnTo>
                      <a:pt x="4435" y="13511"/>
                    </a:lnTo>
                    <a:lnTo>
                      <a:pt x="5056" y="13801"/>
                    </a:lnTo>
                    <a:lnTo>
                      <a:pt x="5678" y="14009"/>
                    </a:lnTo>
                    <a:lnTo>
                      <a:pt x="6341" y="14133"/>
                    </a:lnTo>
                    <a:lnTo>
                      <a:pt x="6963" y="14174"/>
                    </a:lnTo>
                    <a:lnTo>
                      <a:pt x="7584" y="14133"/>
                    </a:lnTo>
                    <a:lnTo>
                      <a:pt x="8165" y="13967"/>
                    </a:lnTo>
                    <a:lnTo>
                      <a:pt x="8745" y="13801"/>
                    </a:lnTo>
                    <a:lnTo>
                      <a:pt x="9242" y="13511"/>
                    </a:lnTo>
                    <a:lnTo>
                      <a:pt x="9740" y="13138"/>
                    </a:lnTo>
                    <a:lnTo>
                      <a:pt x="10154" y="12765"/>
                    </a:lnTo>
                    <a:lnTo>
                      <a:pt x="10527" y="12268"/>
                    </a:lnTo>
                    <a:lnTo>
                      <a:pt x="10817" y="11729"/>
                    </a:lnTo>
                    <a:lnTo>
                      <a:pt x="11024" y="11149"/>
                    </a:lnTo>
                    <a:lnTo>
                      <a:pt x="11190" y="10486"/>
                    </a:lnTo>
                    <a:lnTo>
                      <a:pt x="11231" y="9823"/>
                    </a:lnTo>
                    <a:lnTo>
                      <a:pt x="11231" y="9160"/>
                    </a:lnTo>
                    <a:lnTo>
                      <a:pt x="11149" y="8455"/>
                    </a:lnTo>
                    <a:lnTo>
                      <a:pt x="11066" y="7709"/>
                    </a:lnTo>
                    <a:lnTo>
                      <a:pt x="10941" y="6963"/>
                    </a:lnTo>
                    <a:lnTo>
                      <a:pt x="10776" y="6217"/>
                    </a:lnTo>
                    <a:lnTo>
                      <a:pt x="10527" y="5471"/>
                    </a:lnTo>
                    <a:lnTo>
                      <a:pt x="10278" y="4725"/>
                    </a:lnTo>
                    <a:lnTo>
                      <a:pt x="9947" y="4021"/>
                    </a:lnTo>
                    <a:lnTo>
                      <a:pt x="9615" y="3316"/>
                    </a:lnTo>
                    <a:lnTo>
                      <a:pt x="9201" y="2653"/>
                    </a:lnTo>
                    <a:lnTo>
                      <a:pt x="8786" y="2073"/>
                    </a:lnTo>
                    <a:lnTo>
                      <a:pt x="8289" y="1534"/>
                    </a:lnTo>
                    <a:lnTo>
                      <a:pt x="7750" y="1037"/>
                    </a:lnTo>
                    <a:lnTo>
                      <a:pt x="7129" y="664"/>
                    </a:lnTo>
                    <a:lnTo>
                      <a:pt x="6839" y="498"/>
                    </a:lnTo>
                    <a:lnTo>
                      <a:pt x="6507" y="374"/>
                    </a:lnTo>
                    <a:lnTo>
                      <a:pt x="6175" y="249"/>
                    </a:lnTo>
                    <a:lnTo>
                      <a:pt x="5844" y="125"/>
                    </a:lnTo>
                    <a:lnTo>
                      <a:pt x="5139" y="42"/>
                    </a:lnTo>
                    <a:lnTo>
                      <a:pt x="4435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61"/>
              <p:cNvSpPr/>
              <p:nvPr/>
            </p:nvSpPr>
            <p:spPr>
              <a:xfrm>
                <a:off x="3028275" y="1423025"/>
                <a:ext cx="249700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9988" h="9243" extrusionOk="0">
                    <a:moveTo>
                      <a:pt x="6009" y="1"/>
                    </a:moveTo>
                    <a:lnTo>
                      <a:pt x="5471" y="42"/>
                    </a:lnTo>
                    <a:lnTo>
                      <a:pt x="4890" y="166"/>
                    </a:lnTo>
                    <a:lnTo>
                      <a:pt x="4269" y="374"/>
                    </a:lnTo>
                    <a:lnTo>
                      <a:pt x="3606" y="622"/>
                    </a:lnTo>
                    <a:lnTo>
                      <a:pt x="2943" y="954"/>
                    </a:lnTo>
                    <a:lnTo>
                      <a:pt x="2280" y="1327"/>
                    </a:lnTo>
                    <a:lnTo>
                      <a:pt x="1658" y="1824"/>
                    </a:lnTo>
                    <a:lnTo>
                      <a:pt x="1409" y="2073"/>
                    </a:lnTo>
                    <a:lnTo>
                      <a:pt x="1119" y="2363"/>
                    </a:lnTo>
                    <a:lnTo>
                      <a:pt x="912" y="2653"/>
                    </a:lnTo>
                    <a:lnTo>
                      <a:pt x="663" y="2985"/>
                    </a:lnTo>
                    <a:lnTo>
                      <a:pt x="498" y="3316"/>
                    </a:lnTo>
                    <a:lnTo>
                      <a:pt x="332" y="3648"/>
                    </a:lnTo>
                    <a:lnTo>
                      <a:pt x="207" y="4021"/>
                    </a:lnTo>
                    <a:lnTo>
                      <a:pt x="83" y="4435"/>
                    </a:lnTo>
                    <a:lnTo>
                      <a:pt x="42" y="4808"/>
                    </a:lnTo>
                    <a:lnTo>
                      <a:pt x="0" y="5222"/>
                    </a:lnTo>
                    <a:lnTo>
                      <a:pt x="42" y="5678"/>
                    </a:lnTo>
                    <a:lnTo>
                      <a:pt x="83" y="6134"/>
                    </a:lnTo>
                    <a:lnTo>
                      <a:pt x="207" y="6590"/>
                    </a:lnTo>
                    <a:lnTo>
                      <a:pt x="373" y="7087"/>
                    </a:lnTo>
                    <a:lnTo>
                      <a:pt x="580" y="7585"/>
                    </a:lnTo>
                    <a:lnTo>
                      <a:pt x="829" y="8123"/>
                    </a:lnTo>
                    <a:lnTo>
                      <a:pt x="1161" y="8662"/>
                    </a:lnTo>
                    <a:lnTo>
                      <a:pt x="1534" y="9242"/>
                    </a:lnTo>
                    <a:lnTo>
                      <a:pt x="1699" y="9035"/>
                    </a:lnTo>
                    <a:lnTo>
                      <a:pt x="1865" y="8828"/>
                    </a:lnTo>
                    <a:lnTo>
                      <a:pt x="2031" y="8538"/>
                    </a:lnTo>
                    <a:lnTo>
                      <a:pt x="2197" y="8248"/>
                    </a:lnTo>
                    <a:lnTo>
                      <a:pt x="2487" y="7502"/>
                    </a:lnTo>
                    <a:lnTo>
                      <a:pt x="2694" y="6673"/>
                    </a:lnTo>
                    <a:lnTo>
                      <a:pt x="2901" y="5844"/>
                    </a:lnTo>
                    <a:lnTo>
                      <a:pt x="2984" y="5015"/>
                    </a:lnTo>
                    <a:lnTo>
                      <a:pt x="2984" y="4642"/>
                    </a:lnTo>
                    <a:lnTo>
                      <a:pt x="2984" y="4269"/>
                    </a:lnTo>
                    <a:lnTo>
                      <a:pt x="2943" y="3938"/>
                    </a:lnTo>
                    <a:lnTo>
                      <a:pt x="2860" y="3648"/>
                    </a:lnTo>
                    <a:lnTo>
                      <a:pt x="2860" y="3648"/>
                    </a:lnTo>
                    <a:lnTo>
                      <a:pt x="3440" y="3689"/>
                    </a:lnTo>
                    <a:lnTo>
                      <a:pt x="4020" y="3689"/>
                    </a:lnTo>
                    <a:lnTo>
                      <a:pt x="5139" y="3648"/>
                    </a:lnTo>
                    <a:lnTo>
                      <a:pt x="7128" y="3482"/>
                    </a:lnTo>
                    <a:lnTo>
                      <a:pt x="7999" y="3399"/>
                    </a:lnTo>
                    <a:lnTo>
                      <a:pt x="8372" y="3399"/>
                    </a:lnTo>
                    <a:lnTo>
                      <a:pt x="8745" y="3440"/>
                    </a:lnTo>
                    <a:lnTo>
                      <a:pt x="9118" y="3482"/>
                    </a:lnTo>
                    <a:lnTo>
                      <a:pt x="9408" y="3565"/>
                    </a:lnTo>
                    <a:lnTo>
                      <a:pt x="9698" y="3689"/>
                    </a:lnTo>
                    <a:lnTo>
                      <a:pt x="9947" y="3896"/>
                    </a:lnTo>
                    <a:lnTo>
                      <a:pt x="9988" y="3565"/>
                    </a:lnTo>
                    <a:lnTo>
                      <a:pt x="9947" y="3233"/>
                    </a:lnTo>
                    <a:lnTo>
                      <a:pt x="9864" y="2902"/>
                    </a:lnTo>
                    <a:lnTo>
                      <a:pt x="9781" y="2570"/>
                    </a:lnTo>
                    <a:lnTo>
                      <a:pt x="9656" y="2239"/>
                    </a:lnTo>
                    <a:lnTo>
                      <a:pt x="9449" y="1907"/>
                    </a:lnTo>
                    <a:lnTo>
                      <a:pt x="9242" y="1617"/>
                    </a:lnTo>
                    <a:lnTo>
                      <a:pt x="9035" y="1327"/>
                    </a:lnTo>
                    <a:lnTo>
                      <a:pt x="8745" y="1037"/>
                    </a:lnTo>
                    <a:lnTo>
                      <a:pt x="8455" y="788"/>
                    </a:lnTo>
                    <a:lnTo>
                      <a:pt x="8123" y="581"/>
                    </a:lnTo>
                    <a:lnTo>
                      <a:pt x="7750" y="374"/>
                    </a:lnTo>
                    <a:lnTo>
                      <a:pt x="7377" y="208"/>
                    </a:lnTo>
                    <a:lnTo>
                      <a:pt x="6921" y="125"/>
                    </a:lnTo>
                    <a:lnTo>
                      <a:pt x="6507" y="42"/>
                    </a:lnTo>
                    <a:lnTo>
                      <a:pt x="600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61"/>
              <p:cNvSpPr/>
              <p:nvPr/>
            </p:nvSpPr>
            <p:spPr>
              <a:xfrm>
                <a:off x="3174350" y="1592950"/>
                <a:ext cx="18675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120" extrusionOk="0">
                    <a:moveTo>
                      <a:pt x="249" y="0"/>
                    </a:moveTo>
                    <a:lnTo>
                      <a:pt x="125" y="83"/>
                    </a:lnTo>
                    <a:lnTo>
                      <a:pt x="42" y="207"/>
                    </a:lnTo>
                    <a:lnTo>
                      <a:pt x="1" y="415"/>
                    </a:lnTo>
                    <a:lnTo>
                      <a:pt x="1" y="622"/>
                    </a:lnTo>
                    <a:lnTo>
                      <a:pt x="84" y="829"/>
                    </a:lnTo>
                    <a:lnTo>
                      <a:pt x="208" y="995"/>
                    </a:lnTo>
                    <a:lnTo>
                      <a:pt x="332" y="1078"/>
                    </a:lnTo>
                    <a:lnTo>
                      <a:pt x="498" y="1119"/>
                    </a:lnTo>
                    <a:lnTo>
                      <a:pt x="622" y="1036"/>
                    </a:lnTo>
                    <a:lnTo>
                      <a:pt x="705" y="912"/>
                    </a:lnTo>
                    <a:lnTo>
                      <a:pt x="747" y="705"/>
                    </a:lnTo>
                    <a:lnTo>
                      <a:pt x="705" y="498"/>
                    </a:lnTo>
                    <a:lnTo>
                      <a:pt x="664" y="290"/>
                    </a:lnTo>
                    <a:lnTo>
                      <a:pt x="539" y="125"/>
                    </a:lnTo>
                    <a:lnTo>
                      <a:pt x="415" y="42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61"/>
              <p:cNvSpPr/>
              <p:nvPr/>
            </p:nvSpPr>
            <p:spPr>
              <a:xfrm>
                <a:off x="3264500" y="1577400"/>
                <a:ext cx="186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9" extrusionOk="0">
                    <a:moveTo>
                      <a:pt x="249" y="1"/>
                    </a:moveTo>
                    <a:lnTo>
                      <a:pt x="125" y="42"/>
                    </a:lnTo>
                    <a:lnTo>
                      <a:pt x="42" y="208"/>
                    </a:lnTo>
                    <a:lnTo>
                      <a:pt x="0" y="374"/>
                    </a:lnTo>
                    <a:lnTo>
                      <a:pt x="0" y="581"/>
                    </a:lnTo>
                    <a:lnTo>
                      <a:pt x="83" y="788"/>
                    </a:lnTo>
                    <a:lnTo>
                      <a:pt x="207" y="954"/>
                    </a:lnTo>
                    <a:lnTo>
                      <a:pt x="332" y="1037"/>
                    </a:lnTo>
                    <a:lnTo>
                      <a:pt x="456" y="1078"/>
                    </a:lnTo>
                    <a:lnTo>
                      <a:pt x="580" y="995"/>
                    </a:lnTo>
                    <a:lnTo>
                      <a:pt x="705" y="871"/>
                    </a:lnTo>
                    <a:lnTo>
                      <a:pt x="746" y="664"/>
                    </a:lnTo>
                    <a:lnTo>
                      <a:pt x="705" y="457"/>
                    </a:lnTo>
                    <a:lnTo>
                      <a:pt x="622" y="249"/>
                    </a:lnTo>
                    <a:lnTo>
                      <a:pt x="539" y="84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61"/>
              <p:cNvSpPr/>
              <p:nvPr/>
            </p:nvSpPr>
            <p:spPr>
              <a:xfrm>
                <a:off x="3268625" y="1569125"/>
                <a:ext cx="1662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15" extrusionOk="0">
                    <a:moveTo>
                      <a:pt x="664" y="0"/>
                    </a:moveTo>
                    <a:lnTo>
                      <a:pt x="1" y="332"/>
                    </a:lnTo>
                    <a:lnTo>
                      <a:pt x="125" y="415"/>
                    </a:lnTo>
                    <a:lnTo>
                      <a:pt x="291" y="415"/>
                    </a:lnTo>
                    <a:lnTo>
                      <a:pt x="374" y="373"/>
                    </a:lnTo>
                    <a:lnTo>
                      <a:pt x="498" y="290"/>
                    </a:lnTo>
                    <a:lnTo>
                      <a:pt x="623" y="83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61"/>
              <p:cNvSpPr/>
              <p:nvPr/>
            </p:nvSpPr>
            <p:spPr>
              <a:xfrm>
                <a:off x="3251025" y="1608475"/>
                <a:ext cx="3732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115" extrusionOk="0">
                    <a:moveTo>
                      <a:pt x="0" y="1"/>
                    </a:moveTo>
                    <a:lnTo>
                      <a:pt x="456" y="2115"/>
                    </a:lnTo>
                    <a:lnTo>
                      <a:pt x="746" y="2115"/>
                    </a:lnTo>
                    <a:lnTo>
                      <a:pt x="1037" y="2032"/>
                    </a:lnTo>
                    <a:lnTo>
                      <a:pt x="1285" y="1907"/>
                    </a:lnTo>
                    <a:lnTo>
                      <a:pt x="1492" y="1700"/>
                    </a:lnTo>
                    <a:lnTo>
                      <a:pt x="1078" y="1327"/>
                    </a:lnTo>
                    <a:lnTo>
                      <a:pt x="705" y="913"/>
                    </a:lnTo>
                    <a:lnTo>
                      <a:pt x="332" y="4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61"/>
              <p:cNvSpPr/>
              <p:nvPr/>
            </p:nvSpPr>
            <p:spPr>
              <a:xfrm>
                <a:off x="3187825" y="1677900"/>
                <a:ext cx="59075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830" extrusionOk="0">
                    <a:moveTo>
                      <a:pt x="83" y="1"/>
                    </a:moveTo>
                    <a:lnTo>
                      <a:pt x="0" y="42"/>
                    </a:lnTo>
                    <a:lnTo>
                      <a:pt x="0" y="83"/>
                    </a:lnTo>
                    <a:lnTo>
                      <a:pt x="0" y="166"/>
                    </a:lnTo>
                    <a:lnTo>
                      <a:pt x="415" y="456"/>
                    </a:lnTo>
                    <a:lnTo>
                      <a:pt x="829" y="664"/>
                    </a:lnTo>
                    <a:lnTo>
                      <a:pt x="1327" y="788"/>
                    </a:lnTo>
                    <a:lnTo>
                      <a:pt x="1782" y="829"/>
                    </a:lnTo>
                    <a:lnTo>
                      <a:pt x="2321" y="788"/>
                    </a:lnTo>
                    <a:lnTo>
                      <a:pt x="2363" y="747"/>
                    </a:lnTo>
                    <a:lnTo>
                      <a:pt x="2363" y="705"/>
                    </a:lnTo>
                    <a:lnTo>
                      <a:pt x="2321" y="622"/>
                    </a:lnTo>
                    <a:lnTo>
                      <a:pt x="2280" y="622"/>
                    </a:lnTo>
                    <a:lnTo>
                      <a:pt x="1990" y="664"/>
                    </a:lnTo>
                    <a:lnTo>
                      <a:pt x="1700" y="664"/>
                    </a:lnTo>
                    <a:lnTo>
                      <a:pt x="1410" y="622"/>
                    </a:lnTo>
                    <a:lnTo>
                      <a:pt x="1119" y="581"/>
                    </a:lnTo>
                    <a:lnTo>
                      <a:pt x="871" y="498"/>
                    </a:lnTo>
                    <a:lnTo>
                      <a:pt x="622" y="374"/>
                    </a:lnTo>
                    <a:lnTo>
                      <a:pt x="373" y="208"/>
                    </a:lnTo>
                    <a:lnTo>
                      <a:pt x="125" y="42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61"/>
              <p:cNvSpPr/>
              <p:nvPr/>
            </p:nvSpPr>
            <p:spPr>
              <a:xfrm>
                <a:off x="3022050" y="1620925"/>
                <a:ext cx="77725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192" extrusionOk="0">
                    <a:moveTo>
                      <a:pt x="1120" y="0"/>
                    </a:moveTo>
                    <a:lnTo>
                      <a:pt x="912" y="42"/>
                    </a:lnTo>
                    <a:lnTo>
                      <a:pt x="622" y="125"/>
                    </a:lnTo>
                    <a:lnTo>
                      <a:pt x="374" y="290"/>
                    </a:lnTo>
                    <a:lnTo>
                      <a:pt x="166" y="498"/>
                    </a:lnTo>
                    <a:lnTo>
                      <a:pt x="42" y="746"/>
                    </a:lnTo>
                    <a:lnTo>
                      <a:pt x="1" y="1036"/>
                    </a:lnTo>
                    <a:lnTo>
                      <a:pt x="1" y="1326"/>
                    </a:lnTo>
                    <a:lnTo>
                      <a:pt x="83" y="1617"/>
                    </a:lnTo>
                    <a:lnTo>
                      <a:pt x="249" y="1907"/>
                    </a:lnTo>
                    <a:lnTo>
                      <a:pt x="374" y="2114"/>
                    </a:lnTo>
                    <a:lnTo>
                      <a:pt x="581" y="2321"/>
                    </a:lnTo>
                    <a:lnTo>
                      <a:pt x="747" y="2528"/>
                    </a:lnTo>
                    <a:lnTo>
                      <a:pt x="995" y="2694"/>
                    </a:lnTo>
                    <a:lnTo>
                      <a:pt x="1202" y="2860"/>
                    </a:lnTo>
                    <a:lnTo>
                      <a:pt x="1451" y="2984"/>
                    </a:lnTo>
                    <a:lnTo>
                      <a:pt x="1700" y="3067"/>
                    </a:lnTo>
                    <a:lnTo>
                      <a:pt x="1948" y="3150"/>
                    </a:lnTo>
                    <a:lnTo>
                      <a:pt x="2280" y="3191"/>
                    </a:lnTo>
                    <a:lnTo>
                      <a:pt x="2570" y="3150"/>
                    </a:lnTo>
                    <a:lnTo>
                      <a:pt x="2777" y="3026"/>
                    </a:lnTo>
                    <a:lnTo>
                      <a:pt x="2943" y="2818"/>
                    </a:lnTo>
                    <a:lnTo>
                      <a:pt x="3067" y="2570"/>
                    </a:lnTo>
                    <a:lnTo>
                      <a:pt x="3109" y="2280"/>
                    </a:lnTo>
                    <a:lnTo>
                      <a:pt x="3067" y="1990"/>
                    </a:lnTo>
                    <a:lnTo>
                      <a:pt x="2984" y="1658"/>
                    </a:lnTo>
                    <a:lnTo>
                      <a:pt x="2860" y="1368"/>
                    </a:lnTo>
                    <a:lnTo>
                      <a:pt x="2694" y="1078"/>
                    </a:lnTo>
                    <a:lnTo>
                      <a:pt x="2446" y="788"/>
                    </a:lnTo>
                    <a:lnTo>
                      <a:pt x="2197" y="498"/>
                    </a:lnTo>
                    <a:lnTo>
                      <a:pt x="1907" y="290"/>
                    </a:lnTo>
                    <a:lnTo>
                      <a:pt x="1617" y="125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61"/>
              <p:cNvSpPr/>
              <p:nvPr/>
            </p:nvSpPr>
            <p:spPr>
              <a:xfrm>
                <a:off x="3149500" y="1545275"/>
                <a:ext cx="414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996" extrusionOk="0">
                    <a:moveTo>
                      <a:pt x="1285" y="1"/>
                    </a:moveTo>
                    <a:lnTo>
                      <a:pt x="1078" y="42"/>
                    </a:lnTo>
                    <a:lnTo>
                      <a:pt x="870" y="84"/>
                    </a:lnTo>
                    <a:lnTo>
                      <a:pt x="663" y="167"/>
                    </a:lnTo>
                    <a:lnTo>
                      <a:pt x="497" y="250"/>
                    </a:lnTo>
                    <a:lnTo>
                      <a:pt x="332" y="374"/>
                    </a:lnTo>
                    <a:lnTo>
                      <a:pt x="166" y="540"/>
                    </a:lnTo>
                    <a:lnTo>
                      <a:pt x="41" y="705"/>
                    </a:lnTo>
                    <a:lnTo>
                      <a:pt x="0" y="747"/>
                    </a:lnTo>
                    <a:lnTo>
                      <a:pt x="0" y="830"/>
                    </a:lnTo>
                    <a:lnTo>
                      <a:pt x="41" y="871"/>
                    </a:lnTo>
                    <a:lnTo>
                      <a:pt x="83" y="954"/>
                    </a:lnTo>
                    <a:lnTo>
                      <a:pt x="207" y="996"/>
                    </a:lnTo>
                    <a:lnTo>
                      <a:pt x="290" y="954"/>
                    </a:lnTo>
                    <a:lnTo>
                      <a:pt x="332" y="913"/>
                    </a:lnTo>
                    <a:lnTo>
                      <a:pt x="580" y="664"/>
                    </a:lnTo>
                    <a:lnTo>
                      <a:pt x="829" y="498"/>
                    </a:lnTo>
                    <a:lnTo>
                      <a:pt x="1160" y="374"/>
                    </a:lnTo>
                    <a:lnTo>
                      <a:pt x="1492" y="332"/>
                    </a:lnTo>
                    <a:lnTo>
                      <a:pt x="1533" y="332"/>
                    </a:lnTo>
                    <a:lnTo>
                      <a:pt x="1616" y="291"/>
                    </a:lnTo>
                    <a:lnTo>
                      <a:pt x="1658" y="250"/>
                    </a:lnTo>
                    <a:lnTo>
                      <a:pt x="1658" y="167"/>
                    </a:lnTo>
                    <a:lnTo>
                      <a:pt x="1658" y="125"/>
                    </a:lnTo>
                    <a:lnTo>
                      <a:pt x="1616" y="42"/>
                    </a:lnTo>
                    <a:lnTo>
                      <a:pt x="157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61"/>
              <p:cNvSpPr/>
              <p:nvPr/>
            </p:nvSpPr>
            <p:spPr>
              <a:xfrm>
                <a:off x="3251025" y="1528700"/>
                <a:ext cx="456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540" extrusionOk="0">
                    <a:moveTo>
                      <a:pt x="912" y="1"/>
                    </a:moveTo>
                    <a:lnTo>
                      <a:pt x="705" y="42"/>
                    </a:lnTo>
                    <a:lnTo>
                      <a:pt x="498" y="84"/>
                    </a:lnTo>
                    <a:lnTo>
                      <a:pt x="291" y="125"/>
                    </a:lnTo>
                    <a:lnTo>
                      <a:pt x="83" y="208"/>
                    </a:lnTo>
                    <a:lnTo>
                      <a:pt x="42" y="249"/>
                    </a:lnTo>
                    <a:lnTo>
                      <a:pt x="0" y="332"/>
                    </a:lnTo>
                    <a:lnTo>
                      <a:pt x="0" y="374"/>
                    </a:lnTo>
                    <a:lnTo>
                      <a:pt x="42" y="457"/>
                    </a:lnTo>
                    <a:lnTo>
                      <a:pt x="83" y="498"/>
                    </a:lnTo>
                    <a:lnTo>
                      <a:pt x="166" y="540"/>
                    </a:lnTo>
                    <a:lnTo>
                      <a:pt x="291" y="540"/>
                    </a:lnTo>
                    <a:lnTo>
                      <a:pt x="622" y="415"/>
                    </a:lnTo>
                    <a:lnTo>
                      <a:pt x="954" y="374"/>
                    </a:lnTo>
                    <a:lnTo>
                      <a:pt x="1285" y="415"/>
                    </a:lnTo>
                    <a:lnTo>
                      <a:pt x="1575" y="540"/>
                    </a:lnTo>
                    <a:lnTo>
                      <a:pt x="1741" y="540"/>
                    </a:lnTo>
                    <a:lnTo>
                      <a:pt x="1783" y="498"/>
                    </a:lnTo>
                    <a:lnTo>
                      <a:pt x="1824" y="457"/>
                    </a:lnTo>
                    <a:lnTo>
                      <a:pt x="1824" y="374"/>
                    </a:lnTo>
                    <a:lnTo>
                      <a:pt x="1824" y="332"/>
                    </a:lnTo>
                    <a:lnTo>
                      <a:pt x="1783" y="249"/>
                    </a:lnTo>
                    <a:lnTo>
                      <a:pt x="1741" y="208"/>
                    </a:lnTo>
                    <a:lnTo>
                      <a:pt x="1534" y="125"/>
                    </a:lnTo>
                    <a:lnTo>
                      <a:pt x="1327" y="84"/>
                    </a:lnTo>
                    <a:lnTo>
                      <a:pt x="1119" y="42"/>
                    </a:lnTo>
                    <a:lnTo>
                      <a:pt x="91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61"/>
              <p:cNvSpPr/>
              <p:nvPr/>
            </p:nvSpPr>
            <p:spPr>
              <a:xfrm>
                <a:off x="3178500" y="1585700"/>
                <a:ext cx="16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415" extrusionOk="0">
                    <a:moveTo>
                      <a:pt x="664" y="0"/>
                    </a:moveTo>
                    <a:lnTo>
                      <a:pt x="0" y="332"/>
                    </a:lnTo>
                    <a:lnTo>
                      <a:pt x="166" y="415"/>
                    </a:lnTo>
                    <a:lnTo>
                      <a:pt x="291" y="415"/>
                    </a:lnTo>
                    <a:lnTo>
                      <a:pt x="415" y="373"/>
                    </a:lnTo>
                    <a:lnTo>
                      <a:pt x="498" y="290"/>
                    </a:lnTo>
                    <a:lnTo>
                      <a:pt x="622" y="83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61"/>
              <p:cNvSpPr/>
              <p:nvPr/>
            </p:nvSpPr>
            <p:spPr>
              <a:xfrm>
                <a:off x="2852125" y="2542000"/>
                <a:ext cx="555375" cy="1103425"/>
              </a:xfrm>
              <a:custGeom>
                <a:avLst/>
                <a:gdLst/>
                <a:ahLst/>
                <a:cxnLst/>
                <a:rect l="l" t="t" r="r" b="b"/>
                <a:pathLst>
                  <a:path w="22215" h="44137" extrusionOk="0">
                    <a:moveTo>
                      <a:pt x="5886" y="0"/>
                    </a:moveTo>
                    <a:lnTo>
                      <a:pt x="5098" y="829"/>
                    </a:lnTo>
                    <a:lnTo>
                      <a:pt x="4394" y="1699"/>
                    </a:lnTo>
                    <a:lnTo>
                      <a:pt x="3772" y="2611"/>
                    </a:lnTo>
                    <a:lnTo>
                      <a:pt x="3192" y="3564"/>
                    </a:lnTo>
                    <a:lnTo>
                      <a:pt x="2653" y="4600"/>
                    </a:lnTo>
                    <a:lnTo>
                      <a:pt x="2197" y="5636"/>
                    </a:lnTo>
                    <a:lnTo>
                      <a:pt x="1783" y="6755"/>
                    </a:lnTo>
                    <a:lnTo>
                      <a:pt x="1451" y="7916"/>
                    </a:lnTo>
                    <a:lnTo>
                      <a:pt x="1120" y="9118"/>
                    </a:lnTo>
                    <a:lnTo>
                      <a:pt x="830" y="10319"/>
                    </a:lnTo>
                    <a:lnTo>
                      <a:pt x="623" y="11604"/>
                    </a:lnTo>
                    <a:lnTo>
                      <a:pt x="457" y="12889"/>
                    </a:lnTo>
                    <a:lnTo>
                      <a:pt x="291" y="14215"/>
                    </a:lnTo>
                    <a:lnTo>
                      <a:pt x="167" y="15583"/>
                    </a:lnTo>
                    <a:lnTo>
                      <a:pt x="84" y="16992"/>
                    </a:lnTo>
                    <a:lnTo>
                      <a:pt x="42" y="18401"/>
                    </a:lnTo>
                    <a:lnTo>
                      <a:pt x="1" y="19851"/>
                    </a:lnTo>
                    <a:lnTo>
                      <a:pt x="1" y="21302"/>
                    </a:lnTo>
                    <a:lnTo>
                      <a:pt x="42" y="24286"/>
                    </a:lnTo>
                    <a:lnTo>
                      <a:pt x="167" y="27353"/>
                    </a:lnTo>
                    <a:lnTo>
                      <a:pt x="332" y="30419"/>
                    </a:lnTo>
                    <a:lnTo>
                      <a:pt x="705" y="36677"/>
                    </a:lnTo>
                    <a:lnTo>
                      <a:pt x="830" y="39785"/>
                    </a:lnTo>
                    <a:lnTo>
                      <a:pt x="954" y="42894"/>
                    </a:lnTo>
                    <a:lnTo>
                      <a:pt x="2239" y="43142"/>
                    </a:lnTo>
                    <a:lnTo>
                      <a:pt x="3482" y="43350"/>
                    </a:lnTo>
                    <a:lnTo>
                      <a:pt x="4767" y="43515"/>
                    </a:lnTo>
                    <a:lnTo>
                      <a:pt x="6052" y="43681"/>
                    </a:lnTo>
                    <a:lnTo>
                      <a:pt x="8662" y="43930"/>
                    </a:lnTo>
                    <a:lnTo>
                      <a:pt x="11315" y="44095"/>
                    </a:lnTo>
                    <a:lnTo>
                      <a:pt x="14009" y="44137"/>
                    </a:lnTo>
                    <a:lnTo>
                      <a:pt x="16702" y="44137"/>
                    </a:lnTo>
                    <a:lnTo>
                      <a:pt x="19438" y="44013"/>
                    </a:lnTo>
                    <a:lnTo>
                      <a:pt x="22214" y="43847"/>
                    </a:lnTo>
                    <a:lnTo>
                      <a:pt x="2192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61"/>
              <p:cNvSpPr/>
              <p:nvPr/>
            </p:nvSpPr>
            <p:spPr>
              <a:xfrm>
                <a:off x="2852125" y="2542000"/>
                <a:ext cx="555375" cy="1103425"/>
              </a:xfrm>
              <a:custGeom>
                <a:avLst/>
                <a:gdLst/>
                <a:ahLst/>
                <a:cxnLst/>
                <a:rect l="l" t="t" r="r" b="b"/>
                <a:pathLst>
                  <a:path w="22215" h="44137" fill="none" extrusionOk="0">
                    <a:moveTo>
                      <a:pt x="21924" y="0"/>
                    </a:moveTo>
                    <a:lnTo>
                      <a:pt x="22214" y="43847"/>
                    </a:lnTo>
                    <a:lnTo>
                      <a:pt x="22214" y="43847"/>
                    </a:lnTo>
                    <a:lnTo>
                      <a:pt x="19438" y="44013"/>
                    </a:lnTo>
                    <a:lnTo>
                      <a:pt x="16702" y="44137"/>
                    </a:lnTo>
                    <a:lnTo>
                      <a:pt x="14009" y="44137"/>
                    </a:lnTo>
                    <a:lnTo>
                      <a:pt x="11315" y="44095"/>
                    </a:lnTo>
                    <a:lnTo>
                      <a:pt x="8662" y="43930"/>
                    </a:lnTo>
                    <a:lnTo>
                      <a:pt x="6052" y="43681"/>
                    </a:lnTo>
                    <a:lnTo>
                      <a:pt x="4767" y="43515"/>
                    </a:lnTo>
                    <a:lnTo>
                      <a:pt x="3482" y="43350"/>
                    </a:lnTo>
                    <a:lnTo>
                      <a:pt x="2239" y="43142"/>
                    </a:lnTo>
                    <a:lnTo>
                      <a:pt x="954" y="42894"/>
                    </a:lnTo>
                    <a:lnTo>
                      <a:pt x="954" y="42894"/>
                    </a:lnTo>
                    <a:lnTo>
                      <a:pt x="830" y="39785"/>
                    </a:lnTo>
                    <a:lnTo>
                      <a:pt x="705" y="36677"/>
                    </a:lnTo>
                    <a:lnTo>
                      <a:pt x="332" y="30419"/>
                    </a:lnTo>
                    <a:lnTo>
                      <a:pt x="167" y="27353"/>
                    </a:lnTo>
                    <a:lnTo>
                      <a:pt x="42" y="24286"/>
                    </a:lnTo>
                    <a:lnTo>
                      <a:pt x="1" y="21302"/>
                    </a:lnTo>
                    <a:lnTo>
                      <a:pt x="1" y="19851"/>
                    </a:lnTo>
                    <a:lnTo>
                      <a:pt x="42" y="18401"/>
                    </a:lnTo>
                    <a:lnTo>
                      <a:pt x="84" y="16992"/>
                    </a:lnTo>
                    <a:lnTo>
                      <a:pt x="167" y="15583"/>
                    </a:lnTo>
                    <a:lnTo>
                      <a:pt x="291" y="14215"/>
                    </a:lnTo>
                    <a:lnTo>
                      <a:pt x="457" y="12889"/>
                    </a:lnTo>
                    <a:lnTo>
                      <a:pt x="623" y="11604"/>
                    </a:lnTo>
                    <a:lnTo>
                      <a:pt x="830" y="10319"/>
                    </a:lnTo>
                    <a:lnTo>
                      <a:pt x="1120" y="9118"/>
                    </a:lnTo>
                    <a:lnTo>
                      <a:pt x="1451" y="7916"/>
                    </a:lnTo>
                    <a:lnTo>
                      <a:pt x="1783" y="6755"/>
                    </a:lnTo>
                    <a:lnTo>
                      <a:pt x="2197" y="5636"/>
                    </a:lnTo>
                    <a:lnTo>
                      <a:pt x="2653" y="4600"/>
                    </a:lnTo>
                    <a:lnTo>
                      <a:pt x="3192" y="3564"/>
                    </a:lnTo>
                    <a:lnTo>
                      <a:pt x="3772" y="2611"/>
                    </a:lnTo>
                    <a:lnTo>
                      <a:pt x="4394" y="1699"/>
                    </a:lnTo>
                    <a:lnTo>
                      <a:pt x="5098" y="829"/>
                    </a:lnTo>
                    <a:lnTo>
                      <a:pt x="5886" y="0"/>
                    </a:lnTo>
                    <a:lnTo>
                      <a:pt x="2192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61"/>
              <p:cNvSpPr/>
              <p:nvPr/>
            </p:nvSpPr>
            <p:spPr>
              <a:xfrm>
                <a:off x="3150525" y="2818625"/>
                <a:ext cx="100525" cy="4652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8609" extrusionOk="0">
                    <a:moveTo>
                      <a:pt x="4020" y="0"/>
                    </a:moveTo>
                    <a:lnTo>
                      <a:pt x="0" y="4186"/>
                    </a:lnTo>
                    <a:lnTo>
                      <a:pt x="1700" y="18608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61"/>
              <p:cNvSpPr/>
              <p:nvPr/>
            </p:nvSpPr>
            <p:spPr>
              <a:xfrm>
                <a:off x="3150525" y="2818625"/>
                <a:ext cx="100525" cy="4652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8609" fill="none" extrusionOk="0">
                    <a:moveTo>
                      <a:pt x="4020" y="0"/>
                    </a:moveTo>
                    <a:lnTo>
                      <a:pt x="0" y="4186"/>
                    </a:lnTo>
                    <a:lnTo>
                      <a:pt x="1700" y="18608"/>
                    </a:lnTo>
                    <a:lnTo>
                      <a:pt x="40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61"/>
              <p:cNvSpPr/>
              <p:nvPr/>
            </p:nvSpPr>
            <p:spPr>
              <a:xfrm>
                <a:off x="2929850" y="1888225"/>
                <a:ext cx="518050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33155" extrusionOk="0">
                    <a:moveTo>
                      <a:pt x="12433" y="1"/>
                    </a:moveTo>
                    <a:lnTo>
                      <a:pt x="13013" y="456"/>
                    </a:lnTo>
                    <a:lnTo>
                      <a:pt x="13552" y="954"/>
                    </a:lnTo>
                    <a:lnTo>
                      <a:pt x="14049" y="1451"/>
                    </a:lnTo>
                    <a:lnTo>
                      <a:pt x="14464" y="2031"/>
                    </a:lnTo>
                    <a:lnTo>
                      <a:pt x="14837" y="2611"/>
                    </a:lnTo>
                    <a:lnTo>
                      <a:pt x="15127" y="3233"/>
                    </a:lnTo>
                    <a:lnTo>
                      <a:pt x="15375" y="3896"/>
                    </a:lnTo>
                    <a:lnTo>
                      <a:pt x="15541" y="4559"/>
                    </a:lnTo>
                    <a:lnTo>
                      <a:pt x="15624" y="5222"/>
                    </a:lnTo>
                    <a:lnTo>
                      <a:pt x="15666" y="5927"/>
                    </a:lnTo>
                    <a:lnTo>
                      <a:pt x="15666" y="6631"/>
                    </a:lnTo>
                    <a:lnTo>
                      <a:pt x="15583" y="7295"/>
                    </a:lnTo>
                    <a:lnTo>
                      <a:pt x="15417" y="7999"/>
                    </a:lnTo>
                    <a:lnTo>
                      <a:pt x="15168" y="8662"/>
                    </a:lnTo>
                    <a:lnTo>
                      <a:pt x="14878" y="9325"/>
                    </a:lnTo>
                    <a:lnTo>
                      <a:pt x="14505" y="9947"/>
                    </a:lnTo>
                    <a:lnTo>
                      <a:pt x="14215" y="10361"/>
                    </a:lnTo>
                    <a:lnTo>
                      <a:pt x="13884" y="10776"/>
                    </a:lnTo>
                    <a:lnTo>
                      <a:pt x="13511" y="10154"/>
                    </a:lnTo>
                    <a:lnTo>
                      <a:pt x="13055" y="9491"/>
                    </a:lnTo>
                    <a:lnTo>
                      <a:pt x="12516" y="8828"/>
                    </a:lnTo>
                    <a:lnTo>
                      <a:pt x="11936" y="8123"/>
                    </a:lnTo>
                    <a:lnTo>
                      <a:pt x="10651" y="6673"/>
                    </a:lnTo>
                    <a:lnTo>
                      <a:pt x="9366" y="5181"/>
                    </a:lnTo>
                    <a:lnTo>
                      <a:pt x="8786" y="4476"/>
                    </a:lnTo>
                    <a:lnTo>
                      <a:pt x="8247" y="3730"/>
                    </a:lnTo>
                    <a:lnTo>
                      <a:pt x="7791" y="3067"/>
                    </a:lnTo>
                    <a:lnTo>
                      <a:pt x="7418" y="2363"/>
                    </a:lnTo>
                    <a:lnTo>
                      <a:pt x="7294" y="2031"/>
                    </a:lnTo>
                    <a:lnTo>
                      <a:pt x="7170" y="1741"/>
                    </a:lnTo>
                    <a:lnTo>
                      <a:pt x="7087" y="1410"/>
                    </a:lnTo>
                    <a:lnTo>
                      <a:pt x="7045" y="1120"/>
                    </a:lnTo>
                    <a:lnTo>
                      <a:pt x="7045" y="829"/>
                    </a:lnTo>
                    <a:lnTo>
                      <a:pt x="7087" y="581"/>
                    </a:lnTo>
                    <a:lnTo>
                      <a:pt x="7170" y="291"/>
                    </a:lnTo>
                    <a:lnTo>
                      <a:pt x="7294" y="42"/>
                    </a:lnTo>
                    <a:lnTo>
                      <a:pt x="6134" y="42"/>
                    </a:lnTo>
                    <a:lnTo>
                      <a:pt x="5015" y="83"/>
                    </a:lnTo>
                    <a:lnTo>
                      <a:pt x="3896" y="208"/>
                    </a:lnTo>
                    <a:lnTo>
                      <a:pt x="2777" y="374"/>
                    </a:lnTo>
                    <a:lnTo>
                      <a:pt x="2321" y="498"/>
                    </a:lnTo>
                    <a:lnTo>
                      <a:pt x="1948" y="622"/>
                    </a:lnTo>
                    <a:lnTo>
                      <a:pt x="1575" y="788"/>
                    </a:lnTo>
                    <a:lnTo>
                      <a:pt x="1243" y="995"/>
                    </a:lnTo>
                    <a:lnTo>
                      <a:pt x="953" y="1202"/>
                    </a:lnTo>
                    <a:lnTo>
                      <a:pt x="705" y="1492"/>
                    </a:lnTo>
                    <a:lnTo>
                      <a:pt x="497" y="1783"/>
                    </a:lnTo>
                    <a:lnTo>
                      <a:pt x="332" y="2114"/>
                    </a:lnTo>
                    <a:lnTo>
                      <a:pt x="166" y="2529"/>
                    </a:lnTo>
                    <a:lnTo>
                      <a:pt x="83" y="2943"/>
                    </a:lnTo>
                    <a:lnTo>
                      <a:pt x="0" y="3399"/>
                    </a:lnTo>
                    <a:lnTo>
                      <a:pt x="0" y="3896"/>
                    </a:lnTo>
                    <a:lnTo>
                      <a:pt x="0" y="4476"/>
                    </a:lnTo>
                    <a:lnTo>
                      <a:pt x="0" y="5057"/>
                    </a:lnTo>
                    <a:lnTo>
                      <a:pt x="83" y="5720"/>
                    </a:lnTo>
                    <a:lnTo>
                      <a:pt x="166" y="6383"/>
                    </a:lnTo>
                    <a:lnTo>
                      <a:pt x="456" y="8248"/>
                    </a:lnTo>
                    <a:lnTo>
                      <a:pt x="663" y="10113"/>
                    </a:lnTo>
                    <a:lnTo>
                      <a:pt x="788" y="12019"/>
                    </a:lnTo>
                    <a:lnTo>
                      <a:pt x="912" y="13884"/>
                    </a:lnTo>
                    <a:lnTo>
                      <a:pt x="953" y="15707"/>
                    </a:lnTo>
                    <a:lnTo>
                      <a:pt x="995" y="17531"/>
                    </a:lnTo>
                    <a:lnTo>
                      <a:pt x="995" y="19230"/>
                    </a:lnTo>
                    <a:lnTo>
                      <a:pt x="953" y="20846"/>
                    </a:lnTo>
                    <a:lnTo>
                      <a:pt x="870" y="23747"/>
                    </a:lnTo>
                    <a:lnTo>
                      <a:pt x="705" y="25985"/>
                    </a:lnTo>
                    <a:lnTo>
                      <a:pt x="539" y="27975"/>
                    </a:lnTo>
                    <a:lnTo>
                      <a:pt x="2031" y="28679"/>
                    </a:lnTo>
                    <a:lnTo>
                      <a:pt x="5553" y="30254"/>
                    </a:lnTo>
                    <a:lnTo>
                      <a:pt x="7626" y="31166"/>
                    </a:lnTo>
                    <a:lnTo>
                      <a:pt x="9615" y="31995"/>
                    </a:lnTo>
                    <a:lnTo>
                      <a:pt x="11438" y="32699"/>
                    </a:lnTo>
                    <a:lnTo>
                      <a:pt x="12226" y="32989"/>
                    </a:lnTo>
                    <a:lnTo>
                      <a:pt x="12847" y="33155"/>
                    </a:lnTo>
                    <a:lnTo>
                      <a:pt x="13718" y="32906"/>
                    </a:lnTo>
                    <a:lnTo>
                      <a:pt x="14505" y="32616"/>
                    </a:lnTo>
                    <a:lnTo>
                      <a:pt x="15210" y="32285"/>
                    </a:lnTo>
                    <a:lnTo>
                      <a:pt x="15831" y="31953"/>
                    </a:lnTo>
                    <a:lnTo>
                      <a:pt x="16412" y="31580"/>
                    </a:lnTo>
                    <a:lnTo>
                      <a:pt x="16867" y="31207"/>
                    </a:lnTo>
                    <a:lnTo>
                      <a:pt x="17282" y="30793"/>
                    </a:lnTo>
                    <a:lnTo>
                      <a:pt x="17655" y="30420"/>
                    </a:lnTo>
                    <a:lnTo>
                      <a:pt x="17945" y="30047"/>
                    </a:lnTo>
                    <a:lnTo>
                      <a:pt x="18194" y="29715"/>
                    </a:lnTo>
                    <a:lnTo>
                      <a:pt x="18567" y="29135"/>
                    </a:lnTo>
                    <a:lnTo>
                      <a:pt x="18732" y="28721"/>
                    </a:lnTo>
                    <a:lnTo>
                      <a:pt x="18815" y="28555"/>
                    </a:lnTo>
                    <a:lnTo>
                      <a:pt x="19147" y="25695"/>
                    </a:lnTo>
                    <a:lnTo>
                      <a:pt x="19851" y="19023"/>
                    </a:lnTo>
                    <a:lnTo>
                      <a:pt x="20183" y="15252"/>
                    </a:lnTo>
                    <a:lnTo>
                      <a:pt x="20514" y="11646"/>
                    </a:lnTo>
                    <a:lnTo>
                      <a:pt x="20680" y="8621"/>
                    </a:lnTo>
                    <a:lnTo>
                      <a:pt x="20722" y="7460"/>
                    </a:lnTo>
                    <a:lnTo>
                      <a:pt x="20680" y="6590"/>
                    </a:lnTo>
                    <a:lnTo>
                      <a:pt x="20597" y="5264"/>
                    </a:lnTo>
                    <a:lnTo>
                      <a:pt x="20432" y="4103"/>
                    </a:lnTo>
                    <a:lnTo>
                      <a:pt x="20349" y="3606"/>
                    </a:lnTo>
                    <a:lnTo>
                      <a:pt x="20224" y="3150"/>
                    </a:lnTo>
                    <a:lnTo>
                      <a:pt x="20059" y="2777"/>
                    </a:lnTo>
                    <a:lnTo>
                      <a:pt x="19893" y="2404"/>
                    </a:lnTo>
                    <a:lnTo>
                      <a:pt x="19686" y="2073"/>
                    </a:lnTo>
                    <a:lnTo>
                      <a:pt x="19478" y="1783"/>
                    </a:lnTo>
                    <a:lnTo>
                      <a:pt x="19188" y="1534"/>
                    </a:lnTo>
                    <a:lnTo>
                      <a:pt x="18898" y="1327"/>
                    </a:lnTo>
                    <a:lnTo>
                      <a:pt x="18567" y="1120"/>
                    </a:lnTo>
                    <a:lnTo>
                      <a:pt x="18194" y="954"/>
                    </a:lnTo>
                    <a:lnTo>
                      <a:pt x="17779" y="829"/>
                    </a:lnTo>
                    <a:lnTo>
                      <a:pt x="17323" y="747"/>
                    </a:lnTo>
                    <a:lnTo>
                      <a:pt x="15500" y="456"/>
                    </a:lnTo>
                    <a:lnTo>
                      <a:pt x="13925" y="208"/>
                    </a:lnTo>
                    <a:lnTo>
                      <a:pt x="12433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61"/>
              <p:cNvSpPr/>
              <p:nvPr/>
            </p:nvSpPr>
            <p:spPr>
              <a:xfrm>
                <a:off x="2929850" y="1888225"/>
                <a:ext cx="518050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33155" fill="none" extrusionOk="0">
                    <a:moveTo>
                      <a:pt x="20680" y="6590"/>
                    </a:moveTo>
                    <a:lnTo>
                      <a:pt x="20680" y="6590"/>
                    </a:lnTo>
                    <a:lnTo>
                      <a:pt x="20597" y="5264"/>
                    </a:lnTo>
                    <a:lnTo>
                      <a:pt x="20432" y="4103"/>
                    </a:lnTo>
                    <a:lnTo>
                      <a:pt x="20349" y="3606"/>
                    </a:lnTo>
                    <a:lnTo>
                      <a:pt x="20224" y="3150"/>
                    </a:lnTo>
                    <a:lnTo>
                      <a:pt x="20059" y="2777"/>
                    </a:lnTo>
                    <a:lnTo>
                      <a:pt x="19893" y="2404"/>
                    </a:lnTo>
                    <a:lnTo>
                      <a:pt x="19686" y="2073"/>
                    </a:lnTo>
                    <a:lnTo>
                      <a:pt x="19478" y="1783"/>
                    </a:lnTo>
                    <a:lnTo>
                      <a:pt x="19188" y="1534"/>
                    </a:lnTo>
                    <a:lnTo>
                      <a:pt x="18898" y="1327"/>
                    </a:lnTo>
                    <a:lnTo>
                      <a:pt x="18567" y="1120"/>
                    </a:lnTo>
                    <a:lnTo>
                      <a:pt x="18194" y="954"/>
                    </a:lnTo>
                    <a:lnTo>
                      <a:pt x="17779" y="829"/>
                    </a:lnTo>
                    <a:lnTo>
                      <a:pt x="17323" y="747"/>
                    </a:lnTo>
                    <a:lnTo>
                      <a:pt x="17323" y="747"/>
                    </a:lnTo>
                    <a:lnTo>
                      <a:pt x="15500" y="456"/>
                    </a:lnTo>
                    <a:lnTo>
                      <a:pt x="13925" y="208"/>
                    </a:lnTo>
                    <a:lnTo>
                      <a:pt x="12433" y="1"/>
                    </a:lnTo>
                    <a:lnTo>
                      <a:pt x="12433" y="1"/>
                    </a:lnTo>
                    <a:lnTo>
                      <a:pt x="13013" y="456"/>
                    </a:lnTo>
                    <a:lnTo>
                      <a:pt x="13552" y="954"/>
                    </a:lnTo>
                    <a:lnTo>
                      <a:pt x="14049" y="1451"/>
                    </a:lnTo>
                    <a:lnTo>
                      <a:pt x="14464" y="2031"/>
                    </a:lnTo>
                    <a:lnTo>
                      <a:pt x="14837" y="2611"/>
                    </a:lnTo>
                    <a:lnTo>
                      <a:pt x="15127" y="3233"/>
                    </a:lnTo>
                    <a:lnTo>
                      <a:pt x="15375" y="3896"/>
                    </a:lnTo>
                    <a:lnTo>
                      <a:pt x="15541" y="4559"/>
                    </a:lnTo>
                    <a:lnTo>
                      <a:pt x="15624" y="5222"/>
                    </a:lnTo>
                    <a:lnTo>
                      <a:pt x="15666" y="5927"/>
                    </a:lnTo>
                    <a:lnTo>
                      <a:pt x="15666" y="6631"/>
                    </a:lnTo>
                    <a:lnTo>
                      <a:pt x="15583" y="7295"/>
                    </a:lnTo>
                    <a:lnTo>
                      <a:pt x="15417" y="7999"/>
                    </a:lnTo>
                    <a:lnTo>
                      <a:pt x="15168" y="8662"/>
                    </a:lnTo>
                    <a:lnTo>
                      <a:pt x="14878" y="9325"/>
                    </a:lnTo>
                    <a:lnTo>
                      <a:pt x="14505" y="9947"/>
                    </a:lnTo>
                    <a:lnTo>
                      <a:pt x="14505" y="9947"/>
                    </a:lnTo>
                    <a:lnTo>
                      <a:pt x="14215" y="10361"/>
                    </a:lnTo>
                    <a:lnTo>
                      <a:pt x="13884" y="10776"/>
                    </a:lnTo>
                    <a:lnTo>
                      <a:pt x="13884" y="10776"/>
                    </a:lnTo>
                    <a:lnTo>
                      <a:pt x="13511" y="10154"/>
                    </a:lnTo>
                    <a:lnTo>
                      <a:pt x="13055" y="9491"/>
                    </a:lnTo>
                    <a:lnTo>
                      <a:pt x="12516" y="8828"/>
                    </a:lnTo>
                    <a:lnTo>
                      <a:pt x="11936" y="8123"/>
                    </a:lnTo>
                    <a:lnTo>
                      <a:pt x="10651" y="6673"/>
                    </a:lnTo>
                    <a:lnTo>
                      <a:pt x="9366" y="5181"/>
                    </a:lnTo>
                    <a:lnTo>
                      <a:pt x="8786" y="4476"/>
                    </a:lnTo>
                    <a:lnTo>
                      <a:pt x="8247" y="3730"/>
                    </a:lnTo>
                    <a:lnTo>
                      <a:pt x="7791" y="3067"/>
                    </a:lnTo>
                    <a:lnTo>
                      <a:pt x="7418" y="2363"/>
                    </a:lnTo>
                    <a:lnTo>
                      <a:pt x="7294" y="2031"/>
                    </a:lnTo>
                    <a:lnTo>
                      <a:pt x="7170" y="1741"/>
                    </a:lnTo>
                    <a:lnTo>
                      <a:pt x="7087" y="1410"/>
                    </a:lnTo>
                    <a:lnTo>
                      <a:pt x="7045" y="1120"/>
                    </a:lnTo>
                    <a:lnTo>
                      <a:pt x="7045" y="829"/>
                    </a:lnTo>
                    <a:lnTo>
                      <a:pt x="7087" y="581"/>
                    </a:lnTo>
                    <a:lnTo>
                      <a:pt x="7170" y="291"/>
                    </a:lnTo>
                    <a:lnTo>
                      <a:pt x="7294" y="42"/>
                    </a:lnTo>
                    <a:lnTo>
                      <a:pt x="7294" y="42"/>
                    </a:lnTo>
                    <a:lnTo>
                      <a:pt x="6134" y="42"/>
                    </a:lnTo>
                    <a:lnTo>
                      <a:pt x="5015" y="83"/>
                    </a:lnTo>
                    <a:lnTo>
                      <a:pt x="3896" y="208"/>
                    </a:lnTo>
                    <a:lnTo>
                      <a:pt x="2777" y="374"/>
                    </a:lnTo>
                    <a:lnTo>
                      <a:pt x="2777" y="374"/>
                    </a:lnTo>
                    <a:lnTo>
                      <a:pt x="2321" y="498"/>
                    </a:lnTo>
                    <a:lnTo>
                      <a:pt x="1948" y="622"/>
                    </a:lnTo>
                    <a:lnTo>
                      <a:pt x="1575" y="788"/>
                    </a:lnTo>
                    <a:lnTo>
                      <a:pt x="1243" y="995"/>
                    </a:lnTo>
                    <a:lnTo>
                      <a:pt x="953" y="1202"/>
                    </a:lnTo>
                    <a:lnTo>
                      <a:pt x="705" y="1492"/>
                    </a:lnTo>
                    <a:lnTo>
                      <a:pt x="497" y="1783"/>
                    </a:lnTo>
                    <a:lnTo>
                      <a:pt x="332" y="2114"/>
                    </a:lnTo>
                    <a:lnTo>
                      <a:pt x="166" y="2529"/>
                    </a:lnTo>
                    <a:lnTo>
                      <a:pt x="83" y="2943"/>
                    </a:lnTo>
                    <a:lnTo>
                      <a:pt x="0" y="3399"/>
                    </a:lnTo>
                    <a:lnTo>
                      <a:pt x="0" y="3896"/>
                    </a:lnTo>
                    <a:lnTo>
                      <a:pt x="0" y="4476"/>
                    </a:lnTo>
                    <a:lnTo>
                      <a:pt x="0" y="5057"/>
                    </a:lnTo>
                    <a:lnTo>
                      <a:pt x="83" y="5720"/>
                    </a:lnTo>
                    <a:lnTo>
                      <a:pt x="166" y="6383"/>
                    </a:lnTo>
                    <a:lnTo>
                      <a:pt x="166" y="6383"/>
                    </a:lnTo>
                    <a:lnTo>
                      <a:pt x="456" y="8248"/>
                    </a:lnTo>
                    <a:lnTo>
                      <a:pt x="663" y="10113"/>
                    </a:lnTo>
                    <a:lnTo>
                      <a:pt x="788" y="12019"/>
                    </a:lnTo>
                    <a:lnTo>
                      <a:pt x="912" y="13884"/>
                    </a:lnTo>
                    <a:lnTo>
                      <a:pt x="953" y="15707"/>
                    </a:lnTo>
                    <a:lnTo>
                      <a:pt x="995" y="17531"/>
                    </a:lnTo>
                    <a:lnTo>
                      <a:pt x="995" y="19230"/>
                    </a:lnTo>
                    <a:lnTo>
                      <a:pt x="953" y="20846"/>
                    </a:lnTo>
                    <a:lnTo>
                      <a:pt x="870" y="23747"/>
                    </a:lnTo>
                    <a:lnTo>
                      <a:pt x="705" y="25985"/>
                    </a:lnTo>
                    <a:lnTo>
                      <a:pt x="539" y="27975"/>
                    </a:lnTo>
                    <a:lnTo>
                      <a:pt x="539" y="27975"/>
                    </a:lnTo>
                    <a:lnTo>
                      <a:pt x="2031" y="28679"/>
                    </a:lnTo>
                    <a:lnTo>
                      <a:pt x="5553" y="30254"/>
                    </a:lnTo>
                    <a:lnTo>
                      <a:pt x="7626" y="31166"/>
                    </a:lnTo>
                    <a:lnTo>
                      <a:pt x="9615" y="31995"/>
                    </a:lnTo>
                    <a:lnTo>
                      <a:pt x="11438" y="32699"/>
                    </a:lnTo>
                    <a:lnTo>
                      <a:pt x="12226" y="32989"/>
                    </a:lnTo>
                    <a:lnTo>
                      <a:pt x="12847" y="33155"/>
                    </a:lnTo>
                    <a:lnTo>
                      <a:pt x="12847" y="33155"/>
                    </a:lnTo>
                    <a:lnTo>
                      <a:pt x="13718" y="32906"/>
                    </a:lnTo>
                    <a:lnTo>
                      <a:pt x="14505" y="32616"/>
                    </a:lnTo>
                    <a:lnTo>
                      <a:pt x="15210" y="32285"/>
                    </a:lnTo>
                    <a:lnTo>
                      <a:pt x="15831" y="31953"/>
                    </a:lnTo>
                    <a:lnTo>
                      <a:pt x="16412" y="31580"/>
                    </a:lnTo>
                    <a:lnTo>
                      <a:pt x="16867" y="31207"/>
                    </a:lnTo>
                    <a:lnTo>
                      <a:pt x="17282" y="30793"/>
                    </a:lnTo>
                    <a:lnTo>
                      <a:pt x="17655" y="30420"/>
                    </a:lnTo>
                    <a:lnTo>
                      <a:pt x="17945" y="30047"/>
                    </a:lnTo>
                    <a:lnTo>
                      <a:pt x="18194" y="29715"/>
                    </a:lnTo>
                    <a:lnTo>
                      <a:pt x="18567" y="29135"/>
                    </a:lnTo>
                    <a:lnTo>
                      <a:pt x="18732" y="28721"/>
                    </a:lnTo>
                    <a:lnTo>
                      <a:pt x="18815" y="28555"/>
                    </a:lnTo>
                    <a:lnTo>
                      <a:pt x="18815" y="28555"/>
                    </a:lnTo>
                    <a:lnTo>
                      <a:pt x="19147" y="25695"/>
                    </a:lnTo>
                    <a:lnTo>
                      <a:pt x="19851" y="19023"/>
                    </a:lnTo>
                    <a:lnTo>
                      <a:pt x="20183" y="15252"/>
                    </a:lnTo>
                    <a:lnTo>
                      <a:pt x="20514" y="11646"/>
                    </a:lnTo>
                    <a:lnTo>
                      <a:pt x="20680" y="8621"/>
                    </a:lnTo>
                    <a:lnTo>
                      <a:pt x="20722" y="7460"/>
                    </a:lnTo>
                    <a:lnTo>
                      <a:pt x="20680" y="65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61"/>
              <p:cNvSpPr/>
              <p:nvPr/>
            </p:nvSpPr>
            <p:spPr>
              <a:xfrm>
                <a:off x="2938125" y="1888225"/>
                <a:ext cx="509775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391" h="33155" extrusionOk="0">
                    <a:moveTo>
                      <a:pt x="291" y="1617"/>
                    </a:moveTo>
                    <a:lnTo>
                      <a:pt x="242" y="1693"/>
                    </a:lnTo>
                    <a:lnTo>
                      <a:pt x="295" y="1620"/>
                    </a:lnTo>
                    <a:lnTo>
                      <a:pt x="295" y="1620"/>
                    </a:lnTo>
                    <a:lnTo>
                      <a:pt x="291" y="1617"/>
                    </a:lnTo>
                    <a:close/>
                    <a:moveTo>
                      <a:pt x="242" y="1693"/>
                    </a:moveTo>
                    <a:lnTo>
                      <a:pt x="208" y="1741"/>
                    </a:lnTo>
                    <a:lnTo>
                      <a:pt x="1" y="2073"/>
                    </a:lnTo>
                    <a:lnTo>
                      <a:pt x="242" y="1693"/>
                    </a:lnTo>
                    <a:close/>
                    <a:moveTo>
                      <a:pt x="12102" y="1"/>
                    </a:moveTo>
                    <a:lnTo>
                      <a:pt x="12475" y="291"/>
                    </a:lnTo>
                    <a:lnTo>
                      <a:pt x="12848" y="581"/>
                    </a:lnTo>
                    <a:lnTo>
                      <a:pt x="13180" y="871"/>
                    </a:lnTo>
                    <a:lnTo>
                      <a:pt x="13511" y="1202"/>
                    </a:lnTo>
                    <a:lnTo>
                      <a:pt x="13801" y="1534"/>
                    </a:lnTo>
                    <a:lnTo>
                      <a:pt x="14050" y="1907"/>
                    </a:lnTo>
                    <a:lnTo>
                      <a:pt x="14299" y="2280"/>
                    </a:lnTo>
                    <a:lnTo>
                      <a:pt x="14506" y="2653"/>
                    </a:lnTo>
                    <a:lnTo>
                      <a:pt x="14713" y="3067"/>
                    </a:lnTo>
                    <a:lnTo>
                      <a:pt x="14879" y="3482"/>
                    </a:lnTo>
                    <a:lnTo>
                      <a:pt x="15044" y="3896"/>
                    </a:lnTo>
                    <a:lnTo>
                      <a:pt x="15127" y="4311"/>
                    </a:lnTo>
                    <a:lnTo>
                      <a:pt x="15252" y="4725"/>
                    </a:lnTo>
                    <a:lnTo>
                      <a:pt x="15293" y="5181"/>
                    </a:lnTo>
                    <a:lnTo>
                      <a:pt x="15335" y="5595"/>
                    </a:lnTo>
                    <a:lnTo>
                      <a:pt x="15335" y="6051"/>
                    </a:lnTo>
                    <a:lnTo>
                      <a:pt x="15335" y="6549"/>
                    </a:lnTo>
                    <a:lnTo>
                      <a:pt x="15293" y="7046"/>
                    </a:lnTo>
                    <a:lnTo>
                      <a:pt x="15210" y="7543"/>
                    </a:lnTo>
                    <a:lnTo>
                      <a:pt x="15086" y="8040"/>
                    </a:lnTo>
                    <a:lnTo>
                      <a:pt x="14920" y="8538"/>
                    </a:lnTo>
                    <a:lnTo>
                      <a:pt x="14713" y="9035"/>
                    </a:lnTo>
                    <a:lnTo>
                      <a:pt x="14464" y="9491"/>
                    </a:lnTo>
                    <a:lnTo>
                      <a:pt x="14174" y="9947"/>
                    </a:lnTo>
                    <a:lnTo>
                      <a:pt x="13884" y="10361"/>
                    </a:lnTo>
                    <a:lnTo>
                      <a:pt x="13553" y="10776"/>
                    </a:lnTo>
                    <a:lnTo>
                      <a:pt x="13221" y="10237"/>
                    </a:lnTo>
                    <a:lnTo>
                      <a:pt x="12848" y="9657"/>
                    </a:lnTo>
                    <a:lnTo>
                      <a:pt x="12351" y="9035"/>
                    </a:lnTo>
                    <a:lnTo>
                      <a:pt x="11853" y="8413"/>
                    </a:lnTo>
                    <a:lnTo>
                      <a:pt x="10734" y="7129"/>
                    </a:lnTo>
                    <a:lnTo>
                      <a:pt x="9574" y="5803"/>
                    </a:lnTo>
                    <a:lnTo>
                      <a:pt x="8496" y="4518"/>
                    </a:lnTo>
                    <a:lnTo>
                      <a:pt x="7999" y="3855"/>
                    </a:lnTo>
                    <a:lnTo>
                      <a:pt x="7585" y="3233"/>
                    </a:lnTo>
                    <a:lnTo>
                      <a:pt x="7212" y="2611"/>
                    </a:lnTo>
                    <a:lnTo>
                      <a:pt x="6963" y="2031"/>
                    </a:lnTo>
                    <a:lnTo>
                      <a:pt x="6797" y="1492"/>
                    </a:lnTo>
                    <a:lnTo>
                      <a:pt x="6714" y="1202"/>
                    </a:lnTo>
                    <a:lnTo>
                      <a:pt x="6714" y="954"/>
                    </a:lnTo>
                    <a:lnTo>
                      <a:pt x="6714" y="705"/>
                    </a:lnTo>
                    <a:lnTo>
                      <a:pt x="6756" y="498"/>
                    </a:lnTo>
                    <a:lnTo>
                      <a:pt x="6839" y="249"/>
                    </a:lnTo>
                    <a:lnTo>
                      <a:pt x="6963" y="42"/>
                    </a:lnTo>
                    <a:lnTo>
                      <a:pt x="5098" y="42"/>
                    </a:lnTo>
                    <a:lnTo>
                      <a:pt x="4228" y="125"/>
                    </a:lnTo>
                    <a:lnTo>
                      <a:pt x="3316" y="249"/>
                    </a:lnTo>
                    <a:lnTo>
                      <a:pt x="2446" y="374"/>
                    </a:lnTo>
                    <a:lnTo>
                      <a:pt x="1990" y="498"/>
                    </a:lnTo>
                    <a:lnTo>
                      <a:pt x="1617" y="622"/>
                    </a:lnTo>
                    <a:lnTo>
                      <a:pt x="1244" y="788"/>
                    </a:lnTo>
                    <a:lnTo>
                      <a:pt x="912" y="954"/>
                    </a:lnTo>
                    <a:lnTo>
                      <a:pt x="664" y="1202"/>
                    </a:lnTo>
                    <a:lnTo>
                      <a:pt x="415" y="1451"/>
                    </a:lnTo>
                    <a:lnTo>
                      <a:pt x="295" y="1620"/>
                    </a:lnTo>
                    <a:lnTo>
                      <a:pt x="295" y="1620"/>
                    </a:lnTo>
                    <a:lnTo>
                      <a:pt x="4725" y="4808"/>
                    </a:lnTo>
                    <a:lnTo>
                      <a:pt x="4186" y="5512"/>
                    </a:lnTo>
                    <a:lnTo>
                      <a:pt x="3689" y="6258"/>
                    </a:lnTo>
                    <a:lnTo>
                      <a:pt x="2694" y="7792"/>
                    </a:lnTo>
                    <a:lnTo>
                      <a:pt x="1783" y="9367"/>
                    </a:lnTo>
                    <a:lnTo>
                      <a:pt x="954" y="10983"/>
                    </a:lnTo>
                    <a:lnTo>
                      <a:pt x="457" y="12019"/>
                    </a:lnTo>
                    <a:lnTo>
                      <a:pt x="581" y="13884"/>
                    </a:lnTo>
                    <a:lnTo>
                      <a:pt x="622" y="15666"/>
                    </a:lnTo>
                    <a:lnTo>
                      <a:pt x="1700" y="15625"/>
                    </a:lnTo>
                    <a:lnTo>
                      <a:pt x="2860" y="15500"/>
                    </a:lnTo>
                    <a:lnTo>
                      <a:pt x="3979" y="15293"/>
                    </a:lnTo>
                    <a:lnTo>
                      <a:pt x="5057" y="15044"/>
                    </a:lnTo>
                    <a:lnTo>
                      <a:pt x="6134" y="14754"/>
                    </a:lnTo>
                    <a:lnTo>
                      <a:pt x="6466" y="15542"/>
                    </a:lnTo>
                    <a:lnTo>
                      <a:pt x="8372" y="13552"/>
                    </a:lnTo>
                    <a:lnTo>
                      <a:pt x="8662" y="13304"/>
                    </a:lnTo>
                    <a:lnTo>
                      <a:pt x="8994" y="13097"/>
                    </a:lnTo>
                    <a:lnTo>
                      <a:pt x="9325" y="12972"/>
                    </a:lnTo>
                    <a:lnTo>
                      <a:pt x="9657" y="12931"/>
                    </a:lnTo>
                    <a:lnTo>
                      <a:pt x="10693" y="12806"/>
                    </a:lnTo>
                    <a:lnTo>
                      <a:pt x="10983" y="12806"/>
                    </a:lnTo>
                    <a:lnTo>
                      <a:pt x="11190" y="12931"/>
                    </a:lnTo>
                    <a:lnTo>
                      <a:pt x="11315" y="13097"/>
                    </a:lnTo>
                    <a:lnTo>
                      <a:pt x="11439" y="13304"/>
                    </a:lnTo>
                    <a:lnTo>
                      <a:pt x="11895" y="15169"/>
                    </a:lnTo>
                    <a:lnTo>
                      <a:pt x="11936" y="15459"/>
                    </a:lnTo>
                    <a:lnTo>
                      <a:pt x="11853" y="15666"/>
                    </a:lnTo>
                    <a:lnTo>
                      <a:pt x="11688" y="15873"/>
                    </a:lnTo>
                    <a:lnTo>
                      <a:pt x="11480" y="15998"/>
                    </a:lnTo>
                    <a:lnTo>
                      <a:pt x="9284" y="16744"/>
                    </a:lnTo>
                    <a:lnTo>
                      <a:pt x="9118" y="16868"/>
                    </a:lnTo>
                    <a:lnTo>
                      <a:pt x="8704" y="17117"/>
                    </a:lnTo>
                    <a:lnTo>
                      <a:pt x="8082" y="17407"/>
                    </a:lnTo>
                    <a:lnTo>
                      <a:pt x="7709" y="17531"/>
                    </a:lnTo>
                    <a:lnTo>
                      <a:pt x="7336" y="17614"/>
                    </a:lnTo>
                    <a:lnTo>
                      <a:pt x="7502" y="18070"/>
                    </a:lnTo>
                    <a:lnTo>
                      <a:pt x="6839" y="18318"/>
                    </a:lnTo>
                    <a:lnTo>
                      <a:pt x="6217" y="18567"/>
                    </a:lnTo>
                    <a:lnTo>
                      <a:pt x="5554" y="18816"/>
                    </a:lnTo>
                    <a:lnTo>
                      <a:pt x="4891" y="19023"/>
                    </a:lnTo>
                    <a:lnTo>
                      <a:pt x="3606" y="19354"/>
                    </a:lnTo>
                    <a:lnTo>
                      <a:pt x="2280" y="19645"/>
                    </a:lnTo>
                    <a:lnTo>
                      <a:pt x="1451" y="19769"/>
                    </a:lnTo>
                    <a:lnTo>
                      <a:pt x="664" y="19893"/>
                    </a:lnTo>
                    <a:lnTo>
                      <a:pt x="539" y="23126"/>
                    </a:lnTo>
                    <a:lnTo>
                      <a:pt x="415" y="25695"/>
                    </a:lnTo>
                    <a:lnTo>
                      <a:pt x="291" y="27394"/>
                    </a:lnTo>
                    <a:lnTo>
                      <a:pt x="208" y="27975"/>
                    </a:lnTo>
                    <a:lnTo>
                      <a:pt x="1700" y="28679"/>
                    </a:lnTo>
                    <a:lnTo>
                      <a:pt x="5222" y="30254"/>
                    </a:lnTo>
                    <a:lnTo>
                      <a:pt x="7295" y="31166"/>
                    </a:lnTo>
                    <a:lnTo>
                      <a:pt x="9284" y="31995"/>
                    </a:lnTo>
                    <a:lnTo>
                      <a:pt x="11107" y="32699"/>
                    </a:lnTo>
                    <a:lnTo>
                      <a:pt x="11895" y="32989"/>
                    </a:lnTo>
                    <a:lnTo>
                      <a:pt x="12516" y="33155"/>
                    </a:lnTo>
                    <a:lnTo>
                      <a:pt x="13387" y="32906"/>
                    </a:lnTo>
                    <a:lnTo>
                      <a:pt x="14174" y="32616"/>
                    </a:lnTo>
                    <a:lnTo>
                      <a:pt x="14879" y="32285"/>
                    </a:lnTo>
                    <a:lnTo>
                      <a:pt x="15500" y="31953"/>
                    </a:lnTo>
                    <a:lnTo>
                      <a:pt x="16081" y="31580"/>
                    </a:lnTo>
                    <a:lnTo>
                      <a:pt x="16536" y="31207"/>
                    </a:lnTo>
                    <a:lnTo>
                      <a:pt x="16951" y="30793"/>
                    </a:lnTo>
                    <a:lnTo>
                      <a:pt x="17324" y="30420"/>
                    </a:lnTo>
                    <a:lnTo>
                      <a:pt x="17614" y="30047"/>
                    </a:lnTo>
                    <a:lnTo>
                      <a:pt x="17863" y="29715"/>
                    </a:lnTo>
                    <a:lnTo>
                      <a:pt x="18236" y="29135"/>
                    </a:lnTo>
                    <a:lnTo>
                      <a:pt x="18401" y="28721"/>
                    </a:lnTo>
                    <a:lnTo>
                      <a:pt x="18484" y="28555"/>
                    </a:lnTo>
                    <a:lnTo>
                      <a:pt x="18774" y="25944"/>
                    </a:lnTo>
                    <a:lnTo>
                      <a:pt x="19437" y="19769"/>
                    </a:lnTo>
                    <a:lnTo>
                      <a:pt x="19769" y="16205"/>
                    </a:lnTo>
                    <a:lnTo>
                      <a:pt x="20101" y="12682"/>
                    </a:lnTo>
                    <a:lnTo>
                      <a:pt x="20308" y="9615"/>
                    </a:lnTo>
                    <a:lnTo>
                      <a:pt x="20349" y="8331"/>
                    </a:lnTo>
                    <a:lnTo>
                      <a:pt x="20391" y="7253"/>
                    </a:lnTo>
                    <a:lnTo>
                      <a:pt x="20349" y="6590"/>
                    </a:lnTo>
                    <a:lnTo>
                      <a:pt x="20266" y="5264"/>
                    </a:lnTo>
                    <a:lnTo>
                      <a:pt x="20101" y="4103"/>
                    </a:lnTo>
                    <a:lnTo>
                      <a:pt x="20018" y="3606"/>
                    </a:lnTo>
                    <a:lnTo>
                      <a:pt x="19893" y="3150"/>
                    </a:lnTo>
                    <a:lnTo>
                      <a:pt x="19728" y="2777"/>
                    </a:lnTo>
                    <a:lnTo>
                      <a:pt x="19562" y="2404"/>
                    </a:lnTo>
                    <a:lnTo>
                      <a:pt x="19355" y="2073"/>
                    </a:lnTo>
                    <a:lnTo>
                      <a:pt x="19147" y="1783"/>
                    </a:lnTo>
                    <a:lnTo>
                      <a:pt x="18857" y="1534"/>
                    </a:lnTo>
                    <a:lnTo>
                      <a:pt x="18567" y="1327"/>
                    </a:lnTo>
                    <a:lnTo>
                      <a:pt x="18236" y="1120"/>
                    </a:lnTo>
                    <a:lnTo>
                      <a:pt x="17863" y="954"/>
                    </a:lnTo>
                    <a:lnTo>
                      <a:pt x="17448" y="829"/>
                    </a:lnTo>
                    <a:lnTo>
                      <a:pt x="16992" y="747"/>
                    </a:lnTo>
                    <a:lnTo>
                      <a:pt x="15169" y="456"/>
                    </a:lnTo>
                    <a:lnTo>
                      <a:pt x="13594" y="208"/>
                    </a:lnTo>
                    <a:lnTo>
                      <a:pt x="12102" y="1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61"/>
              <p:cNvSpPr/>
              <p:nvPr/>
            </p:nvSpPr>
            <p:spPr>
              <a:xfrm>
                <a:off x="2938125" y="1888225"/>
                <a:ext cx="509775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391" h="33155" fill="none" extrusionOk="0">
                    <a:moveTo>
                      <a:pt x="12102" y="1"/>
                    </a:moveTo>
                    <a:lnTo>
                      <a:pt x="12102" y="1"/>
                    </a:lnTo>
                    <a:lnTo>
                      <a:pt x="12475" y="291"/>
                    </a:lnTo>
                    <a:lnTo>
                      <a:pt x="12848" y="581"/>
                    </a:lnTo>
                    <a:lnTo>
                      <a:pt x="13180" y="871"/>
                    </a:lnTo>
                    <a:lnTo>
                      <a:pt x="13511" y="1202"/>
                    </a:lnTo>
                    <a:lnTo>
                      <a:pt x="13801" y="1534"/>
                    </a:lnTo>
                    <a:lnTo>
                      <a:pt x="14050" y="1907"/>
                    </a:lnTo>
                    <a:lnTo>
                      <a:pt x="14299" y="2280"/>
                    </a:lnTo>
                    <a:lnTo>
                      <a:pt x="14506" y="2653"/>
                    </a:lnTo>
                    <a:lnTo>
                      <a:pt x="14713" y="3067"/>
                    </a:lnTo>
                    <a:lnTo>
                      <a:pt x="14879" y="3482"/>
                    </a:lnTo>
                    <a:lnTo>
                      <a:pt x="15044" y="3896"/>
                    </a:lnTo>
                    <a:lnTo>
                      <a:pt x="15127" y="4311"/>
                    </a:lnTo>
                    <a:lnTo>
                      <a:pt x="15252" y="4725"/>
                    </a:lnTo>
                    <a:lnTo>
                      <a:pt x="15293" y="5181"/>
                    </a:lnTo>
                    <a:lnTo>
                      <a:pt x="15335" y="5595"/>
                    </a:lnTo>
                    <a:lnTo>
                      <a:pt x="15335" y="6051"/>
                    </a:lnTo>
                    <a:lnTo>
                      <a:pt x="15335" y="6051"/>
                    </a:lnTo>
                    <a:lnTo>
                      <a:pt x="15335" y="6549"/>
                    </a:lnTo>
                    <a:lnTo>
                      <a:pt x="15293" y="7046"/>
                    </a:lnTo>
                    <a:lnTo>
                      <a:pt x="15210" y="7543"/>
                    </a:lnTo>
                    <a:lnTo>
                      <a:pt x="15086" y="8040"/>
                    </a:lnTo>
                    <a:lnTo>
                      <a:pt x="14920" y="8538"/>
                    </a:lnTo>
                    <a:lnTo>
                      <a:pt x="14713" y="9035"/>
                    </a:lnTo>
                    <a:lnTo>
                      <a:pt x="14464" y="9491"/>
                    </a:lnTo>
                    <a:lnTo>
                      <a:pt x="14174" y="9947"/>
                    </a:lnTo>
                    <a:lnTo>
                      <a:pt x="14174" y="9947"/>
                    </a:lnTo>
                    <a:lnTo>
                      <a:pt x="13884" y="10361"/>
                    </a:lnTo>
                    <a:lnTo>
                      <a:pt x="13553" y="10776"/>
                    </a:lnTo>
                    <a:lnTo>
                      <a:pt x="13553" y="10776"/>
                    </a:lnTo>
                    <a:lnTo>
                      <a:pt x="13221" y="10237"/>
                    </a:lnTo>
                    <a:lnTo>
                      <a:pt x="12848" y="9657"/>
                    </a:lnTo>
                    <a:lnTo>
                      <a:pt x="12351" y="9035"/>
                    </a:lnTo>
                    <a:lnTo>
                      <a:pt x="11853" y="8413"/>
                    </a:lnTo>
                    <a:lnTo>
                      <a:pt x="10734" y="7129"/>
                    </a:lnTo>
                    <a:lnTo>
                      <a:pt x="9574" y="5803"/>
                    </a:lnTo>
                    <a:lnTo>
                      <a:pt x="8496" y="4518"/>
                    </a:lnTo>
                    <a:lnTo>
                      <a:pt x="7999" y="3855"/>
                    </a:lnTo>
                    <a:lnTo>
                      <a:pt x="7585" y="3233"/>
                    </a:lnTo>
                    <a:lnTo>
                      <a:pt x="7212" y="2611"/>
                    </a:lnTo>
                    <a:lnTo>
                      <a:pt x="6963" y="2031"/>
                    </a:lnTo>
                    <a:lnTo>
                      <a:pt x="6797" y="1492"/>
                    </a:lnTo>
                    <a:lnTo>
                      <a:pt x="6714" y="1202"/>
                    </a:lnTo>
                    <a:lnTo>
                      <a:pt x="6714" y="954"/>
                    </a:lnTo>
                    <a:lnTo>
                      <a:pt x="6714" y="954"/>
                    </a:lnTo>
                    <a:lnTo>
                      <a:pt x="6714" y="705"/>
                    </a:lnTo>
                    <a:lnTo>
                      <a:pt x="6756" y="498"/>
                    </a:lnTo>
                    <a:lnTo>
                      <a:pt x="6839" y="249"/>
                    </a:lnTo>
                    <a:lnTo>
                      <a:pt x="6963" y="42"/>
                    </a:lnTo>
                    <a:lnTo>
                      <a:pt x="6963" y="42"/>
                    </a:lnTo>
                    <a:lnTo>
                      <a:pt x="6010" y="42"/>
                    </a:lnTo>
                    <a:lnTo>
                      <a:pt x="6010" y="42"/>
                    </a:lnTo>
                    <a:lnTo>
                      <a:pt x="5098" y="42"/>
                    </a:lnTo>
                    <a:lnTo>
                      <a:pt x="4228" y="125"/>
                    </a:lnTo>
                    <a:lnTo>
                      <a:pt x="3316" y="249"/>
                    </a:lnTo>
                    <a:lnTo>
                      <a:pt x="2446" y="374"/>
                    </a:lnTo>
                    <a:lnTo>
                      <a:pt x="2446" y="374"/>
                    </a:lnTo>
                    <a:lnTo>
                      <a:pt x="1990" y="498"/>
                    </a:lnTo>
                    <a:lnTo>
                      <a:pt x="1617" y="622"/>
                    </a:lnTo>
                    <a:lnTo>
                      <a:pt x="1244" y="788"/>
                    </a:lnTo>
                    <a:lnTo>
                      <a:pt x="912" y="954"/>
                    </a:lnTo>
                    <a:lnTo>
                      <a:pt x="664" y="1202"/>
                    </a:lnTo>
                    <a:lnTo>
                      <a:pt x="415" y="1451"/>
                    </a:lnTo>
                    <a:lnTo>
                      <a:pt x="208" y="1741"/>
                    </a:lnTo>
                    <a:lnTo>
                      <a:pt x="1" y="2073"/>
                    </a:lnTo>
                    <a:lnTo>
                      <a:pt x="1" y="2073"/>
                    </a:lnTo>
                    <a:lnTo>
                      <a:pt x="291" y="1617"/>
                    </a:lnTo>
                    <a:lnTo>
                      <a:pt x="4725" y="4808"/>
                    </a:lnTo>
                    <a:lnTo>
                      <a:pt x="4725" y="4808"/>
                    </a:lnTo>
                    <a:lnTo>
                      <a:pt x="4725" y="4808"/>
                    </a:lnTo>
                    <a:lnTo>
                      <a:pt x="4186" y="5512"/>
                    </a:lnTo>
                    <a:lnTo>
                      <a:pt x="3689" y="6258"/>
                    </a:lnTo>
                    <a:lnTo>
                      <a:pt x="3689" y="6258"/>
                    </a:lnTo>
                    <a:lnTo>
                      <a:pt x="2694" y="7792"/>
                    </a:lnTo>
                    <a:lnTo>
                      <a:pt x="2694" y="7792"/>
                    </a:lnTo>
                    <a:lnTo>
                      <a:pt x="1783" y="9367"/>
                    </a:lnTo>
                    <a:lnTo>
                      <a:pt x="954" y="10983"/>
                    </a:lnTo>
                    <a:lnTo>
                      <a:pt x="954" y="10983"/>
                    </a:lnTo>
                    <a:lnTo>
                      <a:pt x="457" y="12019"/>
                    </a:lnTo>
                    <a:lnTo>
                      <a:pt x="457" y="12019"/>
                    </a:lnTo>
                    <a:lnTo>
                      <a:pt x="581" y="13884"/>
                    </a:lnTo>
                    <a:lnTo>
                      <a:pt x="622" y="15666"/>
                    </a:lnTo>
                    <a:lnTo>
                      <a:pt x="622" y="15666"/>
                    </a:lnTo>
                    <a:lnTo>
                      <a:pt x="1700" y="15625"/>
                    </a:lnTo>
                    <a:lnTo>
                      <a:pt x="1700" y="15625"/>
                    </a:lnTo>
                    <a:lnTo>
                      <a:pt x="2860" y="15500"/>
                    </a:lnTo>
                    <a:lnTo>
                      <a:pt x="3979" y="15293"/>
                    </a:lnTo>
                    <a:lnTo>
                      <a:pt x="3979" y="15293"/>
                    </a:lnTo>
                    <a:lnTo>
                      <a:pt x="5057" y="15044"/>
                    </a:lnTo>
                    <a:lnTo>
                      <a:pt x="6134" y="14754"/>
                    </a:lnTo>
                    <a:lnTo>
                      <a:pt x="6466" y="15542"/>
                    </a:lnTo>
                    <a:lnTo>
                      <a:pt x="8372" y="13552"/>
                    </a:lnTo>
                    <a:lnTo>
                      <a:pt x="8372" y="13552"/>
                    </a:lnTo>
                    <a:lnTo>
                      <a:pt x="8662" y="13304"/>
                    </a:lnTo>
                    <a:lnTo>
                      <a:pt x="8994" y="13097"/>
                    </a:lnTo>
                    <a:lnTo>
                      <a:pt x="9325" y="12972"/>
                    </a:lnTo>
                    <a:lnTo>
                      <a:pt x="9657" y="12931"/>
                    </a:lnTo>
                    <a:lnTo>
                      <a:pt x="10693" y="12806"/>
                    </a:lnTo>
                    <a:lnTo>
                      <a:pt x="10693" y="12806"/>
                    </a:lnTo>
                    <a:lnTo>
                      <a:pt x="10776" y="12806"/>
                    </a:lnTo>
                    <a:lnTo>
                      <a:pt x="10776" y="12806"/>
                    </a:lnTo>
                    <a:lnTo>
                      <a:pt x="10983" y="12806"/>
                    </a:lnTo>
                    <a:lnTo>
                      <a:pt x="11190" y="12931"/>
                    </a:lnTo>
                    <a:lnTo>
                      <a:pt x="11315" y="13097"/>
                    </a:lnTo>
                    <a:lnTo>
                      <a:pt x="11439" y="13304"/>
                    </a:lnTo>
                    <a:lnTo>
                      <a:pt x="11895" y="15169"/>
                    </a:lnTo>
                    <a:lnTo>
                      <a:pt x="11895" y="15169"/>
                    </a:lnTo>
                    <a:lnTo>
                      <a:pt x="11936" y="15459"/>
                    </a:lnTo>
                    <a:lnTo>
                      <a:pt x="11853" y="15666"/>
                    </a:lnTo>
                    <a:lnTo>
                      <a:pt x="11688" y="15873"/>
                    </a:lnTo>
                    <a:lnTo>
                      <a:pt x="11480" y="15998"/>
                    </a:lnTo>
                    <a:lnTo>
                      <a:pt x="9284" y="16744"/>
                    </a:lnTo>
                    <a:lnTo>
                      <a:pt x="9284" y="16744"/>
                    </a:lnTo>
                    <a:lnTo>
                      <a:pt x="9118" y="16868"/>
                    </a:lnTo>
                    <a:lnTo>
                      <a:pt x="8704" y="17117"/>
                    </a:lnTo>
                    <a:lnTo>
                      <a:pt x="8082" y="17407"/>
                    </a:lnTo>
                    <a:lnTo>
                      <a:pt x="7709" y="17531"/>
                    </a:lnTo>
                    <a:lnTo>
                      <a:pt x="7336" y="17614"/>
                    </a:lnTo>
                    <a:lnTo>
                      <a:pt x="7502" y="18070"/>
                    </a:lnTo>
                    <a:lnTo>
                      <a:pt x="7502" y="18070"/>
                    </a:lnTo>
                    <a:lnTo>
                      <a:pt x="7502" y="18070"/>
                    </a:lnTo>
                    <a:lnTo>
                      <a:pt x="6839" y="18318"/>
                    </a:lnTo>
                    <a:lnTo>
                      <a:pt x="6217" y="18567"/>
                    </a:lnTo>
                    <a:lnTo>
                      <a:pt x="5554" y="18816"/>
                    </a:lnTo>
                    <a:lnTo>
                      <a:pt x="4891" y="19023"/>
                    </a:lnTo>
                    <a:lnTo>
                      <a:pt x="4891" y="19023"/>
                    </a:lnTo>
                    <a:lnTo>
                      <a:pt x="3606" y="19354"/>
                    </a:lnTo>
                    <a:lnTo>
                      <a:pt x="2280" y="19645"/>
                    </a:lnTo>
                    <a:lnTo>
                      <a:pt x="2280" y="19645"/>
                    </a:lnTo>
                    <a:lnTo>
                      <a:pt x="1451" y="19769"/>
                    </a:lnTo>
                    <a:lnTo>
                      <a:pt x="664" y="19893"/>
                    </a:lnTo>
                    <a:lnTo>
                      <a:pt x="664" y="19893"/>
                    </a:lnTo>
                    <a:lnTo>
                      <a:pt x="539" y="23126"/>
                    </a:lnTo>
                    <a:lnTo>
                      <a:pt x="415" y="25695"/>
                    </a:lnTo>
                    <a:lnTo>
                      <a:pt x="291" y="27394"/>
                    </a:lnTo>
                    <a:lnTo>
                      <a:pt x="208" y="27975"/>
                    </a:lnTo>
                    <a:lnTo>
                      <a:pt x="208" y="27975"/>
                    </a:lnTo>
                    <a:lnTo>
                      <a:pt x="1700" y="28679"/>
                    </a:lnTo>
                    <a:lnTo>
                      <a:pt x="5222" y="30254"/>
                    </a:lnTo>
                    <a:lnTo>
                      <a:pt x="7295" y="31166"/>
                    </a:lnTo>
                    <a:lnTo>
                      <a:pt x="9284" y="31995"/>
                    </a:lnTo>
                    <a:lnTo>
                      <a:pt x="11107" y="32699"/>
                    </a:lnTo>
                    <a:lnTo>
                      <a:pt x="11895" y="32989"/>
                    </a:lnTo>
                    <a:lnTo>
                      <a:pt x="12516" y="33155"/>
                    </a:lnTo>
                    <a:lnTo>
                      <a:pt x="12516" y="33155"/>
                    </a:lnTo>
                    <a:lnTo>
                      <a:pt x="13387" y="32906"/>
                    </a:lnTo>
                    <a:lnTo>
                      <a:pt x="14174" y="32616"/>
                    </a:lnTo>
                    <a:lnTo>
                      <a:pt x="14879" y="32285"/>
                    </a:lnTo>
                    <a:lnTo>
                      <a:pt x="15500" y="31953"/>
                    </a:lnTo>
                    <a:lnTo>
                      <a:pt x="16081" y="31580"/>
                    </a:lnTo>
                    <a:lnTo>
                      <a:pt x="16536" y="31207"/>
                    </a:lnTo>
                    <a:lnTo>
                      <a:pt x="16951" y="30793"/>
                    </a:lnTo>
                    <a:lnTo>
                      <a:pt x="17324" y="30420"/>
                    </a:lnTo>
                    <a:lnTo>
                      <a:pt x="17614" y="30047"/>
                    </a:lnTo>
                    <a:lnTo>
                      <a:pt x="17863" y="29715"/>
                    </a:lnTo>
                    <a:lnTo>
                      <a:pt x="18236" y="29135"/>
                    </a:lnTo>
                    <a:lnTo>
                      <a:pt x="18401" y="28721"/>
                    </a:lnTo>
                    <a:lnTo>
                      <a:pt x="18484" y="28555"/>
                    </a:lnTo>
                    <a:lnTo>
                      <a:pt x="18484" y="28555"/>
                    </a:lnTo>
                    <a:lnTo>
                      <a:pt x="18774" y="25944"/>
                    </a:lnTo>
                    <a:lnTo>
                      <a:pt x="19437" y="19769"/>
                    </a:lnTo>
                    <a:lnTo>
                      <a:pt x="19769" y="16205"/>
                    </a:lnTo>
                    <a:lnTo>
                      <a:pt x="20101" y="12682"/>
                    </a:lnTo>
                    <a:lnTo>
                      <a:pt x="20308" y="9615"/>
                    </a:lnTo>
                    <a:lnTo>
                      <a:pt x="20349" y="8331"/>
                    </a:lnTo>
                    <a:lnTo>
                      <a:pt x="20391" y="7253"/>
                    </a:lnTo>
                    <a:lnTo>
                      <a:pt x="20391" y="7253"/>
                    </a:lnTo>
                    <a:lnTo>
                      <a:pt x="20349" y="6590"/>
                    </a:lnTo>
                    <a:lnTo>
                      <a:pt x="20349" y="6590"/>
                    </a:lnTo>
                    <a:lnTo>
                      <a:pt x="20266" y="5264"/>
                    </a:lnTo>
                    <a:lnTo>
                      <a:pt x="20101" y="4103"/>
                    </a:lnTo>
                    <a:lnTo>
                      <a:pt x="20018" y="3606"/>
                    </a:lnTo>
                    <a:lnTo>
                      <a:pt x="19893" y="3150"/>
                    </a:lnTo>
                    <a:lnTo>
                      <a:pt x="19728" y="2777"/>
                    </a:lnTo>
                    <a:lnTo>
                      <a:pt x="19562" y="2404"/>
                    </a:lnTo>
                    <a:lnTo>
                      <a:pt x="19355" y="2073"/>
                    </a:lnTo>
                    <a:lnTo>
                      <a:pt x="19147" y="1783"/>
                    </a:lnTo>
                    <a:lnTo>
                      <a:pt x="18857" y="1534"/>
                    </a:lnTo>
                    <a:lnTo>
                      <a:pt x="18567" y="1327"/>
                    </a:lnTo>
                    <a:lnTo>
                      <a:pt x="18236" y="1120"/>
                    </a:lnTo>
                    <a:lnTo>
                      <a:pt x="17863" y="954"/>
                    </a:lnTo>
                    <a:lnTo>
                      <a:pt x="17448" y="829"/>
                    </a:lnTo>
                    <a:lnTo>
                      <a:pt x="16992" y="747"/>
                    </a:lnTo>
                    <a:lnTo>
                      <a:pt x="16992" y="747"/>
                    </a:lnTo>
                    <a:lnTo>
                      <a:pt x="15169" y="456"/>
                    </a:lnTo>
                    <a:lnTo>
                      <a:pt x="13594" y="208"/>
                    </a:lnTo>
                    <a:lnTo>
                      <a:pt x="1210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61"/>
              <p:cNvSpPr/>
              <p:nvPr/>
            </p:nvSpPr>
            <p:spPr>
              <a:xfrm>
                <a:off x="3044850" y="2011525"/>
                <a:ext cx="133675" cy="22795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9118" extrusionOk="0">
                    <a:moveTo>
                      <a:pt x="1990" y="0"/>
                    </a:moveTo>
                    <a:lnTo>
                      <a:pt x="1699" y="42"/>
                    </a:lnTo>
                    <a:lnTo>
                      <a:pt x="1409" y="125"/>
                    </a:lnTo>
                    <a:lnTo>
                      <a:pt x="1161" y="249"/>
                    </a:lnTo>
                    <a:lnTo>
                      <a:pt x="912" y="415"/>
                    </a:lnTo>
                    <a:lnTo>
                      <a:pt x="705" y="580"/>
                    </a:lnTo>
                    <a:lnTo>
                      <a:pt x="498" y="829"/>
                    </a:lnTo>
                    <a:lnTo>
                      <a:pt x="332" y="1078"/>
                    </a:lnTo>
                    <a:lnTo>
                      <a:pt x="166" y="1451"/>
                    </a:lnTo>
                    <a:lnTo>
                      <a:pt x="83" y="1824"/>
                    </a:lnTo>
                    <a:lnTo>
                      <a:pt x="0" y="2280"/>
                    </a:lnTo>
                    <a:lnTo>
                      <a:pt x="0" y="2736"/>
                    </a:lnTo>
                    <a:lnTo>
                      <a:pt x="0" y="3233"/>
                    </a:lnTo>
                    <a:lnTo>
                      <a:pt x="83" y="3772"/>
                    </a:lnTo>
                    <a:lnTo>
                      <a:pt x="166" y="4310"/>
                    </a:lnTo>
                    <a:lnTo>
                      <a:pt x="332" y="4849"/>
                    </a:lnTo>
                    <a:lnTo>
                      <a:pt x="498" y="5388"/>
                    </a:lnTo>
                    <a:lnTo>
                      <a:pt x="705" y="5968"/>
                    </a:lnTo>
                    <a:lnTo>
                      <a:pt x="1161" y="7087"/>
                    </a:lnTo>
                    <a:lnTo>
                      <a:pt x="1741" y="8123"/>
                    </a:lnTo>
                    <a:lnTo>
                      <a:pt x="2363" y="9118"/>
                    </a:lnTo>
                    <a:lnTo>
                      <a:pt x="2694" y="8869"/>
                    </a:lnTo>
                    <a:lnTo>
                      <a:pt x="2363" y="8372"/>
                    </a:lnTo>
                    <a:lnTo>
                      <a:pt x="2031" y="7833"/>
                    </a:lnTo>
                    <a:lnTo>
                      <a:pt x="1741" y="7253"/>
                    </a:lnTo>
                    <a:lnTo>
                      <a:pt x="1492" y="6714"/>
                    </a:lnTo>
                    <a:lnTo>
                      <a:pt x="1244" y="6175"/>
                    </a:lnTo>
                    <a:lnTo>
                      <a:pt x="1036" y="5637"/>
                    </a:lnTo>
                    <a:lnTo>
                      <a:pt x="829" y="5098"/>
                    </a:lnTo>
                    <a:lnTo>
                      <a:pt x="705" y="4600"/>
                    </a:lnTo>
                    <a:lnTo>
                      <a:pt x="580" y="4062"/>
                    </a:lnTo>
                    <a:lnTo>
                      <a:pt x="498" y="3606"/>
                    </a:lnTo>
                    <a:lnTo>
                      <a:pt x="456" y="3108"/>
                    </a:lnTo>
                    <a:lnTo>
                      <a:pt x="415" y="2694"/>
                    </a:lnTo>
                    <a:lnTo>
                      <a:pt x="456" y="2280"/>
                    </a:lnTo>
                    <a:lnTo>
                      <a:pt x="498" y="1907"/>
                    </a:lnTo>
                    <a:lnTo>
                      <a:pt x="580" y="1534"/>
                    </a:lnTo>
                    <a:lnTo>
                      <a:pt x="705" y="1244"/>
                    </a:lnTo>
                    <a:lnTo>
                      <a:pt x="871" y="1036"/>
                    </a:lnTo>
                    <a:lnTo>
                      <a:pt x="995" y="871"/>
                    </a:lnTo>
                    <a:lnTo>
                      <a:pt x="1202" y="746"/>
                    </a:lnTo>
                    <a:lnTo>
                      <a:pt x="1368" y="622"/>
                    </a:lnTo>
                    <a:lnTo>
                      <a:pt x="1575" y="498"/>
                    </a:lnTo>
                    <a:lnTo>
                      <a:pt x="1824" y="456"/>
                    </a:lnTo>
                    <a:lnTo>
                      <a:pt x="2031" y="415"/>
                    </a:lnTo>
                    <a:lnTo>
                      <a:pt x="2280" y="415"/>
                    </a:lnTo>
                    <a:lnTo>
                      <a:pt x="2694" y="456"/>
                    </a:lnTo>
                    <a:lnTo>
                      <a:pt x="3067" y="580"/>
                    </a:lnTo>
                    <a:lnTo>
                      <a:pt x="3440" y="788"/>
                    </a:lnTo>
                    <a:lnTo>
                      <a:pt x="3730" y="1078"/>
                    </a:lnTo>
                    <a:lnTo>
                      <a:pt x="3937" y="1285"/>
                    </a:lnTo>
                    <a:lnTo>
                      <a:pt x="4103" y="1534"/>
                    </a:lnTo>
                    <a:lnTo>
                      <a:pt x="4227" y="1824"/>
                    </a:lnTo>
                    <a:lnTo>
                      <a:pt x="4393" y="2155"/>
                    </a:lnTo>
                    <a:lnTo>
                      <a:pt x="4600" y="2901"/>
                    </a:lnTo>
                    <a:lnTo>
                      <a:pt x="4766" y="3772"/>
                    </a:lnTo>
                    <a:lnTo>
                      <a:pt x="4891" y="4766"/>
                    </a:lnTo>
                    <a:lnTo>
                      <a:pt x="4932" y="5885"/>
                    </a:lnTo>
                    <a:lnTo>
                      <a:pt x="4891" y="7128"/>
                    </a:lnTo>
                    <a:lnTo>
                      <a:pt x="4808" y="8496"/>
                    </a:lnTo>
                    <a:lnTo>
                      <a:pt x="5222" y="8538"/>
                    </a:lnTo>
                    <a:lnTo>
                      <a:pt x="5305" y="7087"/>
                    </a:lnTo>
                    <a:lnTo>
                      <a:pt x="5346" y="5802"/>
                    </a:lnTo>
                    <a:lnTo>
                      <a:pt x="5305" y="4642"/>
                    </a:lnTo>
                    <a:lnTo>
                      <a:pt x="5181" y="3606"/>
                    </a:lnTo>
                    <a:lnTo>
                      <a:pt x="5015" y="2736"/>
                    </a:lnTo>
                    <a:lnTo>
                      <a:pt x="4891" y="2321"/>
                    </a:lnTo>
                    <a:lnTo>
                      <a:pt x="4766" y="1948"/>
                    </a:lnTo>
                    <a:lnTo>
                      <a:pt x="4600" y="1617"/>
                    </a:lnTo>
                    <a:lnTo>
                      <a:pt x="4435" y="1326"/>
                    </a:lnTo>
                    <a:lnTo>
                      <a:pt x="4227" y="1036"/>
                    </a:lnTo>
                    <a:lnTo>
                      <a:pt x="4062" y="788"/>
                    </a:lnTo>
                    <a:lnTo>
                      <a:pt x="3854" y="622"/>
                    </a:lnTo>
                    <a:lnTo>
                      <a:pt x="3689" y="456"/>
                    </a:lnTo>
                    <a:lnTo>
                      <a:pt x="3482" y="332"/>
                    </a:lnTo>
                    <a:lnTo>
                      <a:pt x="3233" y="207"/>
                    </a:lnTo>
                    <a:lnTo>
                      <a:pt x="3026" y="125"/>
                    </a:lnTo>
                    <a:lnTo>
                      <a:pt x="2777" y="42"/>
                    </a:lnTo>
                    <a:lnTo>
                      <a:pt x="252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61"/>
              <p:cNvSpPr/>
              <p:nvPr/>
            </p:nvSpPr>
            <p:spPr>
              <a:xfrm>
                <a:off x="3096650" y="2211475"/>
                <a:ext cx="31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866" extrusionOk="0">
                    <a:moveTo>
                      <a:pt x="622" y="1"/>
                    </a:moveTo>
                    <a:lnTo>
                      <a:pt x="498" y="42"/>
                    </a:lnTo>
                    <a:lnTo>
                      <a:pt x="373" y="84"/>
                    </a:lnTo>
                    <a:lnTo>
                      <a:pt x="291" y="167"/>
                    </a:lnTo>
                    <a:lnTo>
                      <a:pt x="166" y="291"/>
                    </a:lnTo>
                    <a:lnTo>
                      <a:pt x="83" y="415"/>
                    </a:lnTo>
                    <a:lnTo>
                      <a:pt x="42" y="581"/>
                    </a:lnTo>
                    <a:lnTo>
                      <a:pt x="0" y="747"/>
                    </a:lnTo>
                    <a:lnTo>
                      <a:pt x="0" y="954"/>
                    </a:lnTo>
                    <a:lnTo>
                      <a:pt x="0" y="1120"/>
                    </a:lnTo>
                    <a:lnTo>
                      <a:pt x="42" y="1286"/>
                    </a:lnTo>
                    <a:lnTo>
                      <a:pt x="83" y="1451"/>
                    </a:lnTo>
                    <a:lnTo>
                      <a:pt x="166" y="1576"/>
                    </a:lnTo>
                    <a:lnTo>
                      <a:pt x="291" y="1700"/>
                    </a:lnTo>
                    <a:lnTo>
                      <a:pt x="373" y="1783"/>
                    </a:lnTo>
                    <a:lnTo>
                      <a:pt x="498" y="1824"/>
                    </a:lnTo>
                    <a:lnTo>
                      <a:pt x="622" y="1866"/>
                    </a:lnTo>
                    <a:lnTo>
                      <a:pt x="746" y="1824"/>
                    </a:lnTo>
                    <a:lnTo>
                      <a:pt x="871" y="1783"/>
                    </a:lnTo>
                    <a:lnTo>
                      <a:pt x="995" y="1700"/>
                    </a:lnTo>
                    <a:lnTo>
                      <a:pt x="1078" y="1576"/>
                    </a:lnTo>
                    <a:lnTo>
                      <a:pt x="1161" y="1451"/>
                    </a:lnTo>
                    <a:lnTo>
                      <a:pt x="1202" y="1286"/>
                    </a:lnTo>
                    <a:lnTo>
                      <a:pt x="1244" y="1120"/>
                    </a:lnTo>
                    <a:lnTo>
                      <a:pt x="1244" y="954"/>
                    </a:lnTo>
                    <a:lnTo>
                      <a:pt x="1244" y="747"/>
                    </a:lnTo>
                    <a:lnTo>
                      <a:pt x="1202" y="581"/>
                    </a:lnTo>
                    <a:lnTo>
                      <a:pt x="1161" y="415"/>
                    </a:lnTo>
                    <a:lnTo>
                      <a:pt x="1078" y="291"/>
                    </a:lnTo>
                    <a:lnTo>
                      <a:pt x="995" y="167"/>
                    </a:lnTo>
                    <a:lnTo>
                      <a:pt x="871" y="84"/>
                    </a:lnTo>
                    <a:lnTo>
                      <a:pt x="746" y="42"/>
                    </a:lnTo>
                    <a:lnTo>
                      <a:pt x="62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61"/>
              <p:cNvSpPr/>
              <p:nvPr/>
            </p:nvSpPr>
            <p:spPr>
              <a:xfrm>
                <a:off x="3156750" y="2205275"/>
                <a:ext cx="31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866" extrusionOk="0">
                    <a:moveTo>
                      <a:pt x="622" y="0"/>
                    </a:moveTo>
                    <a:lnTo>
                      <a:pt x="497" y="42"/>
                    </a:lnTo>
                    <a:lnTo>
                      <a:pt x="373" y="83"/>
                    </a:lnTo>
                    <a:lnTo>
                      <a:pt x="249" y="166"/>
                    </a:lnTo>
                    <a:lnTo>
                      <a:pt x="166" y="290"/>
                    </a:lnTo>
                    <a:lnTo>
                      <a:pt x="83" y="415"/>
                    </a:lnTo>
                    <a:lnTo>
                      <a:pt x="42" y="580"/>
                    </a:lnTo>
                    <a:lnTo>
                      <a:pt x="0" y="746"/>
                    </a:lnTo>
                    <a:lnTo>
                      <a:pt x="0" y="953"/>
                    </a:lnTo>
                    <a:lnTo>
                      <a:pt x="0" y="1119"/>
                    </a:lnTo>
                    <a:lnTo>
                      <a:pt x="42" y="1285"/>
                    </a:lnTo>
                    <a:lnTo>
                      <a:pt x="83" y="1451"/>
                    </a:lnTo>
                    <a:lnTo>
                      <a:pt x="166" y="1575"/>
                    </a:lnTo>
                    <a:lnTo>
                      <a:pt x="249" y="1699"/>
                    </a:lnTo>
                    <a:lnTo>
                      <a:pt x="373" y="1782"/>
                    </a:lnTo>
                    <a:lnTo>
                      <a:pt x="497" y="1824"/>
                    </a:lnTo>
                    <a:lnTo>
                      <a:pt x="622" y="1865"/>
                    </a:lnTo>
                    <a:lnTo>
                      <a:pt x="746" y="1824"/>
                    </a:lnTo>
                    <a:lnTo>
                      <a:pt x="870" y="1782"/>
                    </a:lnTo>
                    <a:lnTo>
                      <a:pt x="953" y="1699"/>
                    </a:lnTo>
                    <a:lnTo>
                      <a:pt x="1078" y="1575"/>
                    </a:lnTo>
                    <a:lnTo>
                      <a:pt x="1119" y="1451"/>
                    </a:lnTo>
                    <a:lnTo>
                      <a:pt x="1202" y="1285"/>
                    </a:lnTo>
                    <a:lnTo>
                      <a:pt x="1243" y="1119"/>
                    </a:lnTo>
                    <a:lnTo>
                      <a:pt x="1243" y="953"/>
                    </a:lnTo>
                    <a:lnTo>
                      <a:pt x="1243" y="746"/>
                    </a:lnTo>
                    <a:lnTo>
                      <a:pt x="1202" y="580"/>
                    </a:lnTo>
                    <a:lnTo>
                      <a:pt x="1119" y="415"/>
                    </a:lnTo>
                    <a:lnTo>
                      <a:pt x="1078" y="290"/>
                    </a:lnTo>
                    <a:lnTo>
                      <a:pt x="953" y="166"/>
                    </a:lnTo>
                    <a:lnTo>
                      <a:pt x="870" y="83"/>
                    </a:lnTo>
                    <a:lnTo>
                      <a:pt x="746" y="42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61"/>
              <p:cNvSpPr/>
              <p:nvPr/>
            </p:nvSpPr>
            <p:spPr>
              <a:xfrm>
                <a:off x="3340125" y="2016700"/>
                <a:ext cx="518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073" extrusionOk="0">
                    <a:moveTo>
                      <a:pt x="954" y="0"/>
                    </a:moveTo>
                    <a:lnTo>
                      <a:pt x="747" y="42"/>
                    </a:lnTo>
                    <a:lnTo>
                      <a:pt x="539" y="125"/>
                    </a:lnTo>
                    <a:lnTo>
                      <a:pt x="374" y="249"/>
                    </a:lnTo>
                    <a:lnTo>
                      <a:pt x="249" y="373"/>
                    </a:lnTo>
                    <a:lnTo>
                      <a:pt x="125" y="539"/>
                    </a:lnTo>
                    <a:lnTo>
                      <a:pt x="42" y="705"/>
                    </a:lnTo>
                    <a:lnTo>
                      <a:pt x="1" y="912"/>
                    </a:lnTo>
                    <a:lnTo>
                      <a:pt x="1" y="1119"/>
                    </a:lnTo>
                    <a:lnTo>
                      <a:pt x="42" y="1327"/>
                    </a:lnTo>
                    <a:lnTo>
                      <a:pt x="125" y="1534"/>
                    </a:lnTo>
                    <a:lnTo>
                      <a:pt x="208" y="1700"/>
                    </a:lnTo>
                    <a:lnTo>
                      <a:pt x="374" y="1824"/>
                    </a:lnTo>
                    <a:lnTo>
                      <a:pt x="498" y="1948"/>
                    </a:lnTo>
                    <a:lnTo>
                      <a:pt x="705" y="2031"/>
                    </a:lnTo>
                    <a:lnTo>
                      <a:pt x="912" y="2073"/>
                    </a:lnTo>
                    <a:lnTo>
                      <a:pt x="1120" y="2073"/>
                    </a:lnTo>
                    <a:lnTo>
                      <a:pt x="1327" y="2031"/>
                    </a:lnTo>
                    <a:lnTo>
                      <a:pt x="1493" y="1990"/>
                    </a:lnTo>
                    <a:lnTo>
                      <a:pt x="1658" y="1865"/>
                    </a:lnTo>
                    <a:lnTo>
                      <a:pt x="1824" y="1741"/>
                    </a:lnTo>
                    <a:lnTo>
                      <a:pt x="1948" y="1575"/>
                    </a:lnTo>
                    <a:lnTo>
                      <a:pt x="2031" y="1368"/>
                    </a:lnTo>
                    <a:lnTo>
                      <a:pt x="2073" y="1202"/>
                    </a:lnTo>
                    <a:lnTo>
                      <a:pt x="2073" y="995"/>
                    </a:lnTo>
                    <a:lnTo>
                      <a:pt x="2031" y="788"/>
                    </a:lnTo>
                    <a:lnTo>
                      <a:pt x="1948" y="581"/>
                    </a:lnTo>
                    <a:lnTo>
                      <a:pt x="1824" y="415"/>
                    </a:lnTo>
                    <a:lnTo>
                      <a:pt x="1700" y="249"/>
                    </a:lnTo>
                    <a:lnTo>
                      <a:pt x="1534" y="166"/>
                    </a:lnTo>
                    <a:lnTo>
                      <a:pt x="1368" y="83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61"/>
              <p:cNvSpPr/>
              <p:nvPr/>
            </p:nvSpPr>
            <p:spPr>
              <a:xfrm>
                <a:off x="3076975" y="1883050"/>
                <a:ext cx="2487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5554" extrusionOk="0">
                    <a:moveTo>
                      <a:pt x="332" y="0"/>
                    </a:moveTo>
                    <a:lnTo>
                      <a:pt x="249" y="42"/>
                    </a:lnTo>
                    <a:lnTo>
                      <a:pt x="166" y="83"/>
                    </a:lnTo>
                    <a:lnTo>
                      <a:pt x="124" y="125"/>
                    </a:lnTo>
                    <a:lnTo>
                      <a:pt x="124" y="208"/>
                    </a:lnTo>
                    <a:lnTo>
                      <a:pt x="41" y="871"/>
                    </a:lnTo>
                    <a:lnTo>
                      <a:pt x="0" y="1534"/>
                    </a:lnTo>
                    <a:lnTo>
                      <a:pt x="0" y="2197"/>
                    </a:lnTo>
                    <a:lnTo>
                      <a:pt x="41" y="2860"/>
                    </a:lnTo>
                    <a:lnTo>
                      <a:pt x="124" y="3523"/>
                    </a:lnTo>
                    <a:lnTo>
                      <a:pt x="249" y="4145"/>
                    </a:lnTo>
                    <a:lnTo>
                      <a:pt x="414" y="4808"/>
                    </a:lnTo>
                    <a:lnTo>
                      <a:pt x="580" y="5429"/>
                    </a:lnTo>
                    <a:lnTo>
                      <a:pt x="663" y="5512"/>
                    </a:lnTo>
                    <a:lnTo>
                      <a:pt x="787" y="5554"/>
                    </a:lnTo>
                    <a:lnTo>
                      <a:pt x="870" y="5554"/>
                    </a:lnTo>
                    <a:lnTo>
                      <a:pt x="953" y="5512"/>
                    </a:lnTo>
                    <a:lnTo>
                      <a:pt x="995" y="5429"/>
                    </a:lnTo>
                    <a:lnTo>
                      <a:pt x="995" y="5346"/>
                    </a:lnTo>
                    <a:lnTo>
                      <a:pt x="995" y="5305"/>
                    </a:lnTo>
                    <a:lnTo>
                      <a:pt x="787" y="4683"/>
                    </a:lnTo>
                    <a:lnTo>
                      <a:pt x="663" y="4062"/>
                    </a:lnTo>
                    <a:lnTo>
                      <a:pt x="539" y="3440"/>
                    </a:lnTo>
                    <a:lnTo>
                      <a:pt x="497" y="2777"/>
                    </a:lnTo>
                    <a:lnTo>
                      <a:pt x="456" y="2155"/>
                    </a:lnTo>
                    <a:lnTo>
                      <a:pt x="414" y="1534"/>
                    </a:lnTo>
                    <a:lnTo>
                      <a:pt x="456" y="871"/>
                    </a:lnTo>
                    <a:lnTo>
                      <a:pt x="539" y="249"/>
                    </a:lnTo>
                    <a:lnTo>
                      <a:pt x="497" y="166"/>
                    </a:lnTo>
                    <a:lnTo>
                      <a:pt x="456" y="83"/>
                    </a:lnTo>
                    <a:lnTo>
                      <a:pt x="414" y="42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61"/>
              <p:cNvSpPr/>
              <p:nvPr/>
            </p:nvSpPr>
            <p:spPr>
              <a:xfrm>
                <a:off x="3268625" y="1887200"/>
                <a:ext cx="1129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6134" extrusionOk="0">
                    <a:moveTo>
                      <a:pt x="208" y="0"/>
                    </a:moveTo>
                    <a:lnTo>
                      <a:pt x="125" y="42"/>
                    </a:lnTo>
                    <a:lnTo>
                      <a:pt x="42" y="83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42" y="332"/>
                    </a:lnTo>
                    <a:lnTo>
                      <a:pt x="84" y="373"/>
                    </a:lnTo>
                    <a:lnTo>
                      <a:pt x="167" y="415"/>
                    </a:lnTo>
                    <a:lnTo>
                      <a:pt x="498" y="497"/>
                    </a:lnTo>
                    <a:lnTo>
                      <a:pt x="830" y="622"/>
                    </a:lnTo>
                    <a:lnTo>
                      <a:pt x="1369" y="912"/>
                    </a:lnTo>
                    <a:lnTo>
                      <a:pt x="1866" y="1243"/>
                    </a:lnTo>
                    <a:lnTo>
                      <a:pt x="2322" y="1658"/>
                    </a:lnTo>
                    <a:lnTo>
                      <a:pt x="2695" y="2072"/>
                    </a:lnTo>
                    <a:lnTo>
                      <a:pt x="2985" y="2528"/>
                    </a:lnTo>
                    <a:lnTo>
                      <a:pt x="3275" y="3025"/>
                    </a:lnTo>
                    <a:lnTo>
                      <a:pt x="3482" y="3481"/>
                    </a:lnTo>
                    <a:lnTo>
                      <a:pt x="3648" y="3937"/>
                    </a:lnTo>
                    <a:lnTo>
                      <a:pt x="3814" y="4393"/>
                    </a:lnTo>
                    <a:lnTo>
                      <a:pt x="3980" y="5180"/>
                    </a:lnTo>
                    <a:lnTo>
                      <a:pt x="4062" y="5719"/>
                    </a:lnTo>
                    <a:lnTo>
                      <a:pt x="4104" y="5926"/>
                    </a:lnTo>
                    <a:lnTo>
                      <a:pt x="4104" y="6009"/>
                    </a:lnTo>
                    <a:lnTo>
                      <a:pt x="4145" y="6092"/>
                    </a:lnTo>
                    <a:lnTo>
                      <a:pt x="4228" y="6134"/>
                    </a:lnTo>
                    <a:lnTo>
                      <a:pt x="4394" y="6134"/>
                    </a:lnTo>
                    <a:lnTo>
                      <a:pt x="4477" y="6092"/>
                    </a:lnTo>
                    <a:lnTo>
                      <a:pt x="4518" y="6009"/>
                    </a:lnTo>
                    <a:lnTo>
                      <a:pt x="4518" y="5926"/>
                    </a:lnTo>
                    <a:lnTo>
                      <a:pt x="4477" y="5678"/>
                    </a:lnTo>
                    <a:lnTo>
                      <a:pt x="4394" y="5098"/>
                    </a:lnTo>
                    <a:lnTo>
                      <a:pt x="4187" y="4269"/>
                    </a:lnTo>
                    <a:lnTo>
                      <a:pt x="4062" y="3813"/>
                    </a:lnTo>
                    <a:lnTo>
                      <a:pt x="3855" y="3316"/>
                    </a:lnTo>
                    <a:lnTo>
                      <a:pt x="3607" y="2777"/>
                    </a:lnTo>
                    <a:lnTo>
                      <a:pt x="3358" y="2279"/>
                    </a:lnTo>
                    <a:lnTo>
                      <a:pt x="2985" y="1782"/>
                    </a:lnTo>
                    <a:lnTo>
                      <a:pt x="2612" y="1326"/>
                    </a:lnTo>
                    <a:lnTo>
                      <a:pt x="2115" y="912"/>
                    </a:lnTo>
                    <a:lnTo>
                      <a:pt x="1576" y="539"/>
                    </a:lnTo>
                    <a:lnTo>
                      <a:pt x="1286" y="373"/>
                    </a:lnTo>
                    <a:lnTo>
                      <a:pt x="954" y="249"/>
                    </a:lnTo>
                    <a:lnTo>
                      <a:pt x="623" y="124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61"/>
              <p:cNvSpPr/>
              <p:nvPr/>
            </p:nvSpPr>
            <p:spPr>
              <a:xfrm>
                <a:off x="3114250" y="2073675"/>
                <a:ext cx="376125" cy="3916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5667" extrusionOk="0">
                    <a:moveTo>
                      <a:pt x="4435" y="1"/>
                    </a:moveTo>
                    <a:lnTo>
                      <a:pt x="4270" y="42"/>
                    </a:lnTo>
                    <a:lnTo>
                      <a:pt x="4145" y="125"/>
                    </a:lnTo>
                    <a:lnTo>
                      <a:pt x="3980" y="208"/>
                    </a:lnTo>
                    <a:lnTo>
                      <a:pt x="3855" y="291"/>
                    </a:lnTo>
                    <a:lnTo>
                      <a:pt x="3772" y="415"/>
                    </a:lnTo>
                    <a:lnTo>
                      <a:pt x="3689" y="581"/>
                    </a:lnTo>
                    <a:lnTo>
                      <a:pt x="3607" y="705"/>
                    </a:lnTo>
                    <a:lnTo>
                      <a:pt x="1" y="14506"/>
                    </a:lnTo>
                    <a:lnTo>
                      <a:pt x="1" y="14672"/>
                    </a:lnTo>
                    <a:lnTo>
                      <a:pt x="42" y="14920"/>
                    </a:lnTo>
                    <a:lnTo>
                      <a:pt x="167" y="15086"/>
                    </a:lnTo>
                    <a:lnTo>
                      <a:pt x="333" y="15252"/>
                    </a:lnTo>
                    <a:lnTo>
                      <a:pt x="581" y="15293"/>
                    </a:lnTo>
                    <a:lnTo>
                      <a:pt x="10445" y="15666"/>
                    </a:lnTo>
                    <a:lnTo>
                      <a:pt x="10610" y="15625"/>
                    </a:lnTo>
                    <a:lnTo>
                      <a:pt x="10735" y="15583"/>
                    </a:lnTo>
                    <a:lnTo>
                      <a:pt x="10901" y="15542"/>
                    </a:lnTo>
                    <a:lnTo>
                      <a:pt x="11025" y="15459"/>
                    </a:lnTo>
                    <a:lnTo>
                      <a:pt x="11149" y="15335"/>
                    </a:lnTo>
                    <a:lnTo>
                      <a:pt x="11273" y="15210"/>
                    </a:lnTo>
                    <a:lnTo>
                      <a:pt x="11356" y="15086"/>
                    </a:lnTo>
                    <a:lnTo>
                      <a:pt x="11398" y="14920"/>
                    </a:lnTo>
                    <a:lnTo>
                      <a:pt x="15045" y="1161"/>
                    </a:lnTo>
                    <a:lnTo>
                      <a:pt x="15045" y="954"/>
                    </a:lnTo>
                    <a:lnTo>
                      <a:pt x="15003" y="705"/>
                    </a:lnTo>
                    <a:lnTo>
                      <a:pt x="14879" y="540"/>
                    </a:lnTo>
                    <a:lnTo>
                      <a:pt x="14672" y="415"/>
                    </a:lnTo>
                    <a:lnTo>
                      <a:pt x="14465" y="374"/>
                    </a:lnTo>
                    <a:lnTo>
                      <a:pt x="46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61"/>
              <p:cNvSpPr/>
              <p:nvPr/>
            </p:nvSpPr>
            <p:spPr>
              <a:xfrm>
                <a:off x="3116325" y="2079900"/>
                <a:ext cx="377175" cy="390625"/>
              </a:xfrm>
              <a:custGeom>
                <a:avLst/>
                <a:gdLst/>
                <a:ahLst/>
                <a:cxnLst/>
                <a:rect l="l" t="t" r="r" b="b"/>
                <a:pathLst>
                  <a:path w="15087" h="15625" extrusionOk="0">
                    <a:moveTo>
                      <a:pt x="4477" y="1"/>
                    </a:moveTo>
                    <a:lnTo>
                      <a:pt x="4311" y="42"/>
                    </a:lnTo>
                    <a:lnTo>
                      <a:pt x="4187" y="125"/>
                    </a:lnTo>
                    <a:lnTo>
                      <a:pt x="4021" y="208"/>
                    </a:lnTo>
                    <a:lnTo>
                      <a:pt x="3897" y="291"/>
                    </a:lnTo>
                    <a:lnTo>
                      <a:pt x="3814" y="415"/>
                    </a:lnTo>
                    <a:lnTo>
                      <a:pt x="3731" y="581"/>
                    </a:lnTo>
                    <a:lnTo>
                      <a:pt x="3648" y="705"/>
                    </a:lnTo>
                    <a:lnTo>
                      <a:pt x="42" y="14506"/>
                    </a:lnTo>
                    <a:lnTo>
                      <a:pt x="1" y="14713"/>
                    </a:lnTo>
                    <a:lnTo>
                      <a:pt x="42" y="14920"/>
                    </a:lnTo>
                    <a:lnTo>
                      <a:pt x="167" y="15127"/>
                    </a:lnTo>
                    <a:lnTo>
                      <a:pt x="374" y="15252"/>
                    </a:lnTo>
                    <a:lnTo>
                      <a:pt x="623" y="15293"/>
                    </a:lnTo>
                    <a:lnTo>
                      <a:pt x="10445" y="15625"/>
                    </a:lnTo>
                    <a:lnTo>
                      <a:pt x="10610" y="15625"/>
                    </a:lnTo>
                    <a:lnTo>
                      <a:pt x="10776" y="15583"/>
                    </a:lnTo>
                    <a:lnTo>
                      <a:pt x="10942" y="15542"/>
                    </a:lnTo>
                    <a:lnTo>
                      <a:pt x="11066" y="15459"/>
                    </a:lnTo>
                    <a:lnTo>
                      <a:pt x="11190" y="15334"/>
                    </a:lnTo>
                    <a:lnTo>
                      <a:pt x="11315" y="15210"/>
                    </a:lnTo>
                    <a:lnTo>
                      <a:pt x="11398" y="15086"/>
                    </a:lnTo>
                    <a:lnTo>
                      <a:pt x="11439" y="14920"/>
                    </a:lnTo>
                    <a:lnTo>
                      <a:pt x="15086" y="1161"/>
                    </a:lnTo>
                    <a:lnTo>
                      <a:pt x="15086" y="954"/>
                    </a:lnTo>
                    <a:lnTo>
                      <a:pt x="15045" y="705"/>
                    </a:lnTo>
                    <a:lnTo>
                      <a:pt x="14920" y="539"/>
                    </a:lnTo>
                    <a:lnTo>
                      <a:pt x="14713" y="415"/>
                    </a:lnTo>
                    <a:lnTo>
                      <a:pt x="14506" y="373"/>
                    </a:lnTo>
                    <a:lnTo>
                      <a:pt x="4642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61"/>
              <p:cNvSpPr/>
              <p:nvPr/>
            </p:nvSpPr>
            <p:spPr>
              <a:xfrm>
                <a:off x="3084225" y="2208375"/>
                <a:ext cx="15232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4891" extrusionOk="0">
                    <a:moveTo>
                      <a:pt x="4849" y="0"/>
                    </a:moveTo>
                    <a:lnTo>
                      <a:pt x="3813" y="125"/>
                    </a:lnTo>
                    <a:lnTo>
                      <a:pt x="3481" y="166"/>
                    </a:lnTo>
                    <a:lnTo>
                      <a:pt x="3150" y="291"/>
                    </a:lnTo>
                    <a:lnTo>
                      <a:pt x="2818" y="498"/>
                    </a:lnTo>
                    <a:lnTo>
                      <a:pt x="2528" y="746"/>
                    </a:lnTo>
                    <a:lnTo>
                      <a:pt x="207" y="3150"/>
                    </a:lnTo>
                    <a:lnTo>
                      <a:pt x="0" y="4725"/>
                    </a:lnTo>
                    <a:lnTo>
                      <a:pt x="290" y="4808"/>
                    </a:lnTo>
                    <a:lnTo>
                      <a:pt x="580" y="4849"/>
                    </a:lnTo>
                    <a:lnTo>
                      <a:pt x="870" y="4891"/>
                    </a:lnTo>
                    <a:lnTo>
                      <a:pt x="1161" y="4891"/>
                    </a:lnTo>
                    <a:lnTo>
                      <a:pt x="1451" y="4808"/>
                    </a:lnTo>
                    <a:lnTo>
                      <a:pt x="1741" y="4766"/>
                    </a:lnTo>
                    <a:lnTo>
                      <a:pt x="2279" y="4559"/>
                    </a:lnTo>
                    <a:lnTo>
                      <a:pt x="2735" y="4352"/>
                    </a:lnTo>
                    <a:lnTo>
                      <a:pt x="3108" y="4145"/>
                    </a:lnTo>
                    <a:lnTo>
                      <a:pt x="3440" y="3938"/>
                    </a:lnTo>
                    <a:lnTo>
                      <a:pt x="5636" y="3192"/>
                    </a:lnTo>
                    <a:lnTo>
                      <a:pt x="5844" y="3067"/>
                    </a:lnTo>
                    <a:lnTo>
                      <a:pt x="6009" y="2860"/>
                    </a:lnTo>
                    <a:lnTo>
                      <a:pt x="6092" y="2653"/>
                    </a:lnTo>
                    <a:lnTo>
                      <a:pt x="6051" y="2363"/>
                    </a:lnTo>
                    <a:lnTo>
                      <a:pt x="5595" y="498"/>
                    </a:lnTo>
                    <a:lnTo>
                      <a:pt x="5471" y="249"/>
                    </a:lnTo>
                    <a:lnTo>
                      <a:pt x="5305" y="83"/>
                    </a:lnTo>
                    <a:lnTo>
                      <a:pt x="5098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61"/>
              <p:cNvSpPr/>
              <p:nvPr/>
            </p:nvSpPr>
            <p:spPr>
              <a:xfrm>
                <a:off x="3084225" y="2208375"/>
                <a:ext cx="15232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4891" fill="none" extrusionOk="0">
                    <a:moveTo>
                      <a:pt x="0" y="4725"/>
                    </a:moveTo>
                    <a:lnTo>
                      <a:pt x="207" y="3150"/>
                    </a:lnTo>
                    <a:lnTo>
                      <a:pt x="2528" y="746"/>
                    </a:lnTo>
                    <a:lnTo>
                      <a:pt x="2528" y="746"/>
                    </a:lnTo>
                    <a:lnTo>
                      <a:pt x="2818" y="498"/>
                    </a:lnTo>
                    <a:lnTo>
                      <a:pt x="3150" y="291"/>
                    </a:lnTo>
                    <a:lnTo>
                      <a:pt x="3481" y="166"/>
                    </a:lnTo>
                    <a:lnTo>
                      <a:pt x="3813" y="125"/>
                    </a:lnTo>
                    <a:lnTo>
                      <a:pt x="4849" y="0"/>
                    </a:lnTo>
                    <a:lnTo>
                      <a:pt x="4849" y="0"/>
                    </a:lnTo>
                    <a:lnTo>
                      <a:pt x="5098" y="0"/>
                    </a:lnTo>
                    <a:lnTo>
                      <a:pt x="5305" y="83"/>
                    </a:lnTo>
                    <a:lnTo>
                      <a:pt x="5471" y="249"/>
                    </a:lnTo>
                    <a:lnTo>
                      <a:pt x="5595" y="498"/>
                    </a:lnTo>
                    <a:lnTo>
                      <a:pt x="6051" y="2363"/>
                    </a:lnTo>
                    <a:lnTo>
                      <a:pt x="6051" y="2363"/>
                    </a:lnTo>
                    <a:lnTo>
                      <a:pt x="6092" y="2653"/>
                    </a:lnTo>
                    <a:lnTo>
                      <a:pt x="6009" y="2860"/>
                    </a:lnTo>
                    <a:lnTo>
                      <a:pt x="5844" y="3067"/>
                    </a:lnTo>
                    <a:lnTo>
                      <a:pt x="5636" y="3192"/>
                    </a:lnTo>
                    <a:lnTo>
                      <a:pt x="3440" y="3938"/>
                    </a:lnTo>
                    <a:lnTo>
                      <a:pt x="3440" y="3938"/>
                    </a:lnTo>
                    <a:lnTo>
                      <a:pt x="3108" y="4145"/>
                    </a:lnTo>
                    <a:lnTo>
                      <a:pt x="2735" y="4352"/>
                    </a:lnTo>
                    <a:lnTo>
                      <a:pt x="2279" y="4559"/>
                    </a:lnTo>
                    <a:lnTo>
                      <a:pt x="1741" y="4766"/>
                    </a:lnTo>
                    <a:lnTo>
                      <a:pt x="1451" y="4808"/>
                    </a:lnTo>
                    <a:lnTo>
                      <a:pt x="1161" y="4891"/>
                    </a:lnTo>
                    <a:lnTo>
                      <a:pt x="870" y="4891"/>
                    </a:lnTo>
                    <a:lnTo>
                      <a:pt x="580" y="4849"/>
                    </a:lnTo>
                    <a:lnTo>
                      <a:pt x="290" y="4808"/>
                    </a:lnTo>
                    <a:lnTo>
                      <a:pt x="0" y="47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extrusionOk="0">
                    <a:moveTo>
                      <a:pt x="5554" y="1"/>
                    </a:moveTo>
                    <a:lnTo>
                      <a:pt x="4974" y="91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249" y="12019"/>
                    </a:lnTo>
                    <a:lnTo>
                      <a:pt x="166" y="12600"/>
                    </a:lnTo>
                    <a:lnTo>
                      <a:pt x="83" y="13180"/>
                    </a:lnTo>
                    <a:lnTo>
                      <a:pt x="42" y="13760"/>
                    </a:lnTo>
                    <a:lnTo>
                      <a:pt x="0" y="14382"/>
                    </a:lnTo>
                    <a:lnTo>
                      <a:pt x="42" y="14962"/>
                    </a:lnTo>
                    <a:lnTo>
                      <a:pt x="42" y="15542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5885" y="14050"/>
                    </a:lnTo>
                    <a:lnTo>
                      <a:pt x="4766" y="14091"/>
                    </a:lnTo>
                    <a:lnTo>
                      <a:pt x="4638" y="14081"/>
                    </a:lnTo>
                    <a:lnTo>
                      <a:pt x="4638" y="14081"/>
                    </a:lnTo>
                    <a:lnTo>
                      <a:pt x="4642" y="14009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fill="none" extrusionOk="0">
                    <a:moveTo>
                      <a:pt x="9988" y="3192"/>
                    </a:moveTo>
                    <a:lnTo>
                      <a:pt x="9988" y="3192"/>
                    </a:lnTo>
                    <a:lnTo>
                      <a:pt x="9449" y="3896"/>
                    </a:lnTo>
                    <a:lnTo>
                      <a:pt x="8952" y="4642"/>
                    </a:lnTo>
                    <a:lnTo>
                      <a:pt x="8952" y="4642"/>
                    </a:lnTo>
                    <a:lnTo>
                      <a:pt x="7957" y="6176"/>
                    </a:lnTo>
                    <a:lnTo>
                      <a:pt x="7957" y="6176"/>
                    </a:lnTo>
                    <a:lnTo>
                      <a:pt x="7046" y="7751"/>
                    </a:lnTo>
                    <a:lnTo>
                      <a:pt x="6217" y="9367"/>
                    </a:lnTo>
                    <a:lnTo>
                      <a:pt x="6217" y="9367"/>
                    </a:lnTo>
                    <a:lnTo>
                      <a:pt x="5844" y="10113"/>
                    </a:lnTo>
                    <a:lnTo>
                      <a:pt x="5512" y="10942"/>
                    </a:lnTo>
                    <a:lnTo>
                      <a:pt x="5222" y="11729"/>
                    </a:lnTo>
                    <a:lnTo>
                      <a:pt x="4974" y="12558"/>
                    </a:lnTo>
                    <a:lnTo>
                      <a:pt x="4974" y="12558"/>
                    </a:lnTo>
                    <a:lnTo>
                      <a:pt x="4766" y="13304"/>
                    </a:lnTo>
                    <a:lnTo>
                      <a:pt x="4642" y="14009"/>
                    </a:lnTo>
                    <a:lnTo>
                      <a:pt x="4601" y="14796"/>
                    </a:lnTo>
                    <a:lnTo>
                      <a:pt x="4601" y="15542"/>
                    </a:lnTo>
                    <a:lnTo>
                      <a:pt x="3647" y="14009"/>
                    </a:lnTo>
                    <a:lnTo>
                      <a:pt x="3647" y="14009"/>
                    </a:lnTo>
                    <a:lnTo>
                      <a:pt x="3440" y="13884"/>
                    </a:lnTo>
                    <a:lnTo>
                      <a:pt x="3482" y="13884"/>
                    </a:lnTo>
                    <a:lnTo>
                      <a:pt x="3482" y="13884"/>
                    </a:lnTo>
                    <a:lnTo>
                      <a:pt x="3772" y="13967"/>
                    </a:lnTo>
                    <a:lnTo>
                      <a:pt x="3772" y="13967"/>
                    </a:lnTo>
                    <a:lnTo>
                      <a:pt x="4269" y="14050"/>
                    </a:lnTo>
                    <a:lnTo>
                      <a:pt x="4766" y="14091"/>
                    </a:lnTo>
                    <a:lnTo>
                      <a:pt x="4766" y="14091"/>
                    </a:lnTo>
                    <a:lnTo>
                      <a:pt x="5885" y="14050"/>
                    </a:lnTo>
                    <a:lnTo>
                      <a:pt x="6963" y="14009"/>
                    </a:lnTo>
                    <a:lnTo>
                      <a:pt x="6963" y="14009"/>
                    </a:lnTo>
                    <a:lnTo>
                      <a:pt x="8123" y="13884"/>
                    </a:lnTo>
                    <a:lnTo>
                      <a:pt x="9242" y="13677"/>
                    </a:lnTo>
                    <a:lnTo>
                      <a:pt x="9242" y="13677"/>
                    </a:lnTo>
                    <a:lnTo>
                      <a:pt x="10320" y="13428"/>
                    </a:lnTo>
                    <a:lnTo>
                      <a:pt x="11397" y="13138"/>
                    </a:lnTo>
                    <a:lnTo>
                      <a:pt x="12765" y="16454"/>
                    </a:lnTo>
                    <a:lnTo>
                      <a:pt x="12765" y="16454"/>
                    </a:lnTo>
                    <a:lnTo>
                      <a:pt x="12102" y="16702"/>
                    </a:lnTo>
                    <a:lnTo>
                      <a:pt x="11480" y="16951"/>
                    </a:lnTo>
                    <a:lnTo>
                      <a:pt x="10817" y="17200"/>
                    </a:lnTo>
                    <a:lnTo>
                      <a:pt x="10154" y="17407"/>
                    </a:lnTo>
                    <a:lnTo>
                      <a:pt x="10154" y="17407"/>
                    </a:lnTo>
                    <a:lnTo>
                      <a:pt x="8869" y="17738"/>
                    </a:lnTo>
                    <a:lnTo>
                      <a:pt x="7543" y="18029"/>
                    </a:lnTo>
                    <a:lnTo>
                      <a:pt x="7543" y="18029"/>
                    </a:lnTo>
                    <a:lnTo>
                      <a:pt x="6175" y="18236"/>
                    </a:lnTo>
                    <a:lnTo>
                      <a:pt x="4808" y="18360"/>
                    </a:lnTo>
                    <a:lnTo>
                      <a:pt x="4808" y="18360"/>
                    </a:lnTo>
                    <a:lnTo>
                      <a:pt x="4062" y="18402"/>
                    </a:lnTo>
                    <a:lnTo>
                      <a:pt x="3316" y="18360"/>
                    </a:lnTo>
                    <a:lnTo>
                      <a:pt x="3316" y="18360"/>
                    </a:lnTo>
                    <a:lnTo>
                      <a:pt x="2860" y="18319"/>
                    </a:lnTo>
                    <a:lnTo>
                      <a:pt x="2404" y="18236"/>
                    </a:lnTo>
                    <a:lnTo>
                      <a:pt x="2404" y="18236"/>
                    </a:lnTo>
                    <a:lnTo>
                      <a:pt x="2031" y="18153"/>
                    </a:lnTo>
                    <a:lnTo>
                      <a:pt x="1700" y="18029"/>
                    </a:lnTo>
                    <a:lnTo>
                      <a:pt x="1368" y="17863"/>
                    </a:lnTo>
                    <a:lnTo>
                      <a:pt x="1036" y="17656"/>
                    </a:lnTo>
                    <a:lnTo>
                      <a:pt x="290" y="17158"/>
                    </a:lnTo>
                    <a:lnTo>
                      <a:pt x="125" y="16122"/>
                    </a:lnTo>
                    <a:lnTo>
                      <a:pt x="125" y="16122"/>
                    </a:lnTo>
                    <a:lnTo>
                      <a:pt x="42" y="15542"/>
                    </a:lnTo>
                    <a:lnTo>
                      <a:pt x="42" y="14962"/>
                    </a:lnTo>
                    <a:lnTo>
                      <a:pt x="0" y="14382"/>
                    </a:lnTo>
                    <a:lnTo>
                      <a:pt x="42" y="13760"/>
                    </a:lnTo>
                    <a:lnTo>
                      <a:pt x="83" y="13180"/>
                    </a:lnTo>
                    <a:lnTo>
                      <a:pt x="166" y="12600"/>
                    </a:lnTo>
                    <a:lnTo>
                      <a:pt x="249" y="12019"/>
                    </a:lnTo>
                    <a:lnTo>
                      <a:pt x="373" y="11439"/>
                    </a:lnTo>
                    <a:lnTo>
                      <a:pt x="373" y="11439"/>
                    </a:lnTo>
                    <a:lnTo>
                      <a:pt x="622" y="10362"/>
                    </a:lnTo>
                    <a:lnTo>
                      <a:pt x="954" y="9367"/>
                    </a:lnTo>
                    <a:lnTo>
                      <a:pt x="1285" y="8331"/>
                    </a:lnTo>
                    <a:lnTo>
                      <a:pt x="1658" y="7336"/>
                    </a:lnTo>
                    <a:lnTo>
                      <a:pt x="1658" y="7336"/>
                    </a:lnTo>
                    <a:lnTo>
                      <a:pt x="2073" y="6383"/>
                    </a:lnTo>
                    <a:lnTo>
                      <a:pt x="2528" y="5430"/>
                    </a:lnTo>
                    <a:lnTo>
                      <a:pt x="2984" y="4518"/>
                    </a:lnTo>
                    <a:lnTo>
                      <a:pt x="3440" y="3606"/>
                    </a:lnTo>
                    <a:lnTo>
                      <a:pt x="3440" y="3606"/>
                    </a:lnTo>
                    <a:lnTo>
                      <a:pt x="4435" y="1783"/>
                    </a:lnTo>
                    <a:lnTo>
                      <a:pt x="4974" y="913"/>
                    </a:lnTo>
                    <a:lnTo>
                      <a:pt x="4974" y="913"/>
                    </a:lnTo>
                    <a:lnTo>
                      <a:pt x="5554" y="1"/>
                    </a:lnTo>
                    <a:lnTo>
                      <a:pt x="9988" y="319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extrusionOk="0">
                    <a:moveTo>
                      <a:pt x="5554" y="1"/>
                    </a:moveTo>
                    <a:lnTo>
                      <a:pt x="4974" y="91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208" y="12185"/>
                    </a:lnTo>
                    <a:lnTo>
                      <a:pt x="83" y="12931"/>
                    </a:lnTo>
                    <a:lnTo>
                      <a:pt x="42" y="13677"/>
                    </a:lnTo>
                    <a:lnTo>
                      <a:pt x="0" y="14423"/>
                    </a:lnTo>
                    <a:lnTo>
                      <a:pt x="42" y="15293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2599" y="15998"/>
                    </a:lnTo>
                    <a:lnTo>
                      <a:pt x="11729" y="13926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6134" y="14050"/>
                    </a:lnTo>
                    <a:lnTo>
                      <a:pt x="5264" y="14091"/>
                    </a:lnTo>
                    <a:lnTo>
                      <a:pt x="4766" y="14091"/>
                    </a:lnTo>
                    <a:lnTo>
                      <a:pt x="4642" y="14050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1"/>
              <p:cNvSpPr/>
              <p:nvPr/>
            </p:nvSpPr>
            <p:spPr>
              <a:xfrm>
                <a:off x="2892550" y="2275725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fill="none" extrusionOk="0">
                    <a:moveTo>
                      <a:pt x="5554" y="1"/>
                    </a:moveTo>
                    <a:lnTo>
                      <a:pt x="5554" y="1"/>
                    </a:lnTo>
                    <a:lnTo>
                      <a:pt x="4974" y="913"/>
                    </a:lnTo>
                    <a:lnTo>
                      <a:pt x="4435" y="178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373" y="11439"/>
                    </a:lnTo>
                    <a:lnTo>
                      <a:pt x="208" y="12185"/>
                    </a:lnTo>
                    <a:lnTo>
                      <a:pt x="83" y="12931"/>
                    </a:lnTo>
                    <a:lnTo>
                      <a:pt x="42" y="13677"/>
                    </a:lnTo>
                    <a:lnTo>
                      <a:pt x="0" y="14423"/>
                    </a:lnTo>
                    <a:lnTo>
                      <a:pt x="0" y="14423"/>
                    </a:lnTo>
                    <a:lnTo>
                      <a:pt x="42" y="15293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2599" y="15998"/>
                    </a:lnTo>
                    <a:lnTo>
                      <a:pt x="11729" y="13926"/>
                    </a:lnTo>
                    <a:lnTo>
                      <a:pt x="11397" y="13138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6963" y="14009"/>
                    </a:lnTo>
                    <a:lnTo>
                      <a:pt x="6134" y="14050"/>
                    </a:lnTo>
                    <a:lnTo>
                      <a:pt x="5264" y="14091"/>
                    </a:lnTo>
                    <a:lnTo>
                      <a:pt x="5264" y="14091"/>
                    </a:lnTo>
                    <a:lnTo>
                      <a:pt x="4766" y="14091"/>
                    </a:lnTo>
                    <a:lnTo>
                      <a:pt x="4766" y="14091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463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6"/>
          <p:cNvSpPr txBox="1">
            <a:spLocks noGrp="1"/>
          </p:cNvSpPr>
          <p:nvPr>
            <p:ph type="body" idx="1"/>
          </p:nvPr>
        </p:nvSpPr>
        <p:spPr>
          <a:xfrm>
            <a:off x="715225" y="1152475"/>
            <a:ext cx="771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Pada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tahap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awal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umumnya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radang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panggul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tidak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menimbulkan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gejala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sehingga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sebagian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penderita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tidak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langsung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menyadarinya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.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Seiring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dengan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perkembangan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penyakit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akan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muncul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gejala-gejala</a:t>
            </a:r>
            <a:r>
              <a:rPr lang="en-US" dirty="0">
                <a:solidFill>
                  <a:schemeClr val="accent1"/>
                </a:solidFill>
                <a:latin typeface="Nunito" panose="020B0604020202020204" charset="0"/>
              </a:rPr>
              <a:t>:</a:t>
            </a:r>
          </a:p>
          <a:p>
            <a:pPr marL="139700" indent="0" algn="l">
              <a:buNone/>
            </a:pPr>
            <a:endParaRPr lang="en-US" dirty="0">
              <a:solidFill>
                <a:schemeClr val="accent1"/>
              </a:solidFill>
              <a:latin typeface="Nunito" panose="020B0604020202020204" charset="0"/>
            </a:endParaRPr>
          </a:p>
          <a:p>
            <a:pPr marL="311150" indent="-171450" algn="l">
              <a:buFont typeface="Arial" panose="020B0604020202020204" pitchFamily="34" charset="0"/>
              <a:buChar char="•"/>
            </a:pPr>
            <a:r>
              <a:rPr lang="en-US" b="0" i="0" strike="noStrike" dirty="0">
                <a:solidFill>
                  <a:schemeClr val="accent1"/>
                </a:solidFill>
                <a:effectLst/>
                <a:latin typeface="Nunito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Nyeri </a:t>
            </a:r>
            <a:r>
              <a:rPr lang="en-US" b="0" i="0" strike="noStrike" dirty="0" err="1">
                <a:solidFill>
                  <a:schemeClr val="accent1"/>
                </a:solidFill>
                <a:effectLst/>
                <a:latin typeface="Nunito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panggul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 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atau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perut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bagian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bawah</a:t>
            </a:r>
            <a:endParaRPr lang="en-US" b="0" i="0" dirty="0">
              <a:solidFill>
                <a:schemeClr val="accent1"/>
              </a:solidFill>
              <a:effectLst/>
              <a:latin typeface="Nunito" panose="020B0604020202020204" charset="0"/>
            </a:endParaRPr>
          </a:p>
          <a:p>
            <a:pPr marL="311150" indent="-171450" algn="l">
              <a:buFont typeface="Arial" panose="020B0604020202020204" pitchFamily="34" charset="0"/>
              <a:buChar char="•"/>
            </a:pPr>
            <a:r>
              <a:rPr lang="en-US" b="0" i="0" strike="noStrike" dirty="0">
                <a:solidFill>
                  <a:schemeClr val="accent1"/>
                </a:solidFill>
                <a:effectLst/>
                <a:latin typeface="Nunito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Nyeri </a:t>
            </a:r>
            <a:r>
              <a:rPr lang="en-US" b="0" i="0" strike="noStrike" dirty="0" err="1">
                <a:solidFill>
                  <a:schemeClr val="accent1"/>
                </a:solidFill>
                <a:effectLst/>
                <a:latin typeface="Nunito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ketika</a:t>
            </a:r>
            <a:r>
              <a:rPr lang="en-US" b="0" i="0" strike="noStrike" dirty="0">
                <a:solidFill>
                  <a:schemeClr val="accent1"/>
                </a:solidFill>
                <a:effectLst/>
                <a:latin typeface="Nunito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0" i="0" strike="noStrike" dirty="0" err="1">
                <a:solidFill>
                  <a:schemeClr val="accent1"/>
                </a:solidFill>
                <a:effectLst/>
                <a:latin typeface="Nunito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buang</a:t>
            </a:r>
            <a:r>
              <a:rPr lang="en-US" b="0" i="0" strike="noStrike" dirty="0">
                <a:solidFill>
                  <a:schemeClr val="accent1"/>
                </a:solidFill>
                <a:effectLst/>
                <a:latin typeface="Nunito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air </a:t>
            </a:r>
            <a:r>
              <a:rPr lang="en-US" b="0" i="0" strike="noStrike" dirty="0" err="1">
                <a:solidFill>
                  <a:schemeClr val="accent1"/>
                </a:solidFill>
                <a:effectLst/>
                <a:latin typeface="Nunito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kecil</a:t>
            </a:r>
            <a:endParaRPr lang="en-US" b="0" i="0" dirty="0">
              <a:solidFill>
                <a:schemeClr val="accent1"/>
              </a:solidFill>
              <a:effectLst/>
              <a:latin typeface="Nunito" panose="020B0604020202020204" charset="0"/>
            </a:endParaRPr>
          </a:p>
          <a:p>
            <a:pPr marL="3111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Nyeri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saat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berhubungan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seksual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(</a:t>
            </a:r>
            <a:r>
              <a:rPr lang="en-US" b="0" i="0" strike="noStrike" dirty="0" err="1">
                <a:solidFill>
                  <a:schemeClr val="accent1"/>
                </a:solidFill>
                <a:effectLst/>
                <a:latin typeface="Nunit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dispareunia</a:t>
            </a:r>
            <a:r>
              <a:rPr lang="en-US" b="0" i="0" strike="noStrike" dirty="0">
                <a:solidFill>
                  <a:schemeClr val="accent1"/>
                </a:solidFill>
                <a:effectLst/>
                <a:latin typeface="Nunit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b="0" i="0" dirty="0">
              <a:solidFill>
                <a:schemeClr val="accent1"/>
              </a:solidFill>
              <a:effectLst/>
              <a:latin typeface="Nunito" panose="020B0604020202020204" charset="0"/>
            </a:endParaRPr>
          </a:p>
          <a:p>
            <a:pPr marL="311150" indent="-17145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Keluar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perdarahan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di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luar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menstruasi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atau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setelah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berhubungan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seksual</a:t>
            </a:r>
            <a:endParaRPr lang="en-US" b="0" i="0" dirty="0">
              <a:solidFill>
                <a:schemeClr val="accent1"/>
              </a:solidFill>
              <a:effectLst/>
              <a:latin typeface="Nunito" panose="020B0604020202020204" charset="0"/>
            </a:endParaRPr>
          </a:p>
          <a:p>
            <a:pPr marL="311150" indent="-17145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Menstruasi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menjadi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lebih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deras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dan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lebih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lama </a:t>
            </a:r>
            <a:r>
              <a:rPr lang="en-US" b="0" i="1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(</a:t>
            </a:r>
            <a:r>
              <a:rPr lang="en-US" b="0" i="1" strike="noStrike" dirty="0">
                <a:solidFill>
                  <a:schemeClr val="accent1"/>
                </a:solidFill>
                <a:effectLst/>
                <a:latin typeface="Nunito" panose="020B0604020202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menorrhagia</a:t>
            </a:r>
            <a:r>
              <a:rPr lang="en-US" b="0" i="1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)</a:t>
            </a:r>
            <a:endParaRPr lang="en-US" b="0" i="0" dirty="0">
              <a:solidFill>
                <a:schemeClr val="accent1"/>
              </a:solidFill>
              <a:effectLst/>
              <a:latin typeface="Nunito" panose="020B0604020202020204" charset="0"/>
            </a:endParaRPr>
          </a:p>
          <a:p>
            <a:pPr marL="311150" indent="-17145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Mual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dan </a:t>
            </a:r>
            <a:r>
              <a:rPr lang="en-US" b="0" i="0" strike="noStrike" dirty="0" err="1">
                <a:solidFill>
                  <a:schemeClr val="accent1"/>
                </a:solidFill>
                <a:effectLst/>
                <a:latin typeface="Nunito" panose="020B0604020202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muntah</a:t>
            </a:r>
            <a:endParaRPr lang="en-US" b="0" i="0" dirty="0">
              <a:solidFill>
                <a:schemeClr val="accent1"/>
              </a:solidFill>
              <a:effectLst/>
              <a:latin typeface="Nunito" panose="020B0604020202020204" charset="0"/>
            </a:endParaRPr>
          </a:p>
          <a:p>
            <a:pPr marL="311150" indent="-171450" algn="l">
              <a:buFont typeface="Arial" panose="020B0604020202020204" pitchFamily="34" charset="0"/>
              <a:buChar char="•"/>
            </a:pPr>
            <a:r>
              <a:rPr lang="en-US" b="0" i="0" strike="noStrike" dirty="0" err="1">
                <a:solidFill>
                  <a:schemeClr val="accent1"/>
                </a:solidFill>
                <a:effectLst/>
                <a:latin typeface="Nunito" panose="020B0604020202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Demam</a:t>
            </a:r>
            <a:endParaRPr lang="en-US" b="0" i="0" dirty="0">
              <a:solidFill>
                <a:schemeClr val="accent1"/>
              </a:solidFill>
              <a:effectLst/>
              <a:latin typeface="Nunito" panose="020B0604020202020204" charset="0"/>
            </a:endParaRPr>
          </a:p>
          <a:p>
            <a:pPr marL="311150" indent="-17145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Mudah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 </a:t>
            </a:r>
            <a:r>
              <a:rPr lang="en-US" b="0" i="0" strike="noStrike" dirty="0" err="1">
                <a:solidFill>
                  <a:schemeClr val="accent1"/>
                </a:solidFill>
                <a:effectLst/>
                <a:latin typeface="Nunito" panose="020B0604020202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merasa</a:t>
            </a:r>
            <a:r>
              <a:rPr lang="en-US" b="0" i="0" strike="noStrike" dirty="0">
                <a:solidFill>
                  <a:schemeClr val="accent1"/>
                </a:solidFill>
                <a:effectLst/>
                <a:latin typeface="Nunito" panose="020B0604020202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0" i="0" strike="noStrike" dirty="0" err="1">
                <a:solidFill>
                  <a:schemeClr val="accent1"/>
                </a:solidFill>
                <a:effectLst/>
                <a:latin typeface="Nunito" panose="020B0604020202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lelah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 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atau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tidak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enak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badan</a:t>
            </a:r>
          </a:p>
          <a:p>
            <a:pPr marL="311150" indent="-171450" algn="l">
              <a:buFont typeface="Arial" panose="020B0604020202020204" pitchFamily="34" charset="0"/>
              <a:buChar char="•"/>
            </a:pPr>
            <a:r>
              <a:rPr lang="en-US" b="0" i="0" strike="noStrike" dirty="0" err="1">
                <a:solidFill>
                  <a:schemeClr val="accent1"/>
                </a:solidFill>
                <a:effectLst/>
                <a:latin typeface="Nunito" panose="020B0604020202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Keputihan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 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menjadi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lebih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banyak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berbau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tak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sedap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serta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berubah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warna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menjadi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kekuningan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atau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kehijauan</a:t>
            </a:r>
            <a:endParaRPr lang="en-US" b="0" i="0" dirty="0">
              <a:solidFill>
                <a:schemeClr val="accent1"/>
              </a:solidFill>
              <a:effectLst/>
              <a:latin typeface="Nunito" panose="020B06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1"/>
          <p:cNvSpPr txBox="1">
            <a:spLocks noGrp="1"/>
          </p:cNvSpPr>
          <p:nvPr>
            <p:ph type="title"/>
          </p:nvPr>
        </p:nvSpPr>
        <p:spPr>
          <a:xfrm>
            <a:off x="606002" y="651273"/>
            <a:ext cx="1580100" cy="11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sp>
        <p:nvSpPr>
          <p:cNvPr id="658" name="Google Shape;658;p51"/>
          <p:cNvSpPr txBox="1">
            <a:spLocks noGrp="1"/>
          </p:cNvSpPr>
          <p:nvPr>
            <p:ph type="title" idx="2"/>
          </p:nvPr>
        </p:nvSpPr>
        <p:spPr>
          <a:xfrm>
            <a:off x="605993" y="1883025"/>
            <a:ext cx="4350182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Diagnosis</a:t>
            </a:r>
            <a:endParaRPr dirty="0"/>
          </a:p>
        </p:txBody>
      </p:sp>
      <p:sp>
        <p:nvSpPr>
          <p:cNvPr id="659" name="Google Shape;659;p51"/>
          <p:cNvSpPr txBox="1">
            <a:spLocks noGrp="1"/>
          </p:cNvSpPr>
          <p:nvPr>
            <p:ph type="subTitle" idx="1"/>
          </p:nvPr>
        </p:nvSpPr>
        <p:spPr>
          <a:xfrm>
            <a:off x="604943" y="2604248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Pelvic Inflammatory Disease</a:t>
            </a:r>
            <a:endParaRPr dirty="0"/>
          </a:p>
        </p:txBody>
      </p:sp>
      <p:grpSp>
        <p:nvGrpSpPr>
          <p:cNvPr id="660" name="Google Shape;660;p51"/>
          <p:cNvGrpSpPr/>
          <p:nvPr/>
        </p:nvGrpSpPr>
        <p:grpSpPr>
          <a:xfrm>
            <a:off x="4572000" y="831000"/>
            <a:ext cx="4028325" cy="3569225"/>
            <a:chOff x="3353550" y="1085550"/>
            <a:chExt cx="4028325" cy="3569225"/>
          </a:xfrm>
        </p:grpSpPr>
        <p:sp>
          <p:nvSpPr>
            <p:cNvPr id="661" name="Google Shape;661;p51"/>
            <p:cNvSpPr/>
            <p:nvPr/>
          </p:nvSpPr>
          <p:spPr>
            <a:xfrm>
              <a:off x="3353550" y="4419425"/>
              <a:ext cx="4028325" cy="235350"/>
            </a:xfrm>
            <a:custGeom>
              <a:avLst/>
              <a:gdLst/>
              <a:ahLst/>
              <a:cxnLst/>
              <a:rect l="l" t="t" r="r" b="b"/>
              <a:pathLst>
                <a:path w="161133" h="9414" extrusionOk="0">
                  <a:moveTo>
                    <a:pt x="80546" y="0"/>
                  </a:moveTo>
                  <a:lnTo>
                    <a:pt x="72314" y="42"/>
                  </a:lnTo>
                  <a:lnTo>
                    <a:pt x="64335" y="127"/>
                  </a:lnTo>
                  <a:lnTo>
                    <a:pt x="56610" y="211"/>
                  </a:lnTo>
                  <a:lnTo>
                    <a:pt x="49222" y="380"/>
                  </a:lnTo>
                  <a:lnTo>
                    <a:pt x="42173" y="591"/>
                  </a:lnTo>
                  <a:lnTo>
                    <a:pt x="35545" y="802"/>
                  </a:lnTo>
                  <a:lnTo>
                    <a:pt x="29339" y="1098"/>
                  </a:lnTo>
                  <a:lnTo>
                    <a:pt x="23598" y="1393"/>
                  </a:lnTo>
                  <a:lnTo>
                    <a:pt x="18406" y="1731"/>
                  </a:lnTo>
                  <a:lnTo>
                    <a:pt x="13762" y="2069"/>
                  </a:lnTo>
                  <a:lnTo>
                    <a:pt x="9752" y="2491"/>
                  </a:lnTo>
                  <a:lnTo>
                    <a:pt x="7937" y="2660"/>
                  </a:lnTo>
                  <a:lnTo>
                    <a:pt x="6332" y="2871"/>
                  </a:lnTo>
                  <a:lnTo>
                    <a:pt x="4897" y="3082"/>
                  </a:lnTo>
                  <a:lnTo>
                    <a:pt x="3631" y="3335"/>
                  </a:lnTo>
                  <a:lnTo>
                    <a:pt x="2533" y="3546"/>
                  </a:lnTo>
                  <a:lnTo>
                    <a:pt x="1647" y="3757"/>
                  </a:lnTo>
                  <a:lnTo>
                    <a:pt x="929" y="4011"/>
                  </a:lnTo>
                  <a:lnTo>
                    <a:pt x="422" y="4222"/>
                  </a:lnTo>
                  <a:lnTo>
                    <a:pt x="254" y="4348"/>
                  </a:lnTo>
                  <a:lnTo>
                    <a:pt x="127" y="4475"/>
                  </a:lnTo>
                  <a:lnTo>
                    <a:pt x="42" y="4602"/>
                  </a:lnTo>
                  <a:lnTo>
                    <a:pt x="0" y="4728"/>
                  </a:lnTo>
                  <a:lnTo>
                    <a:pt x="42" y="4855"/>
                  </a:lnTo>
                  <a:lnTo>
                    <a:pt x="127" y="4982"/>
                  </a:lnTo>
                  <a:lnTo>
                    <a:pt x="254" y="5066"/>
                  </a:lnTo>
                  <a:lnTo>
                    <a:pt x="422" y="5193"/>
                  </a:lnTo>
                  <a:lnTo>
                    <a:pt x="929" y="5446"/>
                  </a:lnTo>
                  <a:lnTo>
                    <a:pt x="1647" y="5657"/>
                  </a:lnTo>
                  <a:lnTo>
                    <a:pt x="2533" y="5910"/>
                  </a:lnTo>
                  <a:lnTo>
                    <a:pt x="3631" y="6121"/>
                  </a:lnTo>
                  <a:lnTo>
                    <a:pt x="4897" y="6332"/>
                  </a:lnTo>
                  <a:lnTo>
                    <a:pt x="6332" y="6543"/>
                  </a:lnTo>
                  <a:lnTo>
                    <a:pt x="7937" y="6755"/>
                  </a:lnTo>
                  <a:lnTo>
                    <a:pt x="9752" y="6966"/>
                  </a:lnTo>
                  <a:lnTo>
                    <a:pt x="13762" y="7346"/>
                  </a:lnTo>
                  <a:lnTo>
                    <a:pt x="18406" y="7725"/>
                  </a:lnTo>
                  <a:lnTo>
                    <a:pt x="23598" y="8063"/>
                  </a:lnTo>
                  <a:lnTo>
                    <a:pt x="29339" y="8359"/>
                  </a:lnTo>
                  <a:lnTo>
                    <a:pt x="35545" y="8612"/>
                  </a:lnTo>
                  <a:lnTo>
                    <a:pt x="42173" y="8865"/>
                  </a:lnTo>
                  <a:lnTo>
                    <a:pt x="49222" y="9034"/>
                  </a:lnTo>
                  <a:lnTo>
                    <a:pt x="56610" y="9203"/>
                  </a:lnTo>
                  <a:lnTo>
                    <a:pt x="64335" y="9330"/>
                  </a:lnTo>
                  <a:lnTo>
                    <a:pt x="72314" y="9414"/>
                  </a:lnTo>
                  <a:lnTo>
                    <a:pt x="88820" y="9414"/>
                  </a:lnTo>
                  <a:lnTo>
                    <a:pt x="96798" y="9330"/>
                  </a:lnTo>
                  <a:lnTo>
                    <a:pt x="104523" y="9203"/>
                  </a:lnTo>
                  <a:lnTo>
                    <a:pt x="111911" y="9034"/>
                  </a:lnTo>
                  <a:lnTo>
                    <a:pt x="118961" y="8865"/>
                  </a:lnTo>
                  <a:lnTo>
                    <a:pt x="125588" y="8612"/>
                  </a:lnTo>
                  <a:lnTo>
                    <a:pt x="131794" y="8359"/>
                  </a:lnTo>
                  <a:lnTo>
                    <a:pt x="137535" y="8063"/>
                  </a:lnTo>
                  <a:lnTo>
                    <a:pt x="142727" y="7725"/>
                  </a:lnTo>
                  <a:lnTo>
                    <a:pt x="147371" y="7346"/>
                  </a:lnTo>
                  <a:lnTo>
                    <a:pt x="151381" y="6966"/>
                  </a:lnTo>
                  <a:lnTo>
                    <a:pt x="153154" y="6755"/>
                  </a:lnTo>
                  <a:lnTo>
                    <a:pt x="154801" y="6543"/>
                  </a:lnTo>
                  <a:lnTo>
                    <a:pt x="156236" y="6332"/>
                  </a:lnTo>
                  <a:lnTo>
                    <a:pt x="157503" y="6121"/>
                  </a:lnTo>
                  <a:lnTo>
                    <a:pt x="158600" y="5910"/>
                  </a:lnTo>
                  <a:lnTo>
                    <a:pt x="159487" y="5657"/>
                  </a:lnTo>
                  <a:lnTo>
                    <a:pt x="160204" y="5446"/>
                  </a:lnTo>
                  <a:lnTo>
                    <a:pt x="160711" y="5193"/>
                  </a:lnTo>
                  <a:lnTo>
                    <a:pt x="160880" y="5066"/>
                  </a:lnTo>
                  <a:lnTo>
                    <a:pt x="161006" y="4982"/>
                  </a:lnTo>
                  <a:lnTo>
                    <a:pt x="161091" y="4855"/>
                  </a:lnTo>
                  <a:lnTo>
                    <a:pt x="161133" y="4728"/>
                  </a:lnTo>
                  <a:lnTo>
                    <a:pt x="161091" y="4602"/>
                  </a:lnTo>
                  <a:lnTo>
                    <a:pt x="161006" y="4475"/>
                  </a:lnTo>
                  <a:lnTo>
                    <a:pt x="160880" y="4348"/>
                  </a:lnTo>
                  <a:lnTo>
                    <a:pt x="160711" y="4222"/>
                  </a:lnTo>
                  <a:lnTo>
                    <a:pt x="160204" y="4011"/>
                  </a:lnTo>
                  <a:lnTo>
                    <a:pt x="159487" y="3757"/>
                  </a:lnTo>
                  <a:lnTo>
                    <a:pt x="158600" y="3546"/>
                  </a:lnTo>
                  <a:lnTo>
                    <a:pt x="157503" y="3335"/>
                  </a:lnTo>
                  <a:lnTo>
                    <a:pt x="156236" y="3082"/>
                  </a:lnTo>
                  <a:lnTo>
                    <a:pt x="154801" y="2871"/>
                  </a:lnTo>
                  <a:lnTo>
                    <a:pt x="153154" y="2660"/>
                  </a:lnTo>
                  <a:lnTo>
                    <a:pt x="151381" y="2491"/>
                  </a:lnTo>
                  <a:lnTo>
                    <a:pt x="147371" y="2069"/>
                  </a:lnTo>
                  <a:lnTo>
                    <a:pt x="142727" y="1731"/>
                  </a:lnTo>
                  <a:lnTo>
                    <a:pt x="137535" y="1393"/>
                  </a:lnTo>
                  <a:lnTo>
                    <a:pt x="131794" y="1098"/>
                  </a:lnTo>
                  <a:lnTo>
                    <a:pt x="125588" y="802"/>
                  </a:lnTo>
                  <a:lnTo>
                    <a:pt x="118961" y="591"/>
                  </a:lnTo>
                  <a:lnTo>
                    <a:pt x="111911" y="380"/>
                  </a:lnTo>
                  <a:lnTo>
                    <a:pt x="104523" y="211"/>
                  </a:lnTo>
                  <a:lnTo>
                    <a:pt x="96798" y="127"/>
                  </a:lnTo>
                  <a:lnTo>
                    <a:pt x="88820" y="42"/>
                  </a:lnTo>
                  <a:lnTo>
                    <a:pt x="80546" y="0"/>
                  </a:lnTo>
                  <a:close/>
                </a:path>
              </a:pathLst>
            </a:custGeom>
            <a:solidFill>
              <a:srgbClr val="283737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1"/>
            <p:cNvSpPr/>
            <p:nvPr/>
          </p:nvSpPr>
          <p:spPr>
            <a:xfrm>
              <a:off x="3699700" y="375137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extrusionOk="0">
                  <a:moveTo>
                    <a:pt x="20432" y="1267"/>
                  </a:moveTo>
                  <a:lnTo>
                    <a:pt x="15240" y="30226"/>
                  </a:lnTo>
                  <a:lnTo>
                    <a:pt x="15156" y="30437"/>
                  </a:lnTo>
                  <a:lnTo>
                    <a:pt x="15071" y="30606"/>
                  </a:lnTo>
                  <a:lnTo>
                    <a:pt x="14945" y="30775"/>
                  </a:lnTo>
                  <a:lnTo>
                    <a:pt x="14818" y="30901"/>
                  </a:lnTo>
                  <a:lnTo>
                    <a:pt x="14649" y="31028"/>
                  </a:lnTo>
                  <a:lnTo>
                    <a:pt x="14480" y="31113"/>
                  </a:lnTo>
                  <a:lnTo>
                    <a:pt x="14269" y="31197"/>
                  </a:lnTo>
                  <a:lnTo>
                    <a:pt x="1774" y="31197"/>
                  </a:lnTo>
                  <a:lnTo>
                    <a:pt x="1647" y="31155"/>
                  </a:lnTo>
                  <a:lnTo>
                    <a:pt x="1520" y="31113"/>
                  </a:lnTo>
                  <a:lnTo>
                    <a:pt x="1394" y="31028"/>
                  </a:lnTo>
                  <a:lnTo>
                    <a:pt x="1351" y="30901"/>
                  </a:lnTo>
                  <a:lnTo>
                    <a:pt x="1267" y="30733"/>
                  </a:lnTo>
                  <a:lnTo>
                    <a:pt x="1267" y="30606"/>
                  </a:lnTo>
                  <a:lnTo>
                    <a:pt x="1267" y="30437"/>
                  </a:lnTo>
                  <a:lnTo>
                    <a:pt x="6544" y="1267"/>
                  </a:lnTo>
                  <a:close/>
                  <a:moveTo>
                    <a:pt x="5488" y="1"/>
                  </a:moveTo>
                  <a:lnTo>
                    <a:pt x="1" y="30226"/>
                  </a:lnTo>
                  <a:lnTo>
                    <a:pt x="1" y="30648"/>
                  </a:lnTo>
                  <a:lnTo>
                    <a:pt x="43" y="31070"/>
                  </a:lnTo>
                  <a:lnTo>
                    <a:pt x="212" y="31450"/>
                  </a:lnTo>
                  <a:lnTo>
                    <a:pt x="423" y="31830"/>
                  </a:lnTo>
                  <a:lnTo>
                    <a:pt x="718" y="32126"/>
                  </a:lnTo>
                  <a:lnTo>
                    <a:pt x="1098" y="32337"/>
                  </a:lnTo>
                  <a:lnTo>
                    <a:pt x="1478" y="32463"/>
                  </a:lnTo>
                  <a:lnTo>
                    <a:pt x="1900" y="32506"/>
                  </a:lnTo>
                  <a:lnTo>
                    <a:pt x="14058" y="32506"/>
                  </a:lnTo>
                  <a:lnTo>
                    <a:pt x="14522" y="32463"/>
                  </a:lnTo>
                  <a:lnTo>
                    <a:pt x="14902" y="32337"/>
                  </a:lnTo>
                  <a:lnTo>
                    <a:pt x="15282" y="32126"/>
                  </a:lnTo>
                  <a:lnTo>
                    <a:pt x="15662" y="31915"/>
                  </a:lnTo>
                  <a:lnTo>
                    <a:pt x="15958" y="31619"/>
                  </a:lnTo>
                  <a:lnTo>
                    <a:pt x="16211" y="31281"/>
                  </a:lnTo>
                  <a:lnTo>
                    <a:pt x="16380" y="30859"/>
                  </a:lnTo>
                  <a:lnTo>
                    <a:pt x="16506" y="30437"/>
                  </a:lnTo>
                  <a:lnTo>
                    <a:pt x="2199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3699700" y="375137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fill="none" extrusionOk="0">
                  <a:moveTo>
                    <a:pt x="14058" y="32506"/>
                  </a:moveTo>
                  <a:lnTo>
                    <a:pt x="1900" y="32506"/>
                  </a:lnTo>
                  <a:lnTo>
                    <a:pt x="1900" y="32506"/>
                  </a:lnTo>
                  <a:lnTo>
                    <a:pt x="1478" y="32463"/>
                  </a:lnTo>
                  <a:lnTo>
                    <a:pt x="1098" y="32337"/>
                  </a:lnTo>
                  <a:lnTo>
                    <a:pt x="718" y="32126"/>
                  </a:lnTo>
                  <a:lnTo>
                    <a:pt x="423" y="31830"/>
                  </a:lnTo>
                  <a:lnTo>
                    <a:pt x="423" y="31830"/>
                  </a:lnTo>
                  <a:lnTo>
                    <a:pt x="212" y="31450"/>
                  </a:lnTo>
                  <a:lnTo>
                    <a:pt x="43" y="31070"/>
                  </a:lnTo>
                  <a:lnTo>
                    <a:pt x="1" y="30648"/>
                  </a:lnTo>
                  <a:lnTo>
                    <a:pt x="1" y="30226"/>
                  </a:lnTo>
                  <a:lnTo>
                    <a:pt x="5488" y="1"/>
                  </a:lnTo>
                  <a:lnTo>
                    <a:pt x="21994" y="1"/>
                  </a:lnTo>
                  <a:lnTo>
                    <a:pt x="16506" y="30437"/>
                  </a:lnTo>
                  <a:lnTo>
                    <a:pt x="16506" y="30437"/>
                  </a:lnTo>
                  <a:lnTo>
                    <a:pt x="16380" y="30859"/>
                  </a:lnTo>
                  <a:lnTo>
                    <a:pt x="16211" y="31281"/>
                  </a:lnTo>
                  <a:lnTo>
                    <a:pt x="15958" y="31619"/>
                  </a:lnTo>
                  <a:lnTo>
                    <a:pt x="15662" y="31915"/>
                  </a:lnTo>
                  <a:lnTo>
                    <a:pt x="15282" y="32126"/>
                  </a:lnTo>
                  <a:lnTo>
                    <a:pt x="14902" y="32337"/>
                  </a:lnTo>
                  <a:lnTo>
                    <a:pt x="14522" y="32463"/>
                  </a:lnTo>
                  <a:lnTo>
                    <a:pt x="14058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3731375" y="3783025"/>
              <a:ext cx="479150" cy="748275"/>
            </a:xfrm>
            <a:custGeom>
              <a:avLst/>
              <a:gdLst/>
              <a:ahLst/>
              <a:cxnLst/>
              <a:rect l="l" t="t" r="r" b="b"/>
              <a:pathLst>
                <a:path w="19166" h="29931" fill="none" extrusionOk="0">
                  <a:moveTo>
                    <a:pt x="5277" y="1"/>
                  </a:moveTo>
                  <a:lnTo>
                    <a:pt x="0" y="29171"/>
                  </a:lnTo>
                  <a:lnTo>
                    <a:pt x="0" y="29171"/>
                  </a:lnTo>
                  <a:lnTo>
                    <a:pt x="0" y="29340"/>
                  </a:lnTo>
                  <a:lnTo>
                    <a:pt x="0" y="29467"/>
                  </a:lnTo>
                  <a:lnTo>
                    <a:pt x="84" y="29635"/>
                  </a:lnTo>
                  <a:lnTo>
                    <a:pt x="127" y="29762"/>
                  </a:lnTo>
                  <a:lnTo>
                    <a:pt x="127" y="29762"/>
                  </a:lnTo>
                  <a:lnTo>
                    <a:pt x="253" y="29847"/>
                  </a:lnTo>
                  <a:lnTo>
                    <a:pt x="380" y="29889"/>
                  </a:lnTo>
                  <a:lnTo>
                    <a:pt x="507" y="29931"/>
                  </a:lnTo>
                  <a:lnTo>
                    <a:pt x="633" y="29931"/>
                  </a:lnTo>
                  <a:lnTo>
                    <a:pt x="12791" y="29931"/>
                  </a:lnTo>
                  <a:lnTo>
                    <a:pt x="12791" y="29931"/>
                  </a:lnTo>
                  <a:lnTo>
                    <a:pt x="13002" y="29931"/>
                  </a:lnTo>
                  <a:lnTo>
                    <a:pt x="13213" y="29847"/>
                  </a:lnTo>
                  <a:lnTo>
                    <a:pt x="13382" y="29762"/>
                  </a:lnTo>
                  <a:lnTo>
                    <a:pt x="13551" y="29635"/>
                  </a:lnTo>
                  <a:lnTo>
                    <a:pt x="13678" y="29509"/>
                  </a:lnTo>
                  <a:lnTo>
                    <a:pt x="13804" y="29340"/>
                  </a:lnTo>
                  <a:lnTo>
                    <a:pt x="13889" y="29171"/>
                  </a:lnTo>
                  <a:lnTo>
                    <a:pt x="13973" y="28960"/>
                  </a:lnTo>
                  <a:lnTo>
                    <a:pt x="19165" y="1"/>
                  </a:lnTo>
                  <a:lnTo>
                    <a:pt x="52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3731375" y="4467975"/>
              <a:ext cx="328225" cy="96050"/>
            </a:xfrm>
            <a:custGeom>
              <a:avLst/>
              <a:gdLst/>
              <a:ahLst/>
              <a:cxnLst/>
              <a:rect l="l" t="t" r="r" b="b"/>
              <a:pathLst>
                <a:path w="13129" h="3842" extrusionOk="0">
                  <a:moveTo>
                    <a:pt x="338" y="0"/>
                  </a:moveTo>
                  <a:lnTo>
                    <a:pt x="0" y="1773"/>
                  </a:lnTo>
                  <a:lnTo>
                    <a:pt x="0" y="1942"/>
                  </a:lnTo>
                  <a:lnTo>
                    <a:pt x="42" y="1773"/>
                  </a:lnTo>
                  <a:lnTo>
                    <a:pt x="338" y="0"/>
                  </a:lnTo>
                  <a:close/>
                  <a:moveTo>
                    <a:pt x="296" y="3799"/>
                  </a:moveTo>
                  <a:lnTo>
                    <a:pt x="591" y="3842"/>
                  </a:lnTo>
                  <a:lnTo>
                    <a:pt x="633" y="3842"/>
                  </a:lnTo>
                  <a:lnTo>
                    <a:pt x="296" y="3799"/>
                  </a:lnTo>
                  <a:close/>
                  <a:moveTo>
                    <a:pt x="13129" y="3799"/>
                  </a:moveTo>
                  <a:lnTo>
                    <a:pt x="12791" y="3842"/>
                  </a:lnTo>
                  <a:lnTo>
                    <a:pt x="12833" y="3842"/>
                  </a:lnTo>
                  <a:lnTo>
                    <a:pt x="13129" y="3799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3738750" y="4555550"/>
              <a:ext cx="343025" cy="8475"/>
            </a:xfrm>
            <a:custGeom>
              <a:avLst/>
              <a:gdLst/>
              <a:ahLst/>
              <a:cxnLst/>
              <a:rect l="l" t="t" r="r" b="b"/>
              <a:pathLst>
                <a:path w="13721" h="339" fill="none" extrusionOk="0">
                  <a:moveTo>
                    <a:pt x="13720" y="1"/>
                  </a:moveTo>
                  <a:lnTo>
                    <a:pt x="13720" y="1"/>
                  </a:lnTo>
                  <a:lnTo>
                    <a:pt x="13467" y="128"/>
                  </a:lnTo>
                  <a:lnTo>
                    <a:pt x="13171" y="212"/>
                  </a:lnTo>
                  <a:lnTo>
                    <a:pt x="12834" y="296"/>
                  </a:lnTo>
                  <a:lnTo>
                    <a:pt x="12496" y="339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296" y="339"/>
                  </a:lnTo>
                  <a:lnTo>
                    <a:pt x="296" y="33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12538" y="339"/>
                  </a:lnTo>
                  <a:lnTo>
                    <a:pt x="12538" y="339"/>
                  </a:lnTo>
                  <a:lnTo>
                    <a:pt x="12834" y="296"/>
                  </a:lnTo>
                  <a:lnTo>
                    <a:pt x="13171" y="212"/>
                  </a:lnTo>
                  <a:lnTo>
                    <a:pt x="13467" y="128"/>
                  </a:lnTo>
                  <a:lnTo>
                    <a:pt x="137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1"/>
            <p:cNvSpPr/>
            <p:nvPr/>
          </p:nvSpPr>
          <p:spPr>
            <a:xfrm>
              <a:off x="3731375" y="4467975"/>
              <a:ext cx="8450" cy="51725"/>
            </a:xfrm>
            <a:custGeom>
              <a:avLst/>
              <a:gdLst/>
              <a:ahLst/>
              <a:cxnLst/>
              <a:rect l="l" t="t" r="r" b="b"/>
              <a:pathLst>
                <a:path w="338" h="2069" fill="none" extrusionOk="0">
                  <a:moveTo>
                    <a:pt x="338" y="0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0" y="1773"/>
                  </a:lnTo>
                  <a:lnTo>
                    <a:pt x="0" y="1773"/>
                  </a:lnTo>
                  <a:lnTo>
                    <a:pt x="0" y="1942"/>
                  </a:lnTo>
                  <a:lnTo>
                    <a:pt x="42" y="2069"/>
                  </a:lnTo>
                  <a:lnTo>
                    <a:pt x="42" y="2069"/>
                  </a:lnTo>
                  <a:lnTo>
                    <a:pt x="0" y="1942"/>
                  </a:lnTo>
                  <a:lnTo>
                    <a:pt x="42" y="1773"/>
                  </a:lnTo>
                  <a:lnTo>
                    <a:pt x="3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1"/>
            <p:cNvSpPr/>
            <p:nvPr/>
          </p:nvSpPr>
          <p:spPr>
            <a:xfrm>
              <a:off x="3699700" y="3800975"/>
              <a:ext cx="531925" cy="763050"/>
            </a:xfrm>
            <a:custGeom>
              <a:avLst/>
              <a:gdLst/>
              <a:ahLst/>
              <a:cxnLst/>
              <a:rect l="l" t="t" r="r" b="b"/>
              <a:pathLst>
                <a:path w="21277" h="30522" extrusionOk="0">
                  <a:moveTo>
                    <a:pt x="20306" y="1"/>
                  </a:moveTo>
                  <a:lnTo>
                    <a:pt x="18575" y="9499"/>
                  </a:lnTo>
                  <a:lnTo>
                    <a:pt x="17604" y="14944"/>
                  </a:lnTo>
                  <a:lnTo>
                    <a:pt x="20306" y="1"/>
                  </a:lnTo>
                  <a:close/>
                  <a:moveTo>
                    <a:pt x="21277" y="1816"/>
                  </a:moveTo>
                  <a:lnTo>
                    <a:pt x="18279" y="18533"/>
                  </a:lnTo>
                  <a:lnTo>
                    <a:pt x="18279" y="18575"/>
                  </a:lnTo>
                  <a:lnTo>
                    <a:pt x="21277" y="1900"/>
                  </a:lnTo>
                  <a:lnTo>
                    <a:pt x="21277" y="1816"/>
                  </a:lnTo>
                  <a:close/>
                  <a:moveTo>
                    <a:pt x="17604" y="22205"/>
                  </a:moveTo>
                  <a:lnTo>
                    <a:pt x="17224" y="24400"/>
                  </a:lnTo>
                  <a:lnTo>
                    <a:pt x="17604" y="22248"/>
                  </a:lnTo>
                  <a:lnTo>
                    <a:pt x="17604" y="22205"/>
                  </a:lnTo>
                  <a:close/>
                  <a:moveTo>
                    <a:pt x="17224" y="24400"/>
                  </a:moveTo>
                  <a:lnTo>
                    <a:pt x="15915" y="24443"/>
                  </a:lnTo>
                  <a:lnTo>
                    <a:pt x="15240" y="28242"/>
                  </a:lnTo>
                  <a:lnTo>
                    <a:pt x="15156" y="28453"/>
                  </a:lnTo>
                  <a:lnTo>
                    <a:pt x="15071" y="28622"/>
                  </a:lnTo>
                  <a:lnTo>
                    <a:pt x="14945" y="28791"/>
                  </a:lnTo>
                  <a:lnTo>
                    <a:pt x="14818" y="28917"/>
                  </a:lnTo>
                  <a:lnTo>
                    <a:pt x="14649" y="29044"/>
                  </a:lnTo>
                  <a:lnTo>
                    <a:pt x="14480" y="29129"/>
                  </a:lnTo>
                  <a:lnTo>
                    <a:pt x="14269" y="29213"/>
                  </a:lnTo>
                  <a:lnTo>
                    <a:pt x="14058" y="29255"/>
                  </a:lnTo>
                  <a:lnTo>
                    <a:pt x="1858" y="29255"/>
                  </a:lnTo>
                  <a:lnTo>
                    <a:pt x="1731" y="29213"/>
                  </a:lnTo>
                  <a:lnTo>
                    <a:pt x="1605" y="29171"/>
                  </a:lnTo>
                  <a:lnTo>
                    <a:pt x="1520" y="29129"/>
                  </a:lnTo>
                  <a:lnTo>
                    <a:pt x="1394" y="29044"/>
                  </a:lnTo>
                  <a:lnTo>
                    <a:pt x="1351" y="28917"/>
                  </a:lnTo>
                  <a:lnTo>
                    <a:pt x="1309" y="28749"/>
                  </a:lnTo>
                  <a:lnTo>
                    <a:pt x="1267" y="28622"/>
                  </a:lnTo>
                  <a:lnTo>
                    <a:pt x="1267" y="28453"/>
                  </a:lnTo>
                  <a:lnTo>
                    <a:pt x="1605" y="26680"/>
                  </a:lnTo>
                  <a:lnTo>
                    <a:pt x="1900" y="25118"/>
                  </a:lnTo>
                  <a:lnTo>
                    <a:pt x="592" y="25203"/>
                  </a:lnTo>
                  <a:lnTo>
                    <a:pt x="43" y="28242"/>
                  </a:lnTo>
                  <a:lnTo>
                    <a:pt x="1" y="28664"/>
                  </a:lnTo>
                  <a:lnTo>
                    <a:pt x="43" y="29086"/>
                  </a:lnTo>
                  <a:lnTo>
                    <a:pt x="212" y="29466"/>
                  </a:lnTo>
                  <a:lnTo>
                    <a:pt x="465" y="29846"/>
                  </a:lnTo>
                  <a:lnTo>
                    <a:pt x="676" y="30057"/>
                  </a:lnTo>
                  <a:lnTo>
                    <a:pt x="929" y="30268"/>
                  </a:lnTo>
                  <a:lnTo>
                    <a:pt x="1225" y="30395"/>
                  </a:lnTo>
                  <a:lnTo>
                    <a:pt x="1563" y="30479"/>
                  </a:lnTo>
                  <a:lnTo>
                    <a:pt x="1858" y="30522"/>
                  </a:lnTo>
                  <a:lnTo>
                    <a:pt x="14058" y="30522"/>
                  </a:lnTo>
                  <a:lnTo>
                    <a:pt x="14396" y="30479"/>
                  </a:lnTo>
                  <a:lnTo>
                    <a:pt x="14733" y="30395"/>
                  </a:lnTo>
                  <a:lnTo>
                    <a:pt x="15029" y="30311"/>
                  </a:lnTo>
                  <a:lnTo>
                    <a:pt x="15282" y="30184"/>
                  </a:lnTo>
                  <a:lnTo>
                    <a:pt x="15493" y="30015"/>
                  </a:lnTo>
                  <a:lnTo>
                    <a:pt x="15704" y="29846"/>
                  </a:lnTo>
                  <a:lnTo>
                    <a:pt x="15915" y="29677"/>
                  </a:lnTo>
                  <a:lnTo>
                    <a:pt x="16084" y="29466"/>
                  </a:lnTo>
                  <a:lnTo>
                    <a:pt x="16211" y="29213"/>
                  </a:lnTo>
                  <a:lnTo>
                    <a:pt x="16338" y="29002"/>
                  </a:lnTo>
                  <a:lnTo>
                    <a:pt x="16422" y="28749"/>
                  </a:lnTo>
                  <a:lnTo>
                    <a:pt x="16506" y="28453"/>
                  </a:lnTo>
                  <a:lnTo>
                    <a:pt x="17224" y="24400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1"/>
            <p:cNvSpPr/>
            <p:nvPr/>
          </p:nvSpPr>
          <p:spPr>
            <a:xfrm>
              <a:off x="3699700" y="4356100"/>
              <a:ext cx="440125" cy="207925"/>
            </a:xfrm>
            <a:custGeom>
              <a:avLst/>
              <a:gdLst/>
              <a:ahLst/>
              <a:cxnLst/>
              <a:rect l="l" t="t" r="r" b="b"/>
              <a:pathLst>
                <a:path w="17605" h="8317" fill="none" extrusionOk="0">
                  <a:moveTo>
                    <a:pt x="17604" y="0"/>
                  </a:moveTo>
                  <a:lnTo>
                    <a:pt x="17224" y="2195"/>
                  </a:lnTo>
                  <a:lnTo>
                    <a:pt x="15915" y="2238"/>
                  </a:lnTo>
                  <a:lnTo>
                    <a:pt x="15240" y="6037"/>
                  </a:lnTo>
                  <a:lnTo>
                    <a:pt x="15240" y="6037"/>
                  </a:lnTo>
                  <a:lnTo>
                    <a:pt x="15156" y="6248"/>
                  </a:lnTo>
                  <a:lnTo>
                    <a:pt x="15071" y="6417"/>
                  </a:lnTo>
                  <a:lnTo>
                    <a:pt x="14945" y="6586"/>
                  </a:lnTo>
                  <a:lnTo>
                    <a:pt x="14818" y="6712"/>
                  </a:lnTo>
                  <a:lnTo>
                    <a:pt x="14649" y="6839"/>
                  </a:lnTo>
                  <a:lnTo>
                    <a:pt x="14480" y="6924"/>
                  </a:lnTo>
                  <a:lnTo>
                    <a:pt x="14269" y="7008"/>
                  </a:lnTo>
                  <a:lnTo>
                    <a:pt x="14058" y="7050"/>
                  </a:lnTo>
                  <a:lnTo>
                    <a:pt x="1900" y="7050"/>
                  </a:lnTo>
                  <a:lnTo>
                    <a:pt x="1900" y="7050"/>
                  </a:lnTo>
                  <a:lnTo>
                    <a:pt x="1858" y="7050"/>
                  </a:lnTo>
                  <a:lnTo>
                    <a:pt x="1858" y="7050"/>
                  </a:lnTo>
                  <a:lnTo>
                    <a:pt x="1731" y="7008"/>
                  </a:lnTo>
                  <a:lnTo>
                    <a:pt x="1605" y="6966"/>
                  </a:lnTo>
                  <a:lnTo>
                    <a:pt x="1520" y="6924"/>
                  </a:lnTo>
                  <a:lnTo>
                    <a:pt x="1394" y="6839"/>
                  </a:lnTo>
                  <a:lnTo>
                    <a:pt x="1394" y="6839"/>
                  </a:lnTo>
                  <a:lnTo>
                    <a:pt x="1351" y="6712"/>
                  </a:lnTo>
                  <a:lnTo>
                    <a:pt x="1309" y="6544"/>
                  </a:lnTo>
                  <a:lnTo>
                    <a:pt x="1309" y="6544"/>
                  </a:lnTo>
                  <a:lnTo>
                    <a:pt x="1267" y="6417"/>
                  </a:lnTo>
                  <a:lnTo>
                    <a:pt x="1267" y="6248"/>
                  </a:lnTo>
                  <a:lnTo>
                    <a:pt x="1605" y="4475"/>
                  </a:lnTo>
                  <a:lnTo>
                    <a:pt x="1900" y="2913"/>
                  </a:lnTo>
                  <a:lnTo>
                    <a:pt x="592" y="2998"/>
                  </a:lnTo>
                  <a:lnTo>
                    <a:pt x="43" y="6037"/>
                  </a:lnTo>
                  <a:lnTo>
                    <a:pt x="43" y="6037"/>
                  </a:lnTo>
                  <a:lnTo>
                    <a:pt x="1" y="6459"/>
                  </a:lnTo>
                  <a:lnTo>
                    <a:pt x="43" y="6881"/>
                  </a:lnTo>
                  <a:lnTo>
                    <a:pt x="212" y="7261"/>
                  </a:lnTo>
                  <a:lnTo>
                    <a:pt x="465" y="7641"/>
                  </a:lnTo>
                  <a:lnTo>
                    <a:pt x="465" y="7641"/>
                  </a:lnTo>
                  <a:lnTo>
                    <a:pt x="676" y="7852"/>
                  </a:lnTo>
                  <a:lnTo>
                    <a:pt x="929" y="8063"/>
                  </a:lnTo>
                  <a:lnTo>
                    <a:pt x="1225" y="8190"/>
                  </a:lnTo>
                  <a:lnTo>
                    <a:pt x="1563" y="8274"/>
                  </a:lnTo>
                  <a:lnTo>
                    <a:pt x="1563" y="8274"/>
                  </a:lnTo>
                  <a:lnTo>
                    <a:pt x="1858" y="8317"/>
                  </a:lnTo>
                  <a:lnTo>
                    <a:pt x="1858" y="8317"/>
                  </a:lnTo>
                  <a:lnTo>
                    <a:pt x="1900" y="8317"/>
                  </a:lnTo>
                  <a:lnTo>
                    <a:pt x="14058" y="8317"/>
                  </a:lnTo>
                  <a:lnTo>
                    <a:pt x="14058" y="8317"/>
                  </a:lnTo>
                  <a:lnTo>
                    <a:pt x="14396" y="8274"/>
                  </a:lnTo>
                  <a:lnTo>
                    <a:pt x="14733" y="8190"/>
                  </a:lnTo>
                  <a:lnTo>
                    <a:pt x="15029" y="8106"/>
                  </a:lnTo>
                  <a:lnTo>
                    <a:pt x="15282" y="7979"/>
                  </a:lnTo>
                  <a:lnTo>
                    <a:pt x="15282" y="7979"/>
                  </a:lnTo>
                  <a:lnTo>
                    <a:pt x="15493" y="7810"/>
                  </a:lnTo>
                  <a:lnTo>
                    <a:pt x="15704" y="7641"/>
                  </a:lnTo>
                  <a:lnTo>
                    <a:pt x="15915" y="7472"/>
                  </a:lnTo>
                  <a:lnTo>
                    <a:pt x="16084" y="7261"/>
                  </a:lnTo>
                  <a:lnTo>
                    <a:pt x="16211" y="7008"/>
                  </a:lnTo>
                  <a:lnTo>
                    <a:pt x="16338" y="6797"/>
                  </a:lnTo>
                  <a:lnTo>
                    <a:pt x="16422" y="6544"/>
                  </a:lnTo>
                  <a:lnTo>
                    <a:pt x="16506" y="6248"/>
                  </a:lnTo>
                  <a:lnTo>
                    <a:pt x="17224" y="2195"/>
                  </a:lnTo>
                  <a:lnTo>
                    <a:pt x="17604" y="43"/>
                  </a:lnTo>
                  <a:lnTo>
                    <a:pt x="176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1"/>
            <p:cNvSpPr/>
            <p:nvPr/>
          </p:nvSpPr>
          <p:spPr>
            <a:xfrm>
              <a:off x="4097575" y="4266400"/>
              <a:ext cx="26400" cy="145650"/>
            </a:xfrm>
            <a:custGeom>
              <a:avLst/>
              <a:gdLst/>
              <a:ahLst/>
              <a:cxnLst/>
              <a:rect l="l" t="t" r="r" b="b"/>
              <a:pathLst>
                <a:path w="1056" h="5826" fill="none" extrusionOk="0">
                  <a:moveTo>
                    <a:pt x="1056" y="0"/>
                  </a:moveTo>
                  <a:lnTo>
                    <a:pt x="0" y="5826"/>
                  </a:lnTo>
                  <a:lnTo>
                    <a:pt x="1056" y="0"/>
                  </a:lnTo>
                  <a:lnTo>
                    <a:pt x="10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4156675" y="3846350"/>
              <a:ext cx="74950" cy="419000"/>
            </a:xfrm>
            <a:custGeom>
              <a:avLst/>
              <a:gdLst/>
              <a:ahLst/>
              <a:cxnLst/>
              <a:rect l="l" t="t" r="r" b="b"/>
              <a:pathLst>
                <a:path w="2998" h="16760" fill="none" extrusionOk="0">
                  <a:moveTo>
                    <a:pt x="2998" y="1"/>
                  </a:moveTo>
                  <a:lnTo>
                    <a:pt x="0" y="16718"/>
                  </a:lnTo>
                  <a:lnTo>
                    <a:pt x="0" y="16760"/>
                  </a:lnTo>
                  <a:lnTo>
                    <a:pt x="2998" y="85"/>
                  </a:lnTo>
                  <a:lnTo>
                    <a:pt x="29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3751425" y="3800975"/>
              <a:ext cx="108725" cy="605800"/>
            </a:xfrm>
            <a:custGeom>
              <a:avLst/>
              <a:gdLst/>
              <a:ahLst/>
              <a:cxnLst/>
              <a:rect l="l" t="t" r="r" b="b"/>
              <a:pathLst>
                <a:path w="4349" h="24232" fill="none" extrusionOk="0">
                  <a:moveTo>
                    <a:pt x="4348" y="1"/>
                  </a:moveTo>
                  <a:lnTo>
                    <a:pt x="4348" y="1"/>
                  </a:lnTo>
                  <a:lnTo>
                    <a:pt x="0" y="24232"/>
                  </a:lnTo>
                  <a:lnTo>
                    <a:pt x="43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4139800" y="3800975"/>
              <a:ext cx="67550" cy="373625"/>
            </a:xfrm>
            <a:custGeom>
              <a:avLst/>
              <a:gdLst/>
              <a:ahLst/>
              <a:cxnLst/>
              <a:rect l="l" t="t" r="r" b="b"/>
              <a:pathLst>
                <a:path w="2702" h="14945" fill="none" extrusionOk="0">
                  <a:moveTo>
                    <a:pt x="2702" y="1"/>
                  </a:moveTo>
                  <a:lnTo>
                    <a:pt x="2702" y="1"/>
                  </a:lnTo>
                  <a:lnTo>
                    <a:pt x="971" y="9499"/>
                  </a:lnTo>
                  <a:lnTo>
                    <a:pt x="0" y="14944"/>
                  </a:lnTo>
                  <a:lnTo>
                    <a:pt x="0" y="14944"/>
                  </a:lnTo>
                  <a:lnTo>
                    <a:pt x="27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3747200" y="4406750"/>
              <a:ext cx="4250" cy="22200"/>
            </a:xfrm>
            <a:custGeom>
              <a:avLst/>
              <a:gdLst/>
              <a:ahLst/>
              <a:cxnLst/>
              <a:rect l="l" t="t" r="r" b="b"/>
              <a:pathLst>
                <a:path w="170" h="888" extrusionOk="0">
                  <a:moveTo>
                    <a:pt x="169" y="1"/>
                  </a:moveTo>
                  <a:lnTo>
                    <a:pt x="0" y="887"/>
                  </a:lnTo>
                  <a:lnTo>
                    <a:pt x="0" y="887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1"/>
            <p:cNvSpPr/>
            <p:nvPr/>
          </p:nvSpPr>
          <p:spPr>
            <a:xfrm>
              <a:off x="3747200" y="4406750"/>
              <a:ext cx="4250" cy="22200"/>
            </a:xfrm>
            <a:custGeom>
              <a:avLst/>
              <a:gdLst/>
              <a:ahLst/>
              <a:cxnLst/>
              <a:rect l="l" t="t" r="r" b="b"/>
              <a:pathLst>
                <a:path w="170" h="888" fill="none" extrusionOk="0">
                  <a:moveTo>
                    <a:pt x="169" y="1"/>
                  </a:moveTo>
                  <a:lnTo>
                    <a:pt x="0" y="887"/>
                  </a:lnTo>
                  <a:lnTo>
                    <a:pt x="0" y="887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3714475" y="3800975"/>
              <a:ext cx="517150" cy="630075"/>
            </a:xfrm>
            <a:custGeom>
              <a:avLst/>
              <a:gdLst/>
              <a:ahLst/>
              <a:cxnLst/>
              <a:rect l="l" t="t" r="r" b="b"/>
              <a:pathLst>
                <a:path w="20686" h="25203" extrusionOk="0">
                  <a:moveTo>
                    <a:pt x="19715" y="1"/>
                  </a:moveTo>
                  <a:lnTo>
                    <a:pt x="17013" y="14944"/>
                  </a:lnTo>
                  <a:lnTo>
                    <a:pt x="17688" y="18533"/>
                  </a:lnTo>
                  <a:lnTo>
                    <a:pt x="20686" y="1816"/>
                  </a:lnTo>
                  <a:lnTo>
                    <a:pt x="20686" y="1"/>
                  </a:lnTo>
                  <a:close/>
                  <a:moveTo>
                    <a:pt x="16380" y="18617"/>
                  </a:moveTo>
                  <a:lnTo>
                    <a:pt x="15324" y="24443"/>
                  </a:lnTo>
                  <a:lnTo>
                    <a:pt x="16633" y="24400"/>
                  </a:lnTo>
                  <a:lnTo>
                    <a:pt x="17013" y="22205"/>
                  </a:lnTo>
                  <a:lnTo>
                    <a:pt x="16380" y="18617"/>
                  </a:lnTo>
                  <a:close/>
                  <a:moveTo>
                    <a:pt x="4518" y="1"/>
                  </a:moveTo>
                  <a:lnTo>
                    <a:pt x="1" y="25203"/>
                  </a:lnTo>
                  <a:lnTo>
                    <a:pt x="1" y="25203"/>
                  </a:lnTo>
                  <a:lnTo>
                    <a:pt x="1309" y="25118"/>
                  </a:lnTo>
                  <a:lnTo>
                    <a:pt x="1478" y="24232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rgbClr val="97A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4097575" y="4266400"/>
              <a:ext cx="42250" cy="145650"/>
            </a:xfrm>
            <a:custGeom>
              <a:avLst/>
              <a:gdLst/>
              <a:ahLst/>
              <a:cxnLst/>
              <a:rect l="l" t="t" r="r" b="b"/>
              <a:pathLst>
                <a:path w="1690" h="5826" fill="none" extrusionOk="0">
                  <a:moveTo>
                    <a:pt x="1056" y="0"/>
                  </a:moveTo>
                  <a:lnTo>
                    <a:pt x="0" y="5826"/>
                  </a:lnTo>
                  <a:lnTo>
                    <a:pt x="1309" y="5783"/>
                  </a:lnTo>
                  <a:lnTo>
                    <a:pt x="1689" y="3588"/>
                  </a:lnTo>
                  <a:lnTo>
                    <a:pt x="10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3714475" y="3800975"/>
              <a:ext cx="145675" cy="630075"/>
            </a:xfrm>
            <a:custGeom>
              <a:avLst/>
              <a:gdLst/>
              <a:ahLst/>
              <a:cxnLst/>
              <a:rect l="l" t="t" r="r" b="b"/>
              <a:pathLst>
                <a:path w="5827" h="25203" fill="none" extrusionOk="0">
                  <a:moveTo>
                    <a:pt x="5826" y="1"/>
                  </a:moveTo>
                  <a:lnTo>
                    <a:pt x="4518" y="1"/>
                  </a:lnTo>
                  <a:lnTo>
                    <a:pt x="1" y="25203"/>
                  </a:lnTo>
                  <a:lnTo>
                    <a:pt x="1309" y="25118"/>
                  </a:lnTo>
                  <a:lnTo>
                    <a:pt x="1478" y="24232"/>
                  </a:lnTo>
                  <a:lnTo>
                    <a:pt x="5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4139800" y="3800975"/>
              <a:ext cx="91825" cy="463325"/>
            </a:xfrm>
            <a:custGeom>
              <a:avLst/>
              <a:gdLst/>
              <a:ahLst/>
              <a:cxnLst/>
              <a:rect l="l" t="t" r="r" b="b"/>
              <a:pathLst>
                <a:path w="3673" h="18533" fill="none" extrusionOk="0">
                  <a:moveTo>
                    <a:pt x="3673" y="1"/>
                  </a:moveTo>
                  <a:lnTo>
                    <a:pt x="2702" y="1"/>
                  </a:lnTo>
                  <a:lnTo>
                    <a:pt x="0" y="14944"/>
                  </a:lnTo>
                  <a:lnTo>
                    <a:pt x="675" y="18533"/>
                  </a:lnTo>
                  <a:lnTo>
                    <a:pt x="3673" y="1816"/>
                  </a:lnTo>
                  <a:lnTo>
                    <a:pt x="3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3680700" y="296512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extrusionOk="0">
                  <a:moveTo>
                    <a:pt x="14100" y="1267"/>
                  </a:moveTo>
                  <a:lnTo>
                    <a:pt x="14311" y="1310"/>
                  </a:lnTo>
                  <a:lnTo>
                    <a:pt x="14480" y="1394"/>
                  </a:lnTo>
                  <a:lnTo>
                    <a:pt x="14691" y="1478"/>
                  </a:lnTo>
                  <a:lnTo>
                    <a:pt x="14860" y="1563"/>
                  </a:lnTo>
                  <a:lnTo>
                    <a:pt x="14987" y="1732"/>
                  </a:lnTo>
                  <a:lnTo>
                    <a:pt x="15114" y="1901"/>
                  </a:lnTo>
                  <a:lnTo>
                    <a:pt x="15198" y="2069"/>
                  </a:lnTo>
                  <a:lnTo>
                    <a:pt x="15240" y="2280"/>
                  </a:lnTo>
                  <a:lnTo>
                    <a:pt x="20475" y="31197"/>
                  </a:lnTo>
                  <a:lnTo>
                    <a:pt x="6544" y="31197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774"/>
                  </a:lnTo>
                  <a:lnTo>
                    <a:pt x="1352" y="1605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close/>
                  <a:moveTo>
                    <a:pt x="1943" y="1"/>
                  </a:moveTo>
                  <a:lnTo>
                    <a:pt x="1520" y="43"/>
                  </a:lnTo>
                  <a:lnTo>
                    <a:pt x="1141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212" y="1014"/>
                  </a:lnTo>
                  <a:lnTo>
                    <a:pt x="85" y="1436"/>
                  </a:lnTo>
                  <a:lnTo>
                    <a:pt x="1" y="1858"/>
                  </a:lnTo>
                  <a:lnTo>
                    <a:pt x="43" y="2280"/>
                  </a:lnTo>
                  <a:lnTo>
                    <a:pt x="5489" y="32506"/>
                  </a:lnTo>
                  <a:lnTo>
                    <a:pt x="21994" y="32506"/>
                  </a:lnTo>
                  <a:lnTo>
                    <a:pt x="16507" y="2027"/>
                  </a:lnTo>
                  <a:lnTo>
                    <a:pt x="16422" y="1647"/>
                  </a:lnTo>
                  <a:lnTo>
                    <a:pt x="16211" y="1225"/>
                  </a:lnTo>
                  <a:lnTo>
                    <a:pt x="15958" y="887"/>
                  </a:lnTo>
                  <a:lnTo>
                    <a:pt x="15662" y="592"/>
                  </a:lnTo>
                  <a:lnTo>
                    <a:pt x="15325" y="381"/>
                  </a:lnTo>
                  <a:lnTo>
                    <a:pt x="14945" y="170"/>
                  </a:lnTo>
                  <a:lnTo>
                    <a:pt x="14565" y="43"/>
                  </a:lnTo>
                  <a:lnTo>
                    <a:pt x="1410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3680700" y="296512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fill="none" extrusionOk="0">
                  <a:moveTo>
                    <a:pt x="21994" y="32506"/>
                  </a:moveTo>
                  <a:lnTo>
                    <a:pt x="5489" y="32506"/>
                  </a:lnTo>
                  <a:lnTo>
                    <a:pt x="43" y="2280"/>
                  </a:lnTo>
                  <a:lnTo>
                    <a:pt x="43" y="2280"/>
                  </a:lnTo>
                  <a:lnTo>
                    <a:pt x="1" y="1858"/>
                  </a:lnTo>
                  <a:lnTo>
                    <a:pt x="85" y="1436"/>
                  </a:lnTo>
                  <a:lnTo>
                    <a:pt x="212" y="1014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761" y="381"/>
                  </a:lnTo>
                  <a:lnTo>
                    <a:pt x="1141" y="170"/>
                  </a:lnTo>
                  <a:lnTo>
                    <a:pt x="1520" y="43"/>
                  </a:lnTo>
                  <a:lnTo>
                    <a:pt x="1943" y="1"/>
                  </a:lnTo>
                  <a:lnTo>
                    <a:pt x="14100" y="1"/>
                  </a:lnTo>
                  <a:lnTo>
                    <a:pt x="14100" y="1"/>
                  </a:lnTo>
                  <a:lnTo>
                    <a:pt x="14565" y="43"/>
                  </a:lnTo>
                  <a:lnTo>
                    <a:pt x="14945" y="170"/>
                  </a:lnTo>
                  <a:lnTo>
                    <a:pt x="15325" y="381"/>
                  </a:lnTo>
                  <a:lnTo>
                    <a:pt x="15662" y="592"/>
                  </a:lnTo>
                  <a:lnTo>
                    <a:pt x="15958" y="887"/>
                  </a:lnTo>
                  <a:lnTo>
                    <a:pt x="16211" y="1225"/>
                  </a:lnTo>
                  <a:lnTo>
                    <a:pt x="16422" y="1647"/>
                  </a:lnTo>
                  <a:lnTo>
                    <a:pt x="16507" y="2027"/>
                  </a:lnTo>
                  <a:lnTo>
                    <a:pt x="21994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3713425" y="2996800"/>
              <a:ext cx="479150" cy="748275"/>
            </a:xfrm>
            <a:custGeom>
              <a:avLst/>
              <a:gdLst/>
              <a:ahLst/>
              <a:cxnLst/>
              <a:rect l="l" t="t" r="r" b="b"/>
              <a:pathLst>
                <a:path w="19166" h="29931" fill="none" extrusionOk="0">
                  <a:moveTo>
                    <a:pt x="5235" y="29930"/>
                  </a:moveTo>
                  <a:lnTo>
                    <a:pt x="19166" y="29930"/>
                  </a:lnTo>
                  <a:lnTo>
                    <a:pt x="13931" y="1013"/>
                  </a:lnTo>
                  <a:lnTo>
                    <a:pt x="13931" y="1013"/>
                  </a:lnTo>
                  <a:lnTo>
                    <a:pt x="13889" y="802"/>
                  </a:lnTo>
                  <a:lnTo>
                    <a:pt x="13805" y="634"/>
                  </a:lnTo>
                  <a:lnTo>
                    <a:pt x="13678" y="465"/>
                  </a:lnTo>
                  <a:lnTo>
                    <a:pt x="13551" y="296"/>
                  </a:lnTo>
                  <a:lnTo>
                    <a:pt x="13382" y="211"/>
                  </a:lnTo>
                  <a:lnTo>
                    <a:pt x="13171" y="127"/>
                  </a:lnTo>
                  <a:lnTo>
                    <a:pt x="13002" y="43"/>
                  </a:lnTo>
                  <a:lnTo>
                    <a:pt x="12791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465" y="43"/>
                  </a:lnTo>
                  <a:lnTo>
                    <a:pt x="338" y="85"/>
                  </a:lnTo>
                  <a:lnTo>
                    <a:pt x="211" y="127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43" y="338"/>
                  </a:lnTo>
                  <a:lnTo>
                    <a:pt x="0" y="507"/>
                  </a:lnTo>
                  <a:lnTo>
                    <a:pt x="0" y="634"/>
                  </a:lnTo>
                  <a:lnTo>
                    <a:pt x="0" y="760"/>
                  </a:lnTo>
                  <a:lnTo>
                    <a:pt x="5235" y="299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1"/>
            <p:cNvSpPr/>
            <p:nvPr/>
          </p:nvSpPr>
          <p:spPr>
            <a:xfrm>
              <a:off x="3680700" y="2965125"/>
              <a:ext cx="375750" cy="769400"/>
            </a:xfrm>
            <a:custGeom>
              <a:avLst/>
              <a:gdLst/>
              <a:ahLst/>
              <a:cxnLst/>
              <a:rect l="l" t="t" r="r" b="b"/>
              <a:pathLst>
                <a:path w="15030" h="30776" extrusionOk="0">
                  <a:moveTo>
                    <a:pt x="1900" y="1"/>
                  </a:moveTo>
                  <a:lnTo>
                    <a:pt x="1478" y="43"/>
                  </a:lnTo>
                  <a:lnTo>
                    <a:pt x="1098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254" y="930"/>
                  </a:lnTo>
                  <a:lnTo>
                    <a:pt x="127" y="1267"/>
                  </a:lnTo>
                  <a:lnTo>
                    <a:pt x="43" y="1563"/>
                  </a:lnTo>
                  <a:lnTo>
                    <a:pt x="1" y="1901"/>
                  </a:lnTo>
                  <a:lnTo>
                    <a:pt x="43" y="2280"/>
                  </a:lnTo>
                  <a:lnTo>
                    <a:pt x="5193" y="30775"/>
                  </a:lnTo>
                  <a:lnTo>
                    <a:pt x="5489" y="30775"/>
                  </a:lnTo>
                  <a:lnTo>
                    <a:pt x="5573" y="30311"/>
                  </a:lnTo>
                  <a:lnTo>
                    <a:pt x="5700" y="29889"/>
                  </a:lnTo>
                  <a:lnTo>
                    <a:pt x="5911" y="29509"/>
                  </a:lnTo>
                  <a:lnTo>
                    <a:pt x="6206" y="29213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689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lnTo>
                    <a:pt x="14100" y="1267"/>
                  </a:lnTo>
                  <a:lnTo>
                    <a:pt x="14311" y="1310"/>
                  </a:lnTo>
                  <a:lnTo>
                    <a:pt x="14565" y="1394"/>
                  </a:lnTo>
                  <a:lnTo>
                    <a:pt x="15029" y="212"/>
                  </a:lnTo>
                  <a:lnTo>
                    <a:pt x="14565" y="43"/>
                  </a:lnTo>
                  <a:lnTo>
                    <a:pt x="14100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1"/>
            <p:cNvSpPr/>
            <p:nvPr/>
          </p:nvSpPr>
          <p:spPr>
            <a:xfrm>
              <a:off x="3680700" y="2965125"/>
              <a:ext cx="375750" cy="769400"/>
            </a:xfrm>
            <a:custGeom>
              <a:avLst/>
              <a:gdLst/>
              <a:ahLst/>
              <a:cxnLst/>
              <a:rect l="l" t="t" r="r" b="b"/>
              <a:pathLst>
                <a:path w="15030" h="30776" fill="none" extrusionOk="0">
                  <a:moveTo>
                    <a:pt x="1900" y="1"/>
                  </a:moveTo>
                  <a:lnTo>
                    <a:pt x="1900" y="1"/>
                  </a:lnTo>
                  <a:lnTo>
                    <a:pt x="1478" y="43"/>
                  </a:lnTo>
                  <a:lnTo>
                    <a:pt x="1098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254" y="930"/>
                  </a:lnTo>
                  <a:lnTo>
                    <a:pt x="127" y="1267"/>
                  </a:lnTo>
                  <a:lnTo>
                    <a:pt x="43" y="1563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43" y="2280"/>
                  </a:lnTo>
                  <a:lnTo>
                    <a:pt x="5193" y="30775"/>
                  </a:lnTo>
                  <a:lnTo>
                    <a:pt x="5193" y="30775"/>
                  </a:lnTo>
                  <a:lnTo>
                    <a:pt x="5235" y="30775"/>
                  </a:lnTo>
                  <a:lnTo>
                    <a:pt x="5489" y="30775"/>
                  </a:lnTo>
                  <a:lnTo>
                    <a:pt x="5489" y="30775"/>
                  </a:lnTo>
                  <a:lnTo>
                    <a:pt x="5573" y="30311"/>
                  </a:lnTo>
                  <a:lnTo>
                    <a:pt x="5700" y="29889"/>
                  </a:lnTo>
                  <a:lnTo>
                    <a:pt x="5911" y="29509"/>
                  </a:lnTo>
                  <a:lnTo>
                    <a:pt x="6206" y="29213"/>
                  </a:lnTo>
                  <a:lnTo>
                    <a:pt x="1309" y="2027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901"/>
                  </a:lnTo>
                  <a:lnTo>
                    <a:pt x="1309" y="1689"/>
                  </a:lnTo>
                  <a:lnTo>
                    <a:pt x="1436" y="1478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lnTo>
                    <a:pt x="1900" y="1267"/>
                  </a:lnTo>
                  <a:lnTo>
                    <a:pt x="1900" y="1267"/>
                  </a:lnTo>
                  <a:lnTo>
                    <a:pt x="14100" y="1267"/>
                  </a:lnTo>
                  <a:lnTo>
                    <a:pt x="14100" y="1267"/>
                  </a:lnTo>
                  <a:lnTo>
                    <a:pt x="14311" y="1310"/>
                  </a:lnTo>
                  <a:lnTo>
                    <a:pt x="14565" y="1394"/>
                  </a:lnTo>
                  <a:lnTo>
                    <a:pt x="14565" y="1394"/>
                  </a:lnTo>
                  <a:lnTo>
                    <a:pt x="15029" y="212"/>
                  </a:lnTo>
                  <a:lnTo>
                    <a:pt x="15029" y="212"/>
                  </a:lnTo>
                  <a:lnTo>
                    <a:pt x="14565" y="43"/>
                  </a:lnTo>
                  <a:lnTo>
                    <a:pt x="14100" y="1"/>
                  </a:lnTo>
                  <a:lnTo>
                    <a:pt x="1943" y="1"/>
                  </a:lnTo>
                  <a:lnTo>
                    <a:pt x="1943" y="1"/>
                  </a:lnTo>
                  <a:lnTo>
                    <a:pt x="19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4039525" y="3751375"/>
              <a:ext cx="546700" cy="812650"/>
            </a:xfrm>
            <a:custGeom>
              <a:avLst/>
              <a:gdLst/>
              <a:ahLst/>
              <a:cxnLst/>
              <a:rect l="l" t="t" r="r" b="b"/>
              <a:pathLst>
                <a:path w="21868" h="32506" extrusionOk="0">
                  <a:moveTo>
                    <a:pt x="1943" y="1"/>
                  </a:moveTo>
                  <a:lnTo>
                    <a:pt x="1520" y="43"/>
                  </a:lnTo>
                  <a:lnTo>
                    <a:pt x="1140" y="169"/>
                  </a:lnTo>
                  <a:lnTo>
                    <a:pt x="761" y="380"/>
                  </a:lnTo>
                  <a:lnTo>
                    <a:pt x="465" y="676"/>
                  </a:lnTo>
                  <a:lnTo>
                    <a:pt x="212" y="1014"/>
                  </a:lnTo>
                  <a:lnTo>
                    <a:pt x="85" y="1436"/>
                  </a:lnTo>
                  <a:lnTo>
                    <a:pt x="1" y="1858"/>
                  </a:lnTo>
                  <a:lnTo>
                    <a:pt x="43" y="2280"/>
                  </a:lnTo>
                  <a:lnTo>
                    <a:pt x="5404" y="31957"/>
                  </a:lnTo>
                  <a:lnTo>
                    <a:pt x="5489" y="32168"/>
                  </a:lnTo>
                  <a:lnTo>
                    <a:pt x="5615" y="32337"/>
                  </a:lnTo>
                  <a:lnTo>
                    <a:pt x="5826" y="32463"/>
                  </a:lnTo>
                  <a:lnTo>
                    <a:pt x="6037" y="32506"/>
                  </a:lnTo>
                  <a:lnTo>
                    <a:pt x="6206" y="32506"/>
                  </a:lnTo>
                  <a:lnTo>
                    <a:pt x="6206" y="32463"/>
                  </a:lnTo>
                  <a:lnTo>
                    <a:pt x="6333" y="32463"/>
                  </a:lnTo>
                  <a:lnTo>
                    <a:pt x="6417" y="32379"/>
                  </a:lnTo>
                  <a:lnTo>
                    <a:pt x="6628" y="32210"/>
                  </a:lnTo>
                  <a:lnTo>
                    <a:pt x="6713" y="31999"/>
                  </a:lnTo>
                  <a:lnTo>
                    <a:pt x="6713" y="31872"/>
                  </a:lnTo>
                  <a:lnTo>
                    <a:pt x="6713" y="31746"/>
                  </a:lnTo>
                  <a:lnTo>
                    <a:pt x="1352" y="2069"/>
                  </a:lnTo>
                  <a:lnTo>
                    <a:pt x="1309" y="1900"/>
                  </a:lnTo>
                  <a:lnTo>
                    <a:pt x="1352" y="1774"/>
                  </a:lnTo>
                  <a:lnTo>
                    <a:pt x="1394" y="1605"/>
                  </a:lnTo>
                  <a:lnTo>
                    <a:pt x="1478" y="1478"/>
                  </a:lnTo>
                  <a:lnTo>
                    <a:pt x="1563" y="1394"/>
                  </a:lnTo>
                  <a:lnTo>
                    <a:pt x="1689" y="1351"/>
                  </a:lnTo>
                  <a:lnTo>
                    <a:pt x="1816" y="1309"/>
                  </a:lnTo>
                  <a:lnTo>
                    <a:pt x="14354" y="1309"/>
                  </a:lnTo>
                  <a:lnTo>
                    <a:pt x="14522" y="1394"/>
                  </a:lnTo>
                  <a:lnTo>
                    <a:pt x="14691" y="1478"/>
                  </a:lnTo>
                  <a:lnTo>
                    <a:pt x="14860" y="1605"/>
                  </a:lnTo>
                  <a:lnTo>
                    <a:pt x="15029" y="1731"/>
                  </a:lnTo>
                  <a:lnTo>
                    <a:pt x="15113" y="1900"/>
                  </a:lnTo>
                  <a:lnTo>
                    <a:pt x="15198" y="2069"/>
                  </a:lnTo>
                  <a:lnTo>
                    <a:pt x="15282" y="2280"/>
                  </a:lnTo>
                  <a:lnTo>
                    <a:pt x="20601" y="31957"/>
                  </a:lnTo>
                  <a:lnTo>
                    <a:pt x="20728" y="32210"/>
                  </a:lnTo>
                  <a:lnTo>
                    <a:pt x="20897" y="32379"/>
                  </a:lnTo>
                  <a:lnTo>
                    <a:pt x="21108" y="32463"/>
                  </a:lnTo>
                  <a:lnTo>
                    <a:pt x="21361" y="32463"/>
                  </a:lnTo>
                  <a:lnTo>
                    <a:pt x="21488" y="32421"/>
                  </a:lnTo>
                  <a:lnTo>
                    <a:pt x="21572" y="32379"/>
                  </a:lnTo>
                  <a:lnTo>
                    <a:pt x="21783" y="32210"/>
                  </a:lnTo>
                  <a:lnTo>
                    <a:pt x="21868" y="31999"/>
                  </a:lnTo>
                  <a:lnTo>
                    <a:pt x="21868" y="31872"/>
                  </a:lnTo>
                  <a:lnTo>
                    <a:pt x="21868" y="31746"/>
                  </a:lnTo>
                  <a:lnTo>
                    <a:pt x="16549" y="2069"/>
                  </a:lnTo>
                  <a:lnTo>
                    <a:pt x="16422" y="1647"/>
                  </a:lnTo>
                  <a:lnTo>
                    <a:pt x="16211" y="1225"/>
                  </a:lnTo>
                  <a:lnTo>
                    <a:pt x="16000" y="887"/>
                  </a:lnTo>
                  <a:lnTo>
                    <a:pt x="15704" y="592"/>
                  </a:lnTo>
                  <a:lnTo>
                    <a:pt x="15367" y="380"/>
                  </a:lnTo>
                  <a:lnTo>
                    <a:pt x="14987" y="169"/>
                  </a:lnTo>
                  <a:lnTo>
                    <a:pt x="14565" y="43"/>
                  </a:lnTo>
                  <a:lnTo>
                    <a:pt x="1414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4039525" y="3751375"/>
              <a:ext cx="546700" cy="812650"/>
            </a:xfrm>
            <a:custGeom>
              <a:avLst/>
              <a:gdLst/>
              <a:ahLst/>
              <a:cxnLst/>
              <a:rect l="l" t="t" r="r" b="b"/>
              <a:pathLst>
                <a:path w="21868" h="32506" fill="none" extrusionOk="0">
                  <a:moveTo>
                    <a:pt x="6037" y="32506"/>
                  </a:moveTo>
                  <a:lnTo>
                    <a:pt x="6037" y="32506"/>
                  </a:lnTo>
                  <a:lnTo>
                    <a:pt x="5826" y="32463"/>
                  </a:lnTo>
                  <a:lnTo>
                    <a:pt x="5615" y="32337"/>
                  </a:lnTo>
                  <a:lnTo>
                    <a:pt x="5489" y="32168"/>
                  </a:lnTo>
                  <a:lnTo>
                    <a:pt x="5404" y="31957"/>
                  </a:lnTo>
                  <a:lnTo>
                    <a:pt x="43" y="2280"/>
                  </a:lnTo>
                  <a:lnTo>
                    <a:pt x="43" y="2280"/>
                  </a:lnTo>
                  <a:lnTo>
                    <a:pt x="1" y="1858"/>
                  </a:lnTo>
                  <a:lnTo>
                    <a:pt x="85" y="1436"/>
                  </a:lnTo>
                  <a:lnTo>
                    <a:pt x="212" y="1014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761" y="380"/>
                  </a:lnTo>
                  <a:lnTo>
                    <a:pt x="1140" y="169"/>
                  </a:lnTo>
                  <a:lnTo>
                    <a:pt x="1520" y="43"/>
                  </a:lnTo>
                  <a:lnTo>
                    <a:pt x="1943" y="1"/>
                  </a:lnTo>
                  <a:lnTo>
                    <a:pt x="14143" y="1"/>
                  </a:lnTo>
                  <a:lnTo>
                    <a:pt x="14143" y="1"/>
                  </a:lnTo>
                  <a:lnTo>
                    <a:pt x="14565" y="43"/>
                  </a:lnTo>
                  <a:lnTo>
                    <a:pt x="14987" y="169"/>
                  </a:lnTo>
                  <a:lnTo>
                    <a:pt x="15367" y="380"/>
                  </a:lnTo>
                  <a:lnTo>
                    <a:pt x="15704" y="592"/>
                  </a:lnTo>
                  <a:lnTo>
                    <a:pt x="16000" y="887"/>
                  </a:lnTo>
                  <a:lnTo>
                    <a:pt x="16211" y="1225"/>
                  </a:lnTo>
                  <a:lnTo>
                    <a:pt x="16422" y="1647"/>
                  </a:lnTo>
                  <a:lnTo>
                    <a:pt x="16549" y="2069"/>
                  </a:lnTo>
                  <a:lnTo>
                    <a:pt x="21868" y="31746"/>
                  </a:lnTo>
                  <a:lnTo>
                    <a:pt x="21868" y="31746"/>
                  </a:lnTo>
                  <a:lnTo>
                    <a:pt x="21868" y="31872"/>
                  </a:lnTo>
                  <a:lnTo>
                    <a:pt x="21868" y="31999"/>
                  </a:lnTo>
                  <a:lnTo>
                    <a:pt x="21783" y="32210"/>
                  </a:lnTo>
                  <a:lnTo>
                    <a:pt x="21572" y="32379"/>
                  </a:lnTo>
                  <a:lnTo>
                    <a:pt x="21488" y="32421"/>
                  </a:lnTo>
                  <a:lnTo>
                    <a:pt x="21361" y="32463"/>
                  </a:lnTo>
                  <a:lnTo>
                    <a:pt x="21361" y="32463"/>
                  </a:lnTo>
                  <a:lnTo>
                    <a:pt x="21108" y="32463"/>
                  </a:lnTo>
                  <a:lnTo>
                    <a:pt x="20897" y="32379"/>
                  </a:lnTo>
                  <a:lnTo>
                    <a:pt x="20728" y="32210"/>
                  </a:lnTo>
                  <a:lnTo>
                    <a:pt x="20601" y="31957"/>
                  </a:lnTo>
                  <a:lnTo>
                    <a:pt x="15282" y="2280"/>
                  </a:lnTo>
                  <a:lnTo>
                    <a:pt x="15282" y="2280"/>
                  </a:lnTo>
                  <a:lnTo>
                    <a:pt x="15198" y="2069"/>
                  </a:lnTo>
                  <a:lnTo>
                    <a:pt x="15113" y="1900"/>
                  </a:lnTo>
                  <a:lnTo>
                    <a:pt x="15029" y="1731"/>
                  </a:lnTo>
                  <a:lnTo>
                    <a:pt x="14860" y="1605"/>
                  </a:lnTo>
                  <a:lnTo>
                    <a:pt x="14691" y="1478"/>
                  </a:lnTo>
                  <a:lnTo>
                    <a:pt x="14522" y="1394"/>
                  </a:lnTo>
                  <a:lnTo>
                    <a:pt x="14354" y="1309"/>
                  </a:lnTo>
                  <a:lnTo>
                    <a:pt x="14143" y="1309"/>
                  </a:lnTo>
                  <a:lnTo>
                    <a:pt x="1943" y="1309"/>
                  </a:lnTo>
                  <a:lnTo>
                    <a:pt x="1943" y="1309"/>
                  </a:lnTo>
                  <a:lnTo>
                    <a:pt x="1816" y="1309"/>
                  </a:lnTo>
                  <a:lnTo>
                    <a:pt x="1689" y="1351"/>
                  </a:lnTo>
                  <a:lnTo>
                    <a:pt x="1563" y="1394"/>
                  </a:lnTo>
                  <a:lnTo>
                    <a:pt x="1478" y="1478"/>
                  </a:lnTo>
                  <a:lnTo>
                    <a:pt x="1478" y="1478"/>
                  </a:lnTo>
                  <a:lnTo>
                    <a:pt x="1394" y="1605"/>
                  </a:lnTo>
                  <a:lnTo>
                    <a:pt x="1352" y="1774"/>
                  </a:lnTo>
                  <a:lnTo>
                    <a:pt x="1309" y="1900"/>
                  </a:lnTo>
                  <a:lnTo>
                    <a:pt x="1352" y="2069"/>
                  </a:lnTo>
                  <a:lnTo>
                    <a:pt x="6713" y="31746"/>
                  </a:lnTo>
                  <a:lnTo>
                    <a:pt x="6713" y="31746"/>
                  </a:lnTo>
                  <a:lnTo>
                    <a:pt x="6713" y="31872"/>
                  </a:lnTo>
                  <a:lnTo>
                    <a:pt x="6713" y="31999"/>
                  </a:lnTo>
                  <a:lnTo>
                    <a:pt x="6628" y="32210"/>
                  </a:lnTo>
                  <a:lnTo>
                    <a:pt x="6417" y="32379"/>
                  </a:lnTo>
                  <a:lnTo>
                    <a:pt x="6333" y="32463"/>
                  </a:lnTo>
                  <a:lnTo>
                    <a:pt x="6206" y="32463"/>
                  </a:lnTo>
                  <a:lnTo>
                    <a:pt x="6206" y="32506"/>
                  </a:lnTo>
                  <a:lnTo>
                    <a:pt x="6206" y="32506"/>
                  </a:lnTo>
                  <a:lnTo>
                    <a:pt x="6037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4479625" y="4018375"/>
              <a:ext cx="106600" cy="544600"/>
            </a:xfrm>
            <a:custGeom>
              <a:avLst/>
              <a:gdLst/>
              <a:ahLst/>
              <a:cxnLst/>
              <a:rect l="l" t="t" r="r" b="b"/>
              <a:pathLst>
                <a:path w="4264" h="21784" extrusionOk="0">
                  <a:moveTo>
                    <a:pt x="507" y="1"/>
                  </a:moveTo>
                  <a:lnTo>
                    <a:pt x="0" y="4644"/>
                  </a:lnTo>
                  <a:lnTo>
                    <a:pt x="2997" y="21277"/>
                  </a:lnTo>
                  <a:lnTo>
                    <a:pt x="3082" y="21488"/>
                  </a:lnTo>
                  <a:lnTo>
                    <a:pt x="3251" y="21657"/>
                  </a:lnTo>
                  <a:lnTo>
                    <a:pt x="3419" y="21783"/>
                  </a:lnTo>
                  <a:lnTo>
                    <a:pt x="3757" y="21783"/>
                  </a:lnTo>
                  <a:lnTo>
                    <a:pt x="3968" y="21699"/>
                  </a:lnTo>
                  <a:lnTo>
                    <a:pt x="4137" y="21572"/>
                  </a:lnTo>
                  <a:lnTo>
                    <a:pt x="4264" y="21403"/>
                  </a:lnTo>
                  <a:lnTo>
                    <a:pt x="4264" y="21150"/>
                  </a:lnTo>
                  <a:lnTo>
                    <a:pt x="4264" y="21066"/>
                  </a:lnTo>
                  <a:lnTo>
                    <a:pt x="3462" y="16464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1"/>
            <p:cNvSpPr/>
            <p:nvPr/>
          </p:nvSpPr>
          <p:spPr>
            <a:xfrm>
              <a:off x="4479625" y="4018375"/>
              <a:ext cx="106600" cy="544600"/>
            </a:xfrm>
            <a:custGeom>
              <a:avLst/>
              <a:gdLst/>
              <a:ahLst/>
              <a:cxnLst/>
              <a:rect l="l" t="t" r="r" b="b"/>
              <a:pathLst>
                <a:path w="4264" h="21784" fill="none" extrusionOk="0">
                  <a:moveTo>
                    <a:pt x="507" y="1"/>
                  </a:moveTo>
                  <a:lnTo>
                    <a:pt x="507" y="1"/>
                  </a:lnTo>
                  <a:lnTo>
                    <a:pt x="0" y="4644"/>
                  </a:lnTo>
                  <a:lnTo>
                    <a:pt x="2997" y="21277"/>
                  </a:lnTo>
                  <a:lnTo>
                    <a:pt x="2997" y="21277"/>
                  </a:lnTo>
                  <a:lnTo>
                    <a:pt x="3082" y="21488"/>
                  </a:lnTo>
                  <a:lnTo>
                    <a:pt x="3251" y="21657"/>
                  </a:lnTo>
                  <a:lnTo>
                    <a:pt x="3419" y="21783"/>
                  </a:lnTo>
                  <a:lnTo>
                    <a:pt x="3631" y="21783"/>
                  </a:lnTo>
                  <a:lnTo>
                    <a:pt x="3631" y="21783"/>
                  </a:lnTo>
                  <a:lnTo>
                    <a:pt x="3757" y="21783"/>
                  </a:lnTo>
                  <a:lnTo>
                    <a:pt x="3757" y="21783"/>
                  </a:lnTo>
                  <a:lnTo>
                    <a:pt x="3968" y="21699"/>
                  </a:lnTo>
                  <a:lnTo>
                    <a:pt x="4137" y="21572"/>
                  </a:lnTo>
                  <a:lnTo>
                    <a:pt x="4264" y="21403"/>
                  </a:lnTo>
                  <a:lnTo>
                    <a:pt x="4264" y="21150"/>
                  </a:lnTo>
                  <a:lnTo>
                    <a:pt x="4264" y="21150"/>
                  </a:lnTo>
                  <a:lnTo>
                    <a:pt x="4264" y="21066"/>
                  </a:lnTo>
                  <a:lnTo>
                    <a:pt x="3462" y="16464"/>
                  </a:lnTo>
                  <a:lnTo>
                    <a:pt x="5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1"/>
            <p:cNvSpPr/>
            <p:nvPr/>
          </p:nvSpPr>
          <p:spPr>
            <a:xfrm>
              <a:off x="4039525" y="3800975"/>
              <a:ext cx="167825" cy="763050"/>
            </a:xfrm>
            <a:custGeom>
              <a:avLst/>
              <a:gdLst/>
              <a:ahLst/>
              <a:cxnLst/>
              <a:rect l="l" t="t" r="r" b="b"/>
              <a:pathLst>
                <a:path w="6713" h="30522" extrusionOk="0">
                  <a:moveTo>
                    <a:pt x="1" y="1"/>
                  </a:moveTo>
                  <a:lnTo>
                    <a:pt x="43" y="296"/>
                  </a:lnTo>
                  <a:lnTo>
                    <a:pt x="5404" y="29973"/>
                  </a:lnTo>
                  <a:lnTo>
                    <a:pt x="5489" y="30184"/>
                  </a:lnTo>
                  <a:lnTo>
                    <a:pt x="5615" y="30353"/>
                  </a:lnTo>
                  <a:lnTo>
                    <a:pt x="5826" y="30479"/>
                  </a:lnTo>
                  <a:lnTo>
                    <a:pt x="6037" y="30522"/>
                  </a:lnTo>
                  <a:lnTo>
                    <a:pt x="6206" y="30522"/>
                  </a:lnTo>
                  <a:lnTo>
                    <a:pt x="6206" y="30479"/>
                  </a:lnTo>
                  <a:lnTo>
                    <a:pt x="6417" y="30437"/>
                  </a:lnTo>
                  <a:lnTo>
                    <a:pt x="6586" y="30268"/>
                  </a:lnTo>
                  <a:lnTo>
                    <a:pt x="6671" y="30099"/>
                  </a:lnTo>
                  <a:lnTo>
                    <a:pt x="6713" y="29888"/>
                  </a:lnTo>
                  <a:lnTo>
                    <a:pt x="6713" y="29762"/>
                  </a:lnTo>
                  <a:lnTo>
                    <a:pt x="5953" y="25625"/>
                  </a:lnTo>
                  <a:lnTo>
                    <a:pt x="4686" y="18533"/>
                  </a:lnTo>
                  <a:lnTo>
                    <a:pt x="4011" y="14944"/>
                  </a:lnTo>
                  <a:lnTo>
                    <a:pt x="4011" y="14902"/>
                  </a:lnTo>
                  <a:lnTo>
                    <a:pt x="1352" y="85"/>
                  </a:lnTo>
                  <a:lnTo>
                    <a:pt x="1352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1"/>
            <p:cNvSpPr/>
            <p:nvPr/>
          </p:nvSpPr>
          <p:spPr>
            <a:xfrm>
              <a:off x="4039525" y="3800975"/>
              <a:ext cx="167825" cy="763050"/>
            </a:xfrm>
            <a:custGeom>
              <a:avLst/>
              <a:gdLst/>
              <a:ahLst/>
              <a:cxnLst/>
              <a:rect l="l" t="t" r="r" b="b"/>
              <a:pathLst>
                <a:path w="6713" h="30522" fill="none" extrusionOk="0">
                  <a:moveTo>
                    <a:pt x="1352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3" y="296"/>
                  </a:lnTo>
                  <a:lnTo>
                    <a:pt x="5404" y="29973"/>
                  </a:lnTo>
                  <a:lnTo>
                    <a:pt x="5404" y="29973"/>
                  </a:lnTo>
                  <a:lnTo>
                    <a:pt x="5489" y="30184"/>
                  </a:lnTo>
                  <a:lnTo>
                    <a:pt x="5615" y="30353"/>
                  </a:lnTo>
                  <a:lnTo>
                    <a:pt x="5826" y="30479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122" y="30522"/>
                  </a:lnTo>
                  <a:lnTo>
                    <a:pt x="6122" y="30522"/>
                  </a:lnTo>
                  <a:lnTo>
                    <a:pt x="6206" y="30522"/>
                  </a:lnTo>
                  <a:lnTo>
                    <a:pt x="6206" y="30479"/>
                  </a:lnTo>
                  <a:lnTo>
                    <a:pt x="6206" y="30479"/>
                  </a:lnTo>
                  <a:lnTo>
                    <a:pt x="6417" y="30437"/>
                  </a:lnTo>
                  <a:lnTo>
                    <a:pt x="6586" y="30268"/>
                  </a:lnTo>
                  <a:lnTo>
                    <a:pt x="6671" y="30099"/>
                  </a:lnTo>
                  <a:lnTo>
                    <a:pt x="6713" y="29888"/>
                  </a:lnTo>
                  <a:lnTo>
                    <a:pt x="6713" y="29888"/>
                  </a:lnTo>
                  <a:lnTo>
                    <a:pt x="6713" y="29762"/>
                  </a:lnTo>
                  <a:lnTo>
                    <a:pt x="5953" y="25625"/>
                  </a:lnTo>
                  <a:lnTo>
                    <a:pt x="4686" y="18533"/>
                  </a:lnTo>
                  <a:lnTo>
                    <a:pt x="4011" y="14944"/>
                  </a:lnTo>
                  <a:lnTo>
                    <a:pt x="4011" y="14944"/>
                  </a:lnTo>
                  <a:lnTo>
                    <a:pt x="4011" y="14902"/>
                  </a:lnTo>
                  <a:lnTo>
                    <a:pt x="1352" y="85"/>
                  </a:lnTo>
                  <a:lnTo>
                    <a:pt x="1352" y="85"/>
                  </a:lnTo>
                  <a:lnTo>
                    <a:pt x="13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1"/>
            <p:cNvSpPr/>
            <p:nvPr/>
          </p:nvSpPr>
          <p:spPr>
            <a:xfrm>
              <a:off x="3817900" y="3678550"/>
              <a:ext cx="672300" cy="58075"/>
            </a:xfrm>
            <a:custGeom>
              <a:avLst/>
              <a:gdLst/>
              <a:ahLst/>
              <a:cxnLst/>
              <a:rect l="l" t="t" r="r" b="b"/>
              <a:pathLst>
                <a:path w="26892" h="2323" extrusionOk="0">
                  <a:moveTo>
                    <a:pt x="2365" y="1"/>
                  </a:moveTo>
                  <a:lnTo>
                    <a:pt x="1858" y="43"/>
                  </a:lnTo>
                  <a:lnTo>
                    <a:pt x="1436" y="170"/>
                  </a:lnTo>
                  <a:lnTo>
                    <a:pt x="1056" y="381"/>
                  </a:lnTo>
                  <a:lnTo>
                    <a:pt x="676" y="676"/>
                  </a:lnTo>
                  <a:lnTo>
                    <a:pt x="381" y="1014"/>
                  </a:lnTo>
                  <a:lnTo>
                    <a:pt x="169" y="1436"/>
                  </a:lnTo>
                  <a:lnTo>
                    <a:pt x="43" y="1858"/>
                  </a:lnTo>
                  <a:lnTo>
                    <a:pt x="1" y="2323"/>
                  </a:lnTo>
                  <a:lnTo>
                    <a:pt x="26891" y="2323"/>
                  </a:lnTo>
                  <a:lnTo>
                    <a:pt x="26849" y="1858"/>
                  </a:lnTo>
                  <a:lnTo>
                    <a:pt x="26722" y="1436"/>
                  </a:lnTo>
                  <a:lnTo>
                    <a:pt x="26511" y="1014"/>
                  </a:lnTo>
                  <a:lnTo>
                    <a:pt x="26216" y="676"/>
                  </a:lnTo>
                  <a:lnTo>
                    <a:pt x="25878" y="381"/>
                  </a:lnTo>
                  <a:lnTo>
                    <a:pt x="25456" y="170"/>
                  </a:lnTo>
                  <a:lnTo>
                    <a:pt x="25034" y="43"/>
                  </a:lnTo>
                  <a:lnTo>
                    <a:pt x="2456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1"/>
            <p:cNvSpPr/>
            <p:nvPr/>
          </p:nvSpPr>
          <p:spPr>
            <a:xfrm>
              <a:off x="3817900" y="3678550"/>
              <a:ext cx="672300" cy="58075"/>
            </a:xfrm>
            <a:custGeom>
              <a:avLst/>
              <a:gdLst/>
              <a:ahLst/>
              <a:cxnLst/>
              <a:rect l="l" t="t" r="r" b="b"/>
              <a:pathLst>
                <a:path w="26892" h="2323" fill="none" extrusionOk="0">
                  <a:moveTo>
                    <a:pt x="26891" y="2323"/>
                  </a:moveTo>
                  <a:lnTo>
                    <a:pt x="1" y="2323"/>
                  </a:lnTo>
                  <a:lnTo>
                    <a:pt x="1" y="2323"/>
                  </a:lnTo>
                  <a:lnTo>
                    <a:pt x="43" y="1858"/>
                  </a:lnTo>
                  <a:lnTo>
                    <a:pt x="169" y="1436"/>
                  </a:lnTo>
                  <a:lnTo>
                    <a:pt x="381" y="1014"/>
                  </a:lnTo>
                  <a:lnTo>
                    <a:pt x="676" y="676"/>
                  </a:lnTo>
                  <a:lnTo>
                    <a:pt x="1056" y="381"/>
                  </a:lnTo>
                  <a:lnTo>
                    <a:pt x="1436" y="170"/>
                  </a:lnTo>
                  <a:lnTo>
                    <a:pt x="1858" y="43"/>
                  </a:lnTo>
                  <a:lnTo>
                    <a:pt x="2365" y="1"/>
                  </a:lnTo>
                  <a:lnTo>
                    <a:pt x="24569" y="1"/>
                  </a:lnTo>
                  <a:lnTo>
                    <a:pt x="24569" y="1"/>
                  </a:lnTo>
                  <a:lnTo>
                    <a:pt x="25034" y="43"/>
                  </a:lnTo>
                  <a:lnTo>
                    <a:pt x="25456" y="170"/>
                  </a:lnTo>
                  <a:lnTo>
                    <a:pt x="25878" y="381"/>
                  </a:lnTo>
                  <a:lnTo>
                    <a:pt x="26216" y="676"/>
                  </a:lnTo>
                  <a:lnTo>
                    <a:pt x="26511" y="1014"/>
                  </a:lnTo>
                  <a:lnTo>
                    <a:pt x="26722" y="1436"/>
                  </a:lnTo>
                  <a:lnTo>
                    <a:pt x="26849" y="1858"/>
                  </a:lnTo>
                  <a:lnTo>
                    <a:pt x="26891" y="2323"/>
                  </a:lnTo>
                  <a:lnTo>
                    <a:pt x="26891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1"/>
            <p:cNvSpPr/>
            <p:nvPr/>
          </p:nvSpPr>
          <p:spPr>
            <a:xfrm>
              <a:off x="3801025" y="3734500"/>
              <a:ext cx="706050" cy="66500"/>
            </a:xfrm>
            <a:custGeom>
              <a:avLst/>
              <a:gdLst/>
              <a:ahLst/>
              <a:cxnLst/>
              <a:rect l="l" t="t" r="r" b="b"/>
              <a:pathLst>
                <a:path w="28242" h="2660" extrusionOk="0">
                  <a:moveTo>
                    <a:pt x="253" y="0"/>
                  </a:move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27820" y="2660"/>
                  </a:lnTo>
                  <a:lnTo>
                    <a:pt x="27988" y="2617"/>
                  </a:lnTo>
                  <a:lnTo>
                    <a:pt x="28115" y="2533"/>
                  </a:lnTo>
                  <a:lnTo>
                    <a:pt x="28199" y="2406"/>
                  </a:lnTo>
                  <a:lnTo>
                    <a:pt x="28242" y="2237"/>
                  </a:lnTo>
                  <a:lnTo>
                    <a:pt x="28242" y="422"/>
                  </a:lnTo>
                  <a:lnTo>
                    <a:pt x="28199" y="253"/>
                  </a:lnTo>
                  <a:lnTo>
                    <a:pt x="28115" y="127"/>
                  </a:lnTo>
                  <a:lnTo>
                    <a:pt x="2798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3801025" y="3734500"/>
              <a:ext cx="706050" cy="66500"/>
            </a:xfrm>
            <a:custGeom>
              <a:avLst/>
              <a:gdLst/>
              <a:ahLst/>
              <a:cxnLst/>
              <a:rect l="l" t="t" r="r" b="b"/>
              <a:pathLst>
                <a:path w="28242" h="2660" fill="none" extrusionOk="0">
                  <a:moveTo>
                    <a:pt x="422" y="0"/>
                  </a:moveTo>
                  <a:lnTo>
                    <a:pt x="27820" y="0"/>
                  </a:lnTo>
                  <a:lnTo>
                    <a:pt x="27820" y="0"/>
                  </a:lnTo>
                  <a:lnTo>
                    <a:pt x="27988" y="0"/>
                  </a:lnTo>
                  <a:lnTo>
                    <a:pt x="28115" y="127"/>
                  </a:lnTo>
                  <a:lnTo>
                    <a:pt x="28199" y="253"/>
                  </a:lnTo>
                  <a:lnTo>
                    <a:pt x="28242" y="422"/>
                  </a:lnTo>
                  <a:lnTo>
                    <a:pt x="28242" y="2237"/>
                  </a:lnTo>
                  <a:lnTo>
                    <a:pt x="28242" y="2237"/>
                  </a:lnTo>
                  <a:lnTo>
                    <a:pt x="28199" y="2406"/>
                  </a:lnTo>
                  <a:lnTo>
                    <a:pt x="28115" y="2533"/>
                  </a:lnTo>
                  <a:lnTo>
                    <a:pt x="27988" y="2617"/>
                  </a:lnTo>
                  <a:lnTo>
                    <a:pt x="27820" y="2660"/>
                  </a:lnTo>
                  <a:lnTo>
                    <a:pt x="422" y="2660"/>
                  </a:lnTo>
                  <a:lnTo>
                    <a:pt x="422" y="2660"/>
                  </a:lnTo>
                  <a:lnTo>
                    <a:pt x="253" y="2617"/>
                  </a:lnTo>
                  <a:lnTo>
                    <a:pt x="127" y="2533"/>
                  </a:lnTo>
                  <a:lnTo>
                    <a:pt x="42" y="2406"/>
                  </a:lnTo>
                  <a:lnTo>
                    <a:pt x="0" y="2237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42" y="253"/>
                  </a:lnTo>
                  <a:lnTo>
                    <a:pt x="127" y="127"/>
                  </a:lnTo>
                  <a:lnTo>
                    <a:pt x="253" y="0"/>
                  </a:lnTo>
                  <a:lnTo>
                    <a:pt x="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1"/>
            <p:cNvSpPr/>
            <p:nvPr/>
          </p:nvSpPr>
          <p:spPr>
            <a:xfrm>
              <a:off x="3801025" y="3734500"/>
              <a:ext cx="524525" cy="66500"/>
            </a:xfrm>
            <a:custGeom>
              <a:avLst/>
              <a:gdLst/>
              <a:ahLst/>
              <a:cxnLst/>
              <a:rect l="l" t="t" r="r" b="b"/>
              <a:pathLst>
                <a:path w="20981" h="2660" extrusionOk="0">
                  <a:moveTo>
                    <a:pt x="253" y="0"/>
                  </a:move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17224" y="2660"/>
                  </a:lnTo>
                  <a:lnTo>
                    <a:pt x="17224" y="0"/>
                  </a:lnTo>
                  <a:close/>
                  <a:moveTo>
                    <a:pt x="19799" y="0"/>
                  </a:moveTo>
                  <a:lnTo>
                    <a:pt x="19799" y="2660"/>
                  </a:lnTo>
                  <a:lnTo>
                    <a:pt x="20981" y="2660"/>
                  </a:lnTo>
                  <a:lnTo>
                    <a:pt x="20939" y="1731"/>
                  </a:lnTo>
                  <a:lnTo>
                    <a:pt x="20854" y="971"/>
                  </a:lnTo>
                  <a:lnTo>
                    <a:pt x="20770" y="380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1"/>
            <p:cNvSpPr/>
            <p:nvPr/>
          </p:nvSpPr>
          <p:spPr>
            <a:xfrm>
              <a:off x="3801025" y="3734500"/>
              <a:ext cx="430600" cy="66500"/>
            </a:xfrm>
            <a:custGeom>
              <a:avLst/>
              <a:gdLst/>
              <a:ahLst/>
              <a:cxnLst/>
              <a:rect l="l" t="t" r="r" b="b"/>
              <a:pathLst>
                <a:path w="17224" h="2660" fill="none" extrusionOk="0">
                  <a:moveTo>
                    <a:pt x="17224" y="0"/>
                  </a:moveTo>
                  <a:lnTo>
                    <a:pt x="422" y="0"/>
                  </a:lnTo>
                  <a:lnTo>
                    <a:pt x="422" y="0"/>
                  </a:lnTo>
                  <a:lnTo>
                    <a:pt x="253" y="0"/>
                  </a:ln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17224" y="2660"/>
                  </a:lnTo>
                  <a:lnTo>
                    <a:pt x="172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4295975" y="3734500"/>
              <a:ext cx="29575" cy="66500"/>
            </a:xfrm>
            <a:custGeom>
              <a:avLst/>
              <a:gdLst/>
              <a:ahLst/>
              <a:cxnLst/>
              <a:rect l="l" t="t" r="r" b="b"/>
              <a:pathLst>
                <a:path w="1183" h="2660" fill="none" extrusionOk="0">
                  <a:moveTo>
                    <a:pt x="845" y="0"/>
                  </a:moveTo>
                  <a:lnTo>
                    <a:pt x="1" y="0"/>
                  </a:lnTo>
                  <a:lnTo>
                    <a:pt x="1" y="2660"/>
                  </a:lnTo>
                  <a:lnTo>
                    <a:pt x="1183" y="2660"/>
                  </a:lnTo>
                  <a:lnTo>
                    <a:pt x="1183" y="2660"/>
                  </a:lnTo>
                  <a:lnTo>
                    <a:pt x="1141" y="1731"/>
                  </a:lnTo>
                  <a:lnTo>
                    <a:pt x="1056" y="971"/>
                  </a:lnTo>
                  <a:lnTo>
                    <a:pt x="972" y="380"/>
                  </a:lnTo>
                  <a:lnTo>
                    <a:pt x="8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4578825" y="3124500"/>
              <a:ext cx="198425" cy="84450"/>
            </a:xfrm>
            <a:custGeom>
              <a:avLst/>
              <a:gdLst/>
              <a:ahLst/>
              <a:cxnLst/>
              <a:rect l="l" t="t" r="r" b="b"/>
              <a:pathLst>
                <a:path w="7937" h="3378" extrusionOk="0">
                  <a:moveTo>
                    <a:pt x="4939" y="0"/>
                  </a:moveTo>
                  <a:lnTo>
                    <a:pt x="4348" y="85"/>
                  </a:lnTo>
                  <a:lnTo>
                    <a:pt x="4053" y="127"/>
                  </a:lnTo>
                  <a:lnTo>
                    <a:pt x="3842" y="211"/>
                  </a:lnTo>
                  <a:lnTo>
                    <a:pt x="3631" y="338"/>
                  </a:lnTo>
                  <a:lnTo>
                    <a:pt x="3462" y="465"/>
                  </a:lnTo>
                  <a:lnTo>
                    <a:pt x="3166" y="760"/>
                  </a:lnTo>
                  <a:lnTo>
                    <a:pt x="2829" y="1013"/>
                  </a:lnTo>
                  <a:lnTo>
                    <a:pt x="2449" y="1182"/>
                  </a:lnTo>
                  <a:lnTo>
                    <a:pt x="2027" y="1309"/>
                  </a:lnTo>
                  <a:lnTo>
                    <a:pt x="338" y="929"/>
                  </a:lnTo>
                  <a:lnTo>
                    <a:pt x="0" y="2660"/>
                  </a:lnTo>
                  <a:lnTo>
                    <a:pt x="2533" y="2955"/>
                  </a:lnTo>
                  <a:lnTo>
                    <a:pt x="2744" y="3082"/>
                  </a:lnTo>
                  <a:lnTo>
                    <a:pt x="2955" y="3209"/>
                  </a:lnTo>
                  <a:lnTo>
                    <a:pt x="3209" y="3293"/>
                  </a:lnTo>
                  <a:lnTo>
                    <a:pt x="3462" y="3335"/>
                  </a:lnTo>
                  <a:lnTo>
                    <a:pt x="4306" y="3377"/>
                  </a:lnTo>
                  <a:lnTo>
                    <a:pt x="6459" y="3377"/>
                  </a:lnTo>
                  <a:lnTo>
                    <a:pt x="7135" y="3335"/>
                  </a:lnTo>
                  <a:lnTo>
                    <a:pt x="7641" y="3251"/>
                  </a:lnTo>
                  <a:lnTo>
                    <a:pt x="7810" y="3209"/>
                  </a:lnTo>
                  <a:lnTo>
                    <a:pt x="7894" y="3124"/>
                  </a:lnTo>
                  <a:lnTo>
                    <a:pt x="7937" y="3040"/>
                  </a:lnTo>
                  <a:lnTo>
                    <a:pt x="7937" y="2913"/>
                  </a:lnTo>
                  <a:lnTo>
                    <a:pt x="7894" y="2533"/>
                  </a:lnTo>
                  <a:lnTo>
                    <a:pt x="7768" y="2027"/>
                  </a:lnTo>
                  <a:lnTo>
                    <a:pt x="7599" y="1478"/>
                  </a:lnTo>
                  <a:lnTo>
                    <a:pt x="7261" y="507"/>
                  </a:lnTo>
                  <a:lnTo>
                    <a:pt x="7092" y="85"/>
                  </a:lnTo>
                  <a:lnTo>
                    <a:pt x="6628" y="42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1"/>
            <p:cNvSpPr/>
            <p:nvPr/>
          </p:nvSpPr>
          <p:spPr>
            <a:xfrm>
              <a:off x="4578825" y="3124500"/>
              <a:ext cx="198425" cy="84450"/>
            </a:xfrm>
            <a:custGeom>
              <a:avLst/>
              <a:gdLst/>
              <a:ahLst/>
              <a:cxnLst/>
              <a:rect l="l" t="t" r="r" b="b"/>
              <a:pathLst>
                <a:path w="7937" h="3378" fill="none" extrusionOk="0">
                  <a:moveTo>
                    <a:pt x="338" y="929"/>
                  </a:moveTo>
                  <a:lnTo>
                    <a:pt x="2027" y="1309"/>
                  </a:lnTo>
                  <a:lnTo>
                    <a:pt x="2027" y="1309"/>
                  </a:lnTo>
                  <a:lnTo>
                    <a:pt x="2449" y="1182"/>
                  </a:lnTo>
                  <a:lnTo>
                    <a:pt x="2829" y="1013"/>
                  </a:lnTo>
                  <a:lnTo>
                    <a:pt x="3166" y="760"/>
                  </a:lnTo>
                  <a:lnTo>
                    <a:pt x="3462" y="465"/>
                  </a:lnTo>
                  <a:lnTo>
                    <a:pt x="3462" y="465"/>
                  </a:lnTo>
                  <a:lnTo>
                    <a:pt x="3631" y="338"/>
                  </a:lnTo>
                  <a:lnTo>
                    <a:pt x="3842" y="211"/>
                  </a:lnTo>
                  <a:lnTo>
                    <a:pt x="4053" y="127"/>
                  </a:lnTo>
                  <a:lnTo>
                    <a:pt x="4348" y="85"/>
                  </a:lnTo>
                  <a:lnTo>
                    <a:pt x="4939" y="0"/>
                  </a:lnTo>
                  <a:lnTo>
                    <a:pt x="5573" y="0"/>
                  </a:lnTo>
                  <a:lnTo>
                    <a:pt x="6164" y="0"/>
                  </a:lnTo>
                  <a:lnTo>
                    <a:pt x="6628" y="42"/>
                  </a:lnTo>
                  <a:lnTo>
                    <a:pt x="7092" y="85"/>
                  </a:lnTo>
                  <a:lnTo>
                    <a:pt x="7092" y="85"/>
                  </a:lnTo>
                  <a:lnTo>
                    <a:pt x="7261" y="507"/>
                  </a:lnTo>
                  <a:lnTo>
                    <a:pt x="7599" y="1478"/>
                  </a:lnTo>
                  <a:lnTo>
                    <a:pt x="7768" y="2027"/>
                  </a:lnTo>
                  <a:lnTo>
                    <a:pt x="7894" y="2533"/>
                  </a:lnTo>
                  <a:lnTo>
                    <a:pt x="7937" y="2913"/>
                  </a:lnTo>
                  <a:lnTo>
                    <a:pt x="7937" y="3040"/>
                  </a:lnTo>
                  <a:lnTo>
                    <a:pt x="7894" y="3124"/>
                  </a:lnTo>
                  <a:lnTo>
                    <a:pt x="7894" y="3124"/>
                  </a:lnTo>
                  <a:lnTo>
                    <a:pt x="7810" y="3209"/>
                  </a:lnTo>
                  <a:lnTo>
                    <a:pt x="7641" y="3251"/>
                  </a:lnTo>
                  <a:lnTo>
                    <a:pt x="7135" y="3335"/>
                  </a:lnTo>
                  <a:lnTo>
                    <a:pt x="6459" y="3377"/>
                  </a:lnTo>
                  <a:lnTo>
                    <a:pt x="5741" y="3377"/>
                  </a:lnTo>
                  <a:lnTo>
                    <a:pt x="4306" y="3377"/>
                  </a:lnTo>
                  <a:lnTo>
                    <a:pt x="3462" y="3335"/>
                  </a:lnTo>
                  <a:lnTo>
                    <a:pt x="3462" y="3335"/>
                  </a:lnTo>
                  <a:lnTo>
                    <a:pt x="3209" y="3293"/>
                  </a:lnTo>
                  <a:lnTo>
                    <a:pt x="2955" y="3209"/>
                  </a:lnTo>
                  <a:lnTo>
                    <a:pt x="2744" y="3082"/>
                  </a:lnTo>
                  <a:lnTo>
                    <a:pt x="2533" y="2955"/>
                  </a:lnTo>
                  <a:lnTo>
                    <a:pt x="0" y="2660"/>
                  </a:lnTo>
                  <a:lnTo>
                    <a:pt x="338" y="9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4439500" y="2879650"/>
              <a:ext cx="195275" cy="326125"/>
            </a:xfrm>
            <a:custGeom>
              <a:avLst/>
              <a:gdLst/>
              <a:ahLst/>
              <a:cxnLst/>
              <a:rect l="l" t="t" r="r" b="b"/>
              <a:pathLst>
                <a:path w="7811" h="13045" extrusionOk="0">
                  <a:moveTo>
                    <a:pt x="2027" y="1"/>
                  </a:moveTo>
                  <a:lnTo>
                    <a:pt x="1943" y="127"/>
                  </a:lnTo>
                  <a:lnTo>
                    <a:pt x="1647" y="549"/>
                  </a:lnTo>
                  <a:lnTo>
                    <a:pt x="1225" y="1225"/>
                  </a:lnTo>
                  <a:lnTo>
                    <a:pt x="1014" y="1647"/>
                  </a:lnTo>
                  <a:lnTo>
                    <a:pt x="803" y="2111"/>
                  </a:lnTo>
                  <a:lnTo>
                    <a:pt x="592" y="2618"/>
                  </a:lnTo>
                  <a:lnTo>
                    <a:pt x="381" y="3167"/>
                  </a:lnTo>
                  <a:lnTo>
                    <a:pt x="212" y="3758"/>
                  </a:lnTo>
                  <a:lnTo>
                    <a:pt x="128" y="4391"/>
                  </a:lnTo>
                  <a:lnTo>
                    <a:pt x="43" y="5024"/>
                  </a:lnTo>
                  <a:lnTo>
                    <a:pt x="1" y="5742"/>
                  </a:lnTo>
                  <a:lnTo>
                    <a:pt x="43" y="6459"/>
                  </a:lnTo>
                  <a:lnTo>
                    <a:pt x="170" y="7177"/>
                  </a:lnTo>
                  <a:lnTo>
                    <a:pt x="339" y="7810"/>
                  </a:lnTo>
                  <a:lnTo>
                    <a:pt x="550" y="8443"/>
                  </a:lnTo>
                  <a:lnTo>
                    <a:pt x="972" y="9330"/>
                  </a:lnTo>
                  <a:lnTo>
                    <a:pt x="1436" y="10132"/>
                  </a:lnTo>
                  <a:lnTo>
                    <a:pt x="1943" y="10807"/>
                  </a:lnTo>
                  <a:lnTo>
                    <a:pt x="2449" y="11398"/>
                  </a:lnTo>
                  <a:lnTo>
                    <a:pt x="3040" y="11905"/>
                  </a:lnTo>
                  <a:lnTo>
                    <a:pt x="3589" y="12285"/>
                  </a:lnTo>
                  <a:lnTo>
                    <a:pt x="4180" y="12580"/>
                  </a:lnTo>
                  <a:lnTo>
                    <a:pt x="4771" y="12791"/>
                  </a:lnTo>
                  <a:lnTo>
                    <a:pt x="5320" y="12918"/>
                  </a:lnTo>
                  <a:lnTo>
                    <a:pt x="5911" y="13003"/>
                  </a:lnTo>
                  <a:lnTo>
                    <a:pt x="6502" y="13045"/>
                  </a:lnTo>
                  <a:lnTo>
                    <a:pt x="7135" y="13003"/>
                  </a:lnTo>
                  <a:lnTo>
                    <a:pt x="7811" y="10681"/>
                  </a:lnTo>
                  <a:lnTo>
                    <a:pt x="7473" y="10427"/>
                  </a:lnTo>
                  <a:lnTo>
                    <a:pt x="7177" y="10132"/>
                  </a:lnTo>
                  <a:lnTo>
                    <a:pt x="6882" y="9836"/>
                  </a:lnTo>
                  <a:lnTo>
                    <a:pt x="6586" y="9541"/>
                  </a:lnTo>
                  <a:lnTo>
                    <a:pt x="6375" y="9245"/>
                  </a:lnTo>
                  <a:lnTo>
                    <a:pt x="6164" y="8823"/>
                  </a:lnTo>
                  <a:lnTo>
                    <a:pt x="5700" y="7726"/>
                  </a:lnTo>
                  <a:lnTo>
                    <a:pt x="4560" y="4897"/>
                  </a:lnTo>
                  <a:lnTo>
                    <a:pt x="3927" y="3420"/>
                  </a:lnTo>
                  <a:lnTo>
                    <a:pt x="3294" y="1985"/>
                  </a:lnTo>
                  <a:lnTo>
                    <a:pt x="2956" y="1394"/>
                  </a:lnTo>
                  <a:lnTo>
                    <a:pt x="2660" y="845"/>
                  </a:lnTo>
                  <a:lnTo>
                    <a:pt x="2365" y="38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4439500" y="2879650"/>
              <a:ext cx="195275" cy="326125"/>
            </a:xfrm>
            <a:custGeom>
              <a:avLst/>
              <a:gdLst/>
              <a:ahLst/>
              <a:cxnLst/>
              <a:rect l="l" t="t" r="r" b="b"/>
              <a:pathLst>
                <a:path w="7811" h="13045" fill="none" extrusionOk="0">
                  <a:moveTo>
                    <a:pt x="7811" y="10681"/>
                  </a:moveTo>
                  <a:lnTo>
                    <a:pt x="7811" y="10681"/>
                  </a:lnTo>
                  <a:lnTo>
                    <a:pt x="7473" y="10427"/>
                  </a:lnTo>
                  <a:lnTo>
                    <a:pt x="7177" y="10132"/>
                  </a:lnTo>
                  <a:lnTo>
                    <a:pt x="6882" y="9836"/>
                  </a:lnTo>
                  <a:lnTo>
                    <a:pt x="6586" y="9541"/>
                  </a:lnTo>
                  <a:lnTo>
                    <a:pt x="6586" y="9541"/>
                  </a:lnTo>
                  <a:lnTo>
                    <a:pt x="6375" y="9245"/>
                  </a:lnTo>
                  <a:lnTo>
                    <a:pt x="6164" y="8823"/>
                  </a:lnTo>
                  <a:lnTo>
                    <a:pt x="5700" y="7726"/>
                  </a:lnTo>
                  <a:lnTo>
                    <a:pt x="4560" y="4897"/>
                  </a:lnTo>
                  <a:lnTo>
                    <a:pt x="3927" y="3420"/>
                  </a:lnTo>
                  <a:lnTo>
                    <a:pt x="3294" y="1985"/>
                  </a:lnTo>
                  <a:lnTo>
                    <a:pt x="2956" y="1394"/>
                  </a:lnTo>
                  <a:lnTo>
                    <a:pt x="2660" y="845"/>
                  </a:lnTo>
                  <a:lnTo>
                    <a:pt x="2365" y="380"/>
                  </a:lnTo>
                  <a:lnTo>
                    <a:pt x="2027" y="1"/>
                  </a:lnTo>
                  <a:lnTo>
                    <a:pt x="2027" y="1"/>
                  </a:lnTo>
                  <a:lnTo>
                    <a:pt x="1943" y="127"/>
                  </a:lnTo>
                  <a:lnTo>
                    <a:pt x="1647" y="549"/>
                  </a:lnTo>
                  <a:lnTo>
                    <a:pt x="1225" y="1225"/>
                  </a:lnTo>
                  <a:lnTo>
                    <a:pt x="1014" y="1647"/>
                  </a:lnTo>
                  <a:lnTo>
                    <a:pt x="803" y="2111"/>
                  </a:lnTo>
                  <a:lnTo>
                    <a:pt x="592" y="2618"/>
                  </a:lnTo>
                  <a:lnTo>
                    <a:pt x="381" y="3167"/>
                  </a:lnTo>
                  <a:lnTo>
                    <a:pt x="212" y="3758"/>
                  </a:lnTo>
                  <a:lnTo>
                    <a:pt x="128" y="4391"/>
                  </a:lnTo>
                  <a:lnTo>
                    <a:pt x="43" y="5024"/>
                  </a:lnTo>
                  <a:lnTo>
                    <a:pt x="1" y="5742"/>
                  </a:lnTo>
                  <a:lnTo>
                    <a:pt x="43" y="6459"/>
                  </a:lnTo>
                  <a:lnTo>
                    <a:pt x="170" y="7177"/>
                  </a:lnTo>
                  <a:lnTo>
                    <a:pt x="170" y="7177"/>
                  </a:lnTo>
                  <a:lnTo>
                    <a:pt x="339" y="7810"/>
                  </a:lnTo>
                  <a:lnTo>
                    <a:pt x="550" y="8443"/>
                  </a:lnTo>
                  <a:lnTo>
                    <a:pt x="550" y="8443"/>
                  </a:lnTo>
                  <a:lnTo>
                    <a:pt x="972" y="9330"/>
                  </a:lnTo>
                  <a:lnTo>
                    <a:pt x="1436" y="10132"/>
                  </a:lnTo>
                  <a:lnTo>
                    <a:pt x="1943" y="10807"/>
                  </a:lnTo>
                  <a:lnTo>
                    <a:pt x="2449" y="11398"/>
                  </a:lnTo>
                  <a:lnTo>
                    <a:pt x="3040" y="11905"/>
                  </a:lnTo>
                  <a:lnTo>
                    <a:pt x="3589" y="12285"/>
                  </a:lnTo>
                  <a:lnTo>
                    <a:pt x="4180" y="12580"/>
                  </a:lnTo>
                  <a:lnTo>
                    <a:pt x="4771" y="12791"/>
                  </a:lnTo>
                  <a:lnTo>
                    <a:pt x="4771" y="12791"/>
                  </a:lnTo>
                  <a:lnTo>
                    <a:pt x="5320" y="12918"/>
                  </a:lnTo>
                  <a:lnTo>
                    <a:pt x="5911" y="13003"/>
                  </a:lnTo>
                  <a:lnTo>
                    <a:pt x="6502" y="13045"/>
                  </a:lnTo>
                  <a:lnTo>
                    <a:pt x="7135" y="13003"/>
                  </a:lnTo>
                  <a:lnTo>
                    <a:pt x="7811" y="106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1"/>
            <p:cNvSpPr/>
            <p:nvPr/>
          </p:nvSpPr>
          <p:spPr>
            <a:xfrm>
              <a:off x="4465900" y="3118150"/>
              <a:ext cx="10575" cy="16925"/>
            </a:xfrm>
            <a:custGeom>
              <a:avLst/>
              <a:gdLst/>
              <a:ahLst/>
              <a:cxnLst/>
              <a:rect l="l" t="t" r="r" b="b"/>
              <a:pathLst>
                <a:path w="423" h="677" extrusionOk="0">
                  <a:moveTo>
                    <a:pt x="0" y="1"/>
                  </a:moveTo>
                  <a:lnTo>
                    <a:pt x="0" y="43"/>
                  </a:lnTo>
                  <a:lnTo>
                    <a:pt x="380" y="676"/>
                  </a:lnTo>
                  <a:lnTo>
                    <a:pt x="422" y="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1"/>
            <p:cNvSpPr/>
            <p:nvPr/>
          </p:nvSpPr>
          <p:spPr>
            <a:xfrm>
              <a:off x="4508100" y="3170925"/>
              <a:ext cx="21150" cy="15850"/>
            </a:xfrm>
            <a:custGeom>
              <a:avLst/>
              <a:gdLst/>
              <a:ahLst/>
              <a:cxnLst/>
              <a:rect l="l" t="t" r="r" b="b"/>
              <a:pathLst>
                <a:path w="846" h="63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23" y="338"/>
                  </a:lnTo>
                  <a:lnTo>
                    <a:pt x="845" y="634"/>
                  </a:lnTo>
                  <a:lnTo>
                    <a:pt x="845" y="634"/>
                  </a:lnTo>
                  <a:lnTo>
                    <a:pt x="845" y="634"/>
                  </a:lnTo>
                  <a:lnTo>
                    <a:pt x="423" y="33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4465900" y="3118150"/>
              <a:ext cx="10575" cy="16925"/>
            </a:xfrm>
            <a:custGeom>
              <a:avLst/>
              <a:gdLst/>
              <a:ahLst/>
              <a:cxnLst/>
              <a:rect l="l" t="t" r="r" b="b"/>
              <a:pathLst>
                <a:path w="423" h="67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80" y="676"/>
                  </a:lnTo>
                  <a:lnTo>
                    <a:pt x="380" y="676"/>
                  </a:lnTo>
                  <a:lnTo>
                    <a:pt x="422" y="676"/>
                  </a:lnTo>
                  <a:lnTo>
                    <a:pt x="422" y="6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4465900" y="2972525"/>
              <a:ext cx="96050" cy="214250"/>
            </a:xfrm>
            <a:custGeom>
              <a:avLst/>
              <a:gdLst/>
              <a:ahLst/>
              <a:cxnLst/>
              <a:rect l="l" t="t" r="r" b="b"/>
              <a:pathLst>
                <a:path w="3842" h="8570" extrusionOk="0">
                  <a:moveTo>
                    <a:pt x="507" y="0"/>
                  </a:moveTo>
                  <a:lnTo>
                    <a:pt x="211" y="2913"/>
                  </a:lnTo>
                  <a:lnTo>
                    <a:pt x="0" y="5826"/>
                  </a:lnTo>
                  <a:lnTo>
                    <a:pt x="422" y="6501"/>
                  </a:lnTo>
                  <a:lnTo>
                    <a:pt x="1182" y="6586"/>
                  </a:lnTo>
                  <a:lnTo>
                    <a:pt x="1351" y="7008"/>
                  </a:lnTo>
                  <a:lnTo>
                    <a:pt x="1689" y="7937"/>
                  </a:lnTo>
                  <a:lnTo>
                    <a:pt x="2111" y="8274"/>
                  </a:lnTo>
                  <a:lnTo>
                    <a:pt x="2533" y="8570"/>
                  </a:lnTo>
                  <a:lnTo>
                    <a:pt x="3800" y="8570"/>
                  </a:lnTo>
                  <a:lnTo>
                    <a:pt x="3842" y="7894"/>
                  </a:lnTo>
                  <a:lnTo>
                    <a:pt x="3800" y="7219"/>
                  </a:lnTo>
                  <a:lnTo>
                    <a:pt x="3715" y="6501"/>
                  </a:lnTo>
                  <a:lnTo>
                    <a:pt x="3546" y="5826"/>
                  </a:lnTo>
                  <a:lnTo>
                    <a:pt x="3293" y="5108"/>
                  </a:lnTo>
                  <a:lnTo>
                    <a:pt x="3040" y="4433"/>
                  </a:lnTo>
                  <a:lnTo>
                    <a:pt x="2744" y="3757"/>
                  </a:lnTo>
                  <a:lnTo>
                    <a:pt x="2407" y="3124"/>
                  </a:lnTo>
                  <a:lnTo>
                    <a:pt x="1773" y="1942"/>
                  </a:lnTo>
                  <a:lnTo>
                    <a:pt x="1182" y="101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4465900" y="2972525"/>
              <a:ext cx="96050" cy="214250"/>
            </a:xfrm>
            <a:custGeom>
              <a:avLst/>
              <a:gdLst/>
              <a:ahLst/>
              <a:cxnLst/>
              <a:rect l="l" t="t" r="r" b="b"/>
              <a:pathLst>
                <a:path w="3842" h="8570" fill="none" extrusionOk="0">
                  <a:moveTo>
                    <a:pt x="507" y="0"/>
                  </a:moveTo>
                  <a:lnTo>
                    <a:pt x="507" y="0"/>
                  </a:lnTo>
                  <a:lnTo>
                    <a:pt x="211" y="2913"/>
                  </a:lnTo>
                  <a:lnTo>
                    <a:pt x="0" y="5826"/>
                  </a:lnTo>
                  <a:lnTo>
                    <a:pt x="0" y="5826"/>
                  </a:lnTo>
                  <a:lnTo>
                    <a:pt x="422" y="6501"/>
                  </a:lnTo>
                  <a:lnTo>
                    <a:pt x="422" y="6501"/>
                  </a:lnTo>
                  <a:lnTo>
                    <a:pt x="1182" y="6586"/>
                  </a:lnTo>
                  <a:lnTo>
                    <a:pt x="1182" y="6586"/>
                  </a:lnTo>
                  <a:lnTo>
                    <a:pt x="1351" y="7008"/>
                  </a:lnTo>
                  <a:lnTo>
                    <a:pt x="1689" y="7937"/>
                  </a:lnTo>
                  <a:lnTo>
                    <a:pt x="1689" y="7937"/>
                  </a:lnTo>
                  <a:lnTo>
                    <a:pt x="2111" y="8274"/>
                  </a:lnTo>
                  <a:lnTo>
                    <a:pt x="2533" y="8570"/>
                  </a:lnTo>
                  <a:lnTo>
                    <a:pt x="3800" y="8570"/>
                  </a:lnTo>
                  <a:lnTo>
                    <a:pt x="3800" y="8570"/>
                  </a:lnTo>
                  <a:lnTo>
                    <a:pt x="3842" y="7894"/>
                  </a:lnTo>
                  <a:lnTo>
                    <a:pt x="3800" y="7219"/>
                  </a:lnTo>
                  <a:lnTo>
                    <a:pt x="3715" y="6501"/>
                  </a:lnTo>
                  <a:lnTo>
                    <a:pt x="3546" y="5826"/>
                  </a:lnTo>
                  <a:lnTo>
                    <a:pt x="3293" y="5108"/>
                  </a:lnTo>
                  <a:lnTo>
                    <a:pt x="3040" y="4433"/>
                  </a:lnTo>
                  <a:lnTo>
                    <a:pt x="2744" y="3757"/>
                  </a:lnTo>
                  <a:lnTo>
                    <a:pt x="2407" y="3124"/>
                  </a:lnTo>
                  <a:lnTo>
                    <a:pt x="1773" y="1942"/>
                  </a:lnTo>
                  <a:lnTo>
                    <a:pt x="1182" y="1014"/>
                  </a:lnTo>
                  <a:lnTo>
                    <a:pt x="5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3889675" y="3270125"/>
              <a:ext cx="615300" cy="445400"/>
            </a:xfrm>
            <a:custGeom>
              <a:avLst/>
              <a:gdLst/>
              <a:ahLst/>
              <a:cxnLst/>
              <a:rect l="l" t="t" r="r" b="b"/>
              <a:pathLst>
                <a:path w="24612" h="17816" extrusionOk="0">
                  <a:moveTo>
                    <a:pt x="2786" y="1"/>
                  </a:moveTo>
                  <a:lnTo>
                    <a:pt x="2153" y="1985"/>
                  </a:lnTo>
                  <a:lnTo>
                    <a:pt x="1604" y="4096"/>
                  </a:lnTo>
                  <a:lnTo>
                    <a:pt x="971" y="6586"/>
                  </a:lnTo>
                  <a:lnTo>
                    <a:pt x="676" y="7895"/>
                  </a:lnTo>
                  <a:lnTo>
                    <a:pt x="422" y="9204"/>
                  </a:lnTo>
                  <a:lnTo>
                    <a:pt x="211" y="10470"/>
                  </a:lnTo>
                  <a:lnTo>
                    <a:pt x="85" y="11652"/>
                  </a:lnTo>
                  <a:lnTo>
                    <a:pt x="0" y="12750"/>
                  </a:lnTo>
                  <a:lnTo>
                    <a:pt x="0" y="13256"/>
                  </a:lnTo>
                  <a:lnTo>
                    <a:pt x="42" y="13678"/>
                  </a:lnTo>
                  <a:lnTo>
                    <a:pt x="85" y="14100"/>
                  </a:lnTo>
                  <a:lnTo>
                    <a:pt x="169" y="14480"/>
                  </a:lnTo>
                  <a:lnTo>
                    <a:pt x="296" y="14776"/>
                  </a:lnTo>
                  <a:lnTo>
                    <a:pt x="465" y="15029"/>
                  </a:lnTo>
                  <a:lnTo>
                    <a:pt x="676" y="15325"/>
                  </a:lnTo>
                  <a:lnTo>
                    <a:pt x="929" y="15578"/>
                  </a:lnTo>
                  <a:lnTo>
                    <a:pt x="1224" y="15831"/>
                  </a:lnTo>
                  <a:lnTo>
                    <a:pt x="1562" y="16042"/>
                  </a:lnTo>
                  <a:lnTo>
                    <a:pt x="1942" y="16253"/>
                  </a:lnTo>
                  <a:lnTo>
                    <a:pt x="2364" y="16464"/>
                  </a:lnTo>
                  <a:lnTo>
                    <a:pt x="3251" y="16802"/>
                  </a:lnTo>
                  <a:lnTo>
                    <a:pt x="4264" y="17098"/>
                  </a:lnTo>
                  <a:lnTo>
                    <a:pt x="5361" y="17309"/>
                  </a:lnTo>
                  <a:lnTo>
                    <a:pt x="6543" y="17478"/>
                  </a:lnTo>
                  <a:lnTo>
                    <a:pt x="7768" y="17646"/>
                  </a:lnTo>
                  <a:lnTo>
                    <a:pt x="9076" y="17731"/>
                  </a:lnTo>
                  <a:lnTo>
                    <a:pt x="10427" y="17773"/>
                  </a:lnTo>
                  <a:lnTo>
                    <a:pt x="11820" y="17815"/>
                  </a:lnTo>
                  <a:lnTo>
                    <a:pt x="13171" y="17815"/>
                  </a:lnTo>
                  <a:lnTo>
                    <a:pt x="15957" y="17773"/>
                  </a:lnTo>
                  <a:lnTo>
                    <a:pt x="18575" y="17689"/>
                  </a:lnTo>
                  <a:lnTo>
                    <a:pt x="21994" y="17604"/>
                  </a:lnTo>
                  <a:lnTo>
                    <a:pt x="23429" y="17562"/>
                  </a:lnTo>
                  <a:lnTo>
                    <a:pt x="24611" y="17604"/>
                  </a:lnTo>
                  <a:lnTo>
                    <a:pt x="24611" y="9204"/>
                  </a:lnTo>
                  <a:lnTo>
                    <a:pt x="23092" y="8824"/>
                  </a:lnTo>
                  <a:lnTo>
                    <a:pt x="22923" y="2154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3889675" y="3270125"/>
              <a:ext cx="615300" cy="445400"/>
            </a:xfrm>
            <a:custGeom>
              <a:avLst/>
              <a:gdLst/>
              <a:ahLst/>
              <a:cxnLst/>
              <a:rect l="l" t="t" r="r" b="b"/>
              <a:pathLst>
                <a:path w="24612" h="17816" fill="none" extrusionOk="0">
                  <a:moveTo>
                    <a:pt x="2786" y="1"/>
                  </a:moveTo>
                  <a:lnTo>
                    <a:pt x="22923" y="2154"/>
                  </a:lnTo>
                  <a:lnTo>
                    <a:pt x="23092" y="8824"/>
                  </a:lnTo>
                  <a:lnTo>
                    <a:pt x="23092" y="8824"/>
                  </a:lnTo>
                  <a:lnTo>
                    <a:pt x="24611" y="9204"/>
                  </a:lnTo>
                  <a:lnTo>
                    <a:pt x="24611" y="17604"/>
                  </a:lnTo>
                  <a:lnTo>
                    <a:pt x="24611" y="17604"/>
                  </a:lnTo>
                  <a:lnTo>
                    <a:pt x="23429" y="17562"/>
                  </a:lnTo>
                  <a:lnTo>
                    <a:pt x="21994" y="17604"/>
                  </a:lnTo>
                  <a:lnTo>
                    <a:pt x="18575" y="17689"/>
                  </a:lnTo>
                  <a:lnTo>
                    <a:pt x="18575" y="17689"/>
                  </a:lnTo>
                  <a:lnTo>
                    <a:pt x="15957" y="17773"/>
                  </a:lnTo>
                  <a:lnTo>
                    <a:pt x="13171" y="17815"/>
                  </a:lnTo>
                  <a:lnTo>
                    <a:pt x="11820" y="17815"/>
                  </a:lnTo>
                  <a:lnTo>
                    <a:pt x="10427" y="17773"/>
                  </a:lnTo>
                  <a:lnTo>
                    <a:pt x="9076" y="17731"/>
                  </a:lnTo>
                  <a:lnTo>
                    <a:pt x="7768" y="17646"/>
                  </a:lnTo>
                  <a:lnTo>
                    <a:pt x="6543" y="17478"/>
                  </a:lnTo>
                  <a:lnTo>
                    <a:pt x="5361" y="17309"/>
                  </a:lnTo>
                  <a:lnTo>
                    <a:pt x="4264" y="17098"/>
                  </a:lnTo>
                  <a:lnTo>
                    <a:pt x="3251" y="16802"/>
                  </a:lnTo>
                  <a:lnTo>
                    <a:pt x="2364" y="16464"/>
                  </a:lnTo>
                  <a:lnTo>
                    <a:pt x="1942" y="16253"/>
                  </a:lnTo>
                  <a:lnTo>
                    <a:pt x="1562" y="16042"/>
                  </a:lnTo>
                  <a:lnTo>
                    <a:pt x="1224" y="15831"/>
                  </a:lnTo>
                  <a:lnTo>
                    <a:pt x="929" y="15578"/>
                  </a:lnTo>
                  <a:lnTo>
                    <a:pt x="676" y="15325"/>
                  </a:lnTo>
                  <a:lnTo>
                    <a:pt x="465" y="15029"/>
                  </a:lnTo>
                  <a:lnTo>
                    <a:pt x="465" y="15029"/>
                  </a:lnTo>
                  <a:lnTo>
                    <a:pt x="296" y="14776"/>
                  </a:lnTo>
                  <a:lnTo>
                    <a:pt x="169" y="14480"/>
                  </a:lnTo>
                  <a:lnTo>
                    <a:pt x="85" y="14100"/>
                  </a:lnTo>
                  <a:lnTo>
                    <a:pt x="42" y="13678"/>
                  </a:lnTo>
                  <a:lnTo>
                    <a:pt x="0" y="13256"/>
                  </a:lnTo>
                  <a:lnTo>
                    <a:pt x="0" y="12750"/>
                  </a:lnTo>
                  <a:lnTo>
                    <a:pt x="85" y="11652"/>
                  </a:lnTo>
                  <a:lnTo>
                    <a:pt x="211" y="10470"/>
                  </a:lnTo>
                  <a:lnTo>
                    <a:pt x="422" y="9204"/>
                  </a:lnTo>
                  <a:lnTo>
                    <a:pt x="676" y="7895"/>
                  </a:lnTo>
                  <a:lnTo>
                    <a:pt x="971" y="6586"/>
                  </a:lnTo>
                  <a:lnTo>
                    <a:pt x="1604" y="4096"/>
                  </a:lnTo>
                  <a:lnTo>
                    <a:pt x="2153" y="1985"/>
                  </a:lnTo>
                  <a:lnTo>
                    <a:pt x="27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4610475" y="4268500"/>
              <a:ext cx="118225" cy="171000"/>
            </a:xfrm>
            <a:custGeom>
              <a:avLst/>
              <a:gdLst/>
              <a:ahLst/>
              <a:cxnLst/>
              <a:rect l="l" t="t" r="r" b="b"/>
              <a:pathLst>
                <a:path w="4729" h="6840" extrusionOk="0">
                  <a:moveTo>
                    <a:pt x="1858" y="1"/>
                  </a:moveTo>
                  <a:lnTo>
                    <a:pt x="1" y="6628"/>
                  </a:lnTo>
                  <a:lnTo>
                    <a:pt x="2914" y="6839"/>
                  </a:lnTo>
                  <a:lnTo>
                    <a:pt x="4729" y="212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1"/>
            <p:cNvSpPr/>
            <p:nvPr/>
          </p:nvSpPr>
          <p:spPr>
            <a:xfrm>
              <a:off x="4610475" y="4268500"/>
              <a:ext cx="118225" cy="171000"/>
            </a:xfrm>
            <a:custGeom>
              <a:avLst/>
              <a:gdLst/>
              <a:ahLst/>
              <a:cxnLst/>
              <a:rect l="l" t="t" r="r" b="b"/>
              <a:pathLst>
                <a:path w="4729" h="6840" fill="none" extrusionOk="0">
                  <a:moveTo>
                    <a:pt x="1" y="6628"/>
                  </a:moveTo>
                  <a:lnTo>
                    <a:pt x="2914" y="6839"/>
                  </a:lnTo>
                  <a:lnTo>
                    <a:pt x="4729" y="212"/>
                  </a:lnTo>
                  <a:lnTo>
                    <a:pt x="1858" y="1"/>
                  </a:lnTo>
                  <a:lnTo>
                    <a:pt x="1" y="66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1"/>
            <p:cNvSpPr/>
            <p:nvPr/>
          </p:nvSpPr>
          <p:spPr>
            <a:xfrm>
              <a:off x="4691750" y="4414150"/>
              <a:ext cx="39075" cy="38000"/>
            </a:xfrm>
            <a:custGeom>
              <a:avLst/>
              <a:gdLst/>
              <a:ahLst/>
              <a:cxnLst/>
              <a:rect l="l" t="t" r="r" b="b"/>
              <a:pathLst>
                <a:path w="1563" h="1520" extrusionOk="0">
                  <a:moveTo>
                    <a:pt x="845" y="127"/>
                  </a:moveTo>
                  <a:lnTo>
                    <a:pt x="929" y="211"/>
                  </a:lnTo>
                  <a:lnTo>
                    <a:pt x="929" y="296"/>
                  </a:lnTo>
                  <a:lnTo>
                    <a:pt x="845" y="464"/>
                  </a:lnTo>
                  <a:lnTo>
                    <a:pt x="718" y="676"/>
                  </a:lnTo>
                  <a:lnTo>
                    <a:pt x="507" y="844"/>
                  </a:lnTo>
                  <a:lnTo>
                    <a:pt x="296" y="971"/>
                  </a:lnTo>
                  <a:lnTo>
                    <a:pt x="211" y="971"/>
                  </a:lnTo>
                  <a:lnTo>
                    <a:pt x="380" y="507"/>
                  </a:lnTo>
                  <a:lnTo>
                    <a:pt x="507" y="296"/>
                  </a:lnTo>
                  <a:lnTo>
                    <a:pt x="633" y="169"/>
                  </a:lnTo>
                  <a:lnTo>
                    <a:pt x="718" y="127"/>
                  </a:lnTo>
                  <a:close/>
                  <a:moveTo>
                    <a:pt x="1182" y="971"/>
                  </a:moveTo>
                  <a:lnTo>
                    <a:pt x="1309" y="1013"/>
                  </a:lnTo>
                  <a:lnTo>
                    <a:pt x="1351" y="1055"/>
                  </a:lnTo>
                  <a:lnTo>
                    <a:pt x="1393" y="1098"/>
                  </a:lnTo>
                  <a:lnTo>
                    <a:pt x="1436" y="1140"/>
                  </a:lnTo>
                  <a:lnTo>
                    <a:pt x="1393" y="1267"/>
                  </a:lnTo>
                  <a:lnTo>
                    <a:pt x="1309" y="1393"/>
                  </a:lnTo>
                  <a:lnTo>
                    <a:pt x="929" y="1393"/>
                  </a:lnTo>
                  <a:lnTo>
                    <a:pt x="633" y="1309"/>
                  </a:lnTo>
                  <a:lnTo>
                    <a:pt x="296" y="1140"/>
                  </a:lnTo>
                  <a:lnTo>
                    <a:pt x="591" y="1055"/>
                  </a:lnTo>
                  <a:lnTo>
                    <a:pt x="929" y="1013"/>
                  </a:lnTo>
                  <a:lnTo>
                    <a:pt x="1182" y="971"/>
                  </a:lnTo>
                  <a:close/>
                  <a:moveTo>
                    <a:pt x="718" y="0"/>
                  </a:moveTo>
                  <a:lnTo>
                    <a:pt x="591" y="42"/>
                  </a:lnTo>
                  <a:lnTo>
                    <a:pt x="465" y="127"/>
                  </a:lnTo>
                  <a:lnTo>
                    <a:pt x="338" y="296"/>
                  </a:lnTo>
                  <a:lnTo>
                    <a:pt x="211" y="633"/>
                  </a:lnTo>
                  <a:lnTo>
                    <a:pt x="127" y="929"/>
                  </a:lnTo>
                  <a:lnTo>
                    <a:pt x="85" y="1098"/>
                  </a:lnTo>
                  <a:lnTo>
                    <a:pt x="42" y="1098"/>
                  </a:lnTo>
                  <a:lnTo>
                    <a:pt x="0" y="1140"/>
                  </a:lnTo>
                  <a:lnTo>
                    <a:pt x="85" y="1140"/>
                  </a:lnTo>
                  <a:lnTo>
                    <a:pt x="85" y="1182"/>
                  </a:lnTo>
                  <a:lnTo>
                    <a:pt x="465" y="1351"/>
                  </a:lnTo>
                  <a:lnTo>
                    <a:pt x="802" y="1478"/>
                  </a:lnTo>
                  <a:lnTo>
                    <a:pt x="929" y="1520"/>
                  </a:lnTo>
                  <a:lnTo>
                    <a:pt x="1224" y="1520"/>
                  </a:lnTo>
                  <a:lnTo>
                    <a:pt x="1393" y="1478"/>
                  </a:lnTo>
                  <a:lnTo>
                    <a:pt x="1436" y="1435"/>
                  </a:lnTo>
                  <a:lnTo>
                    <a:pt x="1520" y="1351"/>
                  </a:lnTo>
                  <a:lnTo>
                    <a:pt x="1562" y="1224"/>
                  </a:lnTo>
                  <a:lnTo>
                    <a:pt x="1562" y="1140"/>
                  </a:lnTo>
                  <a:lnTo>
                    <a:pt x="1520" y="1013"/>
                  </a:lnTo>
                  <a:lnTo>
                    <a:pt x="1478" y="929"/>
                  </a:lnTo>
                  <a:lnTo>
                    <a:pt x="1267" y="844"/>
                  </a:lnTo>
                  <a:lnTo>
                    <a:pt x="845" y="844"/>
                  </a:lnTo>
                  <a:lnTo>
                    <a:pt x="633" y="887"/>
                  </a:lnTo>
                  <a:lnTo>
                    <a:pt x="633" y="887"/>
                  </a:lnTo>
                  <a:lnTo>
                    <a:pt x="760" y="760"/>
                  </a:lnTo>
                  <a:lnTo>
                    <a:pt x="887" y="633"/>
                  </a:lnTo>
                  <a:lnTo>
                    <a:pt x="971" y="464"/>
                  </a:lnTo>
                  <a:lnTo>
                    <a:pt x="1056" y="296"/>
                  </a:lnTo>
                  <a:lnTo>
                    <a:pt x="1056" y="211"/>
                  </a:lnTo>
                  <a:lnTo>
                    <a:pt x="1013" y="127"/>
                  </a:lnTo>
                  <a:lnTo>
                    <a:pt x="929" y="85"/>
                  </a:lnTo>
                  <a:lnTo>
                    <a:pt x="887" y="4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1"/>
            <p:cNvSpPr/>
            <p:nvPr/>
          </p:nvSpPr>
          <p:spPr>
            <a:xfrm>
              <a:off x="4631600" y="4330775"/>
              <a:ext cx="7400" cy="29575"/>
            </a:xfrm>
            <a:custGeom>
              <a:avLst/>
              <a:gdLst/>
              <a:ahLst/>
              <a:cxnLst/>
              <a:rect l="l" t="t" r="r" b="b"/>
              <a:pathLst>
                <a:path w="296" h="1183" extrusionOk="0">
                  <a:moveTo>
                    <a:pt x="296" y="0"/>
                  </a:moveTo>
                  <a:lnTo>
                    <a:pt x="0" y="1182"/>
                  </a:lnTo>
                  <a:lnTo>
                    <a:pt x="0" y="1182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4631600" y="4330775"/>
              <a:ext cx="7400" cy="29575"/>
            </a:xfrm>
            <a:custGeom>
              <a:avLst/>
              <a:gdLst/>
              <a:ahLst/>
              <a:cxnLst/>
              <a:rect l="l" t="t" r="r" b="b"/>
              <a:pathLst>
                <a:path w="296" h="1183" fill="none" extrusionOk="0">
                  <a:moveTo>
                    <a:pt x="296" y="0"/>
                  </a:moveTo>
                  <a:lnTo>
                    <a:pt x="0" y="1182"/>
                  </a:lnTo>
                  <a:lnTo>
                    <a:pt x="0" y="1182"/>
                  </a:lnTo>
                  <a:lnTo>
                    <a:pt x="296" y="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1"/>
            <p:cNvSpPr/>
            <p:nvPr/>
          </p:nvSpPr>
          <p:spPr>
            <a:xfrm>
              <a:off x="4631600" y="4330775"/>
              <a:ext cx="76000" cy="38000"/>
            </a:xfrm>
            <a:custGeom>
              <a:avLst/>
              <a:gdLst/>
              <a:ahLst/>
              <a:cxnLst/>
              <a:rect l="l" t="t" r="r" b="b"/>
              <a:pathLst>
                <a:path w="3040" h="1520" extrusionOk="0">
                  <a:moveTo>
                    <a:pt x="296" y="0"/>
                  </a:moveTo>
                  <a:lnTo>
                    <a:pt x="0" y="1182"/>
                  </a:lnTo>
                  <a:lnTo>
                    <a:pt x="2871" y="1520"/>
                  </a:lnTo>
                  <a:lnTo>
                    <a:pt x="3039" y="76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1"/>
            <p:cNvSpPr/>
            <p:nvPr/>
          </p:nvSpPr>
          <p:spPr>
            <a:xfrm>
              <a:off x="4631600" y="4330775"/>
              <a:ext cx="76000" cy="38000"/>
            </a:xfrm>
            <a:custGeom>
              <a:avLst/>
              <a:gdLst/>
              <a:ahLst/>
              <a:cxnLst/>
              <a:rect l="l" t="t" r="r" b="b"/>
              <a:pathLst>
                <a:path w="3040" h="1520" fill="none" extrusionOk="0">
                  <a:moveTo>
                    <a:pt x="296" y="0"/>
                  </a:moveTo>
                  <a:lnTo>
                    <a:pt x="0" y="1182"/>
                  </a:lnTo>
                  <a:lnTo>
                    <a:pt x="2871" y="1520"/>
                  </a:lnTo>
                  <a:lnTo>
                    <a:pt x="3039" y="76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4127125" y="3404175"/>
              <a:ext cx="871750" cy="953000"/>
            </a:xfrm>
            <a:custGeom>
              <a:avLst/>
              <a:gdLst/>
              <a:ahLst/>
              <a:cxnLst/>
              <a:rect l="l" t="t" r="r" b="b"/>
              <a:pathLst>
                <a:path w="34870" h="38120" extrusionOk="0">
                  <a:moveTo>
                    <a:pt x="6881" y="0"/>
                  </a:moveTo>
                  <a:lnTo>
                    <a:pt x="0" y="6417"/>
                  </a:lnTo>
                  <a:lnTo>
                    <a:pt x="13003" y="9836"/>
                  </a:lnTo>
                  <a:lnTo>
                    <a:pt x="21952" y="12242"/>
                  </a:lnTo>
                  <a:lnTo>
                    <a:pt x="24949" y="13044"/>
                  </a:lnTo>
                  <a:lnTo>
                    <a:pt x="25794" y="13298"/>
                  </a:lnTo>
                  <a:lnTo>
                    <a:pt x="26089" y="13382"/>
                  </a:lnTo>
                  <a:lnTo>
                    <a:pt x="26173" y="13635"/>
                  </a:lnTo>
                  <a:lnTo>
                    <a:pt x="26216" y="13973"/>
                  </a:lnTo>
                  <a:lnTo>
                    <a:pt x="26216" y="14395"/>
                  </a:lnTo>
                  <a:lnTo>
                    <a:pt x="26131" y="14902"/>
                  </a:lnTo>
                  <a:lnTo>
                    <a:pt x="25920" y="16210"/>
                  </a:lnTo>
                  <a:lnTo>
                    <a:pt x="25582" y="17772"/>
                  </a:lnTo>
                  <a:lnTo>
                    <a:pt x="25160" y="19587"/>
                  </a:lnTo>
                  <a:lnTo>
                    <a:pt x="24654" y="21529"/>
                  </a:lnTo>
                  <a:lnTo>
                    <a:pt x="23430" y="25666"/>
                  </a:lnTo>
                  <a:lnTo>
                    <a:pt x="22163" y="29719"/>
                  </a:lnTo>
                  <a:lnTo>
                    <a:pt x="21066" y="33223"/>
                  </a:lnTo>
                  <a:lnTo>
                    <a:pt x="19926" y="36600"/>
                  </a:lnTo>
                  <a:lnTo>
                    <a:pt x="25076" y="38120"/>
                  </a:lnTo>
                  <a:lnTo>
                    <a:pt x="26638" y="34447"/>
                  </a:lnTo>
                  <a:lnTo>
                    <a:pt x="28242" y="30563"/>
                  </a:lnTo>
                  <a:lnTo>
                    <a:pt x="30057" y="26046"/>
                  </a:lnTo>
                  <a:lnTo>
                    <a:pt x="31872" y="21403"/>
                  </a:lnTo>
                  <a:lnTo>
                    <a:pt x="32717" y="19165"/>
                  </a:lnTo>
                  <a:lnTo>
                    <a:pt x="33477" y="17055"/>
                  </a:lnTo>
                  <a:lnTo>
                    <a:pt x="34068" y="15155"/>
                  </a:lnTo>
                  <a:lnTo>
                    <a:pt x="34532" y="13551"/>
                  </a:lnTo>
                  <a:lnTo>
                    <a:pt x="34701" y="12875"/>
                  </a:lnTo>
                  <a:lnTo>
                    <a:pt x="34827" y="12284"/>
                  </a:lnTo>
                  <a:lnTo>
                    <a:pt x="34870" y="11820"/>
                  </a:lnTo>
                  <a:lnTo>
                    <a:pt x="34870" y="11440"/>
                  </a:lnTo>
                  <a:lnTo>
                    <a:pt x="34827" y="11102"/>
                  </a:lnTo>
                  <a:lnTo>
                    <a:pt x="34743" y="10765"/>
                  </a:lnTo>
                  <a:lnTo>
                    <a:pt x="34616" y="10427"/>
                  </a:lnTo>
                  <a:lnTo>
                    <a:pt x="34448" y="10089"/>
                  </a:lnTo>
                  <a:lnTo>
                    <a:pt x="34279" y="9794"/>
                  </a:lnTo>
                  <a:lnTo>
                    <a:pt x="34068" y="9456"/>
                  </a:lnTo>
                  <a:lnTo>
                    <a:pt x="33814" y="9161"/>
                  </a:lnTo>
                  <a:lnTo>
                    <a:pt x="33519" y="8865"/>
                  </a:lnTo>
                  <a:lnTo>
                    <a:pt x="32843" y="8274"/>
                  </a:lnTo>
                  <a:lnTo>
                    <a:pt x="32083" y="7683"/>
                  </a:lnTo>
                  <a:lnTo>
                    <a:pt x="31239" y="7134"/>
                  </a:lnTo>
                  <a:lnTo>
                    <a:pt x="30268" y="6585"/>
                  </a:lnTo>
                  <a:lnTo>
                    <a:pt x="29255" y="6079"/>
                  </a:lnTo>
                  <a:lnTo>
                    <a:pt x="28158" y="5572"/>
                  </a:lnTo>
                  <a:lnTo>
                    <a:pt x="26976" y="5108"/>
                  </a:lnTo>
                  <a:lnTo>
                    <a:pt x="25794" y="4644"/>
                  </a:lnTo>
                  <a:lnTo>
                    <a:pt x="24527" y="4179"/>
                  </a:lnTo>
                  <a:lnTo>
                    <a:pt x="23261" y="3757"/>
                  </a:lnTo>
                  <a:lnTo>
                    <a:pt x="20686" y="2997"/>
                  </a:lnTo>
                  <a:lnTo>
                    <a:pt x="18110" y="2322"/>
                  </a:lnTo>
                  <a:lnTo>
                    <a:pt x="15620" y="1731"/>
                  </a:lnTo>
                  <a:lnTo>
                    <a:pt x="13256" y="1182"/>
                  </a:lnTo>
                  <a:lnTo>
                    <a:pt x="11187" y="760"/>
                  </a:lnTo>
                  <a:lnTo>
                    <a:pt x="8063" y="211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1"/>
            <p:cNvSpPr/>
            <p:nvPr/>
          </p:nvSpPr>
          <p:spPr>
            <a:xfrm>
              <a:off x="4127125" y="3404175"/>
              <a:ext cx="871750" cy="953000"/>
            </a:xfrm>
            <a:custGeom>
              <a:avLst/>
              <a:gdLst/>
              <a:ahLst/>
              <a:cxnLst/>
              <a:rect l="l" t="t" r="r" b="b"/>
              <a:pathLst>
                <a:path w="34870" h="38120" fill="none" extrusionOk="0">
                  <a:moveTo>
                    <a:pt x="25076" y="38120"/>
                  </a:moveTo>
                  <a:lnTo>
                    <a:pt x="19926" y="36600"/>
                  </a:lnTo>
                  <a:lnTo>
                    <a:pt x="19926" y="36600"/>
                  </a:lnTo>
                  <a:lnTo>
                    <a:pt x="21066" y="33223"/>
                  </a:lnTo>
                  <a:lnTo>
                    <a:pt x="22163" y="29719"/>
                  </a:lnTo>
                  <a:lnTo>
                    <a:pt x="23430" y="25666"/>
                  </a:lnTo>
                  <a:lnTo>
                    <a:pt x="24654" y="21529"/>
                  </a:lnTo>
                  <a:lnTo>
                    <a:pt x="25160" y="19587"/>
                  </a:lnTo>
                  <a:lnTo>
                    <a:pt x="25582" y="17772"/>
                  </a:lnTo>
                  <a:lnTo>
                    <a:pt x="25920" y="16210"/>
                  </a:lnTo>
                  <a:lnTo>
                    <a:pt x="26131" y="14902"/>
                  </a:lnTo>
                  <a:lnTo>
                    <a:pt x="26216" y="14395"/>
                  </a:lnTo>
                  <a:lnTo>
                    <a:pt x="26216" y="13973"/>
                  </a:lnTo>
                  <a:lnTo>
                    <a:pt x="26173" y="13635"/>
                  </a:lnTo>
                  <a:lnTo>
                    <a:pt x="26089" y="13382"/>
                  </a:lnTo>
                  <a:lnTo>
                    <a:pt x="26089" y="13382"/>
                  </a:lnTo>
                  <a:lnTo>
                    <a:pt x="25794" y="13298"/>
                  </a:lnTo>
                  <a:lnTo>
                    <a:pt x="24949" y="13044"/>
                  </a:lnTo>
                  <a:lnTo>
                    <a:pt x="21952" y="12242"/>
                  </a:lnTo>
                  <a:lnTo>
                    <a:pt x="13003" y="9836"/>
                  </a:lnTo>
                  <a:lnTo>
                    <a:pt x="0" y="6417"/>
                  </a:lnTo>
                  <a:lnTo>
                    <a:pt x="6881" y="0"/>
                  </a:lnTo>
                  <a:lnTo>
                    <a:pt x="6881" y="0"/>
                  </a:lnTo>
                  <a:lnTo>
                    <a:pt x="8063" y="211"/>
                  </a:lnTo>
                  <a:lnTo>
                    <a:pt x="11187" y="760"/>
                  </a:lnTo>
                  <a:lnTo>
                    <a:pt x="13256" y="1182"/>
                  </a:lnTo>
                  <a:lnTo>
                    <a:pt x="15620" y="1731"/>
                  </a:lnTo>
                  <a:lnTo>
                    <a:pt x="18110" y="2322"/>
                  </a:lnTo>
                  <a:lnTo>
                    <a:pt x="20686" y="2997"/>
                  </a:lnTo>
                  <a:lnTo>
                    <a:pt x="23261" y="3757"/>
                  </a:lnTo>
                  <a:lnTo>
                    <a:pt x="24527" y="4179"/>
                  </a:lnTo>
                  <a:lnTo>
                    <a:pt x="25794" y="4644"/>
                  </a:lnTo>
                  <a:lnTo>
                    <a:pt x="26976" y="5108"/>
                  </a:lnTo>
                  <a:lnTo>
                    <a:pt x="28158" y="5572"/>
                  </a:lnTo>
                  <a:lnTo>
                    <a:pt x="29255" y="6079"/>
                  </a:lnTo>
                  <a:lnTo>
                    <a:pt x="30268" y="6585"/>
                  </a:lnTo>
                  <a:lnTo>
                    <a:pt x="31239" y="7134"/>
                  </a:lnTo>
                  <a:lnTo>
                    <a:pt x="32083" y="7683"/>
                  </a:lnTo>
                  <a:lnTo>
                    <a:pt x="32843" y="8274"/>
                  </a:lnTo>
                  <a:lnTo>
                    <a:pt x="33519" y="8865"/>
                  </a:lnTo>
                  <a:lnTo>
                    <a:pt x="33814" y="9161"/>
                  </a:lnTo>
                  <a:lnTo>
                    <a:pt x="34068" y="9456"/>
                  </a:lnTo>
                  <a:lnTo>
                    <a:pt x="34279" y="9794"/>
                  </a:lnTo>
                  <a:lnTo>
                    <a:pt x="34448" y="10089"/>
                  </a:lnTo>
                  <a:lnTo>
                    <a:pt x="34616" y="10427"/>
                  </a:lnTo>
                  <a:lnTo>
                    <a:pt x="34743" y="10765"/>
                  </a:lnTo>
                  <a:lnTo>
                    <a:pt x="34827" y="11102"/>
                  </a:lnTo>
                  <a:lnTo>
                    <a:pt x="34870" y="11440"/>
                  </a:lnTo>
                  <a:lnTo>
                    <a:pt x="34870" y="11440"/>
                  </a:lnTo>
                  <a:lnTo>
                    <a:pt x="34870" y="11820"/>
                  </a:lnTo>
                  <a:lnTo>
                    <a:pt x="34827" y="12284"/>
                  </a:lnTo>
                  <a:lnTo>
                    <a:pt x="34701" y="12875"/>
                  </a:lnTo>
                  <a:lnTo>
                    <a:pt x="34532" y="13551"/>
                  </a:lnTo>
                  <a:lnTo>
                    <a:pt x="34068" y="15155"/>
                  </a:lnTo>
                  <a:lnTo>
                    <a:pt x="33477" y="17055"/>
                  </a:lnTo>
                  <a:lnTo>
                    <a:pt x="32717" y="19165"/>
                  </a:lnTo>
                  <a:lnTo>
                    <a:pt x="31872" y="21403"/>
                  </a:lnTo>
                  <a:lnTo>
                    <a:pt x="30057" y="26046"/>
                  </a:lnTo>
                  <a:lnTo>
                    <a:pt x="28242" y="30563"/>
                  </a:lnTo>
                  <a:lnTo>
                    <a:pt x="26638" y="34447"/>
                  </a:lnTo>
                  <a:lnTo>
                    <a:pt x="25076" y="38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fill="none" extrusionOk="0">
                  <a:moveTo>
                    <a:pt x="0" y="2617"/>
                  </a:moveTo>
                  <a:lnTo>
                    <a:pt x="6164" y="4348"/>
                  </a:lnTo>
                  <a:lnTo>
                    <a:pt x="7261" y="1773"/>
                  </a:lnTo>
                  <a:lnTo>
                    <a:pt x="465" y="0"/>
                  </a:lnTo>
                  <a:lnTo>
                    <a:pt x="0" y="2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6755" y="1647"/>
                  </a:lnTo>
                  <a:lnTo>
                    <a:pt x="1394" y="25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fill="none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6755" y="1647"/>
                  </a:lnTo>
                  <a:lnTo>
                    <a:pt x="1394" y="253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1"/>
            <p:cNvSpPr/>
            <p:nvPr/>
          </p:nvSpPr>
          <p:spPr>
            <a:xfrm>
              <a:off x="4584100" y="4409925"/>
              <a:ext cx="204750" cy="122450"/>
            </a:xfrm>
            <a:custGeom>
              <a:avLst/>
              <a:gdLst/>
              <a:ahLst/>
              <a:cxnLst/>
              <a:rect l="l" t="t" r="r" b="b"/>
              <a:pathLst>
                <a:path w="8190" h="4898" extrusionOk="0">
                  <a:moveTo>
                    <a:pt x="1013" y="0"/>
                  </a:moveTo>
                  <a:lnTo>
                    <a:pt x="971" y="42"/>
                  </a:lnTo>
                  <a:lnTo>
                    <a:pt x="887" y="85"/>
                  </a:lnTo>
                  <a:lnTo>
                    <a:pt x="845" y="169"/>
                  </a:lnTo>
                  <a:lnTo>
                    <a:pt x="0" y="2618"/>
                  </a:lnTo>
                  <a:lnTo>
                    <a:pt x="0" y="2786"/>
                  </a:lnTo>
                  <a:lnTo>
                    <a:pt x="43" y="2998"/>
                  </a:lnTo>
                  <a:lnTo>
                    <a:pt x="169" y="3124"/>
                  </a:lnTo>
                  <a:lnTo>
                    <a:pt x="338" y="3251"/>
                  </a:lnTo>
                  <a:lnTo>
                    <a:pt x="1773" y="3589"/>
                  </a:lnTo>
                  <a:lnTo>
                    <a:pt x="3378" y="3968"/>
                  </a:lnTo>
                  <a:lnTo>
                    <a:pt x="4306" y="4264"/>
                  </a:lnTo>
                  <a:lnTo>
                    <a:pt x="5235" y="4517"/>
                  </a:lnTo>
                  <a:lnTo>
                    <a:pt x="6164" y="4728"/>
                  </a:lnTo>
                  <a:lnTo>
                    <a:pt x="7092" y="4897"/>
                  </a:lnTo>
                  <a:lnTo>
                    <a:pt x="7515" y="4897"/>
                  </a:lnTo>
                  <a:lnTo>
                    <a:pt x="7683" y="4855"/>
                  </a:lnTo>
                  <a:lnTo>
                    <a:pt x="7810" y="4771"/>
                  </a:lnTo>
                  <a:lnTo>
                    <a:pt x="7937" y="4728"/>
                  </a:lnTo>
                  <a:lnTo>
                    <a:pt x="8021" y="4602"/>
                  </a:lnTo>
                  <a:lnTo>
                    <a:pt x="8148" y="4391"/>
                  </a:lnTo>
                  <a:lnTo>
                    <a:pt x="8190" y="4180"/>
                  </a:lnTo>
                  <a:lnTo>
                    <a:pt x="8190" y="3968"/>
                  </a:lnTo>
                  <a:lnTo>
                    <a:pt x="8063" y="3757"/>
                  </a:lnTo>
                  <a:lnTo>
                    <a:pt x="8021" y="3715"/>
                  </a:lnTo>
                  <a:lnTo>
                    <a:pt x="7937" y="3673"/>
                  </a:lnTo>
                  <a:lnTo>
                    <a:pt x="7472" y="3462"/>
                  </a:lnTo>
                  <a:lnTo>
                    <a:pt x="7008" y="3209"/>
                  </a:lnTo>
                  <a:lnTo>
                    <a:pt x="6586" y="2913"/>
                  </a:lnTo>
                  <a:lnTo>
                    <a:pt x="6164" y="2618"/>
                  </a:lnTo>
                  <a:lnTo>
                    <a:pt x="5742" y="2322"/>
                  </a:lnTo>
                  <a:lnTo>
                    <a:pt x="5362" y="1942"/>
                  </a:lnTo>
                  <a:lnTo>
                    <a:pt x="5024" y="1604"/>
                  </a:lnTo>
                  <a:lnTo>
                    <a:pt x="4686" y="1182"/>
                  </a:lnTo>
                  <a:lnTo>
                    <a:pt x="4517" y="1013"/>
                  </a:lnTo>
                  <a:lnTo>
                    <a:pt x="4264" y="887"/>
                  </a:lnTo>
                  <a:lnTo>
                    <a:pt x="1098" y="42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1"/>
            <p:cNvSpPr/>
            <p:nvPr/>
          </p:nvSpPr>
          <p:spPr>
            <a:xfrm>
              <a:off x="4327650" y="4317050"/>
              <a:ext cx="82325" cy="181550"/>
            </a:xfrm>
            <a:custGeom>
              <a:avLst/>
              <a:gdLst/>
              <a:ahLst/>
              <a:cxnLst/>
              <a:rect l="l" t="t" r="r" b="b"/>
              <a:pathLst>
                <a:path w="3293" h="7262" extrusionOk="0">
                  <a:moveTo>
                    <a:pt x="3293" y="0"/>
                  </a:moveTo>
                  <a:lnTo>
                    <a:pt x="380" y="380"/>
                  </a:lnTo>
                  <a:lnTo>
                    <a:pt x="0" y="7261"/>
                  </a:lnTo>
                  <a:lnTo>
                    <a:pt x="0" y="7261"/>
                  </a:lnTo>
                  <a:lnTo>
                    <a:pt x="2871" y="6839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1"/>
            <p:cNvSpPr/>
            <p:nvPr/>
          </p:nvSpPr>
          <p:spPr>
            <a:xfrm>
              <a:off x="4327650" y="4317050"/>
              <a:ext cx="82325" cy="181550"/>
            </a:xfrm>
            <a:custGeom>
              <a:avLst/>
              <a:gdLst/>
              <a:ahLst/>
              <a:cxnLst/>
              <a:rect l="l" t="t" r="r" b="b"/>
              <a:pathLst>
                <a:path w="3293" h="7262" fill="none" extrusionOk="0">
                  <a:moveTo>
                    <a:pt x="0" y="7261"/>
                  </a:moveTo>
                  <a:lnTo>
                    <a:pt x="2871" y="6839"/>
                  </a:lnTo>
                  <a:lnTo>
                    <a:pt x="3293" y="0"/>
                  </a:lnTo>
                  <a:lnTo>
                    <a:pt x="380" y="380"/>
                  </a:lnTo>
                  <a:lnTo>
                    <a:pt x="0" y="72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4331875" y="4390925"/>
              <a:ext cx="2125" cy="30625"/>
            </a:xfrm>
            <a:custGeom>
              <a:avLst/>
              <a:gdLst/>
              <a:ahLst/>
              <a:cxnLst/>
              <a:rect l="l" t="t" r="r" b="b"/>
              <a:pathLst>
                <a:path w="85" h="1225" extrusionOk="0">
                  <a:moveTo>
                    <a:pt x="85" y="0"/>
                  </a:moveTo>
                  <a:lnTo>
                    <a:pt x="0" y="1225"/>
                  </a:lnTo>
                  <a:lnTo>
                    <a:pt x="0" y="122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1"/>
            <p:cNvSpPr/>
            <p:nvPr/>
          </p:nvSpPr>
          <p:spPr>
            <a:xfrm>
              <a:off x="4331875" y="4390925"/>
              <a:ext cx="2125" cy="30625"/>
            </a:xfrm>
            <a:custGeom>
              <a:avLst/>
              <a:gdLst/>
              <a:ahLst/>
              <a:cxnLst/>
              <a:rect l="l" t="t" r="r" b="b"/>
              <a:pathLst>
                <a:path w="85" h="1225" fill="none" extrusionOk="0">
                  <a:moveTo>
                    <a:pt x="85" y="0"/>
                  </a:moveTo>
                  <a:lnTo>
                    <a:pt x="0" y="1225"/>
                  </a:lnTo>
                  <a:lnTo>
                    <a:pt x="0" y="1225"/>
                  </a:lnTo>
                  <a:lnTo>
                    <a:pt x="85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4331875" y="4390925"/>
              <a:ext cx="72825" cy="30625"/>
            </a:xfrm>
            <a:custGeom>
              <a:avLst/>
              <a:gdLst/>
              <a:ahLst/>
              <a:cxnLst/>
              <a:rect l="l" t="t" r="r" b="b"/>
              <a:pathLst>
                <a:path w="2913" h="1225" extrusionOk="0">
                  <a:moveTo>
                    <a:pt x="85" y="0"/>
                  </a:moveTo>
                  <a:lnTo>
                    <a:pt x="0" y="1225"/>
                  </a:lnTo>
                  <a:lnTo>
                    <a:pt x="2871" y="971"/>
                  </a:lnTo>
                  <a:lnTo>
                    <a:pt x="2913" y="21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4331875" y="4390925"/>
              <a:ext cx="72825" cy="30625"/>
            </a:xfrm>
            <a:custGeom>
              <a:avLst/>
              <a:gdLst/>
              <a:ahLst/>
              <a:cxnLst/>
              <a:rect l="l" t="t" r="r" b="b"/>
              <a:pathLst>
                <a:path w="2913" h="1225" fill="none" extrusionOk="0">
                  <a:moveTo>
                    <a:pt x="85" y="0"/>
                  </a:moveTo>
                  <a:lnTo>
                    <a:pt x="0" y="1225"/>
                  </a:lnTo>
                  <a:lnTo>
                    <a:pt x="2871" y="971"/>
                  </a:lnTo>
                  <a:lnTo>
                    <a:pt x="2913" y="211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3894950" y="3482250"/>
              <a:ext cx="623750" cy="910800"/>
            </a:xfrm>
            <a:custGeom>
              <a:avLst/>
              <a:gdLst/>
              <a:ahLst/>
              <a:cxnLst/>
              <a:rect l="l" t="t" r="r" b="b"/>
              <a:pathLst>
                <a:path w="24950" h="36432" extrusionOk="0">
                  <a:moveTo>
                    <a:pt x="8148" y="1"/>
                  </a:moveTo>
                  <a:lnTo>
                    <a:pt x="7768" y="170"/>
                  </a:lnTo>
                  <a:lnTo>
                    <a:pt x="6712" y="676"/>
                  </a:lnTo>
                  <a:lnTo>
                    <a:pt x="5277" y="1436"/>
                  </a:lnTo>
                  <a:lnTo>
                    <a:pt x="4475" y="1858"/>
                  </a:lnTo>
                  <a:lnTo>
                    <a:pt x="3673" y="2365"/>
                  </a:lnTo>
                  <a:lnTo>
                    <a:pt x="2871" y="2871"/>
                  </a:lnTo>
                  <a:lnTo>
                    <a:pt x="2111" y="3420"/>
                  </a:lnTo>
                  <a:lnTo>
                    <a:pt x="1393" y="3969"/>
                  </a:lnTo>
                  <a:lnTo>
                    <a:pt x="845" y="4518"/>
                  </a:lnTo>
                  <a:lnTo>
                    <a:pt x="591" y="4771"/>
                  </a:lnTo>
                  <a:lnTo>
                    <a:pt x="380" y="5067"/>
                  </a:lnTo>
                  <a:lnTo>
                    <a:pt x="211" y="5320"/>
                  </a:lnTo>
                  <a:lnTo>
                    <a:pt x="85" y="5573"/>
                  </a:lnTo>
                  <a:lnTo>
                    <a:pt x="42" y="5826"/>
                  </a:lnTo>
                  <a:lnTo>
                    <a:pt x="0" y="6080"/>
                  </a:lnTo>
                  <a:lnTo>
                    <a:pt x="42" y="6333"/>
                  </a:lnTo>
                  <a:lnTo>
                    <a:pt x="127" y="6544"/>
                  </a:lnTo>
                  <a:lnTo>
                    <a:pt x="380" y="6966"/>
                  </a:lnTo>
                  <a:lnTo>
                    <a:pt x="633" y="7304"/>
                  </a:lnTo>
                  <a:lnTo>
                    <a:pt x="971" y="7642"/>
                  </a:lnTo>
                  <a:lnTo>
                    <a:pt x="1309" y="7895"/>
                  </a:lnTo>
                  <a:lnTo>
                    <a:pt x="1689" y="8190"/>
                  </a:lnTo>
                  <a:lnTo>
                    <a:pt x="2111" y="8402"/>
                  </a:lnTo>
                  <a:lnTo>
                    <a:pt x="2575" y="8613"/>
                  </a:lnTo>
                  <a:lnTo>
                    <a:pt x="3040" y="8781"/>
                  </a:lnTo>
                  <a:lnTo>
                    <a:pt x="3504" y="8908"/>
                  </a:lnTo>
                  <a:lnTo>
                    <a:pt x="4011" y="9035"/>
                  </a:lnTo>
                  <a:lnTo>
                    <a:pt x="5108" y="9246"/>
                  </a:lnTo>
                  <a:lnTo>
                    <a:pt x="6248" y="9372"/>
                  </a:lnTo>
                  <a:lnTo>
                    <a:pt x="7472" y="9415"/>
                  </a:lnTo>
                  <a:lnTo>
                    <a:pt x="8696" y="9457"/>
                  </a:lnTo>
                  <a:lnTo>
                    <a:pt x="9921" y="9499"/>
                  </a:lnTo>
                  <a:lnTo>
                    <a:pt x="12369" y="9499"/>
                  </a:lnTo>
                  <a:lnTo>
                    <a:pt x="13551" y="9541"/>
                  </a:lnTo>
                  <a:lnTo>
                    <a:pt x="14691" y="9584"/>
                  </a:lnTo>
                  <a:lnTo>
                    <a:pt x="15746" y="9710"/>
                  </a:lnTo>
                  <a:lnTo>
                    <a:pt x="16717" y="9879"/>
                  </a:lnTo>
                  <a:lnTo>
                    <a:pt x="16802" y="9879"/>
                  </a:lnTo>
                  <a:lnTo>
                    <a:pt x="16844" y="9963"/>
                  </a:lnTo>
                  <a:lnTo>
                    <a:pt x="16928" y="10217"/>
                  </a:lnTo>
                  <a:lnTo>
                    <a:pt x="17013" y="10554"/>
                  </a:lnTo>
                  <a:lnTo>
                    <a:pt x="17097" y="11061"/>
                  </a:lnTo>
                  <a:lnTo>
                    <a:pt x="17224" y="12370"/>
                  </a:lnTo>
                  <a:lnTo>
                    <a:pt x="17266" y="14058"/>
                  </a:lnTo>
                  <a:lnTo>
                    <a:pt x="17308" y="16042"/>
                  </a:lnTo>
                  <a:lnTo>
                    <a:pt x="17350" y="18280"/>
                  </a:lnTo>
                  <a:lnTo>
                    <a:pt x="17266" y="23050"/>
                  </a:lnTo>
                  <a:lnTo>
                    <a:pt x="17182" y="27820"/>
                  </a:lnTo>
                  <a:lnTo>
                    <a:pt x="17055" y="31999"/>
                  </a:lnTo>
                  <a:lnTo>
                    <a:pt x="16928" y="36052"/>
                  </a:lnTo>
                  <a:lnTo>
                    <a:pt x="22247" y="36432"/>
                  </a:lnTo>
                  <a:lnTo>
                    <a:pt x="22627" y="32970"/>
                  </a:lnTo>
                  <a:lnTo>
                    <a:pt x="23049" y="29213"/>
                  </a:lnTo>
                  <a:lnTo>
                    <a:pt x="23556" y="24654"/>
                  </a:lnTo>
                  <a:lnTo>
                    <a:pt x="24063" y="19631"/>
                  </a:lnTo>
                  <a:lnTo>
                    <a:pt x="24485" y="14607"/>
                  </a:lnTo>
                  <a:lnTo>
                    <a:pt x="24654" y="12201"/>
                  </a:lnTo>
                  <a:lnTo>
                    <a:pt x="24822" y="9921"/>
                  </a:lnTo>
                  <a:lnTo>
                    <a:pt x="24907" y="7811"/>
                  </a:lnTo>
                  <a:lnTo>
                    <a:pt x="24949" y="5995"/>
                  </a:lnTo>
                  <a:lnTo>
                    <a:pt x="24907" y="5320"/>
                  </a:lnTo>
                  <a:lnTo>
                    <a:pt x="24822" y="4687"/>
                  </a:lnTo>
                  <a:lnTo>
                    <a:pt x="24654" y="4053"/>
                  </a:lnTo>
                  <a:lnTo>
                    <a:pt x="24569" y="3758"/>
                  </a:lnTo>
                  <a:lnTo>
                    <a:pt x="24400" y="3505"/>
                  </a:lnTo>
                  <a:lnTo>
                    <a:pt x="24231" y="3209"/>
                  </a:lnTo>
                  <a:lnTo>
                    <a:pt x="24020" y="2956"/>
                  </a:lnTo>
                  <a:lnTo>
                    <a:pt x="23809" y="2703"/>
                  </a:lnTo>
                  <a:lnTo>
                    <a:pt x="23514" y="2492"/>
                  </a:lnTo>
                  <a:lnTo>
                    <a:pt x="23218" y="2238"/>
                  </a:lnTo>
                  <a:lnTo>
                    <a:pt x="22881" y="2027"/>
                  </a:lnTo>
                  <a:lnTo>
                    <a:pt x="22501" y="1816"/>
                  </a:lnTo>
                  <a:lnTo>
                    <a:pt x="22078" y="1605"/>
                  </a:lnTo>
                  <a:lnTo>
                    <a:pt x="21614" y="1436"/>
                  </a:lnTo>
                  <a:lnTo>
                    <a:pt x="21108" y="1225"/>
                  </a:lnTo>
                  <a:lnTo>
                    <a:pt x="19968" y="930"/>
                  </a:lnTo>
                  <a:lnTo>
                    <a:pt x="18575" y="634"/>
                  </a:lnTo>
                  <a:lnTo>
                    <a:pt x="17013" y="423"/>
                  </a:lnTo>
                  <a:lnTo>
                    <a:pt x="15197" y="212"/>
                  </a:lnTo>
                  <a:lnTo>
                    <a:pt x="13129" y="85"/>
                  </a:lnTo>
                  <a:lnTo>
                    <a:pt x="107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3894950" y="3482250"/>
              <a:ext cx="623750" cy="910800"/>
            </a:xfrm>
            <a:custGeom>
              <a:avLst/>
              <a:gdLst/>
              <a:ahLst/>
              <a:cxnLst/>
              <a:rect l="l" t="t" r="r" b="b"/>
              <a:pathLst>
                <a:path w="24950" h="36432" fill="none" extrusionOk="0">
                  <a:moveTo>
                    <a:pt x="8148" y="1"/>
                  </a:moveTo>
                  <a:lnTo>
                    <a:pt x="8148" y="1"/>
                  </a:lnTo>
                  <a:lnTo>
                    <a:pt x="7768" y="170"/>
                  </a:lnTo>
                  <a:lnTo>
                    <a:pt x="6712" y="676"/>
                  </a:lnTo>
                  <a:lnTo>
                    <a:pt x="5277" y="1436"/>
                  </a:lnTo>
                  <a:lnTo>
                    <a:pt x="4475" y="1858"/>
                  </a:lnTo>
                  <a:lnTo>
                    <a:pt x="3673" y="2365"/>
                  </a:lnTo>
                  <a:lnTo>
                    <a:pt x="2871" y="2871"/>
                  </a:lnTo>
                  <a:lnTo>
                    <a:pt x="2111" y="3420"/>
                  </a:lnTo>
                  <a:lnTo>
                    <a:pt x="1393" y="3969"/>
                  </a:lnTo>
                  <a:lnTo>
                    <a:pt x="845" y="4518"/>
                  </a:lnTo>
                  <a:lnTo>
                    <a:pt x="591" y="4771"/>
                  </a:lnTo>
                  <a:lnTo>
                    <a:pt x="380" y="5067"/>
                  </a:lnTo>
                  <a:lnTo>
                    <a:pt x="211" y="5320"/>
                  </a:lnTo>
                  <a:lnTo>
                    <a:pt x="85" y="5573"/>
                  </a:lnTo>
                  <a:lnTo>
                    <a:pt x="42" y="5826"/>
                  </a:lnTo>
                  <a:lnTo>
                    <a:pt x="0" y="6080"/>
                  </a:lnTo>
                  <a:lnTo>
                    <a:pt x="42" y="6333"/>
                  </a:lnTo>
                  <a:lnTo>
                    <a:pt x="127" y="6544"/>
                  </a:lnTo>
                  <a:lnTo>
                    <a:pt x="127" y="6544"/>
                  </a:lnTo>
                  <a:lnTo>
                    <a:pt x="380" y="6966"/>
                  </a:lnTo>
                  <a:lnTo>
                    <a:pt x="633" y="7304"/>
                  </a:lnTo>
                  <a:lnTo>
                    <a:pt x="971" y="7642"/>
                  </a:lnTo>
                  <a:lnTo>
                    <a:pt x="1309" y="7895"/>
                  </a:lnTo>
                  <a:lnTo>
                    <a:pt x="1689" y="8190"/>
                  </a:lnTo>
                  <a:lnTo>
                    <a:pt x="2111" y="8402"/>
                  </a:lnTo>
                  <a:lnTo>
                    <a:pt x="2575" y="8613"/>
                  </a:lnTo>
                  <a:lnTo>
                    <a:pt x="3040" y="8781"/>
                  </a:lnTo>
                  <a:lnTo>
                    <a:pt x="3504" y="8908"/>
                  </a:lnTo>
                  <a:lnTo>
                    <a:pt x="4011" y="9035"/>
                  </a:lnTo>
                  <a:lnTo>
                    <a:pt x="5108" y="9246"/>
                  </a:lnTo>
                  <a:lnTo>
                    <a:pt x="6248" y="9372"/>
                  </a:lnTo>
                  <a:lnTo>
                    <a:pt x="7472" y="9415"/>
                  </a:lnTo>
                  <a:lnTo>
                    <a:pt x="8696" y="9457"/>
                  </a:lnTo>
                  <a:lnTo>
                    <a:pt x="9921" y="9499"/>
                  </a:lnTo>
                  <a:lnTo>
                    <a:pt x="12369" y="9499"/>
                  </a:lnTo>
                  <a:lnTo>
                    <a:pt x="13551" y="9541"/>
                  </a:lnTo>
                  <a:lnTo>
                    <a:pt x="14691" y="9584"/>
                  </a:lnTo>
                  <a:lnTo>
                    <a:pt x="15746" y="9710"/>
                  </a:lnTo>
                  <a:lnTo>
                    <a:pt x="16717" y="9879"/>
                  </a:lnTo>
                  <a:lnTo>
                    <a:pt x="16717" y="9879"/>
                  </a:lnTo>
                  <a:lnTo>
                    <a:pt x="16802" y="9879"/>
                  </a:lnTo>
                  <a:lnTo>
                    <a:pt x="16844" y="9963"/>
                  </a:lnTo>
                  <a:lnTo>
                    <a:pt x="16928" y="10217"/>
                  </a:lnTo>
                  <a:lnTo>
                    <a:pt x="17013" y="10554"/>
                  </a:lnTo>
                  <a:lnTo>
                    <a:pt x="17097" y="11061"/>
                  </a:lnTo>
                  <a:lnTo>
                    <a:pt x="17224" y="12370"/>
                  </a:lnTo>
                  <a:lnTo>
                    <a:pt x="17266" y="14058"/>
                  </a:lnTo>
                  <a:lnTo>
                    <a:pt x="17308" y="16042"/>
                  </a:lnTo>
                  <a:lnTo>
                    <a:pt x="17350" y="18280"/>
                  </a:lnTo>
                  <a:lnTo>
                    <a:pt x="17266" y="23050"/>
                  </a:lnTo>
                  <a:lnTo>
                    <a:pt x="17182" y="27820"/>
                  </a:lnTo>
                  <a:lnTo>
                    <a:pt x="17055" y="31999"/>
                  </a:lnTo>
                  <a:lnTo>
                    <a:pt x="16928" y="36052"/>
                  </a:lnTo>
                  <a:lnTo>
                    <a:pt x="22247" y="36432"/>
                  </a:lnTo>
                  <a:lnTo>
                    <a:pt x="22247" y="36432"/>
                  </a:lnTo>
                  <a:lnTo>
                    <a:pt x="22627" y="32970"/>
                  </a:lnTo>
                  <a:lnTo>
                    <a:pt x="23049" y="29213"/>
                  </a:lnTo>
                  <a:lnTo>
                    <a:pt x="23556" y="24654"/>
                  </a:lnTo>
                  <a:lnTo>
                    <a:pt x="24063" y="19631"/>
                  </a:lnTo>
                  <a:lnTo>
                    <a:pt x="24485" y="14607"/>
                  </a:lnTo>
                  <a:lnTo>
                    <a:pt x="24654" y="12201"/>
                  </a:lnTo>
                  <a:lnTo>
                    <a:pt x="24822" y="9921"/>
                  </a:lnTo>
                  <a:lnTo>
                    <a:pt x="24907" y="7811"/>
                  </a:lnTo>
                  <a:lnTo>
                    <a:pt x="24949" y="5995"/>
                  </a:lnTo>
                  <a:lnTo>
                    <a:pt x="24949" y="5995"/>
                  </a:lnTo>
                  <a:lnTo>
                    <a:pt x="24907" y="5320"/>
                  </a:lnTo>
                  <a:lnTo>
                    <a:pt x="24822" y="4687"/>
                  </a:lnTo>
                  <a:lnTo>
                    <a:pt x="24654" y="4053"/>
                  </a:lnTo>
                  <a:lnTo>
                    <a:pt x="24569" y="3758"/>
                  </a:lnTo>
                  <a:lnTo>
                    <a:pt x="24400" y="3505"/>
                  </a:lnTo>
                  <a:lnTo>
                    <a:pt x="24231" y="3209"/>
                  </a:lnTo>
                  <a:lnTo>
                    <a:pt x="24020" y="2956"/>
                  </a:lnTo>
                  <a:lnTo>
                    <a:pt x="23809" y="2703"/>
                  </a:lnTo>
                  <a:lnTo>
                    <a:pt x="23514" y="2492"/>
                  </a:lnTo>
                  <a:lnTo>
                    <a:pt x="23218" y="2238"/>
                  </a:lnTo>
                  <a:lnTo>
                    <a:pt x="22881" y="2027"/>
                  </a:lnTo>
                  <a:lnTo>
                    <a:pt x="22501" y="1816"/>
                  </a:lnTo>
                  <a:lnTo>
                    <a:pt x="22078" y="1605"/>
                  </a:lnTo>
                  <a:lnTo>
                    <a:pt x="21614" y="1436"/>
                  </a:lnTo>
                  <a:lnTo>
                    <a:pt x="21108" y="1225"/>
                  </a:lnTo>
                  <a:lnTo>
                    <a:pt x="19968" y="930"/>
                  </a:lnTo>
                  <a:lnTo>
                    <a:pt x="18575" y="634"/>
                  </a:lnTo>
                  <a:lnTo>
                    <a:pt x="17013" y="423"/>
                  </a:lnTo>
                  <a:lnTo>
                    <a:pt x="15197" y="212"/>
                  </a:lnTo>
                  <a:lnTo>
                    <a:pt x="13129" y="85"/>
                  </a:lnTo>
                  <a:lnTo>
                    <a:pt x="10765" y="1"/>
                  </a:lnTo>
                  <a:lnTo>
                    <a:pt x="81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fill="none" extrusionOk="0">
                  <a:moveTo>
                    <a:pt x="85" y="2618"/>
                  </a:moveTo>
                  <a:lnTo>
                    <a:pt x="6459" y="3040"/>
                  </a:lnTo>
                  <a:lnTo>
                    <a:pt x="7008" y="296"/>
                  </a:lnTo>
                  <a:lnTo>
                    <a:pt x="1" y="1"/>
                  </a:lnTo>
                  <a:lnTo>
                    <a:pt x="85" y="2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6333" y="296"/>
                  </a:lnTo>
                  <a:lnTo>
                    <a:pt x="80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fill="none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6333" y="296"/>
                  </a:lnTo>
                  <a:lnTo>
                    <a:pt x="80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1"/>
            <p:cNvSpPr/>
            <p:nvPr/>
          </p:nvSpPr>
          <p:spPr>
            <a:xfrm>
              <a:off x="4405750" y="4458475"/>
              <a:ext cx="40125" cy="34850"/>
            </a:xfrm>
            <a:custGeom>
              <a:avLst/>
              <a:gdLst/>
              <a:ahLst/>
              <a:cxnLst/>
              <a:rect l="l" t="t" r="r" b="b"/>
              <a:pathLst>
                <a:path w="1605" h="1394" extrusionOk="0">
                  <a:moveTo>
                    <a:pt x="760" y="127"/>
                  </a:moveTo>
                  <a:lnTo>
                    <a:pt x="802" y="169"/>
                  </a:lnTo>
                  <a:lnTo>
                    <a:pt x="844" y="211"/>
                  </a:lnTo>
                  <a:lnTo>
                    <a:pt x="760" y="465"/>
                  </a:lnTo>
                  <a:lnTo>
                    <a:pt x="676" y="676"/>
                  </a:lnTo>
                  <a:lnTo>
                    <a:pt x="507" y="844"/>
                  </a:lnTo>
                  <a:lnTo>
                    <a:pt x="338" y="1013"/>
                  </a:lnTo>
                  <a:lnTo>
                    <a:pt x="338" y="1056"/>
                  </a:lnTo>
                  <a:lnTo>
                    <a:pt x="296" y="1056"/>
                  </a:lnTo>
                  <a:lnTo>
                    <a:pt x="296" y="844"/>
                  </a:lnTo>
                  <a:lnTo>
                    <a:pt x="338" y="591"/>
                  </a:lnTo>
                  <a:lnTo>
                    <a:pt x="422" y="380"/>
                  </a:lnTo>
                  <a:lnTo>
                    <a:pt x="549" y="169"/>
                  </a:lnTo>
                  <a:lnTo>
                    <a:pt x="591" y="127"/>
                  </a:lnTo>
                  <a:close/>
                  <a:moveTo>
                    <a:pt x="1435" y="844"/>
                  </a:moveTo>
                  <a:lnTo>
                    <a:pt x="1478" y="887"/>
                  </a:lnTo>
                  <a:lnTo>
                    <a:pt x="1478" y="971"/>
                  </a:lnTo>
                  <a:lnTo>
                    <a:pt x="1478" y="1098"/>
                  </a:lnTo>
                  <a:lnTo>
                    <a:pt x="1435" y="1182"/>
                  </a:lnTo>
                  <a:lnTo>
                    <a:pt x="1267" y="1267"/>
                  </a:lnTo>
                  <a:lnTo>
                    <a:pt x="760" y="1267"/>
                  </a:lnTo>
                  <a:lnTo>
                    <a:pt x="380" y="1182"/>
                  </a:lnTo>
                  <a:lnTo>
                    <a:pt x="676" y="1056"/>
                  </a:lnTo>
                  <a:lnTo>
                    <a:pt x="971" y="929"/>
                  </a:lnTo>
                  <a:lnTo>
                    <a:pt x="1224" y="844"/>
                  </a:lnTo>
                  <a:close/>
                  <a:moveTo>
                    <a:pt x="549" y="0"/>
                  </a:moveTo>
                  <a:lnTo>
                    <a:pt x="380" y="42"/>
                  </a:lnTo>
                  <a:lnTo>
                    <a:pt x="253" y="169"/>
                  </a:lnTo>
                  <a:lnTo>
                    <a:pt x="211" y="338"/>
                  </a:lnTo>
                  <a:lnTo>
                    <a:pt x="85" y="718"/>
                  </a:lnTo>
                  <a:lnTo>
                    <a:pt x="42" y="1013"/>
                  </a:lnTo>
                  <a:lnTo>
                    <a:pt x="0" y="1182"/>
                  </a:lnTo>
                  <a:lnTo>
                    <a:pt x="42" y="1224"/>
                  </a:lnTo>
                  <a:lnTo>
                    <a:pt x="169" y="1224"/>
                  </a:lnTo>
                  <a:lnTo>
                    <a:pt x="169" y="1267"/>
                  </a:lnTo>
                  <a:lnTo>
                    <a:pt x="211" y="1267"/>
                  </a:lnTo>
                  <a:lnTo>
                    <a:pt x="549" y="1351"/>
                  </a:lnTo>
                  <a:lnTo>
                    <a:pt x="971" y="1393"/>
                  </a:lnTo>
                  <a:lnTo>
                    <a:pt x="1224" y="1393"/>
                  </a:lnTo>
                  <a:lnTo>
                    <a:pt x="1393" y="1351"/>
                  </a:lnTo>
                  <a:lnTo>
                    <a:pt x="1520" y="1309"/>
                  </a:lnTo>
                  <a:lnTo>
                    <a:pt x="1562" y="1224"/>
                  </a:lnTo>
                  <a:lnTo>
                    <a:pt x="1604" y="1140"/>
                  </a:lnTo>
                  <a:lnTo>
                    <a:pt x="1604" y="1013"/>
                  </a:lnTo>
                  <a:lnTo>
                    <a:pt x="1604" y="929"/>
                  </a:lnTo>
                  <a:lnTo>
                    <a:pt x="1562" y="802"/>
                  </a:lnTo>
                  <a:lnTo>
                    <a:pt x="1478" y="718"/>
                  </a:lnTo>
                  <a:lnTo>
                    <a:pt x="1055" y="718"/>
                  </a:lnTo>
                  <a:lnTo>
                    <a:pt x="844" y="760"/>
                  </a:lnTo>
                  <a:lnTo>
                    <a:pt x="676" y="844"/>
                  </a:lnTo>
                  <a:lnTo>
                    <a:pt x="676" y="844"/>
                  </a:lnTo>
                  <a:lnTo>
                    <a:pt x="760" y="718"/>
                  </a:lnTo>
                  <a:lnTo>
                    <a:pt x="844" y="549"/>
                  </a:lnTo>
                  <a:lnTo>
                    <a:pt x="929" y="380"/>
                  </a:lnTo>
                  <a:lnTo>
                    <a:pt x="929" y="211"/>
                  </a:lnTo>
                  <a:lnTo>
                    <a:pt x="929" y="127"/>
                  </a:lnTo>
                  <a:lnTo>
                    <a:pt x="844" y="42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4309700" y="4474300"/>
              <a:ext cx="209000" cy="88675"/>
            </a:xfrm>
            <a:custGeom>
              <a:avLst/>
              <a:gdLst/>
              <a:ahLst/>
              <a:cxnLst/>
              <a:rect l="l" t="t" r="r" b="b"/>
              <a:pathLst>
                <a:path w="8360" h="3547" extrusionOk="0">
                  <a:moveTo>
                    <a:pt x="465" y="0"/>
                  </a:moveTo>
                  <a:lnTo>
                    <a:pt x="381" y="43"/>
                  </a:lnTo>
                  <a:lnTo>
                    <a:pt x="338" y="127"/>
                  </a:lnTo>
                  <a:lnTo>
                    <a:pt x="338" y="211"/>
                  </a:lnTo>
                  <a:lnTo>
                    <a:pt x="1" y="2787"/>
                  </a:lnTo>
                  <a:lnTo>
                    <a:pt x="43" y="2955"/>
                  </a:lnTo>
                  <a:lnTo>
                    <a:pt x="127" y="3124"/>
                  </a:lnTo>
                  <a:lnTo>
                    <a:pt x="296" y="3251"/>
                  </a:lnTo>
                  <a:lnTo>
                    <a:pt x="465" y="3293"/>
                  </a:lnTo>
                  <a:lnTo>
                    <a:pt x="1942" y="3335"/>
                  </a:lnTo>
                  <a:lnTo>
                    <a:pt x="3589" y="3420"/>
                  </a:lnTo>
                  <a:lnTo>
                    <a:pt x="4560" y="3504"/>
                  </a:lnTo>
                  <a:lnTo>
                    <a:pt x="5531" y="3546"/>
                  </a:lnTo>
                  <a:lnTo>
                    <a:pt x="7430" y="3546"/>
                  </a:lnTo>
                  <a:lnTo>
                    <a:pt x="7641" y="3504"/>
                  </a:lnTo>
                  <a:lnTo>
                    <a:pt x="7810" y="3462"/>
                  </a:lnTo>
                  <a:lnTo>
                    <a:pt x="7979" y="3378"/>
                  </a:lnTo>
                  <a:lnTo>
                    <a:pt x="8106" y="3293"/>
                  </a:lnTo>
                  <a:lnTo>
                    <a:pt x="8190" y="3166"/>
                  </a:lnTo>
                  <a:lnTo>
                    <a:pt x="8275" y="3082"/>
                  </a:lnTo>
                  <a:lnTo>
                    <a:pt x="8359" y="2829"/>
                  </a:lnTo>
                  <a:lnTo>
                    <a:pt x="8359" y="2575"/>
                  </a:lnTo>
                  <a:lnTo>
                    <a:pt x="8275" y="2364"/>
                  </a:lnTo>
                  <a:lnTo>
                    <a:pt x="8148" y="2238"/>
                  </a:lnTo>
                  <a:lnTo>
                    <a:pt x="8064" y="2196"/>
                  </a:lnTo>
                  <a:lnTo>
                    <a:pt x="7979" y="2153"/>
                  </a:lnTo>
                  <a:lnTo>
                    <a:pt x="7473" y="2069"/>
                  </a:lnTo>
                  <a:lnTo>
                    <a:pt x="6966" y="1900"/>
                  </a:lnTo>
                  <a:lnTo>
                    <a:pt x="6502" y="1731"/>
                  </a:lnTo>
                  <a:lnTo>
                    <a:pt x="6037" y="1520"/>
                  </a:lnTo>
                  <a:lnTo>
                    <a:pt x="5573" y="1267"/>
                  </a:lnTo>
                  <a:lnTo>
                    <a:pt x="5109" y="1014"/>
                  </a:lnTo>
                  <a:lnTo>
                    <a:pt x="4686" y="718"/>
                  </a:lnTo>
                  <a:lnTo>
                    <a:pt x="4306" y="423"/>
                  </a:lnTo>
                  <a:lnTo>
                    <a:pt x="4053" y="254"/>
                  </a:lnTo>
                  <a:lnTo>
                    <a:pt x="3800" y="211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3954050" y="2780450"/>
              <a:ext cx="536150" cy="607900"/>
            </a:xfrm>
            <a:custGeom>
              <a:avLst/>
              <a:gdLst/>
              <a:ahLst/>
              <a:cxnLst/>
              <a:rect l="l" t="t" r="r" b="b"/>
              <a:pathLst>
                <a:path w="21446" h="24316" extrusionOk="0">
                  <a:moveTo>
                    <a:pt x="10723" y="0"/>
                  </a:moveTo>
                  <a:lnTo>
                    <a:pt x="10174" y="43"/>
                  </a:lnTo>
                  <a:lnTo>
                    <a:pt x="9667" y="127"/>
                  </a:lnTo>
                  <a:lnTo>
                    <a:pt x="8781" y="296"/>
                  </a:lnTo>
                  <a:lnTo>
                    <a:pt x="8105" y="465"/>
                  </a:lnTo>
                  <a:lnTo>
                    <a:pt x="7683" y="634"/>
                  </a:lnTo>
                  <a:lnTo>
                    <a:pt x="7557" y="676"/>
                  </a:lnTo>
                  <a:lnTo>
                    <a:pt x="6966" y="1647"/>
                  </a:lnTo>
                  <a:lnTo>
                    <a:pt x="6375" y="2660"/>
                  </a:lnTo>
                  <a:lnTo>
                    <a:pt x="5868" y="3673"/>
                  </a:lnTo>
                  <a:lnTo>
                    <a:pt x="5362" y="4728"/>
                  </a:lnTo>
                  <a:lnTo>
                    <a:pt x="4813" y="5868"/>
                  </a:lnTo>
                  <a:lnTo>
                    <a:pt x="4306" y="7050"/>
                  </a:lnTo>
                  <a:lnTo>
                    <a:pt x="3673" y="8697"/>
                  </a:lnTo>
                  <a:lnTo>
                    <a:pt x="3040" y="10301"/>
                  </a:lnTo>
                  <a:lnTo>
                    <a:pt x="2491" y="11947"/>
                  </a:lnTo>
                  <a:lnTo>
                    <a:pt x="1900" y="13551"/>
                  </a:lnTo>
                  <a:lnTo>
                    <a:pt x="1393" y="15198"/>
                  </a:lnTo>
                  <a:lnTo>
                    <a:pt x="887" y="16886"/>
                  </a:lnTo>
                  <a:lnTo>
                    <a:pt x="422" y="18532"/>
                  </a:lnTo>
                  <a:lnTo>
                    <a:pt x="0" y="20221"/>
                  </a:lnTo>
                  <a:lnTo>
                    <a:pt x="1225" y="20939"/>
                  </a:lnTo>
                  <a:lnTo>
                    <a:pt x="2407" y="21614"/>
                  </a:lnTo>
                  <a:lnTo>
                    <a:pt x="3546" y="22163"/>
                  </a:lnTo>
                  <a:lnTo>
                    <a:pt x="4686" y="22669"/>
                  </a:lnTo>
                  <a:lnTo>
                    <a:pt x="5741" y="23092"/>
                  </a:lnTo>
                  <a:lnTo>
                    <a:pt x="6797" y="23429"/>
                  </a:lnTo>
                  <a:lnTo>
                    <a:pt x="7810" y="23725"/>
                  </a:lnTo>
                  <a:lnTo>
                    <a:pt x="8781" y="23936"/>
                  </a:lnTo>
                  <a:lnTo>
                    <a:pt x="9710" y="24105"/>
                  </a:lnTo>
                  <a:lnTo>
                    <a:pt x="10596" y="24231"/>
                  </a:lnTo>
                  <a:lnTo>
                    <a:pt x="11440" y="24316"/>
                  </a:lnTo>
                  <a:lnTo>
                    <a:pt x="13045" y="24316"/>
                  </a:lnTo>
                  <a:lnTo>
                    <a:pt x="13762" y="24274"/>
                  </a:lnTo>
                  <a:lnTo>
                    <a:pt x="14480" y="24189"/>
                  </a:lnTo>
                  <a:lnTo>
                    <a:pt x="15155" y="24063"/>
                  </a:lnTo>
                  <a:lnTo>
                    <a:pt x="15789" y="23936"/>
                  </a:lnTo>
                  <a:lnTo>
                    <a:pt x="16337" y="23767"/>
                  </a:lnTo>
                  <a:lnTo>
                    <a:pt x="16886" y="23598"/>
                  </a:lnTo>
                  <a:lnTo>
                    <a:pt x="17393" y="23429"/>
                  </a:lnTo>
                  <a:lnTo>
                    <a:pt x="18321" y="23049"/>
                  </a:lnTo>
                  <a:lnTo>
                    <a:pt x="19039" y="22669"/>
                  </a:lnTo>
                  <a:lnTo>
                    <a:pt x="19630" y="22290"/>
                  </a:lnTo>
                  <a:lnTo>
                    <a:pt x="20010" y="21994"/>
                  </a:lnTo>
                  <a:lnTo>
                    <a:pt x="20348" y="21741"/>
                  </a:lnTo>
                  <a:lnTo>
                    <a:pt x="20348" y="20728"/>
                  </a:lnTo>
                  <a:lnTo>
                    <a:pt x="20348" y="19714"/>
                  </a:lnTo>
                  <a:lnTo>
                    <a:pt x="20348" y="17182"/>
                  </a:lnTo>
                  <a:lnTo>
                    <a:pt x="20432" y="14775"/>
                  </a:lnTo>
                  <a:lnTo>
                    <a:pt x="20559" y="12074"/>
                  </a:lnTo>
                  <a:lnTo>
                    <a:pt x="20812" y="9372"/>
                  </a:lnTo>
                  <a:lnTo>
                    <a:pt x="21108" y="6670"/>
                  </a:lnTo>
                  <a:lnTo>
                    <a:pt x="21445" y="3969"/>
                  </a:lnTo>
                  <a:lnTo>
                    <a:pt x="20685" y="3462"/>
                  </a:lnTo>
                  <a:lnTo>
                    <a:pt x="19926" y="2998"/>
                  </a:lnTo>
                  <a:lnTo>
                    <a:pt x="19123" y="2533"/>
                  </a:lnTo>
                  <a:lnTo>
                    <a:pt x="18279" y="2111"/>
                  </a:lnTo>
                  <a:lnTo>
                    <a:pt x="17477" y="1689"/>
                  </a:lnTo>
                  <a:lnTo>
                    <a:pt x="16633" y="1351"/>
                  </a:lnTo>
                  <a:lnTo>
                    <a:pt x="15746" y="1014"/>
                  </a:lnTo>
                  <a:lnTo>
                    <a:pt x="14902" y="676"/>
                  </a:lnTo>
                  <a:lnTo>
                    <a:pt x="14100" y="423"/>
                  </a:lnTo>
                  <a:lnTo>
                    <a:pt x="13382" y="254"/>
                  </a:lnTo>
                  <a:lnTo>
                    <a:pt x="12665" y="127"/>
                  </a:lnTo>
                  <a:lnTo>
                    <a:pt x="11989" y="43"/>
                  </a:lnTo>
                  <a:lnTo>
                    <a:pt x="1131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3954050" y="2780450"/>
              <a:ext cx="536150" cy="607900"/>
            </a:xfrm>
            <a:custGeom>
              <a:avLst/>
              <a:gdLst/>
              <a:ahLst/>
              <a:cxnLst/>
              <a:rect l="l" t="t" r="r" b="b"/>
              <a:pathLst>
                <a:path w="21446" h="24316" fill="none" extrusionOk="0">
                  <a:moveTo>
                    <a:pt x="20432" y="14775"/>
                  </a:moveTo>
                  <a:lnTo>
                    <a:pt x="20432" y="14775"/>
                  </a:lnTo>
                  <a:lnTo>
                    <a:pt x="20348" y="17182"/>
                  </a:lnTo>
                  <a:lnTo>
                    <a:pt x="20348" y="19714"/>
                  </a:lnTo>
                  <a:lnTo>
                    <a:pt x="20348" y="19714"/>
                  </a:lnTo>
                  <a:lnTo>
                    <a:pt x="20348" y="20728"/>
                  </a:lnTo>
                  <a:lnTo>
                    <a:pt x="20348" y="21741"/>
                  </a:lnTo>
                  <a:lnTo>
                    <a:pt x="20348" y="21741"/>
                  </a:lnTo>
                  <a:lnTo>
                    <a:pt x="20010" y="21994"/>
                  </a:lnTo>
                  <a:lnTo>
                    <a:pt x="19630" y="22290"/>
                  </a:lnTo>
                  <a:lnTo>
                    <a:pt x="19039" y="22669"/>
                  </a:lnTo>
                  <a:lnTo>
                    <a:pt x="18321" y="23049"/>
                  </a:lnTo>
                  <a:lnTo>
                    <a:pt x="17393" y="23429"/>
                  </a:lnTo>
                  <a:lnTo>
                    <a:pt x="16886" y="23598"/>
                  </a:lnTo>
                  <a:lnTo>
                    <a:pt x="16337" y="23767"/>
                  </a:lnTo>
                  <a:lnTo>
                    <a:pt x="15789" y="23936"/>
                  </a:lnTo>
                  <a:lnTo>
                    <a:pt x="15155" y="24063"/>
                  </a:lnTo>
                  <a:lnTo>
                    <a:pt x="14480" y="24189"/>
                  </a:lnTo>
                  <a:lnTo>
                    <a:pt x="13762" y="24274"/>
                  </a:lnTo>
                  <a:lnTo>
                    <a:pt x="13045" y="24316"/>
                  </a:lnTo>
                  <a:lnTo>
                    <a:pt x="12242" y="24316"/>
                  </a:lnTo>
                  <a:lnTo>
                    <a:pt x="11440" y="24316"/>
                  </a:lnTo>
                  <a:lnTo>
                    <a:pt x="10596" y="24231"/>
                  </a:lnTo>
                  <a:lnTo>
                    <a:pt x="9710" y="24105"/>
                  </a:lnTo>
                  <a:lnTo>
                    <a:pt x="8781" y="23936"/>
                  </a:lnTo>
                  <a:lnTo>
                    <a:pt x="7810" y="23725"/>
                  </a:lnTo>
                  <a:lnTo>
                    <a:pt x="6797" y="23429"/>
                  </a:lnTo>
                  <a:lnTo>
                    <a:pt x="5741" y="23092"/>
                  </a:lnTo>
                  <a:lnTo>
                    <a:pt x="4686" y="22669"/>
                  </a:lnTo>
                  <a:lnTo>
                    <a:pt x="3546" y="22163"/>
                  </a:lnTo>
                  <a:lnTo>
                    <a:pt x="2407" y="21614"/>
                  </a:lnTo>
                  <a:lnTo>
                    <a:pt x="1225" y="20939"/>
                  </a:lnTo>
                  <a:lnTo>
                    <a:pt x="0" y="20221"/>
                  </a:lnTo>
                  <a:lnTo>
                    <a:pt x="0" y="20221"/>
                  </a:lnTo>
                  <a:lnTo>
                    <a:pt x="422" y="18532"/>
                  </a:lnTo>
                  <a:lnTo>
                    <a:pt x="887" y="16886"/>
                  </a:lnTo>
                  <a:lnTo>
                    <a:pt x="1393" y="15198"/>
                  </a:lnTo>
                  <a:lnTo>
                    <a:pt x="1900" y="13551"/>
                  </a:lnTo>
                  <a:lnTo>
                    <a:pt x="2491" y="11947"/>
                  </a:lnTo>
                  <a:lnTo>
                    <a:pt x="3040" y="10301"/>
                  </a:lnTo>
                  <a:lnTo>
                    <a:pt x="3673" y="8697"/>
                  </a:lnTo>
                  <a:lnTo>
                    <a:pt x="4306" y="7050"/>
                  </a:lnTo>
                  <a:lnTo>
                    <a:pt x="4306" y="7050"/>
                  </a:lnTo>
                  <a:lnTo>
                    <a:pt x="4813" y="5868"/>
                  </a:lnTo>
                  <a:lnTo>
                    <a:pt x="5362" y="4728"/>
                  </a:lnTo>
                  <a:lnTo>
                    <a:pt x="5362" y="4728"/>
                  </a:lnTo>
                  <a:lnTo>
                    <a:pt x="5868" y="3673"/>
                  </a:lnTo>
                  <a:lnTo>
                    <a:pt x="6375" y="2660"/>
                  </a:lnTo>
                  <a:lnTo>
                    <a:pt x="6966" y="1647"/>
                  </a:lnTo>
                  <a:lnTo>
                    <a:pt x="7557" y="676"/>
                  </a:lnTo>
                  <a:lnTo>
                    <a:pt x="7557" y="676"/>
                  </a:lnTo>
                  <a:lnTo>
                    <a:pt x="7683" y="634"/>
                  </a:lnTo>
                  <a:lnTo>
                    <a:pt x="8105" y="465"/>
                  </a:lnTo>
                  <a:lnTo>
                    <a:pt x="8781" y="296"/>
                  </a:lnTo>
                  <a:lnTo>
                    <a:pt x="9667" y="127"/>
                  </a:lnTo>
                  <a:lnTo>
                    <a:pt x="10174" y="43"/>
                  </a:lnTo>
                  <a:lnTo>
                    <a:pt x="10723" y="0"/>
                  </a:lnTo>
                  <a:lnTo>
                    <a:pt x="11314" y="0"/>
                  </a:lnTo>
                  <a:lnTo>
                    <a:pt x="11989" y="43"/>
                  </a:lnTo>
                  <a:lnTo>
                    <a:pt x="12665" y="127"/>
                  </a:lnTo>
                  <a:lnTo>
                    <a:pt x="13382" y="254"/>
                  </a:lnTo>
                  <a:lnTo>
                    <a:pt x="14100" y="423"/>
                  </a:lnTo>
                  <a:lnTo>
                    <a:pt x="14902" y="676"/>
                  </a:lnTo>
                  <a:lnTo>
                    <a:pt x="14902" y="676"/>
                  </a:lnTo>
                  <a:lnTo>
                    <a:pt x="15746" y="1014"/>
                  </a:lnTo>
                  <a:lnTo>
                    <a:pt x="16633" y="1351"/>
                  </a:lnTo>
                  <a:lnTo>
                    <a:pt x="17477" y="1689"/>
                  </a:lnTo>
                  <a:lnTo>
                    <a:pt x="18279" y="2111"/>
                  </a:lnTo>
                  <a:lnTo>
                    <a:pt x="19123" y="2533"/>
                  </a:lnTo>
                  <a:lnTo>
                    <a:pt x="19926" y="2998"/>
                  </a:lnTo>
                  <a:lnTo>
                    <a:pt x="20685" y="3462"/>
                  </a:lnTo>
                  <a:lnTo>
                    <a:pt x="21445" y="3969"/>
                  </a:lnTo>
                  <a:lnTo>
                    <a:pt x="21445" y="3969"/>
                  </a:lnTo>
                  <a:lnTo>
                    <a:pt x="21108" y="6670"/>
                  </a:lnTo>
                  <a:lnTo>
                    <a:pt x="20812" y="9372"/>
                  </a:lnTo>
                  <a:lnTo>
                    <a:pt x="20559" y="12074"/>
                  </a:lnTo>
                  <a:lnTo>
                    <a:pt x="20432" y="14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extrusionOk="0">
                  <a:moveTo>
                    <a:pt x="1563" y="1"/>
                  </a:moveTo>
                  <a:lnTo>
                    <a:pt x="1183" y="43"/>
                  </a:lnTo>
                  <a:lnTo>
                    <a:pt x="887" y="127"/>
                  </a:lnTo>
                  <a:lnTo>
                    <a:pt x="634" y="296"/>
                  </a:lnTo>
                  <a:lnTo>
                    <a:pt x="465" y="465"/>
                  </a:lnTo>
                  <a:lnTo>
                    <a:pt x="296" y="718"/>
                  </a:lnTo>
                  <a:lnTo>
                    <a:pt x="170" y="972"/>
                  </a:lnTo>
                  <a:lnTo>
                    <a:pt x="85" y="1225"/>
                  </a:lnTo>
                  <a:lnTo>
                    <a:pt x="43" y="1478"/>
                  </a:lnTo>
                  <a:lnTo>
                    <a:pt x="1" y="1942"/>
                  </a:lnTo>
                  <a:lnTo>
                    <a:pt x="1" y="2322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51" y="2533"/>
                  </a:lnTo>
                  <a:lnTo>
                    <a:pt x="6840" y="2196"/>
                  </a:lnTo>
                  <a:lnTo>
                    <a:pt x="6586" y="1942"/>
                  </a:lnTo>
                  <a:lnTo>
                    <a:pt x="6291" y="1689"/>
                  </a:lnTo>
                  <a:lnTo>
                    <a:pt x="5995" y="1478"/>
                  </a:lnTo>
                  <a:lnTo>
                    <a:pt x="5615" y="1267"/>
                  </a:lnTo>
                  <a:lnTo>
                    <a:pt x="5278" y="1098"/>
                  </a:lnTo>
                  <a:lnTo>
                    <a:pt x="4433" y="760"/>
                  </a:lnTo>
                  <a:lnTo>
                    <a:pt x="3505" y="465"/>
                  </a:lnTo>
                  <a:lnTo>
                    <a:pt x="2491" y="12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fill="none" extrusionOk="0">
                  <a:moveTo>
                    <a:pt x="1" y="2449"/>
                  </a:moveTo>
                  <a:lnTo>
                    <a:pt x="1" y="2449"/>
                  </a:lnTo>
                  <a:lnTo>
                    <a:pt x="1" y="2322"/>
                  </a:lnTo>
                  <a:lnTo>
                    <a:pt x="1" y="1942"/>
                  </a:lnTo>
                  <a:lnTo>
                    <a:pt x="43" y="1478"/>
                  </a:lnTo>
                  <a:lnTo>
                    <a:pt x="85" y="1225"/>
                  </a:lnTo>
                  <a:lnTo>
                    <a:pt x="170" y="972"/>
                  </a:lnTo>
                  <a:lnTo>
                    <a:pt x="296" y="718"/>
                  </a:lnTo>
                  <a:lnTo>
                    <a:pt x="465" y="465"/>
                  </a:lnTo>
                  <a:lnTo>
                    <a:pt x="634" y="296"/>
                  </a:lnTo>
                  <a:lnTo>
                    <a:pt x="887" y="127"/>
                  </a:lnTo>
                  <a:lnTo>
                    <a:pt x="1183" y="43"/>
                  </a:lnTo>
                  <a:lnTo>
                    <a:pt x="1563" y="1"/>
                  </a:lnTo>
                  <a:lnTo>
                    <a:pt x="1985" y="1"/>
                  </a:lnTo>
                  <a:lnTo>
                    <a:pt x="2491" y="127"/>
                  </a:lnTo>
                  <a:lnTo>
                    <a:pt x="2491" y="127"/>
                  </a:lnTo>
                  <a:lnTo>
                    <a:pt x="3505" y="465"/>
                  </a:lnTo>
                  <a:lnTo>
                    <a:pt x="4433" y="760"/>
                  </a:lnTo>
                  <a:lnTo>
                    <a:pt x="5278" y="1098"/>
                  </a:lnTo>
                  <a:lnTo>
                    <a:pt x="5615" y="1267"/>
                  </a:lnTo>
                  <a:lnTo>
                    <a:pt x="5995" y="1478"/>
                  </a:lnTo>
                  <a:lnTo>
                    <a:pt x="6291" y="1689"/>
                  </a:lnTo>
                  <a:lnTo>
                    <a:pt x="6586" y="1942"/>
                  </a:lnTo>
                  <a:lnTo>
                    <a:pt x="6840" y="2196"/>
                  </a:lnTo>
                  <a:lnTo>
                    <a:pt x="7051" y="2533"/>
                  </a:lnTo>
                  <a:lnTo>
                    <a:pt x="7262" y="2871"/>
                  </a:lnTo>
                  <a:lnTo>
                    <a:pt x="7431" y="3251"/>
                  </a:lnTo>
                  <a:lnTo>
                    <a:pt x="7557" y="3673"/>
                  </a:lnTo>
                  <a:lnTo>
                    <a:pt x="7642" y="4138"/>
                  </a:lnTo>
                  <a:lnTo>
                    <a:pt x="6249" y="3462"/>
                  </a:lnTo>
                  <a:lnTo>
                    <a:pt x="4180" y="5151"/>
                  </a:lnTo>
                  <a:lnTo>
                    <a:pt x="1436" y="1942"/>
                  </a:lnTo>
                  <a:lnTo>
                    <a:pt x="1" y="2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extrusionOk="0">
                  <a:moveTo>
                    <a:pt x="1352" y="1"/>
                  </a:moveTo>
                  <a:lnTo>
                    <a:pt x="1098" y="43"/>
                  </a:lnTo>
                  <a:lnTo>
                    <a:pt x="929" y="127"/>
                  </a:lnTo>
                  <a:lnTo>
                    <a:pt x="761" y="212"/>
                  </a:lnTo>
                  <a:lnTo>
                    <a:pt x="592" y="338"/>
                  </a:lnTo>
                  <a:lnTo>
                    <a:pt x="465" y="465"/>
                  </a:lnTo>
                  <a:lnTo>
                    <a:pt x="254" y="803"/>
                  </a:lnTo>
                  <a:lnTo>
                    <a:pt x="127" y="1140"/>
                  </a:lnTo>
                  <a:lnTo>
                    <a:pt x="43" y="1478"/>
                  </a:lnTo>
                  <a:lnTo>
                    <a:pt x="1" y="1816"/>
                  </a:lnTo>
                  <a:lnTo>
                    <a:pt x="1" y="2111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93" y="2533"/>
                  </a:lnTo>
                  <a:lnTo>
                    <a:pt x="6882" y="2238"/>
                  </a:lnTo>
                  <a:lnTo>
                    <a:pt x="6628" y="1985"/>
                  </a:lnTo>
                  <a:lnTo>
                    <a:pt x="6333" y="1731"/>
                  </a:lnTo>
                  <a:lnTo>
                    <a:pt x="6037" y="1520"/>
                  </a:lnTo>
                  <a:lnTo>
                    <a:pt x="6037" y="1647"/>
                  </a:lnTo>
                  <a:lnTo>
                    <a:pt x="5995" y="1942"/>
                  </a:lnTo>
                  <a:lnTo>
                    <a:pt x="5995" y="2238"/>
                  </a:lnTo>
                  <a:lnTo>
                    <a:pt x="6037" y="2491"/>
                  </a:lnTo>
                  <a:lnTo>
                    <a:pt x="6080" y="2787"/>
                  </a:lnTo>
                  <a:lnTo>
                    <a:pt x="4222" y="4729"/>
                  </a:lnTo>
                  <a:lnTo>
                    <a:pt x="1774" y="1014"/>
                  </a:lnTo>
                  <a:lnTo>
                    <a:pt x="2111" y="592"/>
                  </a:lnTo>
                  <a:lnTo>
                    <a:pt x="2407" y="12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fill="none" extrusionOk="0">
                  <a:moveTo>
                    <a:pt x="1605" y="1"/>
                  </a:moveTo>
                  <a:lnTo>
                    <a:pt x="1605" y="1"/>
                  </a:lnTo>
                  <a:lnTo>
                    <a:pt x="1352" y="1"/>
                  </a:lnTo>
                  <a:lnTo>
                    <a:pt x="1098" y="43"/>
                  </a:lnTo>
                  <a:lnTo>
                    <a:pt x="929" y="127"/>
                  </a:lnTo>
                  <a:lnTo>
                    <a:pt x="761" y="212"/>
                  </a:lnTo>
                  <a:lnTo>
                    <a:pt x="592" y="338"/>
                  </a:lnTo>
                  <a:lnTo>
                    <a:pt x="465" y="465"/>
                  </a:lnTo>
                  <a:lnTo>
                    <a:pt x="254" y="803"/>
                  </a:lnTo>
                  <a:lnTo>
                    <a:pt x="127" y="1140"/>
                  </a:lnTo>
                  <a:lnTo>
                    <a:pt x="43" y="1478"/>
                  </a:lnTo>
                  <a:lnTo>
                    <a:pt x="1" y="1816"/>
                  </a:lnTo>
                  <a:lnTo>
                    <a:pt x="1" y="2111"/>
                  </a:lnTo>
                  <a:lnTo>
                    <a:pt x="1" y="2111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93" y="2533"/>
                  </a:lnTo>
                  <a:lnTo>
                    <a:pt x="6882" y="2238"/>
                  </a:lnTo>
                  <a:lnTo>
                    <a:pt x="6628" y="1985"/>
                  </a:lnTo>
                  <a:lnTo>
                    <a:pt x="6333" y="1731"/>
                  </a:lnTo>
                  <a:lnTo>
                    <a:pt x="6037" y="1520"/>
                  </a:lnTo>
                  <a:lnTo>
                    <a:pt x="6037" y="1520"/>
                  </a:lnTo>
                  <a:lnTo>
                    <a:pt x="6037" y="1647"/>
                  </a:lnTo>
                  <a:lnTo>
                    <a:pt x="6037" y="1647"/>
                  </a:lnTo>
                  <a:lnTo>
                    <a:pt x="5995" y="1942"/>
                  </a:lnTo>
                  <a:lnTo>
                    <a:pt x="5995" y="2238"/>
                  </a:lnTo>
                  <a:lnTo>
                    <a:pt x="6037" y="2491"/>
                  </a:lnTo>
                  <a:lnTo>
                    <a:pt x="6080" y="2787"/>
                  </a:lnTo>
                  <a:lnTo>
                    <a:pt x="4222" y="4729"/>
                  </a:lnTo>
                  <a:lnTo>
                    <a:pt x="1774" y="1014"/>
                  </a:lnTo>
                  <a:lnTo>
                    <a:pt x="1774" y="1014"/>
                  </a:lnTo>
                  <a:lnTo>
                    <a:pt x="2111" y="592"/>
                  </a:lnTo>
                  <a:lnTo>
                    <a:pt x="2407" y="127"/>
                  </a:lnTo>
                  <a:lnTo>
                    <a:pt x="2407" y="127"/>
                  </a:lnTo>
                  <a:lnTo>
                    <a:pt x="1985" y="1"/>
                  </a:lnTo>
                  <a:lnTo>
                    <a:pt x="16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1"/>
            <p:cNvSpPr/>
            <p:nvPr/>
          </p:nvSpPr>
          <p:spPr>
            <a:xfrm>
              <a:off x="4266425" y="2641150"/>
              <a:ext cx="122450" cy="243800"/>
            </a:xfrm>
            <a:custGeom>
              <a:avLst/>
              <a:gdLst/>
              <a:ahLst/>
              <a:cxnLst/>
              <a:rect l="l" t="t" r="r" b="b"/>
              <a:pathLst>
                <a:path w="4898" h="9752" extrusionOk="0">
                  <a:moveTo>
                    <a:pt x="2238" y="0"/>
                  </a:moveTo>
                  <a:lnTo>
                    <a:pt x="1900" y="1646"/>
                  </a:lnTo>
                  <a:lnTo>
                    <a:pt x="1689" y="2448"/>
                  </a:lnTo>
                  <a:lnTo>
                    <a:pt x="1478" y="3251"/>
                  </a:lnTo>
                  <a:lnTo>
                    <a:pt x="1183" y="4010"/>
                  </a:lnTo>
                  <a:lnTo>
                    <a:pt x="845" y="4728"/>
                  </a:lnTo>
                  <a:lnTo>
                    <a:pt x="465" y="5404"/>
                  </a:lnTo>
                  <a:lnTo>
                    <a:pt x="1" y="6037"/>
                  </a:lnTo>
                  <a:lnTo>
                    <a:pt x="2449" y="9752"/>
                  </a:lnTo>
                  <a:lnTo>
                    <a:pt x="4307" y="7810"/>
                  </a:lnTo>
                  <a:lnTo>
                    <a:pt x="4264" y="7514"/>
                  </a:lnTo>
                  <a:lnTo>
                    <a:pt x="4222" y="7261"/>
                  </a:lnTo>
                  <a:lnTo>
                    <a:pt x="4222" y="6965"/>
                  </a:lnTo>
                  <a:lnTo>
                    <a:pt x="4264" y="6670"/>
                  </a:lnTo>
                  <a:lnTo>
                    <a:pt x="4307" y="6206"/>
                  </a:lnTo>
                  <a:lnTo>
                    <a:pt x="4476" y="5783"/>
                  </a:lnTo>
                  <a:lnTo>
                    <a:pt x="4644" y="5361"/>
                  </a:lnTo>
                  <a:lnTo>
                    <a:pt x="4898" y="4939"/>
                  </a:lnTo>
                  <a:lnTo>
                    <a:pt x="2914" y="1266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4266425" y="2641150"/>
              <a:ext cx="122450" cy="243800"/>
            </a:xfrm>
            <a:custGeom>
              <a:avLst/>
              <a:gdLst/>
              <a:ahLst/>
              <a:cxnLst/>
              <a:rect l="l" t="t" r="r" b="b"/>
              <a:pathLst>
                <a:path w="4898" h="9752" fill="none" extrusionOk="0">
                  <a:moveTo>
                    <a:pt x="1" y="6037"/>
                  </a:moveTo>
                  <a:lnTo>
                    <a:pt x="2449" y="9752"/>
                  </a:lnTo>
                  <a:lnTo>
                    <a:pt x="4307" y="7810"/>
                  </a:lnTo>
                  <a:lnTo>
                    <a:pt x="4307" y="7810"/>
                  </a:lnTo>
                  <a:lnTo>
                    <a:pt x="4264" y="7514"/>
                  </a:lnTo>
                  <a:lnTo>
                    <a:pt x="4222" y="7261"/>
                  </a:lnTo>
                  <a:lnTo>
                    <a:pt x="4222" y="6965"/>
                  </a:lnTo>
                  <a:lnTo>
                    <a:pt x="4264" y="6670"/>
                  </a:lnTo>
                  <a:lnTo>
                    <a:pt x="4264" y="6670"/>
                  </a:lnTo>
                  <a:lnTo>
                    <a:pt x="4307" y="6206"/>
                  </a:lnTo>
                  <a:lnTo>
                    <a:pt x="4476" y="5783"/>
                  </a:lnTo>
                  <a:lnTo>
                    <a:pt x="4644" y="5361"/>
                  </a:lnTo>
                  <a:lnTo>
                    <a:pt x="4898" y="4939"/>
                  </a:lnTo>
                  <a:lnTo>
                    <a:pt x="2914" y="1266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1900" y="1646"/>
                  </a:lnTo>
                  <a:lnTo>
                    <a:pt x="1689" y="2448"/>
                  </a:lnTo>
                  <a:lnTo>
                    <a:pt x="1478" y="3251"/>
                  </a:lnTo>
                  <a:lnTo>
                    <a:pt x="1183" y="4010"/>
                  </a:lnTo>
                  <a:lnTo>
                    <a:pt x="845" y="4728"/>
                  </a:lnTo>
                  <a:lnTo>
                    <a:pt x="465" y="5404"/>
                  </a:lnTo>
                  <a:lnTo>
                    <a:pt x="1" y="6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4338200" y="2745625"/>
              <a:ext cx="43300" cy="62275"/>
            </a:xfrm>
            <a:custGeom>
              <a:avLst/>
              <a:gdLst/>
              <a:ahLst/>
              <a:cxnLst/>
              <a:rect l="l" t="t" r="r" b="b"/>
              <a:pathLst>
                <a:path w="1732" h="2491" extrusionOk="0">
                  <a:moveTo>
                    <a:pt x="0" y="0"/>
                  </a:moveTo>
                  <a:lnTo>
                    <a:pt x="169" y="676"/>
                  </a:lnTo>
                  <a:lnTo>
                    <a:pt x="296" y="1013"/>
                  </a:lnTo>
                  <a:lnTo>
                    <a:pt x="423" y="1351"/>
                  </a:lnTo>
                  <a:lnTo>
                    <a:pt x="634" y="1647"/>
                  </a:lnTo>
                  <a:lnTo>
                    <a:pt x="845" y="1942"/>
                  </a:lnTo>
                  <a:lnTo>
                    <a:pt x="1098" y="2238"/>
                  </a:lnTo>
                  <a:lnTo>
                    <a:pt x="1393" y="2491"/>
                  </a:lnTo>
                  <a:lnTo>
                    <a:pt x="1436" y="2195"/>
                  </a:lnTo>
                  <a:lnTo>
                    <a:pt x="1478" y="1900"/>
                  </a:lnTo>
                  <a:lnTo>
                    <a:pt x="1605" y="1604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7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4338200" y="2745625"/>
              <a:ext cx="43300" cy="62275"/>
            </a:xfrm>
            <a:custGeom>
              <a:avLst/>
              <a:gdLst/>
              <a:ahLst/>
              <a:cxnLst/>
              <a:rect l="l" t="t" r="r" b="b"/>
              <a:pathLst>
                <a:path w="1732" h="249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9" y="676"/>
                  </a:lnTo>
                  <a:lnTo>
                    <a:pt x="296" y="1013"/>
                  </a:lnTo>
                  <a:lnTo>
                    <a:pt x="423" y="1351"/>
                  </a:lnTo>
                  <a:lnTo>
                    <a:pt x="634" y="1647"/>
                  </a:lnTo>
                  <a:lnTo>
                    <a:pt x="845" y="1942"/>
                  </a:lnTo>
                  <a:lnTo>
                    <a:pt x="1098" y="2238"/>
                  </a:lnTo>
                  <a:lnTo>
                    <a:pt x="1393" y="2491"/>
                  </a:lnTo>
                  <a:lnTo>
                    <a:pt x="1393" y="2491"/>
                  </a:lnTo>
                  <a:lnTo>
                    <a:pt x="1436" y="2195"/>
                  </a:lnTo>
                  <a:lnTo>
                    <a:pt x="1478" y="1900"/>
                  </a:lnTo>
                  <a:lnTo>
                    <a:pt x="1605" y="1604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4445850" y="2528225"/>
              <a:ext cx="93950" cy="136150"/>
            </a:xfrm>
            <a:custGeom>
              <a:avLst/>
              <a:gdLst/>
              <a:ahLst/>
              <a:cxnLst/>
              <a:rect l="l" t="t" r="r" b="b"/>
              <a:pathLst>
                <a:path w="3758" h="5446" extrusionOk="0">
                  <a:moveTo>
                    <a:pt x="2575" y="0"/>
                  </a:moveTo>
                  <a:lnTo>
                    <a:pt x="2280" y="42"/>
                  </a:lnTo>
                  <a:lnTo>
                    <a:pt x="1984" y="85"/>
                  </a:lnTo>
                  <a:lnTo>
                    <a:pt x="1604" y="253"/>
                  </a:lnTo>
                  <a:lnTo>
                    <a:pt x="802" y="591"/>
                  </a:lnTo>
                  <a:lnTo>
                    <a:pt x="591" y="718"/>
                  </a:lnTo>
                  <a:lnTo>
                    <a:pt x="380" y="887"/>
                  </a:lnTo>
                  <a:lnTo>
                    <a:pt x="211" y="1055"/>
                  </a:lnTo>
                  <a:lnTo>
                    <a:pt x="127" y="1267"/>
                  </a:lnTo>
                  <a:lnTo>
                    <a:pt x="42" y="1478"/>
                  </a:lnTo>
                  <a:lnTo>
                    <a:pt x="0" y="1689"/>
                  </a:lnTo>
                  <a:lnTo>
                    <a:pt x="0" y="1942"/>
                  </a:lnTo>
                  <a:lnTo>
                    <a:pt x="85" y="2237"/>
                  </a:lnTo>
                  <a:lnTo>
                    <a:pt x="169" y="2575"/>
                  </a:lnTo>
                  <a:lnTo>
                    <a:pt x="296" y="2871"/>
                  </a:lnTo>
                  <a:lnTo>
                    <a:pt x="507" y="3251"/>
                  </a:lnTo>
                  <a:lnTo>
                    <a:pt x="760" y="3631"/>
                  </a:lnTo>
                  <a:lnTo>
                    <a:pt x="1351" y="4475"/>
                  </a:lnTo>
                  <a:lnTo>
                    <a:pt x="2153" y="5446"/>
                  </a:lnTo>
                  <a:lnTo>
                    <a:pt x="2406" y="5192"/>
                  </a:lnTo>
                  <a:lnTo>
                    <a:pt x="2660" y="4897"/>
                  </a:lnTo>
                  <a:lnTo>
                    <a:pt x="2871" y="4601"/>
                  </a:lnTo>
                  <a:lnTo>
                    <a:pt x="3040" y="4264"/>
                  </a:lnTo>
                  <a:lnTo>
                    <a:pt x="3377" y="3546"/>
                  </a:lnTo>
                  <a:lnTo>
                    <a:pt x="3588" y="2828"/>
                  </a:lnTo>
                  <a:lnTo>
                    <a:pt x="3757" y="2111"/>
                  </a:lnTo>
                  <a:lnTo>
                    <a:pt x="3757" y="1773"/>
                  </a:lnTo>
                  <a:lnTo>
                    <a:pt x="3757" y="1435"/>
                  </a:lnTo>
                  <a:lnTo>
                    <a:pt x="3715" y="1140"/>
                  </a:lnTo>
                  <a:lnTo>
                    <a:pt x="3673" y="887"/>
                  </a:lnTo>
                  <a:lnTo>
                    <a:pt x="3588" y="676"/>
                  </a:lnTo>
                  <a:lnTo>
                    <a:pt x="3462" y="507"/>
                  </a:lnTo>
                  <a:lnTo>
                    <a:pt x="3166" y="211"/>
                  </a:lnTo>
                  <a:lnTo>
                    <a:pt x="2871" y="85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4308650" y="2486000"/>
              <a:ext cx="230100" cy="305025"/>
            </a:xfrm>
            <a:custGeom>
              <a:avLst/>
              <a:gdLst/>
              <a:ahLst/>
              <a:cxnLst/>
              <a:rect l="l" t="t" r="r" b="b"/>
              <a:pathLst>
                <a:path w="9204" h="12201" extrusionOk="0">
                  <a:moveTo>
                    <a:pt x="4306" y="1"/>
                  </a:moveTo>
                  <a:lnTo>
                    <a:pt x="3884" y="85"/>
                  </a:lnTo>
                  <a:lnTo>
                    <a:pt x="3504" y="169"/>
                  </a:lnTo>
                  <a:lnTo>
                    <a:pt x="3124" y="296"/>
                  </a:lnTo>
                  <a:lnTo>
                    <a:pt x="2787" y="465"/>
                  </a:lnTo>
                  <a:lnTo>
                    <a:pt x="2407" y="676"/>
                  </a:lnTo>
                  <a:lnTo>
                    <a:pt x="2111" y="929"/>
                  </a:lnTo>
                  <a:lnTo>
                    <a:pt x="1773" y="1225"/>
                  </a:lnTo>
                  <a:lnTo>
                    <a:pt x="1520" y="1520"/>
                  </a:lnTo>
                  <a:lnTo>
                    <a:pt x="1267" y="1858"/>
                  </a:lnTo>
                  <a:lnTo>
                    <a:pt x="1014" y="2280"/>
                  </a:lnTo>
                  <a:lnTo>
                    <a:pt x="845" y="2744"/>
                  </a:lnTo>
                  <a:lnTo>
                    <a:pt x="676" y="3209"/>
                  </a:lnTo>
                  <a:lnTo>
                    <a:pt x="591" y="3673"/>
                  </a:lnTo>
                  <a:lnTo>
                    <a:pt x="549" y="3884"/>
                  </a:lnTo>
                  <a:lnTo>
                    <a:pt x="380" y="4433"/>
                  </a:lnTo>
                  <a:lnTo>
                    <a:pt x="169" y="5235"/>
                  </a:lnTo>
                  <a:lnTo>
                    <a:pt x="85" y="5742"/>
                  </a:lnTo>
                  <a:lnTo>
                    <a:pt x="0" y="6248"/>
                  </a:lnTo>
                  <a:lnTo>
                    <a:pt x="0" y="6797"/>
                  </a:lnTo>
                  <a:lnTo>
                    <a:pt x="0" y="7388"/>
                  </a:lnTo>
                  <a:lnTo>
                    <a:pt x="43" y="7979"/>
                  </a:lnTo>
                  <a:lnTo>
                    <a:pt x="169" y="8570"/>
                  </a:lnTo>
                  <a:lnTo>
                    <a:pt x="380" y="9119"/>
                  </a:lnTo>
                  <a:lnTo>
                    <a:pt x="676" y="9668"/>
                  </a:lnTo>
                  <a:lnTo>
                    <a:pt x="1014" y="10216"/>
                  </a:lnTo>
                  <a:lnTo>
                    <a:pt x="1225" y="10470"/>
                  </a:lnTo>
                  <a:lnTo>
                    <a:pt x="1478" y="10723"/>
                  </a:lnTo>
                  <a:lnTo>
                    <a:pt x="1858" y="11019"/>
                  </a:lnTo>
                  <a:lnTo>
                    <a:pt x="2280" y="11314"/>
                  </a:lnTo>
                  <a:lnTo>
                    <a:pt x="2702" y="11567"/>
                  </a:lnTo>
                  <a:lnTo>
                    <a:pt x="3124" y="11778"/>
                  </a:lnTo>
                  <a:lnTo>
                    <a:pt x="3546" y="11947"/>
                  </a:lnTo>
                  <a:lnTo>
                    <a:pt x="3969" y="12074"/>
                  </a:lnTo>
                  <a:lnTo>
                    <a:pt x="4433" y="12158"/>
                  </a:lnTo>
                  <a:lnTo>
                    <a:pt x="4855" y="12201"/>
                  </a:lnTo>
                  <a:lnTo>
                    <a:pt x="5319" y="12201"/>
                  </a:lnTo>
                  <a:lnTo>
                    <a:pt x="5784" y="12116"/>
                  </a:lnTo>
                  <a:lnTo>
                    <a:pt x="6206" y="12032"/>
                  </a:lnTo>
                  <a:lnTo>
                    <a:pt x="6628" y="11863"/>
                  </a:lnTo>
                  <a:lnTo>
                    <a:pt x="7092" y="11652"/>
                  </a:lnTo>
                  <a:lnTo>
                    <a:pt x="7515" y="11356"/>
                  </a:lnTo>
                  <a:lnTo>
                    <a:pt x="7894" y="11061"/>
                  </a:lnTo>
                  <a:lnTo>
                    <a:pt x="8274" y="10639"/>
                  </a:lnTo>
                  <a:lnTo>
                    <a:pt x="8570" y="10343"/>
                  </a:lnTo>
                  <a:lnTo>
                    <a:pt x="8781" y="10005"/>
                  </a:lnTo>
                  <a:lnTo>
                    <a:pt x="8950" y="9625"/>
                  </a:lnTo>
                  <a:lnTo>
                    <a:pt x="9076" y="9288"/>
                  </a:lnTo>
                  <a:lnTo>
                    <a:pt x="9161" y="8950"/>
                  </a:lnTo>
                  <a:lnTo>
                    <a:pt x="9203" y="8612"/>
                  </a:lnTo>
                  <a:lnTo>
                    <a:pt x="9203" y="8021"/>
                  </a:lnTo>
                  <a:lnTo>
                    <a:pt x="9161" y="7472"/>
                  </a:lnTo>
                  <a:lnTo>
                    <a:pt x="9076" y="7050"/>
                  </a:lnTo>
                  <a:lnTo>
                    <a:pt x="8950" y="6670"/>
                  </a:lnTo>
                  <a:lnTo>
                    <a:pt x="9034" y="5826"/>
                  </a:lnTo>
                  <a:lnTo>
                    <a:pt x="9034" y="4940"/>
                  </a:lnTo>
                  <a:lnTo>
                    <a:pt x="8950" y="4095"/>
                  </a:lnTo>
                  <a:lnTo>
                    <a:pt x="8908" y="3673"/>
                  </a:lnTo>
                  <a:lnTo>
                    <a:pt x="8823" y="3251"/>
                  </a:lnTo>
                  <a:lnTo>
                    <a:pt x="8697" y="2871"/>
                  </a:lnTo>
                  <a:lnTo>
                    <a:pt x="8528" y="2491"/>
                  </a:lnTo>
                  <a:lnTo>
                    <a:pt x="8359" y="2153"/>
                  </a:lnTo>
                  <a:lnTo>
                    <a:pt x="8148" y="1774"/>
                  </a:lnTo>
                  <a:lnTo>
                    <a:pt x="7937" y="1478"/>
                  </a:lnTo>
                  <a:lnTo>
                    <a:pt x="7683" y="1183"/>
                  </a:lnTo>
                  <a:lnTo>
                    <a:pt x="7346" y="887"/>
                  </a:lnTo>
                  <a:lnTo>
                    <a:pt x="7050" y="676"/>
                  </a:lnTo>
                  <a:lnTo>
                    <a:pt x="6670" y="465"/>
                  </a:lnTo>
                  <a:lnTo>
                    <a:pt x="6290" y="296"/>
                  </a:lnTo>
                  <a:lnTo>
                    <a:pt x="5910" y="127"/>
                  </a:lnTo>
                  <a:lnTo>
                    <a:pt x="5488" y="43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1"/>
            <p:cNvSpPr/>
            <p:nvPr/>
          </p:nvSpPr>
          <p:spPr>
            <a:xfrm>
              <a:off x="4308650" y="2486000"/>
              <a:ext cx="230100" cy="305025"/>
            </a:xfrm>
            <a:custGeom>
              <a:avLst/>
              <a:gdLst/>
              <a:ahLst/>
              <a:cxnLst/>
              <a:rect l="l" t="t" r="r" b="b"/>
              <a:pathLst>
                <a:path w="9204" h="12201" fill="none" extrusionOk="0">
                  <a:moveTo>
                    <a:pt x="591" y="3673"/>
                  </a:moveTo>
                  <a:lnTo>
                    <a:pt x="591" y="3673"/>
                  </a:lnTo>
                  <a:lnTo>
                    <a:pt x="549" y="3884"/>
                  </a:lnTo>
                  <a:lnTo>
                    <a:pt x="380" y="4433"/>
                  </a:lnTo>
                  <a:lnTo>
                    <a:pt x="169" y="5235"/>
                  </a:lnTo>
                  <a:lnTo>
                    <a:pt x="85" y="5742"/>
                  </a:lnTo>
                  <a:lnTo>
                    <a:pt x="0" y="6248"/>
                  </a:lnTo>
                  <a:lnTo>
                    <a:pt x="0" y="6797"/>
                  </a:lnTo>
                  <a:lnTo>
                    <a:pt x="0" y="7388"/>
                  </a:lnTo>
                  <a:lnTo>
                    <a:pt x="43" y="7979"/>
                  </a:lnTo>
                  <a:lnTo>
                    <a:pt x="169" y="8570"/>
                  </a:lnTo>
                  <a:lnTo>
                    <a:pt x="380" y="9119"/>
                  </a:lnTo>
                  <a:lnTo>
                    <a:pt x="676" y="9668"/>
                  </a:lnTo>
                  <a:lnTo>
                    <a:pt x="1014" y="10216"/>
                  </a:lnTo>
                  <a:lnTo>
                    <a:pt x="1225" y="10470"/>
                  </a:lnTo>
                  <a:lnTo>
                    <a:pt x="1478" y="10723"/>
                  </a:lnTo>
                  <a:lnTo>
                    <a:pt x="1478" y="10723"/>
                  </a:lnTo>
                  <a:lnTo>
                    <a:pt x="1858" y="11019"/>
                  </a:lnTo>
                  <a:lnTo>
                    <a:pt x="2280" y="11314"/>
                  </a:lnTo>
                  <a:lnTo>
                    <a:pt x="2702" y="11567"/>
                  </a:lnTo>
                  <a:lnTo>
                    <a:pt x="3124" y="11778"/>
                  </a:lnTo>
                  <a:lnTo>
                    <a:pt x="3546" y="11947"/>
                  </a:lnTo>
                  <a:lnTo>
                    <a:pt x="3969" y="12074"/>
                  </a:lnTo>
                  <a:lnTo>
                    <a:pt x="4433" y="12158"/>
                  </a:lnTo>
                  <a:lnTo>
                    <a:pt x="4855" y="12201"/>
                  </a:lnTo>
                  <a:lnTo>
                    <a:pt x="5319" y="12201"/>
                  </a:lnTo>
                  <a:lnTo>
                    <a:pt x="5784" y="12116"/>
                  </a:lnTo>
                  <a:lnTo>
                    <a:pt x="6206" y="12032"/>
                  </a:lnTo>
                  <a:lnTo>
                    <a:pt x="6628" y="11863"/>
                  </a:lnTo>
                  <a:lnTo>
                    <a:pt x="7092" y="11652"/>
                  </a:lnTo>
                  <a:lnTo>
                    <a:pt x="7515" y="11356"/>
                  </a:lnTo>
                  <a:lnTo>
                    <a:pt x="7894" y="11061"/>
                  </a:lnTo>
                  <a:lnTo>
                    <a:pt x="8274" y="10639"/>
                  </a:lnTo>
                  <a:lnTo>
                    <a:pt x="8274" y="10639"/>
                  </a:lnTo>
                  <a:lnTo>
                    <a:pt x="8570" y="10343"/>
                  </a:lnTo>
                  <a:lnTo>
                    <a:pt x="8781" y="10005"/>
                  </a:lnTo>
                  <a:lnTo>
                    <a:pt x="8950" y="9625"/>
                  </a:lnTo>
                  <a:lnTo>
                    <a:pt x="9076" y="9288"/>
                  </a:lnTo>
                  <a:lnTo>
                    <a:pt x="9161" y="8950"/>
                  </a:lnTo>
                  <a:lnTo>
                    <a:pt x="9203" y="8612"/>
                  </a:lnTo>
                  <a:lnTo>
                    <a:pt x="9203" y="8021"/>
                  </a:lnTo>
                  <a:lnTo>
                    <a:pt x="9161" y="7472"/>
                  </a:lnTo>
                  <a:lnTo>
                    <a:pt x="9076" y="7050"/>
                  </a:lnTo>
                  <a:lnTo>
                    <a:pt x="8950" y="6670"/>
                  </a:lnTo>
                  <a:lnTo>
                    <a:pt x="8950" y="6670"/>
                  </a:lnTo>
                  <a:lnTo>
                    <a:pt x="9034" y="5826"/>
                  </a:lnTo>
                  <a:lnTo>
                    <a:pt x="9034" y="4940"/>
                  </a:lnTo>
                  <a:lnTo>
                    <a:pt x="8950" y="4095"/>
                  </a:lnTo>
                  <a:lnTo>
                    <a:pt x="8908" y="3673"/>
                  </a:lnTo>
                  <a:lnTo>
                    <a:pt x="8823" y="3251"/>
                  </a:lnTo>
                  <a:lnTo>
                    <a:pt x="8697" y="2871"/>
                  </a:lnTo>
                  <a:lnTo>
                    <a:pt x="8528" y="2491"/>
                  </a:lnTo>
                  <a:lnTo>
                    <a:pt x="8359" y="2153"/>
                  </a:lnTo>
                  <a:lnTo>
                    <a:pt x="8148" y="1774"/>
                  </a:lnTo>
                  <a:lnTo>
                    <a:pt x="7937" y="1478"/>
                  </a:lnTo>
                  <a:lnTo>
                    <a:pt x="7683" y="1183"/>
                  </a:lnTo>
                  <a:lnTo>
                    <a:pt x="7346" y="887"/>
                  </a:lnTo>
                  <a:lnTo>
                    <a:pt x="7050" y="676"/>
                  </a:lnTo>
                  <a:lnTo>
                    <a:pt x="7050" y="676"/>
                  </a:lnTo>
                  <a:lnTo>
                    <a:pt x="6670" y="465"/>
                  </a:lnTo>
                  <a:lnTo>
                    <a:pt x="6290" y="296"/>
                  </a:lnTo>
                  <a:lnTo>
                    <a:pt x="5910" y="127"/>
                  </a:lnTo>
                  <a:lnTo>
                    <a:pt x="5488" y="43"/>
                  </a:lnTo>
                  <a:lnTo>
                    <a:pt x="5108" y="1"/>
                  </a:lnTo>
                  <a:lnTo>
                    <a:pt x="4686" y="1"/>
                  </a:lnTo>
                  <a:lnTo>
                    <a:pt x="4306" y="1"/>
                  </a:lnTo>
                  <a:lnTo>
                    <a:pt x="3884" y="85"/>
                  </a:lnTo>
                  <a:lnTo>
                    <a:pt x="3504" y="169"/>
                  </a:lnTo>
                  <a:lnTo>
                    <a:pt x="3124" y="296"/>
                  </a:lnTo>
                  <a:lnTo>
                    <a:pt x="2787" y="465"/>
                  </a:lnTo>
                  <a:lnTo>
                    <a:pt x="2407" y="676"/>
                  </a:lnTo>
                  <a:lnTo>
                    <a:pt x="2111" y="929"/>
                  </a:lnTo>
                  <a:lnTo>
                    <a:pt x="1773" y="1225"/>
                  </a:lnTo>
                  <a:lnTo>
                    <a:pt x="1520" y="1520"/>
                  </a:lnTo>
                  <a:lnTo>
                    <a:pt x="1267" y="1858"/>
                  </a:lnTo>
                  <a:lnTo>
                    <a:pt x="1267" y="1858"/>
                  </a:lnTo>
                  <a:lnTo>
                    <a:pt x="1014" y="2280"/>
                  </a:lnTo>
                  <a:lnTo>
                    <a:pt x="845" y="2744"/>
                  </a:lnTo>
                  <a:lnTo>
                    <a:pt x="676" y="3209"/>
                  </a:lnTo>
                  <a:lnTo>
                    <a:pt x="591" y="36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1"/>
            <p:cNvSpPr/>
            <p:nvPr/>
          </p:nvSpPr>
          <p:spPr>
            <a:xfrm>
              <a:off x="4381475" y="2778325"/>
              <a:ext cx="52775" cy="12700"/>
            </a:xfrm>
            <a:custGeom>
              <a:avLst/>
              <a:gdLst/>
              <a:ahLst/>
              <a:cxnLst/>
              <a:rect l="l" t="t" r="r" b="b"/>
              <a:pathLst>
                <a:path w="2111" h="508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07" y="212"/>
                  </a:lnTo>
                  <a:lnTo>
                    <a:pt x="1013" y="381"/>
                  </a:lnTo>
                  <a:lnTo>
                    <a:pt x="1562" y="465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1562" y="465"/>
                  </a:lnTo>
                  <a:lnTo>
                    <a:pt x="1013" y="381"/>
                  </a:lnTo>
                  <a:lnTo>
                    <a:pt x="507" y="2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4381475" y="2778325"/>
              <a:ext cx="52775" cy="12700"/>
            </a:xfrm>
            <a:custGeom>
              <a:avLst/>
              <a:gdLst/>
              <a:ahLst/>
              <a:cxnLst/>
              <a:rect l="l" t="t" r="r" b="b"/>
              <a:pathLst>
                <a:path w="2111" h="50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07" y="212"/>
                  </a:lnTo>
                  <a:lnTo>
                    <a:pt x="1013" y="381"/>
                  </a:lnTo>
                  <a:lnTo>
                    <a:pt x="1562" y="465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1562" y="465"/>
                  </a:lnTo>
                  <a:lnTo>
                    <a:pt x="1013" y="381"/>
                  </a:lnTo>
                  <a:lnTo>
                    <a:pt x="507" y="21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4328700" y="2734000"/>
              <a:ext cx="9525" cy="11650"/>
            </a:xfrm>
            <a:custGeom>
              <a:avLst/>
              <a:gdLst/>
              <a:ahLst/>
              <a:cxnLst/>
              <a:rect l="l" t="t" r="r" b="b"/>
              <a:pathLst>
                <a:path w="381" h="466" extrusionOk="0">
                  <a:moveTo>
                    <a:pt x="0" y="1"/>
                  </a:moveTo>
                  <a:lnTo>
                    <a:pt x="0" y="43"/>
                  </a:lnTo>
                  <a:lnTo>
                    <a:pt x="380" y="4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4328700" y="2734000"/>
              <a:ext cx="9525" cy="11650"/>
            </a:xfrm>
            <a:custGeom>
              <a:avLst/>
              <a:gdLst/>
              <a:ahLst/>
              <a:cxnLst/>
              <a:rect l="l" t="t" r="r" b="b"/>
              <a:pathLst>
                <a:path w="381" h="46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4338200" y="2745625"/>
              <a:ext cx="43300" cy="32725"/>
            </a:xfrm>
            <a:custGeom>
              <a:avLst/>
              <a:gdLst/>
              <a:ahLst/>
              <a:cxnLst/>
              <a:rect l="l" t="t" r="r" b="b"/>
              <a:pathLst>
                <a:path w="1732" h="130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634" y="591"/>
                  </a:lnTo>
                  <a:lnTo>
                    <a:pt x="971" y="887"/>
                  </a:lnTo>
                  <a:lnTo>
                    <a:pt x="1351" y="1098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4338200" y="2745625"/>
              <a:ext cx="43300" cy="32725"/>
            </a:xfrm>
            <a:custGeom>
              <a:avLst/>
              <a:gdLst/>
              <a:ahLst/>
              <a:cxnLst/>
              <a:rect l="l" t="t" r="r" b="b"/>
              <a:pathLst>
                <a:path w="1732" h="13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634" y="591"/>
                  </a:lnTo>
                  <a:lnTo>
                    <a:pt x="971" y="887"/>
                  </a:lnTo>
                  <a:lnTo>
                    <a:pt x="1351" y="1098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4323425" y="2601025"/>
              <a:ext cx="208975" cy="190000"/>
            </a:xfrm>
            <a:custGeom>
              <a:avLst/>
              <a:gdLst/>
              <a:ahLst/>
              <a:cxnLst/>
              <a:rect l="l" t="t" r="r" b="b"/>
              <a:pathLst>
                <a:path w="8359" h="7600" extrusionOk="0">
                  <a:moveTo>
                    <a:pt x="887" y="1"/>
                  </a:moveTo>
                  <a:lnTo>
                    <a:pt x="802" y="85"/>
                  </a:lnTo>
                  <a:lnTo>
                    <a:pt x="718" y="212"/>
                  </a:lnTo>
                  <a:lnTo>
                    <a:pt x="507" y="634"/>
                  </a:lnTo>
                  <a:lnTo>
                    <a:pt x="296" y="1225"/>
                  </a:lnTo>
                  <a:lnTo>
                    <a:pt x="127" y="1943"/>
                  </a:lnTo>
                  <a:lnTo>
                    <a:pt x="43" y="2787"/>
                  </a:lnTo>
                  <a:lnTo>
                    <a:pt x="0" y="3631"/>
                  </a:lnTo>
                  <a:lnTo>
                    <a:pt x="0" y="4053"/>
                  </a:lnTo>
                  <a:lnTo>
                    <a:pt x="43" y="4518"/>
                  </a:lnTo>
                  <a:lnTo>
                    <a:pt x="127" y="4940"/>
                  </a:lnTo>
                  <a:lnTo>
                    <a:pt x="211" y="5320"/>
                  </a:lnTo>
                  <a:lnTo>
                    <a:pt x="591" y="5784"/>
                  </a:lnTo>
                  <a:lnTo>
                    <a:pt x="887" y="6122"/>
                  </a:lnTo>
                  <a:lnTo>
                    <a:pt x="1225" y="6375"/>
                  </a:lnTo>
                  <a:lnTo>
                    <a:pt x="1562" y="6671"/>
                  </a:lnTo>
                  <a:lnTo>
                    <a:pt x="1942" y="6882"/>
                  </a:lnTo>
                  <a:lnTo>
                    <a:pt x="2322" y="7093"/>
                  </a:lnTo>
                  <a:lnTo>
                    <a:pt x="2829" y="7304"/>
                  </a:lnTo>
                  <a:lnTo>
                    <a:pt x="3335" y="7473"/>
                  </a:lnTo>
                  <a:lnTo>
                    <a:pt x="3884" y="7557"/>
                  </a:lnTo>
                  <a:lnTo>
                    <a:pt x="4433" y="7600"/>
                  </a:lnTo>
                  <a:lnTo>
                    <a:pt x="4855" y="7557"/>
                  </a:lnTo>
                  <a:lnTo>
                    <a:pt x="5277" y="7515"/>
                  </a:lnTo>
                  <a:lnTo>
                    <a:pt x="5699" y="7388"/>
                  </a:lnTo>
                  <a:lnTo>
                    <a:pt x="6121" y="7220"/>
                  </a:lnTo>
                  <a:lnTo>
                    <a:pt x="6544" y="7009"/>
                  </a:lnTo>
                  <a:lnTo>
                    <a:pt x="6924" y="6755"/>
                  </a:lnTo>
                  <a:lnTo>
                    <a:pt x="7303" y="6418"/>
                  </a:lnTo>
                  <a:lnTo>
                    <a:pt x="7683" y="6038"/>
                  </a:lnTo>
                  <a:lnTo>
                    <a:pt x="7894" y="5826"/>
                  </a:lnTo>
                  <a:lnTo>
                    <a:pt x="8063" y="5573"/>
                  </a:lnTo>
                  <a:lnTo>
                    <a:pt x="8232" y="5320"/>
                  </a:lnTo>
                  <a:lnTo>
                    <a:pt x="8359" y="5024"/>
                  </a:lnTo>
                  <a:lnTo>
                    <a:pt x="7979" y="5235"/>
                  </a:lnTo>
                  <a:lnTo>
                    <a:pt x="7599" y="5362"/>
                  </a:lnTo>
                  <a:lnTo>
                    <a:pt x="7177" y="5489"/>
                  </a:lnTo>
                  <a:lnTo>
                    <a:pt x="6797" y="5573"/>
                  </a:lnTo>
                  <a:lnTo>
                    <a:pt x="6755" y="5404"/>
                  </a:lnTo>
                  <a:lnTo>
                    <a:pt x="6628" y="5024"/>
                  </a:lnTo>
                  <a:lnTo>
                    <a:pt x="6544" y="4813"/>
                  </a:lnTo>
                  <a:lnTo>
                    <a:pt x="6417" y="4644"/>
                  </a:lnTo>
                  <a:lnTo>
                    <a:pt x="6290" y="4476"/>
                  </a:lnTo>
                  <a:lnTo>
                    <a:pt x="6079" y="4391"/>
                  </a:lnTo>
                  <a:lnTo>
                    <a:pt x="5868" y="4307"/>
                  </a:lnTo>
                  <a:lnTo>
                    <a:pt x="5657" y="4138"/>
                  </a:lnTo>
                  <a:lnTo>
                    <a:pt x="5151" y="3716"/>
                  </a:lnTo>
                  <a:lnTo>
                    <a:pt x="4686" y="3251"/>
                  </a:lnTo>
                  <a:lnTo>
                    <a:pt x="4306" y="2871"/>
                  </a:lnTo>
                  <a:lnTo>
                    <a:pt x="4180" y="2787"/>
                  </a:lnTo>
                  <a:lnTo>
                    <a:pt x="4011" y="2745"/>
                  </a:lnTo>
                  <a:lnTo>
                    <a:pt x="3800" y="2703"/>
                  </a:lnTo>
                  <a:lnTo>
                    <a:pt x="3546" y="2703"/>
                  </a:lnTo>
                  <a:lnTo>
                    <a:pt x="3040" y="2745"/>
                  </a:lnTo>
                  <a:lnTo>
                    <a:pt x="2533" y="2787"/>
                  </a:lnTo>
                  <a:lnTo>
                    <a:pt x="2069" y="2871"/>
                  </a:lnTo>
                  <a:lnTo>
                    <a:pt x="1731" y="2618"/>
                  </a:lnTo>
                  <a:lnTo>
                    <a:pt x="1436" y="2323"/>
                  </a:lnTo>
                  <a:lnTo>
                    <a:pt x="1225" y="1985"/>
                  </a:lnTo>
                  <a:lnTo>
                    <a:pt x="1056" y="1605"/>
                  </a:lnTo>
                  <a:lnTo>
                    <a:pt x="929" y="1225"/>
                  </a:lnTo>
                  <a:lnTo>
                    <a:pt x="845" y="803"/>
                  </a:lnTo>
                  <a:lnTo>
                    <a:pt x="845" y="42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4323425" y="2601025"/>
              <a:ext cx="208975" cy="190000"/>
            </a:xfrm>
            <a:custGeom>
              <a:avLst/>
              <a:gdLst/>
              <a:ahLst/>
              <a:cxnLst/>
              <a:rect l="l" t="t" r="r" b="b"/>
              <a:pathLst>
                <a:path w="8359" h="7600" fill="none" extrusionOk="0">
                  <a:moveTo>
                    <a:pt x="887" y="1"/>
                  </a:moveTo>
                  <a:lnTo>
                    <a:pt x="887" y="1"/>
                  </a:lnTo>
                  <a:lnTo>
                    <a:pt x="802" y="85"/>
                  </a:lnTo>
                  <a:lnTo>
                    <a:pt x="718" y="212"/>
                  </a:lnTo>
                  <a:lnTo>
                    <a:pt x="507" y="634"/>
                  </a:lnTo>
                  <a:lnTo>
                    <a:pt x="296" y="1225"/>
                  </a:lnTo>
                  <a:lnTo>
                    <a:pt x="127" y="1943"/>
                  </a:lnTo>
                  <a:lnTo>
                    <a:pt x="43" y="2787"/>
                  </a:lnTo>
                  <a:lnTo>
                    <a:pt x="0" y="3631"/>
                  </a:lnTo>
                  <a:lnTo>
                    <a:pt x="0" y="4053"/>
                  </a:lnTo>
                  <a:lnTo>
                    <a:pt x="43" y="4518"/>
                  </a:lnTo>
                  <a:lnTo>
                    <a:pt x="127" y="4940"/>
                  </a:lnTo>
                  <a:lnTo>
                    <a:pt x="211" y="5320"/>
                  </a:lnTo>
                  <a:lnTo>
                    <a:pt x="211" y="5320"/>
                  </a:lnTo>
                  <a:lnTo>
                    <a:pt x="591" y="5784"/>
                  </a:lnTo>
                  <a:lnTo>
                    <a:pt x="591" y="5784"/>
                  </a:lnTo>
                  <a:lnTo>
                    <a:pt x="887" y="6122"/>
                  </a:lnTo>
                  <a:lnTo>
                    <a:pt x="887" y="6122"/>
                  </a:lnTo>
                  <a:lnTo>
                    <a:pt x="1225" y="6375"/>
                  </a:lnTo>
                  <a:lnTo>
                    <a:pt x="1562" y="6671"/>
                  </a:lnTo>
                  <a:lnTo>
                    <a:pt x="1942" y="6882"/>
                  </a:lnTo>
                  <a:lnTo>
                    <a:pt x="2322" y="7093"/>
                  </a:lnTo>
                  <a:lnTo>
                    <a:pt x="2322" y="7093"/>
                  </a:lnTo>
                  <a:lnTo>
                    <a:pt x="2322" y="7093"/>
                  </a:lnTo>
                  <a:lnTo>
                    <a:pt x="2829" y="7304"/>
                  </a:lnTo>
                  <a:lnTo>
                    <a:pt x="3335" y="7473"/>
                  </a:lnTo>
                  <a:lnTo>
                    <a:pt x="3884" y="7557"/>
                  </a:lnTo>
                  <a:lnTo>
                    <a:pt x="4433" y="7600"/>
                  </a:lnTo>
                  <a:lnTo>
                    <a:pt x="4433" y="7600"/>
                  </a:lnTo>
                  <a:lnTo>
                    <a:pt x="4855" y="7557"/>
                  </a:lnTo>
                  <a:lnTo>
                    <a:pt x="5277" y="7515"/>
                  </a:lnTo>
                  <a:lnTo>
                    <a:pt x="5699" y="7388"/>
                  </a:lnTo>
                  <a:lnTo>
                    <a:pt x="6121" y="7220"/>
                  </a:lnTo>
                  <a:lnTo>
                    <a:pt x="6544" y="7009"/>
                  </a:lnTo>
                  <a:lnTo>
                    <a:pt x="6924" y="6755"/>
                  </a:lnTo>
                  <a:lnTo>
                    <a:pt x="7303" y="6418"/>
                  </a:lnTo>
                  <a:lnTo>
                    <a:pt x="7683" y="6038"/>
                  </a:lnTo>
                  <a:lnTo>
                    <a:pt x="7683" y="6038"/>
                  </a:lnTo>
                  <a:lnTo>
                    <a:pt x="7894" y="5826"/>
                  </a:lnTo>
                  <a:lnTo>
                    <a:pt x="8063" y="5573"/>
                  </a:lnTo>
                  <a:lnTo>
                    <a:pt x="8232" y="5320"/>
                  </a:lnTo>
                  <a:lnTo>
                    <a:pt x="8359" y="5024"/>
                  </a:lnTo>
                  <a:lnTo>
                    <a:pt x="8359" y="5024"/>
                  </a:lnTo>
                  <a:lnTo>
                    <a:pt x="7979" y="5235"/>
                  </a:lnTo>
                  <a:lnTo>
                    <a:pt x="7599" y="5362"/>
                  </a:lnTo>
                  <a:lnTo>
                    <a:pt x="7177" y="5489"/>
                  </a:lnTo>
                  <a:lnTo>
                    <a:pt x="6797" y="5573"/>
                  </a:lnTo>
                  <a:lnTo>
                    <a:pt x="6797" y="5573"/>
                  </a:lnTo>
                  <a:lnTo>
                    <a:pt x="6755" y="5404"/>
                  </a:lnTo>
                  <a:lnTo>
                    <a:pt x="6628" y="5024"/>
                  </a:lnTo>
                  <a:lnTo>
                    <a:pt x="6544" y="4813"/>
                  </a:lnTo>
                  <a:lnTo>
                    <a:pt x="6417" y="4644"/>
                  </a:lnTo>
                  <a:lnTo>
                    <a:pt x="6290" y="4476"/>
                  </a:lnTo>
                  <a:lnTo>
                    <a:pt x="6079" y="4391"/>
                  </a:lnTo>
                  <a:lnTo>
                    <a:pt x="6079" y="4391"/>
                  </a:lnTo>
                  <a:lnTo>
                    <a:pt x="5868" y="4307"/>
                  </a:lnTo>
                  <a:lnTo>
                    <a:pt x="5657" y="4138"/>
                  </a:lnTo>
                  <a:lnTo>
                    <a:pt x="5151" y="3716"/>
                  </a:lnTo>
                  <a:lnTo>
                    <a:pt x="4686" y="3251"/>
                  </a:lnTo>
                  <a:lnTo>
                    <a:pt x="4306" y="2871"/>
                  </a:lnTo>
                  <a:lnTo>
                    <a:pt x="4306" y="2871"/>
                  </a:lnTo>
                  <a:lnTo>
                    <a:pt x="4180" y="2787"/>
                  </a:lnTo>
                  <a:lnTo>
                    <a:pt x="4011" y="2745"/>
                  </a:lnTo>
                  <a:lnTo>
                    <a:pt x="3800" y="2703"/>
                  </a:lnTo>
                  <a:lnTo>
                    <a:pt x="3546" y="2703"/>
                  </a:lnTo>
                  <a:lnTo>
                    <a:pt x="3546" y="2703"/>
                  </a:lnTo>
                  <a:lnTo>
                    <a:pt x="3040" y="2745"/>
                  </a:lnTo>
                  <a:lnTo>
                    <a:pt x="2533" y="2787"/>
                  </a:lnTo>
                  <a:lnTo>
                    <a:pt x="2069" y="2871"/>
                  </a:lnTo>
                  <a:lnTo>
                    <a:pt x="2069" y="2871"/>
                  </a:lnTo>
                  <a:lnTo>
                    <a:pt x="1731" y="2618"/>
                  </a:lnTo>
                  <a:lnTo>
                    <a:pt x="1436" y="2323"/>
                  </a:lnTo>
                  <a:lnTo>
                    <a:pt x="1225" y="1985"/>
                  </a:lnTo>
                  <a:lnTo>
                    <a:pt x="1056" y="1605"/>
                  </a:lnTo>
                  <a:lnTo>
                    <a:pt x="929" y="1225"/>
                  </a:lnTo>
                  <a:lnTo>
                    <a:pt x="845" y="803"/>
                  </a:lnTo>
                  <a:lnTo>
                    <a:pt x="845" y="423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1"/>
            <p:cNvSpPr/>
            <p:nvPr/>
          </p:nvSpPr>
          <p:spPr>
            <a:xfrm>
              <a:off x="4432125" y="2610525"/>
              <a:ext cx="14800" cy="21150"/>
            </a:xfrm>
            <a:custGeom>
              <a:avLst/>
              <a:gdLst/>
              <a:ahLst/>
              <a:cxnLst/>
              <a:rect l="l" t="t" r="r" b="b"/>
              <a:pathLst>
                <a:path w="592" h="846" extrusionOk="0">
                  <a:moveTo>
                    <a:pt x="254" y="1"/>
                  </a:moveTo>
                  <a:lnTo>
                    <a:pt x="127" y="85"/>
                  </a:lnTo>
                  <a:lnTo>
                    <a:pt x="43" y="212"/>
                  </a:lnTo>
                  <a:lnTo>
                    <a:pt x="0" y="381"/>
                  </a:lnTo>
                  <a:lnTo>
                    <a:pt x="0" y="550"/>
                  </a:lnTo>
                  <a:lnTo>
                    <a:pt x="0" y="676"/>
                  </a:lnTo>
                  <a:lnTo>
                    <a:pt x="85" y="803"/>
                  </a:lnTo>
                  <a:lnTo>
                    <a:pt x="212" y="845"/>
                  </a:lnTo>
                  <a:lnTo>
                    <a:pt x="296" y="845"/>
                  </a:lnTo>
                  <a:lnTo>
                    <a:pt x="423" y="761"/>
                  </a:lnTo>
                  <a:lnTo>
                    <a:pt x="507" y="634"/>
                  </a:lnTo>
                  <a:lnTo>
                    <a:pt x="549" y="465"/>
                  </a:lnTo>
                  <a:lnTo>
                    <a:pt x="591" y="296"/>
                  </a:lnTo>
                  <a:lnTo>
                    <a:pt x="549" y="170"/>
                  </a:lnTo>
                  <a:lnTo>
                    <a:pt x="465" y="43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1"/>
            <p:cNvSpPr/>
            <p:nvPr/>
          </p:nvSpPr>
          <p:spPr>
            <a:xfrm>
              <a:off x="4500725" y="2623200"/>
              <a:ext cx="14800" cy="22175"/>
            </a:xfrm>
            <a:custGeom>
              <a:avLst/>
              <a:gdLst/>
              <a:ahLst/>
              <a:cxnLst/>
              <a:rect l="l" t="t" r="r" b="b"/>
              <a:pathLst>
                <a:path w="592" h="887" extrusionOk="0">
                  <a:moveTo>
                    <a:pt x="254" y="0"/>
                  </a:moveTo>
                  <a:lnTo>
                    <a:pt x="169" y="85"/>
                  </a:lnTo>
                  <a:lnTo>
                    <a:pt x="85" y="211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43" y="718"/>
                  </a:lnTo>
                  <a:lnTo>
                    <a:pt x="127" y="845"/>
                  </a:lnTo>
                  <a:lnTo>
                    <a:pt x="211" y="887"/>
                  </a:lnTo>
                  <a:lnTo>
                    <a:pt x="338" y="887"/>
                  </a:lnTo>
                  <a:lnTo>
                    <a:pt x="465" y="802"/>
                  </a:lnTo>
                  <a:lnTo>
                    <a:pt x="549" y="676"/>
                  </a:lnTo>
                  <a:lnTo>
                    <a:pt x="591" y="507"/>
                  </a:lnTo>
                  <a:lnTo>
                    <a:pt x="591" y="338"/>
                  </a:lnTo>
                  <a:lnTo>
                    <a:pt x="549" y="169"/>
                  </a:lnTo>
                  <a:lnTo>
                    <a:pt x="507" y="4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4466950" y="2631650"/>
              <a:ext cx="30625" cy="61225"/>
            </a:xfrm>
            <a:custGeom>
              <a:avLst/>
              <a:gdLst/>
              <a:ahLst/>
              <a:cxnLst/>
              <a:rect l="l" t="t" r="r" b="b"/>
              <a:pathLst>
                <a:path w="1225" h="2449" extrusionOk="0">
                  <a:moveTo>
                    <a:pt x="423" y="0"/>
                  </a:moveTo>
                  <a:lnTo>
                    <a:pt x="1" y="2322"/>
                  </a:lnTo>
                  <a:lnTo>
                    <a:pt x="296" y="2406"/>
                  </a:lnTo>
                  <a:lnTo>
                    <a:pt x="592" y="2449"/>
                  </a:lnTo>
                  <a:lnTo>
                    <a:pt x="929" y="2406"/>
                  </a:lnTo>
                  <a:lnTo>
                    <a:pt x="1225" y="2322"/>
                  </a:lnTo>
                  <a:lnTo>
                    <a:pt x="971" y="1731"/>
                  </a:lnTo>
                  <a:lnTo>
                    <a:pt x="760" y="1182"/>
                  </a:lnTo>
                  <a:lnTo>
                    <a:pt x="592" y="591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D5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4414175" y="2577825"/>
              <a:ext cx="34850" cy="15850"/>
            </a:xfrm>
            <a:custGeom>
              <a:avLst/>
              <a:gdLst/>
              <a:ahLst/>
              <a:cxnLst/>
              <a:rect l="l" t="t" r="r" b="b"/>
              <a:pathLst>
                <a:path w="1394" h="634" extrusionOk="0">
                  <a:moveTo>
                    <a:pt x="972" y="0"/>
                  </a:moveTo>
                  <a:lnTo>
                    <a:pt x="634" y="85"/>
                  </a:lnTo>
                  <a:lnTo>
                    <a:pt x="296" y="211"/>
                  </a:lnTo>
                  <a:lnTo>
                    <a:pt x="43" y="422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212" y="633"/>
                  </a:lnTo>
                  <a:lnTo>
                    <a:pt x="465" y="465"/>
                  </a:lnTo>
                  <a:lnTo>
                    <a:pt x="676" y="338"/>
                  </a:lnTo>
                  <a:lnTo>
                    <a:pt x="972" y="296"/>
                  </a:lnTo>
                  <a:lnTo>
                    <a:pt x="1352" y="296"/>
                  </a:lnTo>
                  <a:lnTo>
                    <a:pt x="1394" y="211"/>
                  </a:lnTo>
                  <a:lnTo>
                    <a:pt x="1394" y="85"/>
                  </a:lnTo>
                  <a:lnTo>
                    <a:pt x="1309" y="4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4514450" y="2585200"/>
              <a:ext cx="26400" cy="30625"/>
            </a:xfrm>
            <a:custGeom>
              <a:avLst/>
              <a:gdLst/>
              <a:ahLst/>
              <a:cxnLst/>
              <a:rect l="l" t="t" r="r" b="b"/>
              <a:pathLst>
                <a:path w="1056" h="1225" extrusionOk="0">
                  <a:moveTo>
                    <a:pt x="211" y="1"/>
                  </a:moveTo>
                  <a:lnTo>
                    <a:pt x="85" y="43"/>
                  </a:lnTo>
                  <a:lnTo>
                    <a:pt x="0" y="127"/>
                  </a:lnTo>
                  <a:lnTo>
                    <a:pt x="42" y="212"/>
                  </a:lnTo>
                  <a:lnTo>
                    <a:pt x="127" y="296"/>
                  </a:lnTo>
                  <a:lnTo>
                    <a:pt x="338" y="423"/>
                  </a:lnTo>
                  <a:lnTo>
                    <a:pt x="549" y="634"/>
                  </a:lnTo>
                  <a:lnTo>
                    <a:pt x="718" y="845"/>
                  </a:lnTo>
                  <a:lnTo>
                    <a:pt x="802" y="1098"/>
                  </a:lnTo>
                  <a:lnTo>
                    <a:pt x="844" y="1183"/>
                  </a:lnTo>
                  <a:lnTo>
                    <a:pt x="887" y="1225"/>
                  </a:lnTo>
                  <a:lnTo>
                    <a:pt x="971" y="1183"/>
                  </a:lnTo>
                  <a:lnTo>
                    <a:pt x="1056" y="1140"/>
                  </a:lnTo>
                  <a:lnTo>
                    <a:pt x="1056" y="1014"/>
                  </a:lnTo>
                  <a:lnTo>
                    <a:pt x="929" y="676"/>
                  </a:lnTo>
                  <a:lnTo>
                    <a:pt x="760" y="423"/>
                  </a:lnTo>
                  <a:lnTo>
                    <a:pt x="507" y="170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1"/>
            <p:cNvSpPr/>
            <p:nvPr/>
          </p:nvSpPr>
          <p:spPr>
            <a:xfrm>
              <a:off x="4286475" y="2497600"/>
              <a:ext cx="93950" cy="136175"/>
            </a:xfrm>
            <a:custGeom>
              <a:avLst/>
              <a:gdLst/>
              <a:ahLst/>
              <a:cxnLst/>
              <a:rect l="l" t="t" r="r" b="b"/>
              <a:pathLst>
                <a:path w="3758" h="5447" extrusionOk="0">
                  <a:moveTo>
                    <a:pt x="1267" y="1"/>
                  </a:moveTo>
                  <a:lnTo>
                    <a:pt x="1014" y="43"/>
                  </a:lnTo>
                  <a:lnTo>
                    <a:pt x="719" y="170"/>
                  </a:lnTo>
                  <a:lnTo>
                    <a:pt x="381" y="423"/>
                  </a:lnTo>
                  <a:lnTo>
                    <a:pt x="254" y="592"/>
                  </a:lnTo>
                  <a:lnTo>
                    <a:pt x="170" y="845"/>
                  </a:lnTo>
                  <a:lnTo>
                    <a:pt x="85" y="1098"/>
                  </a:lnTo>
                  <a:lnTo>
                    <a:pt x="43" y="1394"/>
                  </a:lnTo>
                  <a:lnTo>
                    <a:pt x="1" y="1689"/>
                  </a:lnTo>
                  <a:lnTo>
                    <a:pt x="1" y="2027"/>
                  </a:lnTo>
                  <a:lnTo>
                    <a:pt x="85" y="2745"/>
                  </a:lnTo>
                  <a:lnTo>
                    <a:pt x="296" y="3505"/>
                  </a:lnTo>
                  <a:lnTo>
                    <a:pt x="592" y="4222"/>
                  </a:lnTo>
                  <a:lnTo>
                    <a:pt x="761" y="4560"/>
                  </a:lnTo>
                  <a:lnTo>
                    <a:pt x="930" y="4898"/>
                  </a:lnTo>
                  <a:lnTo>
                    <a:pt x="1183" y="5193"/>
                  </a:lnTo>
                  <a:lnTo>
                    <a:pt x="1394" y="5447"/>
                  </a:lnTo>
                  <a:lnTo>
                    <a:pt x="2280" y="4560"/>
                  </a:lnTo>
                  <a:lnTo>
                    <a:pt x="2914" y="3716"/>
                  </a:lnTo>
                  <a:lnTo>
                    <a:pt x="3167" y="3378"/>
                  </a:lnTo>
                  <a:lnTo>
                    <a:pt x="3378" y="2998"/>
                  </a:lnTo>
                  <a:lnTo>
                    <a:pt x="3547" y="2703"/>
                  </a:lnTo>
                  <a:lnTo>
                    <a:pt x="3674" y="2407"/>
                  </a:lnTo>
                  <a:lnTo>
                    <a:pt x="3758" y="2112"/>
                  </a:lnTo>
                  <a:lnTo>
                    <a:pt x="3758" y="1858"/>
                  </a:lnTo>
                  <a:lnTo>
                    <a:pt x="3758" y="1605"/>
                  </a:lnTo>
                  <a:lnTo>
                    <a:pt x="3674" y="1394"/>
                  </a:lnTo>
                  <a:lnTo>
                    <a:pt x="3589" y="1183"/>
                  </a:lnTo>
                  <a:lnTo>
                    <a:pt x="3420" y="1014"/>
                  </a:lnTo>
                  <a:lnTo>
                    <a:pt x="3251" y="845"/>
                  </a:lnTo>
                  <a:lnTo>
                    <a:pt x="2998" y="719"/>
                  </a:lnTo>
                  <a:lnTo>
                    <a:pt x="2238" y="296"/>
                  </a:lnTo>
                  <a:lnTo>
                    <a:pt x="1901" y="128"/>
                  </a:lnTo>
                  <a:lnTo>
                    <a:pt x="1563" y="43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4276975" y="2592600"/>
              <a:ext cx="68625" cy="93950"/>
            </a:xfrm>
            <a:custGeom>
              <a:avLst/>
              <a:gdLst/>
              <a:ahLst/>
              <a:cxnLst/>
              <a:rect l="l" t="t" r="r" b="b"/>
              <a:pathLst>
                <a:path w="2745" h="3758" extrusionOk="0">
                  <a:moveTo>
                    <a:pt x="1267" y="0"/>
                  </a:moveTo>
                  <a:lnTo>
                    <a:pt x="930" y="42"/>
                  </a:lnTo>
                  <a:lnTo>
                    <a:pt x="676" y="169"/>
                  </a:lnTo>
                  <a:lnTo>
                    <a:pt x="423" y="338"/>
                  </a:lnTo>
                  <a:lnTo>
                    <a:pt x="212" y="591"/>
                  </a:lnTo>
                  <a:lnTo>
                    <a:pt x="85" y="887"/>
                  </a:lnTo>
                  <a:lnTo>
                    <a:pt x="1" y="1182"/>
                  </a:lnTo>
                  <a:lnTo>
                    <a:pt x="1" y="1520"/>
                  </a:lnTo>
                  <a:lnTo>
                    <a:pt x="43" y="1815"/>
                  </a:lnTo>
                  <a:lnTo>
                    <a:pt x="85" y="2111"/>
                  </a:lnTo>
                  <a:lnTo>
                    <a:pt x="212" y="2364"/>
                  </a:lnTo>
                  <a:lnTo>
                    <a:pt x="296" y="2617"/>
                  </a:lnTo>
                  <a:lnTo>
                    <a:pt x="465" y="2871"/>
                  </a:lnTo>
                  <a:lnTo>
                    <a:pt x="634" y="3082"/>
                  </a:lnTo>
                  <a:lnTo>
                    <a:pt x="803" y="3293"/>
                  </a:lnTo>
                  <a:lnTo>
                    <a:pt x="1014" y="3504"/>
                  </a:lnTo>
                  <a:lnTo>
                    <a:pt x="1310" y="3673"/>
                  </a:lnTo>
                  <a:lnTo>
                    <a:pt x="1605" y="3757"/>
                  </a:lnTo>
                  <a:lnTo>
                    <a:pt x="1858" y="3757"/>
                  </a:lnTo>
                  <a:lnTo>
                    <a:pt x="2112" y="3631"/>
                  </a:lnTo>
                  <a:lnTo>
                    <a:pt x="2365" y="3462"/>
                  </a:lnTo>
                  <a:lnTo>
                    <a:pt x="2534" y="3208"/>
                  </a:lnTo>
                  <a:lnTo>
                    <a:pt x="2660" y="2913"/>
                  </a:lnTo>
                  <a:lnTo>
                    <a:pt x="2745" y="2575"/>
                  </a:lnTo>
                  <a:lnTo>
                    <a:pt x="2745" y="2238"/>
                  </a:lnTo>
                  <a:lnTo>
                    <a:pt x="2745" y="1858"/>
                  </a:lnTo>
                  <a:lnTo>
                    <a:pt x="2703" y="1478"/>
                  </a:lnTo>
                  <a:lnTo>
                    <a:pt x="2576" y="1098"/>
                  </a:lnTo>
                  <a:lnTo>
                    <a:pt x="2407" y="760"/>
                  </a:lnTo>
                  <a:lnTo>
                    <a:pt x="2196" y="465"/>
                  </a:lnTo>
                  <a:lnTo>
                    <a:pt x="1943" y="211"/>
                  </a:lnTo>
                  <a:lnTo>
                    <a:pt x="1774" y="127"/>
                  </a:lnTo>
                  <a:lnTo>
                    <a:pt x="1605" y="85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4408900" y="2691800"/>
              <a:ext cx="45400" cy="38025"/>
            </a:xfrm>
            <a:custGeom>
              <a:avLst/>
              <a:gdLst/>
              <a:ahLst/>
              <a:cxnLst/>
              <a:rect l="l" t="t" r="r" b="b"/>
              <a:pathLst>
                <a:path w="1816" h="1521" extrusionOk="0">
                  <a:moveTo>
                    <a:pt x="43" y="0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43" y="85"/>
                  </a:lnTo>
                  <a:lnTo>
                    <a:pt x="338" y="127"/>
                  </a:lnTo>
                  <a:lnTo>
                    <a:pt x="592" y="254"/>
                  </a:lnTo>
                  <a:lnTo>
                    <a:pt x="845" y="380"/>
                  </a:lnTo>
                  <a:lnTo>
                    <a:pt x="1098" y="549"/>
                  </a:lnTo>
                  <a:lnTo>
                    <a:pt x="1267" y="760"/>
                  </a:lnTo>
                  <a:lnTo>
                    <a:pt x="1436" y="971"/>
                  </a:lnTo>
                  <a:lnTo>
                    <a:pt x="1605" y="1225"/>
                  </a:lnTo>
                  <a:lnTo>
                    <a:pt x="1732" y="1478"/>
                  </a:lnTo>
                  <a:lnTo>
                    <a:pt x="1732" y="1520"/>
                  </a:lnTo>
                  <a:lnTo>
                    <a:pt x="1774" y="1520"/>
                  </a:lnTo>
                  <a:lnTo>
                    <a:pt x="1816" y="1478"/>
                  </a:lnTo>
                  <a:lnTo>
                    <a:pt x="1816" y="1436"/>
                  </a:lnTo>
                  <a:lnTo>
                    <a:pt x="1689" y="1182"/>
                  </a:lnTo>
                  <a:lnTo>
                    <a:pt x="1520" y="929"/>
                  </a:lnTo>
                  <a:lnTo>
                    <a:pt x="1352" y="676"/>
                  </a:lnTo>
                  <a:lnTo>
                    <a:pt x="1141" y="465"/>
                  </a:lnTo>
                  <a:lnTo>
                    <a:pt x="887" y="296"/>
                  </a:lnTo>
                  <a:lnTo>
                    <a:pt x="634" y="169"/>
                  </a:lnTo>
                  <a:lnTo>
                    <a:pt x="338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4265375" y="2426900"/>
              <a:ext cx="321900" cy="163600"/>
            </a:xfrm>
            <a:custGeom>
              <a:avLst/>
              <a:gdLst/>
              <a:ahLst/>
              <a:cxnLst/>
              <a:rect l="l" t="t" r="r" b="b"/>
              <a:pathLst>
                <a:path w="12876" h="6544" extrusionOk="0">
                  <a:moveTo>
                    <a:pt x="4644" y="1"/>
                  </a:moveTo>
                  <a:lnTo>
                    <a:pt x="4180" y="85"/>
                  </a:lnTo>
                  <a:lnTo>
                    <a:pt x="3758" y="169"/>
                  </a:lnTo>
                  <a:lnTo>
                    <a:pt x="3336" y="254"/>
                  </a:lnTo>
                  <a:lnTo>
                    <a:pt x="2913" y="423"/>
                  </a:lnTo>
                  <a:lnTo>
                    <a:pt x="2533" y="549"/>
                  </a:lnTo>
                  <a:lnTo>
                    <a:pt x="2154" y="718"/>
                  </a:lnTo>
                  <a:lnTo>
                    <a:pt x="1816" y="929"/>
                  </a:lnTo>
                  <a:lnTo>
                    <a:pt x="1520" y="1098"/>
                  </a:lnTo>
                  <a:lnTo>
                    <a:pt x="1267" y="1309"/>
                  </a:lnTo>
                  <a:lnTo>
                    <a:pt x="1056" y="1520"/>
                  </a:lnTo>
                  <a:lnTo>
                    <a:pt x="887" y="1816"/>
                  </a:lnTo>
                  <a:lnTo>
                    <a:pt x="718" y="2153"/>
                  </a:lnTo>
                  <a:lnTo>
                    <a:pt x="592" y="2449"/>
                  </a:lnTo>
                  <a:lnTo>
                    <a:pt x="549" y="2787"/>
                  </a:lnTo>
                  <a:lnTo>
                    <a:pt x="507" y="3124"/>
                  </a:lnTo>
                  <a:lnTo>
                    <a:pt x="549" y="3462"/>
                  </a:lnTo>
                  <a:lnTo>
                    <a:pt x="592" y="3800"/>
                  </a:lnTo>
                  <a:lnTo>
                    <a:pt x="718" y="4138"/>
                  </a:lnTo>
                  <a:lnTo>
                    <a:pt x="1" y="4011"/>
                  </a:lnTo>
                  <a:lnTo>
                    <a:pt x="127" y="4264"/>
                  </a:lnTo>
                  <a:lnTo>
                    <a:pt x="296" y="4560"/>
                  </a:lnTo>
                  <a:lnTo>
                    <a:pt x="592" y="4897"/>
                  </a:lnTo>
                  <a:lnTo>
                    <a:pt x="760" y="5066"/>
                  </a:lnTo>
                  <a:lnTo>
                    <a:pt x="1014" y="5235"/>
                  </a:lnTo>
                  <a:lnTo>
                    <a:pt x="1267" y="5362"/>
                  </a:lnTo>
                  <a:lnTo>
                    <a:pt x="1605" y="5531"/>
                  </a:lnTo>
                  <a:lnTo>
                    <a:pt x="1942" y="5657"/>
                  </a:lnTo>
                  <a:lnTo>
                    <a:pt x="2365" y="5784"/>
                  </a:lnTo>
                  <a:lnTo>
                    <a:pt x="2829" y="5868"/>
                  </a:lnTo>
                  <a:lnTo>
                    <a:pt x="3378" y="5911"/>
                  </a:lnTo>
                  <a:lnTo>
                    <a:pt x="3969" y="5911"/>
                  </a:lnTo>
                  <a:lnTo>
                    <a:pt x="4264" y="5868"/>
                  </a:lnTo>
                  <a:lnTo>
                    <a:pt x="4560" y="5826"/>
                  </a:lnTo>
                  <a:lnTo>
                    <a:pt x="5151" y="5615"/>
                  </a:lnTo>
                  <a:lnTo>
                    <a:pt x="5657" y="5320"/>
                  </a:lnTo>
                  <a:lnTo>
                    <a:pt x="6122" y="4940"/>
                  </a:lnTo>
                  <a:lnTo>
                    <a:pt x="6544" y="4517"/>
                  </a:lnTo>
                  <a:lnTo>
                    <a:pt x="6713" y="4264"/>
                  </a:lnTo>
                  <a:lnTo>
                    <a:pt x="6839" y="4011"/>
                  </a:lnTo>
                  <a:lnTo>
                    <a:pt x="6966" y="3715"/>
                  </a:lnTo>
                  <a:lnTo>
                    <a:pt x="7093" y="3420"/>
                  </a:lnTo>
                  <a:lnTo>
                    <a:pt x="7768" y="3504"/>
                  </a:lnTo>
                  <a:lnTo>
                    <a:pt x="8359" y="3631"/>
                  </a:lnTo>
                  <a:lnTo>
                    <a:pt x="8866" y="3800"/>
                  </a:lnTo>
                  <a:lnTo>
                    <a:pt x="9330" y="4011"/>
                  </a:lnTo>
                  <a:lnTo>
                    <a:pt x="9668" y="4264"/>
                  </a:lnTo>
                  <a:lnTo>
                    <a:pt x="9963" y="4517"/>
                  </a:lnTo>
                  <a:lnTo>
                    <a:pt x="10216" y="4771"/>
                  </a:lnTo>
                  <a:lnTo>
                    <a:pt x="10385" y="5066"/>
                  </a:lnTo>
                  <a:lnTo>
                    <a:pt x="10554" y="5362"/>
                  </a:lnTo>
                  <a:lnTo>
                    <a:pt x="10639" y="5615"/>
                  </a:lnTo>
                  <a:lnTo>
                    <a:pt x="10765" y="6079"/>
                  </a:lnTo>
                  <a:lnTo>
                    <a:pt x="10765" y="6417"/>
                  </a:lnTo>
                  <a:lnTo>
                    <a:pt x="10765" y="6544"/>
                  </a:lnTo>
                  <a:lnTo>
                    <a:pt x="11103" y="6417"/>
                  </a:lnTo>
                  <a:lnTo>
                    <a:pt x="11356" y="6248"/>
                  </a:lnTo>
                  <a:lnTo>
                    <a:pt x="11567" y="5995"/>
                  </a:lnTo>
                  <a:lnTo>
                    <a:pt x="11736" y="5742"/>
                  </a:lnTo>
                  <a:lnTo>
                    <a:pt x="11863" y="5488"/>
                  </a:lnTo>
                  <a:lnTo>
                    <a:pt x="11947" y="5151"/>
                  </a:lnTo>
                  <a:lnTo>
                    <a:pt x="11989" y="4855"/>
                  </a:lnTo>
                  <a:lnTo>
                    <a:pt x="11989" y="4560"/>
                  </a:lnTo>
                  <a:lnTo>
                    <a:pt x="11989" y="3969"/>
                  </a:lnTo>
                  <a:lnTo>
                    <a:pt x="11947" y="3462"/>
                  </a:lnTo>
                  <a:lnTo>
                    <a:pt x="11863" y="2956"/>
                  </a:lnTo>
                  <a:lnTo>
                    <a:pt x="12158" y="3335"/>
                  </a:lnTo>
                  <a:lnTo>
                    <a:pt x="12369" y="3715"/>
                  </a:lnTo>
                  <a:lnTo>
                    <a:pt x="12496" y="4011"/>
                  </a:lnTo>
                  <a:lnTo>
                    <a:pt x="12538" y="4306"/>
                  </a:lnTo>
                  <a:lnTo>
                    <a:pt x="12538" y="4560"/>
                  </a:lnTo>
                  <a:lnTo>
                    <a:pt x="12496" y="4729"/>
                  </a:lnTo>
                  <a:lnTo>
                    <a:pt x="12454" y="4855"/>
                  </a:lnTo>
                  <a:lnTo>
                    <a:pt x="12454" y="4855"/>
                  </a:lnTo>
                  <a:lnTo>
                    <a:pt x="12538" y="4813"/>
                  </a:lnTo>
                  <a:lnTo>
                    <a:pt x="12665" y="4602"/>
                  </a:lnTo>
                  <a:lnTo>
                    <a:pt x="12792" y="4306"/>
                  </a:lnTo>
                  <a:lnTo>
                    <a:pt x="12834" y="4095"/>
                  </a:lnTo>
                  <a:lnTo>
                    <a:pt x="12876" y="3884"/>
                  </a:lnTo>
                  <a:lnTo>
                    <a:pt x="12876" y="3631"/>
                  </a:lnTo>
                  <a:lnTo>
                    <a:pt x="12834" y="3378"/>
                  </a:lnTo>
                  <a:lnTo>
                    <a:pt x="12749" y="3082"/>
                  </a:lnTo>
                  <a:lnTo>
                    <a:pt x="12580" y="2744"/>
                  </a:lnTo>
                  <a:lnTo>
                    <a:pt x="12369" y="2407"/>
                  </a:lnTo>
                  <a:lnTo>
                    <a:pt x="12074" y="2069"/>
                  </a:lnTo>
                  <a:lnTo>
                    <a:pt x="11694" y="1689"/>
                  </a:lnTo>
                  <a:lnTo>
                    <a:pt x="11230" y="1267"/>
                  </a:lnTo>
                  <a:lnTo>
                    <a:pt x="10892" y="1056"/>
                  </a:lnTo>
                  <a:lnTo>
                    <a:pt x="10554" y="845"/>
                  </a:lnTo>
                  <a:lnTo>
                    <a:pt x="10216" y="676"/>
                  </a:lnTo>
                  <a:lnTo>
                    <a:pt x="9879" y="549"/>
                  </a:lnTo>
                  <a:lnTo>
                    <a:pt x="9541" y="465"/>
                  </a:lnTo>
                  <a:lnTo>
                    <a:pt x="9203" y="380"/>
                  </a:lnTo>
                  <a:lnTo>
                    <a:pt x="8570" y="296"/>
                  </a:lnTo>
                  <a:lnTo>
                    <a:pt x="8021" y="296"/>
                  </a:lnTo>
                  <a:lnTo>
                    <a:pt x="7599" y="338"/>
                  </a:lnTo>
                  <a:lnTo>
                    <a:pt x="7219" y="380"/>
                  </a:lnTo>
                  <a:lnTo>
                    <a:pt x="6839" y="212"/>
                  </a:lnTo>
                  <a:lnTo>
                    <a:pt x="6417" y="127"/>
                  </a:lnTo>
                  <a:lnTo>
                    <a:pt x="5995" y="43"/>
                  </a:lnTo>
                  <a:lnTo>
                    <a:pt x="553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4178825" y="2927150"/>
              <a:ext cx="224825" cy="240650"/>
            </a:xfrm>
            <a:custGeom>
              <a:avLst/>
              <a:gdLst/>
              <a:ahLst/>
              <a:cxnLst/>
              <a:rect l="l" t="t" r="r" b="b"/>
              <a:pathLst>
                <a:path w="8993" h="9626" extrusionOk="0">
                  <a:moveTo>
                    <a:pt x="212" y="0"/>
                  </a:moveTo>
                  <a:lnTo>
                    <a:pt x="170" y="422"/>
                  </a:lnTo>
                  <a:lnTo>
                    <a:pt x="43" y="2026"/>
                  </a:lnTo>
                  <a:lnTo>
                    <a:pt x="1" y="2913"/>
                  </a:lnTo>
                  <a:lnTo>
                    <a:pt x="1" y="3757"/>
                  </a:lnTo>
                  <a:lnTo>
                    <a:pt x="43" y="4602"/>
                  </a:lnTo>
                  <a:lnTo>
                    <a:pt x="128" y="5361"/>
                  </a:lnTo>
                  <a:lnTo>
                    <a:pt x="212" y="5699"/>
                  </a:lnTo>
                  <a:lnTo>
                    <a:pt x="296" y="5995"/>
                  </a:lnTo>
                  <a:lnTo>
                    <a:pt x="381" y="6290"/>
                  </a:lnTo>
                  <a:lnTo>
                    <a:pt x="550" y="6543"/>
                  </a:lnTo>
                  <a:lnTo>
                    <a:pt x="719" y="6754"/>
                  </a:lnTo>
                  <a:lnTo>
                    <a:pt x="1014" y="6966"/>
                  </a:lnTo>
                  <a:lnTo>
                    <a:pt x="1394" y="7177"/>
                  </a:lnTo>
                  <a:lnTo>
                    <a:pt x="1816" y="7430"/>
                  </a:lnTo>
                  <a:lnTo>
                    <a:pt x="2829" y="7852"/>
                  </a:lnTo>
                  <a:lnTo>
                    <a:pt x="3927" y="8232"/>
                  </a:lnTo>
                  <a:lnTo>
                    <a:pt x="4940" y="8570"/>
                  </a:lnTo>
                  <a:lnTo>
                    <a:pt x="5827" y="8823"/>
                  </a:lnTo>
                  <a:lnTo>
                    <a:pt x="6713" y="9034"/>
                  </a:lnTo>
                  <a:lnTo>
                    <a:pt x="6629" y="9414"/>
                  </a:lnTo>
                  <a:lnTo>
                    <a:pt x="7600" y="9625"/>
                  </a:lnTo>
                  <a:lnTo>
                    <a:pt x="7980" y="9498"/>
                  </a:lnTo>
                  <a:lnTo>
                    <a:pt x="8359" y="9287"/>
                  </a:lnTo>
                  <a:lnTo>
                    <a:pt x="8697" y="9034"/>
                  </a:lnTo>
                  <a:lnTo>
                    <a:pt x="8993" y="8739"/>
                  </a:lnTo>
                  <a:lnTo>
                    <a:pt x="7177" y="8527"/>
                  </a:lnTo>
                  <a:lnTo>
                    <a:pt x="6207" y="8401"/>
                  </a:lnTo>
                  <a:lnTo>
                    <a:pt x="5320" y="8232"/>
                  </a:lnTo>
                  <a:lnTo>
                    <a:pt x="4476" y="8021"/>
                  </a:lnTo>
                  <a:lnTo>
                    <a:pt x="3716" y="7768"/>
                  </a:lnTo>
                  <a:lnTo>
                    <a:pt x="3420" y="7641"/>
                  </a:lnTo>
                  <a:lnTo>
                    <a:pt x="3167" y="7514"/>
                  </a:lnTo>
                  <a:lnTo>
                    <a:pt x="2914" y="7345"/>
                  </a:lnTo>
                  <a:lnTo>
                    <a:pt x="2745" y="7219"/>
                  </a:lnTo>
                  <a:lnTo>
                    <a:pt x="2534" y="6881"/>
                  </a:lnTo>
                  <a:lnTo>
                    <a:pt x="2281" y="6501"/>
                  </a:lnTo>
                  <a:lnTo>
                    <a:pt x="2069" y="6037"/>
                  </a:lnTo>
                  <a:lnTo>
                    <a:pt x="1816" y="5488"/>
                  </a:lnTo>
                  <a:lnTo>
                    <a:pt x="1394" y="4348"/>
                  </a:lnTo>
                  <a:lnTo>
                    <a:pt x="1014" y="3124"/>
                  </a:lnTo>
                  <a:lnTo>
                    <a:pt x="676" y="1984"/>
                  </a:lnTo>
                  <a:lnTo>
                    <a:pt x="423" y="97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1"/>
            <p:cNvSpPr/>
            <p:nvPr/>
          </p:nvSpPr>
          <p:spPr>
            <a:xfrm>
              <a:off x="4178825" y="2927150"/>
              <a:ext cx="224825" cy="240650"/>
            </a:xfrm>
            <a:custGeom>
              <a:avLst/>
              <a:gdLst/>
              <a:ahLst/>
              <a:cxnLst/>
              <a:rect l="l" t="t" r="r" b="b"/>
              <a:pathLst>
                <a:path w="8993" h="9626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43" y="2026"/>
                  </a:lnTo>
                  <a:lnTo>
                    <a:pt x="1" y="2913"/>
                  </a:lnTo>
                  <a:lnTo>
                    <a:pt x="1" y="3757"/>
                  </a:lnTo>
                  <a:lnTo>
                    <a:pt x="43" y="4602"/>
                  </a:lnTo>
                  <a:lnTo>
                    <a:pt x="128" y="5361"/>
                  </a:lnTo>
                  <a:lnTo>
                    <a:pt x="212" y="5699"/>
                  </a:lnTo>
                  <a:lnTo>
                    <a:pt x="296" y="5995"/>
                  </a:lnTo>
                  <a:lnTo>
                    <a:pt x="381" y="6290"/>
                  </a:lnTo>
                  <a:lnTo>
                    <a:pt x="550" y="6543"/>
                  </a:lnTo>
                  <a:lnTo>
                    <a:pt x="550" y="6543"/>
                  </a:lnTo>
                  <a:lnTo>
                    <a:pt x="719" y="6754"/>
                  </a:lnTo>
                  <a:lnTo>
                    <a:pt x="1014" y="6966"/>
                  </a:lnTo>
                  <a:lnTo>
                    <a:pt x="1394" y="7177"/>
                  </a:lnTo>
                  <a:lnTo>
                    <a:pt x="1816" y="7430"/>
                  </a:lnTo>
                  <a:lnTo>
                    <a:pt x="2829" y="7852"/>
                  </a:lnTo>
                  <a:lnTo>
                    <a:pt x="3927" y="8232"/>
                  </a:lnTo>
                  <a:lnTo>
                    <a:pt x="4940" y="8570"/>
                  </a:lnTo>
                  <a:lnTo>
                    <a:pt x="5827" y="8823"/>
                  </a:lnTo>
                  <a:lnTo>
                    <a:pt x="6713" y="9034"/>
                  </a:lnTo>
                  <a:lnTo>
                    <a:pt x="6629" y="9414"/>
                  </a:lnTo>
                  <a:lnTo>
                    <a:pt x="7600" y="9625"/>
                  </a:lnTo>
                  <a:lnTo>
                    <a:pt x="7600" y="9625"/>
                  </a:lnTo>
                  <a:lnTo>
                    <a:pt x="7980" y="9498"/>
                  </a:lnTo>
                  <a:lnTo>
                    <a:pt x="8359" y="9287"/>
                  </a:lnTo>
                  <a:lnTo>
                    <a:pt x="8697" y="9034"/>
                  </a:lnTo>
                  <a:lnTo>
                    <a:pt x="8993" y="8739"/>
                  </a:lnTo>
                  <a:lnTo>
                    <a:pt x="8993" y="8739"/>
                  </a:lnTo>
                  <a:lnTo>
                    <a:pt x="7177" y="8527"/>
                  </a:lnTo>
                  <a:lnTo>
                    <a:pt x="6207" y="8401"/>
                  </a:lnTo>
                  <a:lnTo>
                    <a:pt x="5320" y="8232"/>
                  </a:lnTo>
                  <a:lnTo>
                    <a:pt x="4476" y="8021"/>
                  </a:lnTo>
                  <a:lnTo>
                    <a:pt x="3716" y="7768"/>
                  </a:lnTo>
                  <a:lnTo>
                    <a:pt x="3420" y="7641"/>
                  </a:lnTo>
                  <a:lnTo>
                    <a:pt x="3167" y="7514"/>
                  </a:lnTo>
                  <a:lnTo>
                    <a:pt x="2914" y="7345"/>
                  </a:lnTo>
                  <a:lnTo>
                    <a:pt x="2745" y="7219"/>
                  </a:lnTo>
                  <a:lnTo>
                    <a:pt x="2745" y="7219"/>
                  </a:lnTo>
                  <a:lnTo>
                    <a:pt x="2534" y="6881"/>
                  </a:lnTo>
                  <a:lnTo>
                    <a:pt x="2281" y="6501"/>
                  </a:lnTo>
                  <a:lnTo>
                    <a:pt x="2069" y="6037"/>
                  </a:lnTo>
                  <a:lnTo>
                    <a:pt x="1816" y="5488"/>
                  </a:lnTo>
                  <a:lnTo>
                    <a:pt x="1394" y="4348"/>
                  </a:lnTo>
                  <a:lnTo>
                    <a:pt x="1014" y="3124"/>
                  </a:lnTo>
                  <a:lnTo>
                    <a:pt x="676" y="1984"/>
                  </a:lnTo>
                  <a:lnTo>
                    <a:pt x="423" y="971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1"/>
            <p:cNvSpPr/>
            <p:nvPr/>
          </p:nvSpPr>
          <p:spPr>
            <a:xfrm>
              <a:off x="4060625" y="2956700"/>
              <a:ext cx="1100" cy="2125"/>
            </a:xfrm>
            <a:custGeom>
              <a:avLst/>
              <a:gdLst/>
              <a:ahLst/>
              <a:cxnLst/>
              <a:rect l="l" t="t" r="r" b="b"/>
              <a:pathLst>
                <a:path w="44" h="85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4060625" y="2956700"/>
              <a:ext cx="1100" cy="2125"/>
            </a:xfrm>
            <a:custGeom>
              <a:avLst/>
              <a:gdLst/>
              <a:ahLst/>
              <a:cxnLst/>
              <a:rect l="l" t="t" r="r" b="b"/>
              <a:pathLst>
                <a:path w="44" h="8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4050075" y="2957750"/>
              <a:ext cx="355700" cy="372575"/>
            </a:xfrm>
            <a:custGeom>
              <a:avLst/>
              <a:gdLst/>
              <a:ahLst/>
              <a:cxnLst/>
              <a:rect l="l" t="t" r="r" b="b"/>
              <a:pathLst>
                <a:path w="14228" h="14903" extrusionOk="0">
                  <a:moveTo>
                    <a:pt x="465" y="0"/>
                  </a:moveTo>
                  <a:lnTo>
                    <a:pt x="423" y="43"/>
                  </a:lnTo>
                  <a:lnTo>
                    <a:pt x="212" y="1098"/>
                  </a:lnTo>
                  <a:lnTo>
                    <a:pt x="85" y="2196"/>
                  </a:lnTo>
                  <a:lnTo>
                    <a:pt x="1" y="3251"/>
                  </a:lnTo>
                  <a:lnTo>
                    <a:pt x="43" y="4306"/>
                  </a:lnTo>
                  <a:lnTo>
                    <a:pt x="127" y="5362"/>
                  </a:lnTo>
                  <a:lnTo>
                    <a:pt x="296" y="6375"/>
                  </a:lnTo>
                  <a:lnTo>
                    <a:pt x="592" y="7388"/>
                  </a:lnTo>
                  <a:lnTo>
                    <a:pt x="930" y="8359"/>
                  </a:lnTo>
                  <a:lnTo>
                    <a:pt x="1352" y="9245"/>
                  </a:lnTo>
                  <a:lnTo>
                    <a:pt x="1605" y="9710"/>
                  </a:lnTo>
                  <a:lnTo>
                    <a:pt x="1900" y="10132"/>
                  </a:lnTo>
                  <a:lnTo>
                    <a:pt x="2196" y="10554"/>
                  </a:lnTo>
                  <a:lnTo>
                    <a:pt x="2534" y="10976"/>
                  </a:lnTo>
                  <a:lnTo>
                    <a:pt x="2871" y="11356"/>
                  </a:lnTo>
                  <a:lnTo>
                    <a:pt x="3209" y="11736"/>
                  </a:lnTo>
                  <a:lnTo>
                    <a:pt x="3631" y="12116"/>
                  </a:lnTo>
                  <a:lnTo>
                    <a:pt x="4053" y="12454"/>
                  </a:lnTo>
                  <a:lnTo>
                    <a:pt x="4476" y="12791"/>
                  </a:lnTo>
                  <a:lnTo>
                    <a:pt x="4940" y="13129"/>
                  </a:lnTo>
                  <a:lnTo>
                    <a:pt x="5446" y="13425"/>
                  </a:lnTo>
                  <a:lnTo>
                    <a:pt x="5953" y="13720"/>
                  </a:lnTo>
                  <a:lnTo>
                    <a:pt x="6502" y="13973"/>
                  </a:lnTo>
                  <a:lnTo>
                    <a:pt x="7051" y="14227"/>
                  </a:lnTo>
                  <a:lnTo>
                    <a:pt x="7262" y="14311"/>
                  </a:lnTo>
                  <a:lnTo>
                    <a:pt x="7262" y="10005"/>
                  </a:lnTo>
                  <a:lnTo>
                    <a:pt x="6333" y="9836"/>
                  </a:lnTo>
                  <a:lnTo>
                    <a:pt x="5404" y="9625"/>
                  </a:lnTo>
                  <a:lnTo>
                    <a:pt x="4476" y="9330"/>
                  </a:lnTo>
                  <a:lnTo>
                    <a:pt x="3631" y="9034"/>
                  </a:lnTo>
                  <a:lnTo>
                    <a:pt x="2829" y="8654"/>
                  </a:lnTo>
                  <a:lnTo>
                    <a:pt x="2491" y="8443"/>
                  </a:lnTo>
                  <a:lnTo>
                    <a:pt x="2196" y="8232"/>
                  </a:lnTo>
                  <a:lnTo>
                    <a:pt x="1900" y="7979"/>
                  </a:lnTo>
                  <a:lnTo>
                    <a:pt x="1647" y="7726"/>
                  </a:lnTo>
                  <a:lnTo>
                    <a:pt x="1436" y="7430"/>
                  </a:lnTo>
                  <a:lnTo>
                    <a:pt x="1309" y="7135"/>
                  </a:lnTo>
                  <a:lnTo>
                    <a:pt x="1056" y="6501"/>
                  </a:lnTo>
                  <a:lnTo>
                    <a:pt x="845" y="5784"/>
                  </a:lnTo>
                  <a:lnTo>
                    <a:pt x="676" y="4939"/>
                  </a:lnTo>
                  <a:lnTo>
                    <a:pt x="550" y="4053"/>
                  </a:lnTo>
                  <a:lnTo>
                    <a:pt x="423" y="3082"/>
                  </a:lnTo>
                  <a:lnTo>
                    <a:pt x="381" y="2069"/>
                  </a:lnTo>
                  <a:lnTo>
                    <a:pt x="381" y="1056"/>
                  </a:lnTo>
                  <a:lnTo>
                    <a:pt x="465" y="0"/>
                  </a:lnTo>
                  <a:close/>
                  <a:moveTo>
                    <a:pt x="9837" y="14100"/>
                  </a:moveTo>
                  <a:lnTo>
                    <a:pt x="9837" y="14902"/>
                  </a:lnTo>
                  <a:lnTo>
                    <a:pt x="10977" y="14902"/>
                  </a:lnTo>
                  <a:lnTo>
                    <a:pt x="11483" y="14860"/>
                  </a:lnTo>
                  <a:lnTo>
                    <a:pt x="11948" y="14775"/>
                  </a:lnTo>
                  <a:lnTo>
                    <a:pt x="12412" y="14691"/>
                  </a:lnTo>
                  <a:lnTo>
                    <a:pt x="12876" y="14607"/>
                  </a:lnTo>
                  <a:lnTo>
                    <a:pt x="13341" y="14438"/>
                  </a:lnTo>
                  <a:lnTo>
                    <a:pt x="13805" y="14269"/>
                  </a:lnTo>
                  <a:lnTo>
                    <a:pt x="14227" y="1410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4295975" y="3310225"/>
              <a:ext cx="109800" cy="20100"/>
            </a:xfrm>
            <a:custGeom>
              <a:avLst/>
              <a:gdLst/>
              <a:ahLst/>
              <a:cxnLst/>
              <a:rect l="l" t="t" r="r" b="b"/>
              <a:pathLst>
                <a:path w="4392" h="804" fill="none" extrusionOk="0">
                  <a:moveTo>
                    <a:pt x="4391" y="1"/>
                  </a:moveTo>
                  <a:lnTo>
                    <a:pt x="1" y="1"/>
                  </a:lnTo>
                  <a:lnTo>
                    <a:pt x="1" y="803"/>
                  </a:lnTo>
                  <a:lnTo>
                    <a:pt x="1" y="803"/>
                  </a:lnTo>
                  <a:lnTo>
                    <a:pt x="676" y="803"/>
                  </a:lnTo>
                  <a:lnTo>
                    <a:pt x="676" y="803"/>
                  </a:lnTo>
                  <a:lnTo>
                    <a:pt x="1141" y="803"/>
                  </a:lnTo>
                  <a:lnTo>
                    <a:pt x="1647" y="761"/>
                  </a:lnTo>
                  <a:lnTo>
                    <a:pt x="2112" y="676"/>
                  </a:lnTo>
                  <a:lnTo>
                    <a:pt x="2576" y="592"/>
                  </a:lnTo>
                  <a:lnTo>
                    <a:pt x="3040" y="508"/>
                  </a:lnTo>
                  <a:lnTo>
                    <a:pt x="3505" y="339"/>
                  </a:lnTo>
                  <a:lnTo>
                    <a:pt x="3969" y="170"/>
                  </a:lnTo>
                  <a:lnTo>
                    <a:pt x="43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1"/>
            <p:cNvSpPr/>
            <p:nvPr/>
          </p:nvSpPr>
          <p:spPr>
            <a:xfrm>
              <a:off x="4050075" y="2957750"/>
              <a:ext cx="181550" cy="357800"/>
            </a:xfrm>
            <a:custGeom>
              <a:avLst/>
              <a:gdLst/>
              <a:ahLst/>
              <a:cxnLst/>
              <a:rect l="l" t="t" r="r" b="b"/>
              <a:pathLst>
                <a:path w="7262" h="14312" fill="none" extrusionOk="0">
                  <a:moveTo>
                    <a:pt x="465" y="0"/>
                  </a:moveTo>
                  <a:lnTo>
                    <a:pt x="465" y="0"/>
                  </a:lnTo>
                  <a:lnTo>
                    <a:pt x="423" y="43"/>
                  </a:lnTo>
                  <a:lnTo>
                    <a:pt x="423" y="43"/>
                  </a:lnTo>
                  <a:lnTo>
                    <a:pt x="212" y="1098"/>
                  </a:lnTo>
                  <a:lnTo>
                    <a:pt x="85" y="2196"/>
                  </a:lnTo>
                  <a:lnTo>
                    <a:pt x="1" y="3251"/>
                  </a:lnTo>
                  <a:lnTo>
                    <a:pt x="43" y="4306"/>
                  </a:lnTo>
                  <a:lnTo>
                    <a:pt x="127" y="5362"/>
                  </a:lnTo>
                  <a:lnTo>
                    <a:pt x="296" y="6375"/>
                  </a:lnTo>
                  <a:lnTo>
                    <a:pt x="592" y="7388"/>
                  </a:lnTo>
                  <a:lnTo>
                    <a:pt x="930" y="8359"/>
                  </a:lnTo>
                  <a:lnTo>
                    <a:pt x="1352" y="9245"/>
                  </a:lnTo>
                  <a:lnTo>
                    <a:pt x="1605" y="9710"/>
                  </a:lnTo>
                  <a:lnTo>
                    <a:pt x="1900" y="10132"/>
                  </a:lnTo>
                  <a:lnTo>
                    <a:pt x="2196" y="10554"/>
                  </a:lnTo>
                  <a:lnTo>
                    <a:pt x="2534" y="10976"/>
                  </a:lnTo>
                  <a:lnTo>
                    <a:pt x="2871" y="11356"/>
                  </a:lnTo>
                  <a:lnTo>
                    <a:pt x="3209" y="11736"/>
                  </a:lnTo>
                  <a:lnTo>
                    <a:pt x="3631" y="12116"/>
                  </a:lnTo>
                  <a:lnTo>
                    <a:pt x="4053" y="12454"/>
                  </a:lnTo>
                  <a:lnTo>
                    <a:pt x="4476" y="12791"/>
                  </a:lnTo>
                  <a:lnTo>
                    <a:pt x="4940" y="13129"/>
                  </a:lnTo>
                  <a:lnTo>
                    <a:pt x="5446" y="13425"/>
                  </a:lnTo>
                  <a:lnTo>
                    <a:pt x="5953" y="13720"/>
                  </a:lnTo>
                  <a:lnTo>
                    <a:pt x="6502" y="13973"/>
                  </a:lnTo>
                  <a:lnTo>
                    <a:pt x="7051" y="14227"/>
                  </a:lnTo>
                  <a:lnTo>
                    <a:pt x="7051" y="14227"/>
                  </a:lnTo>
                  <a:lnTo>
                    <a:pt x="7262" y="14311"/>
                  </a:lnTo>
                  <a:lnTo>
                    <a:pt x="7262" y="10005"/>
                  </a:lnTo>
                  <a:lnTo>
                    <a:pt x="7262" y="10005"/>
                  </a:lnTo>
                  <a:lnTo>
                    <a:pt x="6333" y="9836"/>
                  </a:lnTo>
                  <a:lnTo>
                    <a:pt x="5404" y="9625"/>
                  </a:lnTo>
                  <a:lnTo>
                    <a:pt x="4476" y="9330"/>
                  </a:lnTo>
                  <a:lnTo>
                    <a:pt x="3631" y="9034"/>
                  </a:lnTo>
                  <a:lnTo>
                    <a:pt x="2829" y="8654"/>
                  </a:lnTo>
                  <a:lnTo>
                    <a:pt x="2491" y="8443"/>
                  </a:lnTo>
                  <a:lnTo>
                    <a:pt x="2196" y="8232"/>
                  </a:lnTo>
                  <a:lnTo>
                    <a:pt x="1900" y="7979"/>
                  </a:lnTo>
                  <a:lnTo>
                    <a:pt x="1647" y="7726"/>
                  </a:lnTo>
                  <a:lnTo>
                    <a:pt x="1436" y="7430"/>
                  </a:lnTo>
                  <a:lnTo>
                    <a:pt x="1309" y="7135"/>
                  </a:lnTo>
                  <a:lnTo>
                    <a:pt x="1309" y="7135"/>
                  </a:lnTo>
                  <a:lnTo>
                    <a:pt x="1056" y="6501"/>
                  </a:lnTo>
                  <a:lnTo>
                    <a:pt x="845" y="5784"/>
                  </a:lnTo>
                  <a:lnTo>
                    <a:pt x="676" y="4939"/>
                  </a:lnTo>
                  <a:lnTo>
                    <a:pt x="550" y="4053"/>
                  </a:lnTo>
                  <a:lnTo>
                    <a:pt x="423" y="3082"/>
                  </a:lnTo>
                  <a:lnTo>
                    <a:pt x="381" y="2069"/>
                  </a:lnTo>
                  <a:lnTo>
                    <a:pt x="381" y="1056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1"/>
            <p:cNvSpPr/>
            <p:nvPr/>
          </p:nvSpPr>
          <p:spPr>
            <a:xfrm>
              <a:off x="4317100" y="3134000"/>
              <a:ext cx="199475" cy="85500"/>
            </a:xfrm>
            <a:custGeom>
              <a:avLst/>
              <a:gdLst/>
              <a:ahLst/>
              <a:cxnLst/>
              <a:rect l="l" t="t" r="r" b="b"/>
              <a:pathLst>
                <a:path w="7979" h="3420" extrusionOk="0">
                  <a:moveTo>
                    <a:pt x="4939" y="0"/>
                  </a:moveTo>
                  <a:lnTo>
                    <a:pt x="4348" y="85"/>
                  </a:lnTo>
                  <a:lnTo>
                    <a:pt x="4095" y="169"/>
                  </a:lnTo>
                  <a:lnTo>
                    <a:pt x="3842" y="211"/>
                  </a:lnTo>
                  <a:lnTo>
                    <a:pt x="3631" y="338"/>
                  </a:lnTo>
                  <a:lnTo>
                    <a:pt x="3504" y="465"/>
                  </a:lnTo>
                  <a:lnTo>
                    <a:pt x="3166" y="760"/>
                  </a:lnTo>
                  <a:lnTo>
                    <a:pt x="2828" y="1013"/>
                  </a:lnTo>
                  <a:lnTo>
                    <a:pt x="2449" y="1224"/>
                  </a:lnTo>
                  <a:lnTo>
                    <a:pt x="2069" y="1351"/>
                  </a:lnTo>
                  <a:lnTo>
                    <a:pt x="338" y="971"/>
                  </a:lnTo>
                  <a:lnTo>
                    <a:pt x="0" y="2660"/>
                  </a:lnTo>
                  <a:lnTo>
                    <a:pt x="2533" y="2997"/>
                  </a:lnTo>
                  <a:lnTo>
                    <a:pt x="2744" y="3124"/>
                  </a:lnTo>
                  <a:lnTo>
                    <a:pt x="2997" y="3208"/>
                  </a:lnTo>
                  <a:lnTo>
                    <a:pt x="3251" y="3293"/>
                  </a:lnTo>
                  <a:lnTo>
                    <a:pt x="3504" y="3377"/>
                  </a:lnTo>
                  <a:lnTo>
                    <a:pt x="4306" y="3377"/>
                  </a:lnTo>
                  <a:lnTo>
                    <a:pt x="5741" y="3420"/>
                  </a:lnTo>
                  <a:lnTo>
                    <a:pt x="6501" y="3377"/>
                  </a:lnTo>
                  <a:lnTo>
                    <a:pt x="7134" y="3335"/>
                  </a:lnTo>
                  <a:lnTo>
                    <a:pt x="7641" y="3293"/>
                  </a:lnTo>
                  <a:lnTo>
                    <a:pt x="7810" y="3208"/>
                  </a:lnTo>
                  <a:lnTo>
                    <a:pt x="7894" y="3166"/>
                  </a:lnTo>
                  <a:lnTo>
                    <a:pt x="7936" y="3082"/>
                  </a:lnTo>
                  <a:lnTo>
                    <a:pt x="7979" y="2913"/>
                  </a:lnTo>
                  <a:lnTo>
                    <a:pt x="7936" y="2533"/>
                  </a:lnTo>
                  <a:lnTo>
                    <a:pt x="7810" y="2026"/>
                  </a:lnTo>
                  <a:lnTo>
                    <a:pt x="7641" y="1520"/>
                  </a:lnTo>
                  <a:lnTo>
                    <a:pt x="7303" y="549"/>
                  </a:lnTo>
                  <a:lnTo>
                    <a:pt x="7134" y="127"/>
                  </a:lnTo>
                  <a:lnTo>
                    <a:pt x="6670" y="42"/>
                  </a:lnTo>
                  <a:lnTo>
                    <a:pt x="6163" y="42"/>
                  </a:lnTo>
                  <a:lnTo>
                    <a:pt x="5572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4317100" y="3134000"/>
              <a:ext cx="199475" cy="85500"/>
            </a:xfrm>
            <a:custGeom>
              <a:avLst/>
              <a:gdLst/>
              <a:ahLst/>
              <a:cxnLst/>
              <a:rect l="l" t="t" r="r" b="b"/>
              <a:pathLst>
                <a:path w="7979" h="3420" fill="none" extrusionOk="0">
                  <a:moveTo>
                    <a:pt x="338" y="971"/>
                  </a:moveTo>
                  <a:lnTo>
                    <a:pt x="2069" y="1351"/>
                  </a:lnTo>
                  <a:lnTo>
                    <a:pt x="2069" y="1351"/>
                  </a:lnTo>
                  <a:lnTo>
                    <a:pt x="2449" y="1224"/>
                  </a:lnTo>
                  <a:lnTo>
                    <a:pt x="2828" y="1013"/>
                  </a:lnTo>
                  <a:lnTo>
                    <a:pt x="3166" y="760"/>
                  </a:lnTo>
                  <a:lnTo>
                    <a:pt x="3504" y="465"/>
                  </a:lnTo>
                  <a:lnTo>
                    <a:pt x="3504" y="465"/>
                  </a:lnTo>
                  <a:lnTo>
                    <a:pt x="3631" y="338"/>
                  </a:lnTo>
                  <a:lnTo>
                    <a:pt x="3842" y="211"/>
                  </a:lnTo>
                  <a:lnTo>
                    <a:pt x="4095" y="169"/>
                  </a:lnTo>
                  <a:lnTo>
                    <a:pt x="4348" y="85"/>
                  </a:lnTo>
                  <a:lnTo>
                    <a:pt x="4939" y="0"/>
                  </a:lnTo>
                  <a:lnTo>
                    <a:pt x="5572" y="0"/>
                  </a:lnTo>
                  <a:lnTo>
                    <a:pt x="6163" y="42"/>
                  </a:lnTo>
                  <a:lnTo>
                    <a:pt x="6670" y="42"/>
                  </a:lnTo>
                  <a:lnTo>
                    <a:pt x="7134" y="127"/>
                  </a:lnTo>
                  <a:lnTo>
                    <a:pt x="7134" y="127"/>
                  </a:lnTo>
                  <a:lnTo>
                    <a:pt x="7303" y="549"/>
                  </a:lnTo>
                  <a:lnTo>
                    <a:pt x="7641" y="1520"/>
                  </a:lnTo>
                  <a:lnTo>
                    <a:pt x="7810" y="2026"/>
                  </a:lnTo>
                  <a:lnTo>
                    <a:pt x="7936" y="2533"/>
                  </a:lnTo>
                  <a:lnTo>
                    <a:pt x="7979" y="2913"/>
                  </a:lnTo>
                  <a:lnTo>
                    <a:pt x="7936" y="3082"/>
                  </a:lnTo>
                  <a:lnTo>
                    <a:pt x="7894" y="3166"/>
                  </a:lnTo>
                  <a:lnTo>
                    <a:pt x="7894" y="3166"/>
                  </a:lnTo>
                  <a:lnTo>
                    <a:pt x="7810" y="3208"/>
                  </a:lnTo>
                  <a:lnTo>
                    <a:pt x="7641" y="3293"/>
                  </a:lnTo>
                  <a:lnTo>
                    <a:pt x="7134" y="3335"/>
                  </a:lnTo>
                  <a:lnTo>
                    <a:pt x="6501" y="3377"/>
                  </a:lnTo>
                  <a:lnTo>
                    <a:pt x="5741" y="3420"/>
                  </a:lnTo>
                  <a:lnTo>
                    <a:pt x="4306" y="3377"/>
                  </a:lnTo>
                  <a:lnTo>
                    <a:pt x="3504" y="3377"/>
                  </a:lnTo>
                  <a:lnTo>
                    <a:pt x="3504" y="3377"/>
                  </a:lnTo>
                  <a:lnTo>
                    <a:pt x="3251" y="3293"/>
                  </a:lnTo>
                  <a:lnTo>
                    <a:pt x="2997" y="3208"/>
                  </a:lnTo>
                  <a:lnTo>
                    <a:pt x="2744" y="3124"/>
                  </a:lnTo>
                  <a:lnTo>
                    <a:pt x="2533" y="2997"/>
                  </a:lnTo>
                  <a:lnTo>
                    <a:pt x="0" y="2660"/>
                  </a:lnTo>
                  <a:lnTo>
                    <a:pt x="33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1"/>
            <p:cNvSpPr/>
            <p:nvPr/>
          </p:nvSpPr>
          <p:spPr>
            <a:xfrm>
              <a:off x="4059575" y="2797325"/>
              <a:ext cx="287100" cy="420075"/>
            </a:xfrm>
            <a:custGeom>
              <a:avLst/>
              <a:gdLst/>
              <a:ahLst/>
              <a:cxnLst/>
              <a:rect l="l" t="t" r="r" b="b"/>
              <a:pathLst>
                <a:path w="11484" h="16803" extrusionOk="0">
                  <a:moveTo>
                    <a:pt x="3336" y="1"/>
                  </a:moveTo>
                  <a:lnTo>
                    <a:pt x="2956" y="212"/>
                  </a:lnTo>
                  <a:lnTo>
                    <a:pt x="2618" y="423"/>
                  </a:lnTo>
                  <a:lnTo>
                    <a:pt x="2280" y="676"/>
                  </a:lnTo>
                  <a:lnTo>
                    <a:pt x="1985" y="972"/>
                  </a:lnTo>
                  <a:lnTo>
                    <a:pt x="1732" y="1309"/>
                  </a:lnTo>
                  <a:lnTo>
                    <a:pt x="1478" y="1647"/>
                  </a:lnTo>
                  <a:lnTo>
                    <a:pt x="1225" y="2027"/>
                  </a:lnTo>
                  <a:lnTo>
                    <a:pt x="1014" y="2449"/>
                  </a:lnTo>
                  <a:lnTo>
                    <a:pt x="845" y="2871"/>
                  </a:lnTo>
                  <a:lnTo>
                    <a:pt x="676" y="3336"/>
                  </a:lnTo>
                  <a:lnTo>
                    <a:pt x="423" y="4264"/>
                  </a:lnTo>
                  <a:lnTo>
                    <a:pt x="212" y="5278"/>
                  </a:lnTo>
                  <a:lnTo>
                    <a:pt x="85" y="6291"/>
                  </a:lnTo>
                  <a:lnTo>
                    <a:pt x="1" y="7346"/>
                  </a:lnTo>
                  <a:lnTo>
                    <a:pt x="1" y="8401"/>
                  </a:lnTo>
                  <a:lnTo>
                    <a:pt x="43" y="9415"/>
                  </a:lnTo>
                  <a:lnTo>
                    <a:pt x="170" y="10386"/>
                  </a:lnTo>
                  <a:lnTo>
                    <a:pt x="296" y="11314"/>
                  </a:lnTo>
                  <a:lnTo>
                    <a:pt x="465" y="12159"/>
                  </a:lnTo>
                  <a:lnTo>
                    <a:pt x="676" y="12918"/>
                  </a:lnTo>
                  <a:lnTo>
                    <a:pt x="929" y="13552"/>
                  </a:lnTo>
                  <a:lnTo>
                    <a:pt x="1056" y="13847"/>
                  </a:lnTo>
                  <a:lnTo>
                    <a:pt x="1225" y="14100"/>
                  </a:lnTo>
                  <a:lnTo>
                    <a:pt x="1478" y="14354"/>
                  </a:lnTo>
                  <a:lnTo>
                    <a:pt x="1732" y="14565"/>
                  </a:lnTo>
                  <a:lnTo>
                    <a:pt x="2027" y="14776"/>
                  </a:lnTo>
                  <a:lnTo>
                    <a:pt x="2323" y="14987"/>
                  </a:lnTo>
                  <a:lnTo>
                    <a:pt x="3040" y="15367"/>
                  </a:lnTo>
                  <a:lnTo>
                    <a:pt x="3800" y="15662"/>
                  </a:lnTo>
                  <a:lnTo>
                    <a:pt x="4644" y="15916"/>
                  </a:lnTo>
                  <a:lnTo>
                    <a:pt x="5531" y="16127"/>
                  </a:lnTo>
                  <a:lnTo>
                    <a:pt x="6375" y="16338"/>
                  </a:lnTo>
                  <a:lnTo>
                    <a:pt x="7262" y="16464"/>
                  </a:lnTo>
                  <a:lnTo>
                    <a:pt x="8064" y="16591"/>
                  </a:lnTo>
                  <a:lnTo>
                    <a:pt x="9499" y="16718"/>
                  </a:lnTo>
                  <a:lnTo>
                    <a:pt x="10512" y="16802"/>
                  </a:lnTo>
                  <a:lnTo>
                    <a:pt x="10892" y="16802"/>
                  </a:lnTo>
                  <a:lnTo>
                    <a:pt x="11483" y="14227"/>
                  </a:lnTo>
                  <a:lnTo>
                    <a:pt x="10597" y="14016"/>
                  </a:lnTo>
                  <a:lnTo>
                    <a:pt x="9710" y="13763"/>
                  </a:lnTo>
                  <a:lnTo>
                    <a:pt x="8697" y="13425"/>
                  </a:lnTo>
                  <a:lnTo>
                    <a:pt x="7599" y="13045"/>
                  </a:lnTo>
                  <a:lnTo>
                    <a:pt x="6586" y="12623"/>
                  </a:lnTo>
                  <a:lnTo>
                    <a:pt x="6164" y="12370"/>
                  </a:lnTo>
                  <a:lnTo>
                    <a:pt x="5784" y="12159"/>
                  </a:lnTo>
                  <a:lnTo>
                    <a:pt x="5489" y="11947"/>
                  </a:lnTo>
                  <a:lnTo>
                    <a:pt x="5320" y="11736"/>
                  </a:lnTo>
                  <a:lnTo>
                    <a:pt x="5151" y="11483"/>
                  </a:lnTo>
                  <a:lnTo>
                    <a:pt x="5066" y="11188"/>
                  </a:lnTo>
                  <a:lnTo>
                    <a:pt x="4982" y="10892"/>
                  </a:lnTo>
                  <a:lnTo>
                    <a:pt x="4898" y="10554"/>
                  </a:lnTo>
                  <a:lnTo>
                    <a:pt x="4813" y="9795"/>
                  </a:lnTo>
                  <a:lnTo>
                    <a:pt x="4771" y="8950"/>
                  </a:lnTo>
                  <a:lnTo>
                    <a:pt x="4771" y="8106"/>
                  </a:lnTo>
                  <a:lnTo>
                    <a:pt x="4813" y="7219"/>
                  </a:lnTo>
                  <a:lnTo>
                    <a:pt x="4940" y="5615"/>
                  </a:lnTo>
                  <a:lnTo>
                    <a:pt x="4982" y="4855"/>
                  </a:lnTo>
                  <a:lnTo>
                    <a:pt x="4982" y="4138"/>
                  </a:lnTo>
                  <a:lnTo>
                    <a:pt x="4898" y="3378"/>
                  </a:lnTo>
                  <a:lnTo>
                    <a:pt x="4729" y="2660"/>
                  </a:lnTo>
                  <a:lnTo>
                    <a:pt x="4475" y="1943"/>
                  </a:lnTo>
                  <a:lnTo>
                    <a:pt x="4180" y="1267"/>
                  </a:lnTo>
                  <a:lnTo>
                    <a:pt x="3800" y="634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1"/>
            <p:cNvSpPr/>
            <p:nvPr/>
          </p:nvSpPr>
          <p:spPr>
            <a:xfrm>
              <a:off x="4059575" y="2797325"/>
              <a:ext cx="287100" cy="420075"/>
            </a:xfrm>
            <a:custGeom>
              <a:avLst/>
              <a:gdLst/>
              <a:ahLst/>
              <a:cxnLst/>
              <a:rect l="l" t="t" r="r" b="b"/>
              <a:pathLst>
                <a:path w="11484" h="16803" fill="none" extrusionOk="0">
                  <a:moveTo>
                    <a:pt x="3336" y="1"/>
                  </a:moveTo>
                  <a:lnTo>
                    <a:pt x="3336" y="1"/>
                  </a:lnTo>
                  <a:lnTo>
                    <a:pt x="2956" y="212"/>
                  </a:lnTo>
                  <a:lnTo>
                    <a:pt x="2618" y="423"/>
                  </a:lnTo>
                  <a:lnTo>
                    <a:pt x="2280" y="676"/>
                  </a:lnTo>
                  <a:lnTo>
                    <a:pt x="1985" y="972"/>
                  </a:lnTo>
                  <a:lnTo>
                    <a:pt x="1732" y="1309"/>
                  </a:lnTo>
                  <a:lnTo>
                    <a:pt x="1478" y="1647"/>
                  </a:lnTo>
                  <a:lnTo>
                    <a:pt x="1225" y="2027"/>
                  </a:lnTo>
                  <a:lnTo>
                    <a:pt x="1014" y="2449"/>
                  </a:lnTo>
                  <a:lnTo>
                    <a:pt x="845" y="2871"/>
                  </a:lnTo>
                  <a:lnTo>
                    <a:pt x="676" y="3336"/>
                  </a:lnTo>
                  <a:lnTo>
                    <a:pt x="423" y="4264"/>
                  </a:lnTo>
                  <a:lnTo>
                    <a:pt x="212" y="5278"/>
                  </a:lnTo>
                  <a:lnTo>
                    <a:pt x="85" y="6291"/>
                  </a:lnTo>
                  <a:lnTo>
                    <a:pt x="1" y="7346"/>
                  </a:lnTo>
                  <a:lnTo>
                    <a:pt x="1" y="8401"/>
                  </a:lnTo>
                  <a:lnTo>
                    <a:pt x="43" y="9415"/>
                  </a:lnTo>
                  <a:lnTo>
                    <a:pt x="170" y="10386"/>
                  </a:lnTo>
                  <a:lnTo>
                    <a:pt x="296" y="11314"/>
                  </a:lnTo>
                  <a:lnTo>
                    <a:pt x="465" y="12159"/>
                  </a:lnTo>
                  <a:lnTo>
                    <a:pt x="676" y="12918"/>
                  </a:lnTo>
                  <a:lnTo>
                    <a:pt x="929" y="13552"/>
                  </a:lnTo>
                  <a:lnTo>
                    <a:pt x="929" y="13552"/>
                  </a:lnTo>
                  <a:lnTo>
                    <a:pt x="1056" y="13847"/>
                  </a:lnTo>
                  <a:lnTo>
                    <a:pt x="1225" y="14100"/>
                  </a:lnTo>
                  <a:lnTo>
                    <a:pt x="1478" y="14354"/>
                  </a:lnTo>
                  <a:lnTo>
                    <a:pt x="1732" y="14565"/>
                  </a:lnTo>
                  <a:lnTo>
                    <a:pt x="2027" y="14776"/>
                  </a:lnTo>
                  <a:lnTo>
                    <a:pt x="2323" y="14987"/>
                  </a:lnTo>
                  <a:lnTo>
                    <a:pt x="3040" y="15367"/>
                  </a:lnTo>
                  <a:lnTo>
                    <a:pt x="3800" y="15662"/>
                  </a:lnTo>
                  <a:lnTo>
                    <a:pt x="4644" y="15916"/>
                  </a:lnTo>
                  <a:lnTo>
                    <a:pt x="5531" y="16127"/>
                  </a:lnTo>
                  <a:lnTo>
                    <a:pt x="6375" y="16338"/>
                  </a:lnTo>
                  <a:lnTo>
                    <a:pt x="7262" y="16464"/>
                  </a:lnTo>
                  <a:lnTo>
                    <a:pt x="8064" y="16591"/>
                  </a:lnTo>
                  <a:lnTo>
                    <a:pt x="9499" y="16718"/>
                  </a:lnTo>
                  <a:lnTo>
                    <a:pt x="10512" y="16802"/>
                  </a:lnTo>
                  <a:lnTo>
                    <a:pt x="10892" y="16802"/>
                  </a:lnTo>
                  <a:lnTo>
                    <a:pt x="11483" y="14227"/>
                  </a:lnTo>
                  <a:lnTo>
                    <a:pt x="11483" y="14227"/>
                  </a:lnTo>
                  <a:lnTo>
                    <a:pt x="10597" y="14016"/>
                  </a:lnTo>
                  <a:lnTo>
                    <a:pt x="9710" y="13763"/>
                  </a:lnTo>
                  <a:lnTo>
                    <a:pt x="8697" y="13425"/>
                  </a:lnTo>
                  <a:lnTo>
                    <a:pt x="7599" y="13045"/>
                  </a:lnTo>
                  <a:lnTo>
                    <a:pt x="6586" y="12623"/>
                  </a:lnTo>
                  <a:lnTo>
                    <a:pt x="6164" y="12370"/>
                  </a:lnTo>
                  <a:lnTo>
                    <a:pt x="5784" y="12159"/>
                  </a:lnTo>
                  <a:lnTo>
                    <a:pt x="5489" y="11947"/>
                  </a:lnTo>
                  <a:lnTo>
                    <a:pt x="5320" y="11736"/>
                  </a:lnTo>
                  <a:lnTo>
                    <a:pt x="5320" y="11736"/>
                  </a:lnTo>
                  <a:lnTo>
                    <a:pt x="5151" y="11483"/>
                  </a:lnTo>
                  <a:lnTo>
                    <a:pt x="5066" y="11188"/>
                  </a:lnTo>
                  <a:lnTo>
                    <a:pt x="4982" y="10892"/>
                  </a:lnTo>
                  <a:lnTo>
                    <a:pt x="4898" y="10554"/>
                  </a:lnTo>
                  <a:lnTo>
                    <a:pt x="4813" y="9795"/>
                  </a:lnTo>
                  <a:lnTo>
                    <a:pt x="4771" y="8950"/>
                  </a:lnTo>
                  <a:lnTo>
                    <a:pt x="4771" y="8106"/>
                  </a:lnTo>
                  <a:lnTo>
                    <a:pt x="4813" y="7219"/>
                  </a:lnTo>
                  <a:lnTo>
                    <a:pt x="4940" y="5615"/>
                  </a:lnTo>
                  <a:lnTo>
                    <a:pt x="4940" y="5615"/>
                  </a:lnTo>
                  <a:lnTo>
                    <a:pt x="4982" y="4855"/>
                  </a:lnTo>
                  <a:lnTo>
                    <a:pt x="4982" y="4138"/>
                  </a:lnTo>
                  <a:lnTo>
                    <a:pt x="4898" y="3378"/>
                  </a:lnTo>
                  <a:lnTo>
                    <a:pt x="4729" y="2660"/>
                  </a:lnTo>
                  <a:lnTo>
                    <a:pt x="4475" y="1943"/>
                  </a:lnTo>
                  <a:lnTo>
                    <a:pt x="4180" y="1267"/>
                  </a:lnTo>
                  <a:lnTo>
                    <a:pt x="3800" y="634"/>
                  </a:lnTo>
                  <a:lnTo>
                    <a:pt x="3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4231600" y="3186750"/>
              <a:ext cx="1977775" cy="1379375"/>
            </a:xfrm>
            <a:custGeom>
              <a:avLst/>
              <a:gdLst/>
              <a:ahLst/>
              <a:cxnLst/>
              <a:rect l="l" t="t" r="r" b="b"/>
              <a:pathLst>
                <a:path w="79111" h="55175" extrusionOk="0">
                  <a:moveTo>
                    <a:pt x="1" y="1"/>
                  </a:moveTo>
                  <a:lnTo>
                    <a:pt x="1" y="55175"/>
                  </a:lnTo>
                  <a:lnTo>
                    <a:pt x="2576" y="55175"/>
                  </a:lnTo>
                  <a:lnTo>
                    <a:pt x="2576" y="4940"/>
                  </a:lnTo>
                  <a:lnTo>
                    <a:pt x="31957" y="4940"/>
                  </a:lnTo>
                  <a:lnTo>
                    <a:pt x="31957" y="55175"/>
                  </a:lnTo>
                  <a:lnTo>
                    <a:pt x="34532" y="55175"/>
                  </a:lnTo>
                  <a:lnTo>
                    <a:pt x="34532" y="4940"/>
                  </a:lnTo>
                  <a:lnTo>
                    <a:pt x="44537" y="4940"/>
                  </a:lnTo>
                  <a:lnTo>
                    <a:pt x="44537" y="55175"/>
                  </a:lnTo>
                  <a:lnTo>
                    <a:pt x="47154" y="55175"/>
                  </a:lnTo>
                  <a:lnTo>
                    <a:pt x="47154" y="4940"/>
                  </a:lnTo>
                  <a:lnTo>
                    <a:pt x="76493" y="4940"/>
                  </a:lnTo>
                  <a:lnTo>
                    <a:pt x="76493" y="55175"/>
                  </a:lnTo>
                  <a:lnTo>
                    <a:pt x="79111" y="55175"/>
                  </a:lnTo>
                  <a:lnTo>
                    <a:pt x="7911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1"/>
            <p:cNvSpPr/>
            <p:nvPr/>
          </p:nvSpPr>
          <p:spPr>
            <a:xfrm>
              <a:off x="4231600" y="3186750"/>
              <a:ext cx="1977775" cy="1379375"/>
            </a:xfrm>
            <a:custGeom>
              <a:avLst/>
              <a:gdLst/>
              <a:ahLst/>
              <a:cxnLst/>
              <a:rect l="l" t="t" r="r" b="b"/>
              <a:pathLst>
                <a:path w="79111" h="55175" fill="none" extrusionOk="0">
                  <a:moveTo>
                    <a:pt x="79111" y="1"/>
                  </a:moveTo>
                  <a:lnTo>
                    <a:pt x="79111" y="55175"/>
                  </a:lnTo>
                  <a:lnTo>
                    <a:pt x="76493" y="55175"/>
                  </a:lnTo>
                  <a:lnTo>
                    <a:pt x="76493" y="4940"/>
                  </a:lnTo>
                  <a:lnTo>
                    <a:pt x="47154" y="4940"/>
                  </a:lnTo>
                  <a:lnTo>
                    <a:pt x="47154" y="55175"/>
                  </a:lnTo>
                  <a:lnTo>
                    <a:pt x="44537" y="55175"/>
                  </a:lnTo>
                  <a:lnTo>
                    <a:pt x="44537" y="4940"/>
                  </a:lnTo>
                  <a:lnTo>
                    <a:pt x="34532" y="4940"/>
                  </a:lnTo>
                  <a:lnTo>
                    <a:pt x="34532" y="55175"/>
                  </a:lnTo>
                  <a:lnTo>
                    <a:pt x="31957" y="55175"/>
                  </a:lnTo>
                  <a:lnTo>
                    <a:pt x="31957" y="4940"/>
                  </a:lnTo>
                  <a:lnTo>
                    <a:pt x="2576" y="4940"/>
                  </a:lnTo>
                  <a:lnTo>
                    <a:pt x="2576" y="55175"/>
                  </a:lnTo>
                  <a:lnTo>
                    <a:pt x="1" y="55175"/>
                  </a:lnTo>
                  <a:lnTo>
                    <a:pt x="1" y="1"/>
                  </a:lnTo>
                  <a:lnTo>
                    <a:pt x="791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1"/>
            <p:cNvSpPr/>
            <p:nvPr/>
          </p:nvSpPr>
          <p:spPr>
            <a:xfrm>
              <a:off x="5030525" y="3186750"/>
              <a:ext cx="995225" cy="1379375"/>
            </a:xfrm>
            <a:custGeom>
              <a:avLst/>
              <a:gdLst/>
              <a:ahLst/>
              <a:cxnLst/>
              <a:rect l="l" t="t" r="r" b="b"/>
              <a:pathLst>
                <a:path w="39809" h="55175" extrusionOk="0">
                  <a:moveTo>
                    <a:pt x="0" y="4940"/>
                  </a:moveTo>
                  <a:lnTo>
                    <a:pt x="0" y="55175"/>
                  </a:lnTo>
                  <a:lnTo>
                    <a:pt x="2575" y="55175"/>
                  </a:lnTo>
                  <a:lnTo>
                    <a:pt x="2575" y="49349"/>
                  </a:lnTo>
                  <a:lnTo>
                    <a:pt x="2575" y="4940"/>
                  </a:lnTo>
                  <a:close/>
                  <a:moveTo>
                    <a:pt x="12580" y="1"/>
                  </a:moveTo>
                  <a:lnTo>
                    <a:pt x="12580" y="4940"/>
                  </a:lnTo>
                  <a:lnTo>
                    <a:pt x="12580" y="55175"/>
                  </a:lnTo>
                  <a:lnTo>
                    <a:pt x="15197" y="55175"/>
                  </a:lnTo>
                  <a:lnTo>
                    <a:pt x="15197" y="4940"/>
                  </a:lnTo>
                  <a:lnTo>
                    <a:pt x="39808" y="4940"/>
                  </a:lnTo>
                  <a:lnTo>
                    <a:pt x="39808" y="1436"/>
                  </a:lnTo>
                  <a:lnTo>
                    <a:pt x="39724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4295975" y="3186750"/>
              <a:ext cx="1729775" cy="1379375"/>
            </a:xfrm>
            <a:custGeom>
              <a:avLst/>
              <a:gdLst/>
              <a:ahLst/>
              <a:cxnLst/>
              <a:rect l="l" t="t" r="r" b="b"/>
              <a:pathLst>
                <a:path w="69191" h="55175" fill="none" extrusionOk="0">
                  <a:moveTo>
                    <a:pt x="69106" y="1"/>
                  </a:moveTo>
                  <a:lnTo>
                    <a:pt x="41962" y="1"/>
                  </a:lnTo>
                  <a:lnTo>
                    <a:pt x="41962" y="4940"/>
                  </a:lnTo>
                  <a:lnTo>
                    <a:pt x="31957" y="4940"/>
                  </a:lnTo>
                  <a:lnTo>
                    <a:pt x="29382" y="4940"/>
                  </a:lnTo>
                  <a:lnTo>
                    <a:pt x="1" y="4940"/>
                  </a:lnTo>
                  <a:lnTo>
                    <a:pt x="29382" y="4940"/>
                  </a:lnTo>
                  <a:lnTo>
                    <a:pt x="29382" y="55175"/>
                  </a:lnTo>
                  <a:lnTo>
                    <a:pt x="31957" y="55175"/>
                  </a:lnTo>
                  <a:lnTo>
                    <a:pt x="31957" y="49349"/>
                  </a:lnTo>
                  <a:lnTo>
                    <a:pt x="31957" y="4940"/>
                  </a:lnTo>
                  <a:lnTo>
                    <a:pt x="41962" y="4940"/>
                  </a:lnTo>
                  <a:lnTo>
                    <a:pt x="41962" y="55175"/>
                  </a:lnTo>
                  <a:lnTo>
                    <a:pt x="44579" y="55175"/>
                  </a:lnTo>
                  <a:lnTo>
                    <a:pt x="44579" y="4940"/>
                  </a:lnTo>
                  <a:lnTo>
                    <a:pt x="69190" y="4940"/>
                  </a:lnTo>
                  <a:lnTo>
                    <a:pt x="69190" y="1436"/>
                  </a:lnTo>
                  <a:lnTo>
                    <a:pt x="69190" y="1436"/>
                  </a:lnTo>
                  <a:lnTo>
                    <a:pt x="691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1"/>
            <p:cNvSpPr/>
            <p:nvPr/>
          </p:nvSpPr>
          <p:spPr>
            <a:xfrm>
              <a:off x="4231600" y="3186750"/>
              <a:ext cx="1113425" cy="1379375"/>
            </a:xfrm>
            <a:custGeom>
              <a:avLst/>
              <a:gdLst/>
              <a:ahLst/>
              <a:cxnLst/>
              <a:rect l="l" t="t" r="r" b="b"/>
              <a:pathLst>
                <a:path w="44537" h="55175" extrusionOk="0">
                  <a:moveTo>
                    <a:pt x="1" y="1"/>
                  </a:moveTo>
                  <a:lnTo>
                    <a:pt x="1" y="55175"/>
                  </a:lnTo>
                  <a:lnTo>
                    <a:pt x="2576" y="55175"/>
                  </a:lnTo>
                  <a:lnTo>
                    <a:pt x="2576" y="50025"/>
                  </a:lnTo>
                  <a:lnTo>
                    <a:pt x="2576" y="24570"/>
                  </a:lnTo>
                  <a:lnTo>
                    <a:pt x="2576" y="21910"/>
                  </a:lnTo>
                  <a:lnTo>
                    <a:pt x="2576" y="12116"/>
                  </a:lnTo>
                  <a:lnTo>
                    <a:pt x="2576" y="8824"/>
                  </a:lnTo>
                  <a:lnTo>
                    <a:pt x="2576" y="4940"/>
                  </a:lnTo>
                  <a:lnTo>
                    <a:pt x="44537" y="4940"/>
                  </a:lnTo>
                  <a:lnTo>
                    <a:pt x="44537" y="1"/>
                  </a:lnTo>
                  <a:close/>
                </a:path>
              </a:pathLst>
            </a:custGeom>
            <a:solidFill>
              <a:srgbClr val="D1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1"/>
            <p:cNvSpPr/>
            <p:nvPr/>
          </p:nvSpPr>
          <p:spPr>
            <a:xfrm>
              <a:off x="4231600" y="3186750"/>
              <a:ext cx="1113425" cy="1379375"/>
            </a:xfrm>
            <a:custGeom>
              <a:avLst/>
              <a:gdLst/>
              <a:ahLst/>
              <a:cxnLst/>
              <a:rect l="l" t="t" r="r" b="b"/>
              <a:pathLst>
                <a:path w="44537" h="55175" fill="none" extrusionOk="0">
                  <a:moveTo>
                    <a:pt x="44537" y="1"/>
                  </a:moveTo>
                  <a:lnTo>
                    <a:pt x="13172" y="1"/>
                  </a:lnTo>
                  <a:lnTo>
                    <a:pt x="11905" y="1"/>
                  </a:lnTo>
                  <a:lnTo>
                    <a:pt x="4264" y="1"/>
                  </a:lnTo>
                  <a:lnTo>
                    <a:pt x="1" y="1"/>
                  </a:lnTo>
                  <a:lnTo>
                    <a:pt x="1" y="55175"/>
                  </a:lnTo>
                  <a:lnTo>
                    <a:pt x="2576" y="55175"/>
                  </a:lnTo>
                  <a:lnTo>
                    <a:pt x="2576" y="50025"/>
                  </a:lnTo>
                  <a:lnTo>
                    <a:pt x="2576" y="24570"/>
                  </a:lnTo>
                  <a:lnTo>
                    <a:pt x="2576" y="21910"/>
                  </a:lnTo>
                  <a:lnTo>
                    <a:pt x="2576" y="12116"/>
                  </a:lnTo>
                  <a:lnTo>
                    <a:pt x="2576" y="8824"/>
                  </a:lnTo>
                  <a:lnTo>
                    <a:pt x="2576" y="4940"/>
                  </a:lnTo>
                  <a:lnTo>
                    <a:pt x="31957" y="4940"/>
                  </a:lnTo>
                  <a:lnTo>
                    <a:pt x="34532" y="4940"/>
                  </a:lnTo>
                  <a:lnTo>
                    <a:pt x="44537" y="4940"/>
                  </a:lnTo>
                  <a:lnTo>
                    <a:pt x="44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1"/>
            <p:cNvSpPr/>
            <p:nvPr/>
          </p:nvSpPr>
          <p:spPr>
            <a:xfrm>
              <a:off x="4915475" y="3045350"/>
              <a:ext cx="140400" cy="84450"/>
            </a:xfrm>
            <a:custGeom>
              <a:avLst/>
              <a:gdLst/>
              <a:ahLst/>
              <a:cxnLst/>
              <a:rect l="l" t="t" r="r" b="b"/>
              <a:pathLst>
                <a:path w="5616" h="3378" extrusionOk="0">
                  <a:moveTo>
                    <a:pt x="1" y="0"/>
                  </a:moveTo>
                  <a:lnTo>
                    <a:pt x="1" y="3377"/>
                  </a:lnTo>
                  <a:lnTo>
                    <a:pt x="5615" y="3377"/>
                  </a:lnTo>
                  <a:lnTo>
                    <a:pt x="561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4915475" y="3045350"/>
              <a:ext cx="140400" cy="84450"/>
            </a:xfrm>
            <a:custGeom>
              <a:avLst/>
              <a:gdLst/>
              <a:ahLst/>
              <a:cxnLst/>
              <a:rect l="l" t="t" r="r" b="b"/>
              <a:pathLst>
                <a:path w="5616" h="3378" fill="none" extrusionOk="0">
                  <a:moveTo>
                    <a:pt x="1" y="0"/>
                  </a:moveTo>
                  <a:lnTo>
                    <a:pt x="5615" y="0"/>
                  </a:lnTo>
                  <a:lnTo>
                    <a:pt x="5615" y="3377"/>
                  </a:lnTo>
                  <a:lnTo>
                    <a:pt x="1" y="337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1"/>
            <p:cNvSpPr/>
            <p:nvPr/>
          </p:nvSpPr>
          <p:spPr>
            <a:xfrm>
              <a:off x="4942925" y="2922925"/>
              <a:ext cx="145650" cy="229025"/>
            </a:xfrm>
            <a:custGeom>
              <a:avLst/>
              <a:gdLst/>
              <a:ahLst/>
              <a:cxnLst/>
              <a:rect l="l" t="t" r="r" b="b"/>
              <a:pathLst>
                <a:path w="5826" h="9161" extrusionOk="0">
                  <a:moveTo>
                    <a:pt x="1267" y="0"/>
                  </a:moveTo>
                  <a:lnTo>
                    <a:pt x="0" y="9161"/>
                  </a:lnTo>
                  <a:lnTo>
                    <a:pt x="4517" y="9161"/>
                  </a:lnTo>
                  <a:lnTo>
                    <a:pt x="582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1"/>
            <p:cNvSpPr/>
            <p:nvPr/>
          </p:nvSpPr>
          <p:spPr>
            <a:xfrm>
              <a:off x="4942925" y="2922925"/>
              <a:ext cx="145650" cy="229025"/>
            </a:xfrm>
            <a:custGeom>
              <a:avLst/>
              <a:gdLst/>
              <a:ahLst/>
              <a:cxnLst/>
              <a:rect l="l" t="t" r="r" b="b"/>
              <a:pathLst>
                <a:path w="5826" h="9161" fill="none" extrusionOk="0">
                  <a:moveTo>
                    <a:pt x="4517" y="9161"/>
                  </a:moveTo>
                  <a:lnTo>
                    <a:pt x="0" y="9161"/>
                  </a:lnTo>
                  <a:lnTo>
                    <a:pt x="1267" y="0"/>
                  </a:lnTo>
                  <a:lnTo>
                    <a:pt x="5826" y="0"/>
                  </a:lnTo>
                  <a:lnTo>
                    <a:pt x="4517" y="91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4972475" y="2922925"/>
              <a:ext cx="116100" cy="123500"/>
            </a:xfrm>
            <a:custGeom>
              <a:avLst/>
              <a:gdLst/>
              <a:ahLst/>
              <a:cxnLst/>
              <a:rect l="l" t="t" r="r" b="b"/>
              <a:pathLst>
                <a:path w="4644" h="4940" extrusionOk="0">
                  <a:moveTo>
                    <a:pt x="85" y="0"/>
                  </a:moveTo>
                  <a:lnTo>
                    <a:pt x="0" y="634"/>
                  </a:lnTo>
                  <a:lnTo>
                    <a:pt x="3546" y="634"/>
                  </a:lnTo>
                  <a:lnTo>
                    <a:pt x="2961" y="4897"/>
                  </a:lnTo>
                  <a:lnTo>
                    <a:pt x="3968" y="4897"/>
                  </a:lnTo>
                  <a:lnTo>
                    <a:pt x="4644" y="0"/>
                  </a:lnTo>
                  <a:close/>
                  <a:moveTo>
                    <a:pt x="2955" y="4897"/>
                  </a:moveTo>
                  <a:lnTo>
                    <a:pt x="2955" y="4939"/>
                  </a:lnTo>
                  <a:lnTo>
                    <a:pt x="2961" y="4897"/>
                  </a:lnTo>
                  <a:close/>
                </a:path>
              </a:pathLst>
            </a:custGeom>
            <a:solidFill>
              <a:srgbClr val="B2C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4972475" y="2922925"/>
              <a:ext cx="116100" cy="123500"/>
            </a:xfrm>
            <a:custGeom>
              <a:avLst/>
              <a:gdLst/>
              <a:ahLst/>
              <a:cxnLst/>
              <a:rect l="l" t="t" r="r" b="b"/>
              <a:pathLst>
                <a:path w="4644" h="4940" fill="none" extrusionOk="0">
                  <a:moveTo>
                    <a:pt x="4644" y="0"/>
                  </a:moveTo>
                  <a:lnTo>
                    <a:pt x="85" y="0"/>
                  </a:lnTo>
                  <a:lnTo>
                    <a:pt x="0" y="634"/>
                  </a:lnTo>
                  <a:lnTo>
                    <a:pt x="3546" y="634"/>
                  </a:lnTo>
                  <a:lnTo>
                    <a:pt x="2955" y="4939"/>
                  </a:lnTo>
                  <a:lnTo>
                    <a:pt x="2955" y="4897"/>
                  </a:lnTo>
                  <a:lnTo>
                    <a:pt x="3673" y="4897"/>
                  </a:lnTo>
                  <a:lnTo>
                    <a:pt x="3968" y="4897"/>
                  </a:lnTo>
                  <a:lnTo>
                    <a:pt x="46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4915475" y="2938750"/>
              <a:ext cx="145675" cy="227975"/>
            </a:xfrm>
            <a:custGeom>
              <a:avLst/>
              <a:gdLst/>
              <a:ahLst/>
              <a:cxnLst/>
              <a:rect l="l" t="t" r="r" b="b"/>
              <a:pathLst>
                <a:path w="5827" h="9119" extrusionOk="0">
                  <a:moveTo>
                    <a:pt x="1267" y="1"/>
                  </a:moveTo>
                  <a:lnTo>
                    <a:pt x="1" y="9119"/>
                  </a:lnTo>
                  <a:lnTo>
                    <a:pt x="4560" y="9119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4915475" y="2938750"/>
              <a:ext cx="145675" cy="227975"/>
            </a:xfrm>
            <a:custGeom>
              <a:avLst/>
              <a:gdLst/>
              <a:ahLst/>
              <a:cxnLst/>
              <a:rect l="l" t="t" r="r" b="b"/>
              <a:pathLst>
                <a:path w="5827" h="9119" fill="none" extrusionOk="0">
                  <a:moveTo>
                    <a:pt x="4560" y="9119"/>
                  </a:moveTo>
                  <a:lnTo>
                    <a:pt x="1" y="9119"/>
                  </a:lnTo>
                  <a:lnTo>
                    <a:pt x="1267" y="1"/>
                  </a:lnTo>
                  <a:lnTo>
                    <a:pt x="5826" y="1"/>
                  </a:lnTo>
                  <a:lnTo>
                    <a:pt x="4560" y="91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4928150" y="2938750"/>
              <a:ext cx="133000" cy="140400"/>
            </a:xfrm>
            <a:custGeom>
              <a:avLst/>
              <a:gdLst/>
              <a:ahLst/>
              <a:cxnLst/>
              <a:rect l="l" t="t" r="r" b="b"/>
              <a:pathLst>
                <a:path w="5320" h="5616" extrusionOk="0">
                  <a:moveTo>
                    <a:pt x="760" y="1"/>
                  </a:moveTo>
                  <a:lnTo>
                    <a:pt x="169" y="4264"/>
                  </a:lnTo>
                  <a:lnTo>
                    <a:pt x="211" y="4264"/>
                  </a:lnTo>
                  <a:lnTo>
                    <a:pt x="169" y="4349"/>
                  </a:lnTo>
                  <a:lnTo>
                    <a:pt x="0" y="5615"/>
                  </a:lnTo>
                  <a:lnTo>
                    <a:pt x="4180" y="5615"/>
                  </a:lnTo>
                  <a:lnTo>
                    <a:pt x="4728" y="4306"/>
                  </a:lnTo>
                  <a:lnTo>
                    <a:pt x="5319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4928150" y="2938750"/>
              <a:ext cx="133000" cy="140400"/>
            </a:xfrm>
            <a:custGeom>
              <a:avLst/>
              <a:gdLst/>
              <a:ahLst/>
              <a:cxnLst/>
              <a:rect l="l" t="t" r="r" b="b"/>
              <a:pathLst>
                <a:path w="5320" h="5616" fill="none" extrusionOk="0">
                  <a:moveTo>
                    <a:pt x="5319" y="1"/>
                  </a:moveTo>
                  <a:lnTo>
                    <a:pt x="760" y="1"/>
                  </a:lnTo>
                  <a:lnTo>
                    <a:pt x="169" y="4264"/>
                  </a:lnTo>
                  <a:lnTo>
                    <a:pt x="211" y="4264"/>
                  </a:lnTo>
                  <a:lnTo>
                    <a:pt x="169" y="4349"/>
                  </a:lnTo>
                  <a:lnTo>
                    <a:pt x="0" y="5615"/>
                  </a:lnTo>
                  <a:lnTo>
                    <a:pt x="4180" y="5615"/>
                  </a:lnTo>
                  <a:lnTo>
                    <a:pt x="4728" y="4306"/>
                  </a:lnTo>
                  <a:lnTo>
                    <a:pt x="53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4895425" y="3045350"/>
              <a:ext cx="198425" cy="141425"/>
            </a:xfrm>
            <a:custGeom>
              <a:avLst/>
              <a:gdLst/>
              <a:ahLst/>
              <a:cxnLst/>
              <a:rect l="l" t="t" r="r" b="b"/>
              <a:pathLst>
                <a:path w="7937" h="5657" extrusionOk="0">
                  <a:moveTo>
                    <a:pt x="1183" y="0"/>
                  </a:moveTo>
                  <a:lnTo>
                    <a:pt x="1" y="5657"/>
                  </a:lnTo>
                  <a:lnTo>
                    <a:pt x="7895" y="5657"/>
                  </a:lnTo>
                  <a:lnTo>
                    <a:pt x="7937" y="5404"/>
                  </a:lnTo>
                  <a:lnTo>
                    <a:pt x="7853" y="4770"/>
                  </a:lnTo>
                  <a:lnTo>
                    <a:pt x="7599" y="2829"/>
                  </a:lnTo>
                  <a:lnTo>
                    <a:pt x="7177" y="0"/>
                  </a:lnTo>
                  <a:lnTo>
                    <a:pt x="6037" y="0"/>
                  </a:lnTo>
                  <a:lnTo>
                    <a:pt x="5489" y="1351"/>
                  </a:lnTo>
                  <a:lnTo>
                    <a:pt x="929" y="1351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1"/>
            <p:cNvSpPr/>
            <p:nvPr/>
          </p:nvSpPr>
          <p:spPr>
            <a:xfrm>
              <a:off x="4895425" y="3045350"/>
              <a:ext cx="198425" cy="141425"/>
            </a:xfrm>
            <a:custGeom>
              <a:avLst/>
              <a:gdLst/>
              <a:ahLst/>
              <a:cxnLst/>
              <a:rect l="l" t="t" r="r" b="b"/>
              <a:pathLst>
                <a:path w="7937" h="5657" fill="none" extrusionOk="0">
                  <a:moveTo>
                    <a:pt x="7895" y="5657"/>
                  </a:moveTo>
                  <a:lnTo>
                    <a:pt x="1" y="5657"/>
                  </a:lnTo>
                  <a:lnTo>
                    <a:pt x="1183" y="0"/>
                  </a:lnTo>
                  <a:lnTo>
                    <a:pt x="1520" y="0"/>
                  </a:lnTo>
                  <a:lnTo>
                    <a:pt x="929" y="1351"/>
                  </a:lnTo>
                  <a:lnTo>
                    <a:pt x="5489" y="1351"/>
                  </a:lnTo>
                  <a:lnTo>
                    <a:pt x="6037" y="0"/>
                  </a:lnTo>
                  <a:lnTo>
                    <a:pt x="7177" y="0"/>
                  </a:lnTo>
                  <a:lnTo>
                    <a:pt x="7177" y="0"/>
                  </a:lnTo>
                  <a:lnTo>
                    <a:pt x="7599" y="2829"/>
                  </a:lnTo>
                  <a:lnTo>
                    <a:pt x="7853" y="4770"/>
                  </a:lnTo>
                  <a:lnTo>
                    <a:pt x="7937" y="5404"/>
                  </a:lnTo>
                  <a:lnTo>
                    <a:pt x="7895" y="5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extrusionOk="0">
                  <a:moveTo>
                    <a:pt x="2280" y="0"/>
                  </a:move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  <a:lnTo>
                    <a:pt x="7557" y="0"/>
                  </a:lnTo>
                  <a:lnTo>
                    <a:pt x="7009" y="1351"/>
                  </a:lnTo>
                  <a:lnTo>
                    <a:pt x="2449" y="1351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fill="none" extrusionOk="0">
                  <a:moveTo>
                    <a:pt x="8275" y="0"/>
                  </a:moveTo>
                  <a:lnTo>
                    <a:pt x="5995" y="5657"/>
                  </a:lnTo>
                  <a:lnTo>
                    <a:pt x="1" y="5657"/>
                  </a:lnTo>
                  <a:lnTo>
                    <a:pt x="2280" y="0"/>
                  </a:lnTo>
                  <a:lnTo>
                    <a:pt x="3040" y="0"/>
                  </a:lnTo>
                  <a:lnTo>
                    <a:pt x="2449" y="1351"/>
                  </a:lnTo>
                  <a:lnTo>
                    <a:pt x="7009" y="1351"/>
                  </a:lnTo>
                  <a:lnTo>
                    <a:pt x="7557" y="0"/>
                  </a:lnTo>
                  <a:lnTo>
                    <a:pt x="8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extrusionOk="0">
                  <a:moveTo>
                    <a:pt x="2280" y="0"/>
                  </a:move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  <a:lnTo>
                    <a:pt x="7557" y="0"/>
                  </a:lnTo>
                  <a:lnTo>
                    <a:pt x="7557" y="42"/>
                  </a:lnTo>
                  <a:lnTo>
                    <a:pt x="7009" y="1351"/>
                  </a:lnTo>
                  <a:lnTo>
                    <a:pt x="2449" y="1351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68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fill="none" extrusionOk="0">
                  <a:moveTo>
                    <a:pt x="8275" y="0"/>
                  </a:moveTo>
                  <a:lnTo>
                    <a:pt x="7557" y="0"/>
                  </a:lnTo>
                  <a:lnTo>
                    <a:pt x="7557" y="42"/>
                  </a:lnTo>
                  <a:lnTo>
                    <a:pt x="7009" y="1351"/>
                  </a:lnTo>
                  <a:lnTo>
                    <a:pt x="2829" y="1351"/>
                  </a:lnTo>
                  <a:lnTo>
                    <a:pt x="2449" y="1351"/>
                  </a:lnTo>
                  <a:lnTo>
                    <a:pt x="3040" y="0"/>
                  </a:lnTo>
                  <a:lnTo>
                    <a:pt x="2280" y="0"/>
                  </a:ln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5164550" y="3141375"/>
              <a:ext cx="282850" cy="45400"/>
            </a:xfrm>
            <a:custGeom>
              <a:avLst/>
              <a:gdLst/>
              <a:ahLst/>
              <a:cxnLst/>
              <a:rect l="l" t="t" r="r" b="b"/>
              <a:pathLst>
                <a:path w="11314" h="1816" extrusionOk="0">
                  <a:moveTo>
                    <a:pt x="634" y="1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11314" y="1816"/>
                  </a:lnTo>
                  <a:lnTo>
                    <a:pt x="11314" y="761"/>
                  </a:lnTo>
                  <a:lnTo>
                    <a:pt x="11314" y="592"/>
                  </a:lnTo>
                  <a:lnTo>
                    <a:pt x="11272" y="465"/>
                  </a:lnTo>
                  <a:lnTo>
                    <a:pt x="11187" y="296"/>
                  </a:lnTo>
                  <a:lnTo>
                    <a:pt x="11103" y="212"/>
                  </a:lnTo>
                  <a:lnTo>
                    <a:pt x="10976" y="127"/>
                  </a:lnTo>
                  <a:lnTo>
                    <a:pt x="10849" y="43"/>
                  </a:lnTo>
                  <a:lnTo>
                    <a:pt x="107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5164550" y="3141375"/>
              <a:ext cx="282850" cy="45400"/>
            </a:xfrm>
            <a:custGeom>
              <a:avLst/>
              <a:gdLst/>
              <a:ahLst/>
              <a:cxnLst/>
              <a:rect l="l" t="t" r="r" b="b"/>
              <a:pathLst>
                <a:path w="11314" h="1816" fill="none" extrusionOk="0">
                  <a:moveTo>
                    <a:pt x="760" y="1"/>
                  </a:moveTo>
                  <a:lnTo>
                    <a:pt x="10554" y="1"/>
                  </a:lnTo>
                  <a:lnTo>
                    <a:pt x="10554" y="1"/>
                  </a:lnTo>
                  <a:lnTo>
                    <a:pt x="10723" y="1"/>
                  </a:lnTo>
                  <a:lnTo>
                    <a:pt x="10849" y="43"/>
                  </a:lnTo>
                  <a:lnTo>
                    <a:pt x="10976" y="127"/>
                  </a:lnTo>
                  <a:lnTo>
                    <a:pt x="11103" y="212"/>
                  </a:lnTo>
                  <a:lnTo>
                    <a:pt x="11187" y="296"/>
                  </a:lnTo>
                  <a:lnTo>
                    <a:pt x="11272" y="465"/>
                  </a:lnTo>
                  <a:lnTo>
                    <a:pt x="11314" y="592"/>
                  </a:lnTo>
                  <a:lnTo>
                    <a:pt x="11314" y="761"/>
                  </a:lnTo>
                  <a:lnTo>
                    <a:pt x="11314" y="1816"/>
                  </a:lnTo>
                  <a:lnTo>
                    <a:pt x="0" y="1816"/>
                  </a:lnTo>
                  <a:lnTo>
                    <a:pt x="0" y="761"/>
                  </a:lnTo>
                  <a:lnTo>
                    <a:pt x="0" y="761"/>
                  </a:lnTo>
                  <a:lnTo>
                    <a:pt x="43" y="592"/>
                  </a:lnTo>
                  <a:lnTo>
                    <a:pt x="85" y="465"/>
                  </a:lnTo>
                  <a:lnTo>
                    <a:pt x="127" y="296"/>
                  </a:lnTo>
                  <a:lnTo>
                    <a:pt x="254" y="212"/>
                  </a:lnTo>
                  <a:lnTo>
                    <a:pt x="338" y="127"/>
                  </a:lnTo>
                  <a:lnTo>
                    <a:pt x="465" y="43"/>
                  </a:lnTo>
                  <a:lnTo>
                    <a:pt x="634" y="1"/>
                  </a:lnTo>
                  <a:lnTo>
                    <a:pt x="7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1"/>
            <p:cNvSpPr/>
            <p:nvPr/>
          </p:nvSpPr>
          <p:spPr>
            <a:xfrm>
              <a:off x="5164550" y="3141375"/>
              <a:ext cx="180475" cy="45400"/>
            </a:xfrm>
            <a:custGeom>
              <a:avLst/>
              <a:gdLst/>
              <a:ahLst/>
              <a:cxnLst/>
              <a:rect l="l" t="t" r="r" b="b"/>
              <a:pathLst>
                <a:path w="7219" h="1816" extrusionOk="0">
                  <a:moveTo>
                    <a:pt x="634" y="1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7219" y="1816"/>
                  </a:lnTo>
                  <a:lnTo>
                    <a:pt x="7219" y="761"/>
                  </a:lnTo>
                  <a:lnTo>
                    <a:pt x="7177" y="592"/>
                  </a:lnTo>
                  <a:lnTo>
                    <a:pt x="7135" y="465"/>
                  </a:lnTo>
                  <a:lnTo>
                    <a:pt x="7050" y="296"/>
                  </a:lnTo>
                  <a:lnTo>
                    <a:pt x="6966" y="212"/>
                  </a:lnTo>
                  <a:lnTo>
                    <a:pt x="6881" y="127"/>
                  </a:lnTo>
                  <a:lnTo>
                    <a:pt x="6755" y="43"/>
                  </a:lnTo>
                  <a:lnTo>
                    <a:pt x="6586" y="1"/>
                  </a:lnTo>
                  <a:close/>
                </a:path>
              </a:pathLst>
            </a:custGeom>
            <a:solidFill>
              <a:srgbClr val="68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5164550" y="3141375"/>
              <a:ext cx="180475" cy="45400"/>
            </a:xfrm>
            <a:custGeom>
              <a:avLst/>
              <a:gdLst/>
              <a:ahLst/>
              <a:cxnLst/>
              <a:rect l="l" t="t" r="r" b="b"/>
              <a:pathLst>
                <a:path w="7219" h="1816" fill="none" extrusionOk="0">
                  <a:moveTo>
                    <a:pt x="6459" y="1"/>
                  </a:moveTo>
                  <a:lnTo>
                    <a:pt x="760" y="1"/>
                  </a:lnTo>
                  <a:lnTo>
                    <a:pt x="760" y="1"/>
                  </a:lnTo>
                  <a:lnTo>
                    <a:pt x="634" y="1"/>
                  </a:ln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7219" y="1816"/>
                  </a:lnTo>
                  <a:lnTo>
                    <a:pt x="7219" y="761"/>
                  </a:lnTo>
                  <a:lnTo>
                    <a:pt x="7219" y="761"/>
                  </a:lnTo>
                  <a:lnTo>
                    <a:pt x="7177" y="592"/>
                  </a:lnTo>
                  <a:lnTo>
                    <a:pt x="7135" y="465"/>
                  </a:lnTo>
                  <a:lnTo>
                    <a:pt x="7050" y="296"/>
                  </a:lnTo>
                  <a:lnTo>
                    <a:pt x="6966" y="212"/>
                  </a:lnTo>
                  <a:lnTo>
                    <a:pt x="6881" y="127"/>
                  </a:lnTo>
                  <a:lnTo>
                    <a:pt x="6755" y="43"/>
                  </a:lnTo>
                  <a:lnTo>
                    <a:pt x="6586" y="1"/>
                  </a:lnTo>
                  <a:lnTo>
                    <a:pt x="64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5907525" y="2541925"/>
              <a:ext cx="45400" cy="45425"/>
            </a:xfrm>
            <a:custGeom>
              <a:avLst/>
              <a:gdLst/>
              <a:ahLst/>
              <a:cxnLst/>
              <a:rect l="l" t="t" r="r" b="b"/>
              <a:pathLst>
                <a:path w="1816" h="1817" extrusionOk="0">
                  <a:moveTo>
                    <a:pt x="1478" y="85"/>
                  </a:moveTo>
                  <a:lnTo>
                    <a:pt x="1562" y="128"/>
                  </a:lnTo>
                  <a:lnTo>
                    <a:pt x="1647" y="170"/>
                  </a:lnTo>
                  <a:lnTo>
                    <a:pt x="1689" y="254"/>
                  </a:lnTo>
                  <a:lnTo>
                    <a:pt x="1731" y="339"/>
                  </a:lnTo>
                  <a:lnTo>
                    <a:pt x="1731" y="1478"/>
                  </a:lnTo>
                  <a:lnTo>
                    <a:pt x="1689" y="1563"/>
                  </a:lnTo>
                  <a:lnTo>
                    <a:pt x="1647" y="1647"/>
                  </a:lnTo>
                  <a:lnTo>
                    <a:pt x="1562" y="1689"/>
                  </a:lnTo>
                  <a:lnTo>
                    <a:pt x="1478" y="1732"/>
                  </a:lnTo>
                  <a:lnTo>
                    <a:pt x="338" y="1732"/>
                  </a:lnTo>
                  <a:lnTo>
                    <a:pt x="254" y="1689"/>
                  </a:lnTo>
                  <a:lnTo>
                    <a:pt x="169" y="1647"/>
                  </a:lnTo>
                  <a:lnTo>
                    <a:pt x="127" y="1563"/>
                  </a:lnTo>
                  <a:lnTo>
                    <a:pt x="85" y="1478"/>
                  </a:lnTo>
                  <a:lnTo>
                    <a:pt x="85" y="339"/>
                  </a:lnTo>
                  <a:lnTo>
                    <a:pt x="127" y="254"/>
                  </a:lnTo>
                  <a:lnTo>
                    <a:pt x="169" y="170"/>
                  </a:lnTo>
                  <a:lnTo>
                    <a:pt x="254" y="128"/>
                  </a:lnTo>
                  <a:lnTo>
                    <a:pt x="338" y="85"/>
                  </a:lnTo>
                  <a:close/>
                  <a:moveTo>
                    <a:pt x="338" y="1"/>
                  </a:moveTo>
                  <a:lnTo>
                    <a:pt x="211" y="43"/>
                  </a:lnTo>
                  <a:lnTo>
                    <a:pt x="127" y="128"/>
                  </a:lnTo>
                  <a:lnTo>
                    <a:pt x="43" y="212"/>
                  </a:lnTo>
                  <a:lnTo>
                    <a:pt x="0" y="339"/>
                  </a:lnTo>
                  <a:lnTo>
                    <a:pt x="0" y="1478"/>
                  </a:lnTo>
                  <a:lnTo>
                    <a:pt x="43" y="1605"/>
                  </a:lnTo>
                  <a:lnTo>
                    <a:pt x="127" y="1689"/>
                  </a:lnTo>
                  <a:lnTo>
                    <a:pt x="211" y="1774"/>
                  </a:lnTo>
                  <a:lnTo>
                    <a:pt x="338" y="1816"/>
                  </a:lnTo>
                  <a:lnTo>
                    <a:pt x="1478" y="1816"/>
                  </a:lnTo>
                  <a:lnTo>
                    <a:pt x="1604" y="1774"/>
                  </a:lnTo>
                  <a:lnTo>
                    <a:pt x="1689" y="1689"/>
                  </a:lnTo>
                  <a:lnTo>
                    <a:pt x="1773" y="1605"/>
                  </a:lnTo>
                  <a:lnTo>
                    <a:pt x="1816" y="1478"/>
                  </a:lnTo>
                  <a:lnTo>
                    <a:pt x="1816" y="339"/>
                  </a:lnTo>
                  <a:lnTo>
                    <a:pt x="1773" y="212"/>
                  </a:lnTo>
                  <a:lnTo>
                    <a:pt x="1689" y="128"/>
                  </a:lnTo>
                  <a:lnTo>
                    <a:pt x="1604" y="43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>
              <a:off x="5768225" y="2873325"/>
              <a:ext cx="166750" cy="163600"/>
            </a:xfrm>
            <a:custGeom>
              <a:avLst/>
              <a:gdLst/>
              <a:ahLst/>
              <a:cxnLst/>
              <a:rect l="l" t="t" r="r" b="b"/>
              <a:pathLst>
                <a:path w="6670" h="6544" extrusionOk="0">
                  <a:moveTo>
                    <a:pt x="296" y="0"/>
                  </a:moveTo>
                  <a:lnTo>
                    <a:pt x="253" y="422"/>
                  </a:lnTo>
                  <a:lnTo>
                    <a:pt x="84" y="1393"/>
                  </a:lnTo>
                  <a:lnTo>
                    <a:pt x="0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0" y="2913"/>
                  </a:lnTo>
                  <a:lnTo>
                    <a:pt x="84" y="3040"/>
                  </a:lnTo>
                  <a:lnTo>
                    <a:pt x="253" y="3166"/>
                  </a:lnTo>
                  <a:lnTo>
                    <a:pt x="633" y="3377"/>
                  </a:lnTo>
                  <a:lnTo>
                    <a:pt x="1562" y="3715"/>
                  </a:lnTo>
                  <a:lnTo>
                    <a:pt x="2491" y="4011"/>
                  </a:lnTo>
                  <a:lnTo>
                    <a:pt x="2871" y="4095"/>
                  </a:lnTo>
                  <a:lnTo>
                    <a:pt x="3377" y="3884"/>
                  </a:lnTo>
                  <a:lnTo>
                    <a:pt x="4981" y="6543"/>
                  </a:lnTo>
                  <a:lnTo>
                    <a:pt x="6670" y="5361"/>
                  </a:lnTo>
                  <a:lnTo>
                    <a:pt x="4897" y="2744"/>
                  </a:lnTo>
                  <a:lnTo>
                    <a:pt x="4812" y="2027"/>
                  </a:lnTo>
                  <a:lnTo>
                    <a:pt x="4728" y="1520"/>
                  </a:lnTo>
                  <a:lnTo>
                    <a:pt x="4644" y="1351"/>
                  </a:lnTo>
                  <a:lnTo>
                    <a:pt x="4601" y="1267"/>
                  </a:lnTo>
                  <a:lnTo>
                    <a:pt x="3884" y="1013"/>
                  </a:lnTo>
                  <a:lnTo>
                    <a:pt x="2406" y="59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5768225" y="2873325"/>
              <a:ext cx="166750" cy="163600"/>
            </a:xfrm>
            <a:custGeom>
              <a:avLst/>
              <a:gdLst/>
              <a:ahLst/>
              <a:cxnLst/>
              <a:rect l="l" t="t" r="r" b="b"/>
              <a:pathLst>
                <a:path w="6670" h="6544" fill="none" extrusionOk="0">
                  <a:moveTo>
                    <a:pt x="6670" y="5361"/>
                  </a:moveTo>
                  <a:lnTo>
                    <a:pt x="4897" y="2744"/>
                  </a:lnTo>
                  <a:lnTo>
                    <a:pt x="4897" y="2744"/>
                  </a:lnTo>
                  <a:lnTo>
                    <a:pt x="4812" y="2027"/>
                  </a:lnTo>
                  <a:lnTo>
                    <a:pt x="4728" y="1520"/>
                  </a:lnTo>
                  <a:lnTo>
                    <a:pt x="4644" y="1351"/>
                  </a:lnTo>
                  <a:lnTo>
                    <a:pt x="4601" y="1267"/>
                  </a:lnTo>
                  <a:lnTo>
                    <a:pt x="4601" y="1267"/>
                  </a:lnTo>
                  <a:lnTo>
                    <a:pt x="3884" y="1013"/>
                  </a:lnTo>
                  <a:lnTo>
                    <a:pt x="2406" y="591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53" y="422"/>
                  </a:lnTo>
                  <a:lnTo>
                    <a:pt x="84" y="1393"/>
                  </a:lnTo>
                  <a:lnTo>
                    <a:pt x="0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0" y="2913"/>
                  </a:lnTo>
                  <a:lnTo>
                    <a:pt x="84" y="3040"/>
                  </a:lnTo>
                  <a:lnTo>
                    <a:pt x="84" y="3040"/>
                  </a:lnTo>
                  <a:lnTo>
                    <a:pt x="253" y="3166"/>
                  </a:lnTo>
                  <a:lnTo>
                    <a:pt x="633" y="3377"/>
                  </a:lnTo>
                  <a:lnTo>
                    <a:pt x="1562" y="3715"/>
                  </a:lnTo>
                  <a:lnTo>
                    <a:pt x="2491" y="4011"/>
                  </a:lnTo>
                  <a:lnTo>
                    <a:pt x="2871" y="4095"/>
                  </a:lnTo>
                  <a:lnTo>
                    <a:pt x="3377" y="3884"/>
                  </a:lnTo>
                  <a:lnTo>
                    <a:pt x="4981" y="6543"/>
                  </a:lnTo>
                  <a:lnTo>
                    <a:pt x="6670" y="5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5864250" y="2824775"/>
              <a:ext cx="344075" cy="362000"/>
            </a:xfrm>
            <a:custGeom>
              <a:avLst/>
              <a:gdLst/>
              <a:ahLst/>
              <a:cxnLst/>
              <a:rect l="l" t="t" r="r" b="b"/>
              <a:pathLst>
                <a:path w="13763" h="14480" extrusionOk="0">
                  <a:moveTo>
                    <a:pt x="11610" y="0"/>
                  </a:moveTo>
                  <a:lnTo>
                    <a:pt x="10934" y="1351"/>
                  </a:lnTo>
                  <a:lnTo>
                    <a:pt x="10259" y="2702"/>
                  </a:lnTo>
                  <a:lnTo>
                    <a:pt x="9414" y="4264"/>
                  </a:lnTo>
                  <a:lnTo>
                    <a:pt x="8486" y="5868"/>
                  </a:lnTo>
                  <a:lnTo>
                    <a:pt x="7979" y="6586"/>
                  </a:lnTo>
                  <a:lnTo>
                    <a:pt x="7557" y="7261"/>
                  </a:lnTo>
                  <a:lnTo>
                    <a:pt x="7093" y="7852"/>
                  </a:lnTo>
                  <a:lnTo>
                    <a:pt x="6670" y="8317"/>
                  </a:lnTo>
                  <a:lnTo>
                    <a:pt x="6333" y="8612"/>
                  </a:lnTo>
                  <a:lnTo>
                    <a:pt x="6164" y="8697"/>
                  </a:lnTo>
                  <a:lnTo>
                    <a:pt x="5995" y="8781"/>
                  </a:lnTo>
                  <a:lnTo>
                    <a:pt x="5700" y="8781"/>
                  </a:lnTo>
                  <a:lnTo>
                    <a:pt x="5362" y="8739"/>
                  </a:lnTo>
                  <a:lnTo>
                    <a:pt x="5066" y="8654"/>
                  </a:lnTo>
                  <a:lnTo>
                    <a:pt x="4771" y="8485"/>
                  </a:lnTo>
                  <a:lnTo>
                    <a:pt x="4475" y="8274"/>
                  </a:lnTo>
                  <a:lnTo>
                    <a:pt x="4180" y="8063"/>
                  </a:lnTo>
                  <a:lnTo>
                    <a:pt x="3631" y="7557"/>
                  </a:lnTo>
                  <a:lnTo>
                    <a:pt x="3167" y="7008"/>
                  </a:lnTo>
                  <a:lnTo>
                    <a:pt x="2829" y="6544"/>
                  </a:lnTo>
                  <a:lnTo>
                    <a:pt x="2491" y="6079"/>
                  </a:lnTo>
                  <a:lnTo>
                    <a:pt x="1" y="7599"/>
                  </a:lnTo>
                  <a:lnTo>
                    <a:pt x="423" y="8654"/>
                  </a:lnTo>
                  <a:lnTo>
                    <a:pt x="887" y="9752"/>
                  </a:lnTo>
                  <a:lnTo>
                    <a:pt x="1183" y="10385"/>
                  </a:lnTo>
                  <a:lnTo>
                    <a:pt x="1520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700" y="14395"/>
                  </a:lnTo>
                  <a:lnTo>
                    <a:pt x="6037" y="14269"/>
                  </a:lnTo>
                  <a:lnTo>
                    <a:pt x="6333" y="14142"/>
                  </a:lnTo>
                  <a:lnTo>
                    <a:pt x="7008" y="13762"/>
                  </a:lnTo>
                  <a:lnTo>
                    <a:pt x="7684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837" y="11398"/>
                  </a:lnTo>
                  <a:lnTo>
                    <a:pt x="10512" y="10681"/>
                  </a:lnTo>
                  <a:lnTo>
                    <a:pt x="11778" y="9288"/>
                  </a:lnTo>
                  <a:lnTo>
                    <a:pt x="12834" y="8063"/>
                  </a:lnTo>
                  <a:lnTo>
                    <a:pt x="13762" y="6881"/>
                  </a:lnTo>
                  <a:lnTo>
                    <a:pt x="13762" y="5995"/>
                  </a:lnTo>
                  <a:lnTo>
                    <a:pt x="13678" y="5066"/>
                  </a:lnTo>
                  <a:lnTo>
                    <a:pt x="13509" y="4137"/>
                  </a:lnTo>
                  <a:lnTo>
                    <a:pt x="13298" y="3251"/>
                  </a:lnTo>
                  <a:lnTo>
                    <a:pt x="12960" y="2407"/>
                  </a:lnTo>
                  <a:lnTo>
                    <a:pt x="12580" y="1562"/>
                  </a:lnTo>
                  <a:lnTo>
                    <a:pt x="12116" y="760"/>
                  </a:lnTo>
                  <a:lnTo>
                    <a:pt x="1161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5864250" y="2824775"/>
              <a:ext cx="344075" cy="362000"/>
            </a:xfrm>
            <a:custGeom>
              <a:avLst/>
              <a:gdLst/>
              <a:ahLst/>
              <a:cxnLst/>
              <a:rect l="l" t="t" r="r" b="b"/>
              <a:pathLst>
                <a:path w="13763" h="14480" fill="none" extrusionOk="0">
                  <a:moveTo>
                    <a:pt x="11610" y="0"/>
                  </a:moveTo>
                  <a:lnTo>
                    <a:pt x="11610" y="0"/>
                  </a:lnTo>
                  <a:lnTo>
                    <a:pt x="12116" y="760"/>
                  </a:lnTo>
                  <a:lnTo>
                    <a:pt x="12580" y="1562"/>
                  </a:lnTo>
                  <a:lnTo>
                    <a:pt x="12960" y="2407"/>
                  </a:lnTo>
                  <a:lnTo>
                    <a:pt x="13298" y="3251"/>
                  </a:lnTo>
                  <a:lnTo>
                    <a:pt x="13509" y="4137"/>
                  </a:lnTo>
                  <a:lnTo>
                    <a:pt x="13678" y="5066"/>
                  </a:lnTo>
                  <a:lnTo>
                    <a:pt x="13762" y="5995"/>
                  </a:lnTo>
                  <a:lnTo>
                    <a:pt x="13762" y="6881"/>
                  </a:lnTo>
                  <a:lnTo>
                    <a:pt x="13762" y="6881"/>
                  </a:lnTo>
                  <a:lnTo>
                    <a:pt x="12834" y="8063"/>
                  </a:lnTo>
                  <a:lnTo>
                    <a:pt x="11778" y="9288"/>
                  </a:lnTo>
                  <a:lnTo>
                    <a:pt x="10512" y="10681"/>
                  </a:lnTo>
                  <a:lnTo>
                    <a:pt x="9837" y="11398"/>
                  </a:lnTo>
                  <a:lnTo>
                    <a:pt x="9119" y="12074"/>
                  </a:lnTo>
                  <a:lnTo>
                    <a:pt x="8401" y="12707"/>
                  </a:lnTo>
                  <a:lnTo>
                    <a:pt x="7684" y="13298"/>
                  </a:lnTo>
                  <a:lnTo>
                    <a:pt x="7008" y="13762"/>
                  </a:lnTo>
                  <a:lnTo>
                    <a:pt x="6333" y="14142"/>
                  </a:lnTo>
                  <a:lnTo>
                    <a:pt x="6037" y="14269"/>
                  </a:lnTo>
                  <a:lnTo>
                    <a:pt x="5700" y="14395"/>
                  </a:lnTo>
                  <a:lnTo>
                    <a:pt x="5404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4855" y="14438"/>
                  </a:lnTo>
                  <a:lnTo>
                    <a:pt x="4602" y="14395"/>
                  </a:lnTo>
                  <a:lnTo>
                    <a:pt x="4349" y="14311"/>
                  </a:lnTo>
                  <a:lnTo>
                    <a:pt x="4095" y="14184"/>
                  </a:lnTo>
                  <a:lnTo>
                    <a:pt x="3842" y="14016"/>
                  </a:lnTo>
                  <a:lnTo>
                    <a:pt x="3589" y="13847"/>
                  </a:lnTo>
                  <a:lnTo>
                    <a:pt x="3124" y="13382"/>
                  </a:lnTo>
                  <a:lnTo>
                    <a:pt x="2660" y="12876"/>
                  </a:lnTo>
                  <a:lnTo>
                    <a:pt x="2238" y="12285"/>
                  </a:lnTo>
                  <a:lnTo>
                    <a:pt x="1858" y="11652"/>
                  </a:lnTo>
                  <a:lnTo>
                    <a:pt x="1520" y="11018"/>
                  </a:lnTo>
                  <a:lnTo>
                    <a:pt x="1183" y="10385"/>
                  </a:lnTo>
                  <a:lnTo>
                    <a:pt x="887" y="9752"/>
                  </a:lnTo>
                  <a:lnTo>
                    <a:pt x="423" y="8654"/>
                  </a:lnTo>
                  <a:lnTo>
                    <a:pt x="1" y="7599"/>
                  </a:lnTo>
                  <a:lnTo>
                    <a:pt x="2491" y="6079"/>
                  </a:lnTo>
                  <a:lnTo>
                    <a:pt x="2491" y="6079"/>
                  </a:lnTo>
                  <a:lnTo>
                    <a:pt x="2829" y="6544"/>
                  </a:lnTo>
                  <a:lnTo>
                    <a:pt x="3167" y="7008"/>
                  </a:lnTo>
                  <a:lnTo>
                    <a:pt x="3631" y="7557"/>
                  </a:lnTo>
                  <a:lnTo>
                    <a:pt x="4180" y="8063"/>
                  </a:lnTo>
                  <a:lnTo>
                    <a:pt x="4475" y="8274"/>
                  </a:lnTo>
                  <a:lnTo>
                    <a:pt x="4771" y="8485"/>
                  </a:lnTo>
                  <a:lnTo>
                    <a:pt x="5066" y="8654"/>
                  </a:lnTo>
                  <a:lnTo>
                    <a:pt x="5362" y="8739"/>
                  </a:lnTo>
                  <a:lnTo>
                    <a:pt x="5700" y="8781"/>
                  </a:lnTo>
                  <a:lnTo>
                    <a:pt x="5995" y="8781"/>
                  </a:lnTo>
                  <a:lnTo>
                    <a:pt x="5995" y="8781"/>
                  </a:lnTo>
                  <a:lnTo>
                    <a:pt x="6164" y="8697"/>
                  </a:lnTo>
                  <a:lnTo>
                    <a:pt x="6333" y="8612"/>
                  </a:lnTo>
                  <a:lnTo>
                    <a:pt x="6670" y="8317"/>
                  </a:lnTo>
                  <a:lnTo>
                    <a:pt x="7093" y="7852"/>
                  </a:lnTo>
                  <a:lnTo>
                    <a:pt x="7557" y="7261"/>
                  </a:lnTo>
                  <a:lnTo>
                    <a:pt x="7979" y="6586"/>
                  </a:lnTo>
                  <a:lnTo>
                    <a:pt x="8486" y="5868"/>
                  </a:lnTo>
                  <a:lnTo>
                    <a:pt x="9414" y="4264"/>
                  </a:lnTo>
                  <a:lnTo>
                    <a:pt x="10259" y="2702"/>
                  </a:lnTo>
                  <a:lnTo>
                    <a:pt x="10934" y="1351"/>
                  </a:lnTo>
                  <a:lnTo>
                    <a:pt x="116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1"/>
            <p:cNvSpPr/>
            <p:nvPr/>
          </p:nvSpPr>
          <p:spPr>
            <a:xfrm>
              <a:off x="5903300" y="3028450"/>
              <a:ext cx="119275" cy="158325"/>
            </a:xfrm>
            <a:custGeom>
              <a:avLst/>
              <a:gdLst/>
              <a:ahLst/>
              <a:cxnLst/>
              <a:rect l="l" t="t" r="r" b="b"/>
              <a:pathLst>
                <a:path w="4771" h="6333" extrusionOk="0">
                  <a:moveTo>
                    <a:pt x="2702" y="1"/>
                  </a:moveTo>
                  <a:lnTo>
                    <a:pt x="1478" y="1394"/>
                  </a:lnTo>
                  <a:lnTo>
                    <a:pt x="760" y="2196"/>
                  </a:lnTo>
                  <a:lnTo>
                    <a:pt x="0" y="2998"/>
                  </a:lnTo>
                  <a:lnTo>
                    <a:pt x="380" y="3631"/>
                  </a:lnTo>
                  <a:lnTo>
                    <a:pt x="760" y="4222"/>
                  </a:lnTo>
                  <a:lnTo>
                    <a:pt x="1182" y="4771"/>
                  </a:lnTo>
                  <a:lnTo>
                    <a:pt x="1605" y="5278"/>
                  </a:lnTo>
                  <a:lnTo>
                    <a:pt x="2069" y="5700"/>
                  </a:lnTo>
                  <a:lnTo>
                    <a:pt x="2322" y="5869"/>
                  </a:lnTo>
                  <a:lnTo>
                    <a:pt x="2576" y="6037"/>
                  </a:lnTo>
                  <a:lnTo>
                    <a:pt x="2829" y="6164"/>
                  </a:lnTo>
                  <a:lnTo>
                    <a:pt x="3082" y="6248"/>
                  </a:lnTo>
                  <a:lnTo>
                    <a:pt x="3335" y="6291"/>
                  </a:lnTo>
                  <a:lnTo>
                    <a:pt x="3589" y="6333"/>
                  </a:lnTo>
                  <a:lnTo>
                    <a:pt x="3842" y="6291"/>
                  </a:lnTo>
                  <a:lnTo>
                    <a:pt x="4138" y="6248"/>
                  </a:lnTo>
                  <a:lnTo>
                    <a:pt x="4475" y="6122"/>
                  </a:lnTo>
                  <a:lnTo>
                    <a:pt x="4771" y="5995"/>
                  </a:lnTo>
                  <a:lnTo>
                    <a:pt x="4644" y="4644"/>
                  </a:lnTo>
                  <a:lnTo>
                    <a:pt x="4433" y="3293"/>
                  </a:lnTo>
                  <a:lnTo>
                    <a:pt x="4222" y="1985"/>
                  </a:lnTo>
                  <a:lnTo>
                    <a:pt x="4011" y="634"/>
                  </a:lnTo>
                  <a:lnTo>
                    <a:pt x="3673" y="550"/>
                  </a:lnTo>
                  <a:lnTo>
                    <a:pt x="3335" y="423"/>
                  </a:lnTo>
                  <a:lnTo>
                    <a:pt x="2998" y="212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5903300" y="3028450"/>
              <a:ext cx="119275" cy="158325"/>
            </a:xfrm>
            <a:custGeom>
              <a:avLst/>
              <a:gdLst/>
              <a:ahLst/>
              <a:cxnLst/>
              <a:rect l="l" t="t" r="r" b="b"/>
              <a:pathLst>
                <a:path w="4771" h="6333" fill="none" extrusionOk="0">
                  <a:moveTo>
                    <a:pt x="2702" y="1"/>
                  </a:moveTo>
                  <a:lnTo>
                    <a:pt x="2702" y="1"/>
                  </a:lnTo>
                  <a:lnTo>
                    <a:pt x="1478" y="1394"/>
                  </a:lnTo>
                  <a:lnTo>
                    <a:pt x="760" y="2196"/>
                  </a:lnTo>
                  <a:lnTo>
                    <a:pt x="0" y="2998"/>
                  </a:lnTo>
                  <a:lnTo>
                    <a:pt x="0" y="2998"/>
                  </a:lnTo>
                  <a:lnTo>
                    <a:pt x="380" y="3631"/>
                  </a:lnTo>
                  <a:lnTo>
                    <a:pt x="760" y="4222"/>
                  </a:lnTo>
                  <a:lnTo>
                    <a:pt x="1182" y="4771"/>
                  </a:lnTo>
                  <a:lnTo>
                    <a:pt x="1605" y="5278"/>
                  </a:lnTo>
                  <a:lnTo>
                    <a:pt x="2069" y="5700"/>
                  </a:lnTo>
                  <a:lnTo>
                    <a:pt x="2322" y="5869"/>
                  </a:lnTo>
                  <a:lnTo>
                    <a:pt x="2576" y="6037"/>
                  </a:lnTo>
                  <a:lnTo>
                    <a:pt x="2829" y="6164"/>
                  </a:lnTo>
                  <a:lnTo>
                    <a:pt x="3082" y="6248"/>
                  </a:lnTo>
                  <a:lnTo>
                    <a:pt x="3335" y="6291"/>
                  </a:lnTo>
                  <a:lnTo>
                    <a:pt x="3589" y="6333"/>
                  </a:lnTo>
                  <a:lnTo>
                    <a:pt x="3589" y="6333"/>
                  </a:lnTo>
                  <a:lnTo>
                    <a:pt x="3842" y="6291"/>
                  </a:lnTo>
                  <a:lnTo>
                    <a:pt x="4138" y="6248"/>
                  </a:lnTo>
                  <a:lnTo>
                    <a:pt x="4475" y="6122"/>
                  </a:lnTo>
                  <a:lnTo>
                    <a:pt x="4771" y="5995"/>
                  </a:lnTo>
                  <a:lnTo>
                    <a:pt x="4771" y="5995"/>
                  </a:lnTo>
                  <a:lnTo>
                    <a:pt x="4644" y="4644"/>
                  </a:lnTo>
                  <a:lnTo>
                    <a:pt x="4433" y="3293"/>
                  </a:lnTo>
                  <a:lnTo>
                    <a:pt x="4222" y="1985"/>
                  </a:lnTo>
                  <a:lnTo>
                    <a:pt x="4011" y="634"/>
                  </a:lnTo>
                  <a:lnTo>
                    <a:pt x="4011" y="634"/>
                  </a:lnTo>
                  <a:lnTo>
                    <a:pt x="3673" y="550"/>
                  </a:lnTo>
                  <a:lnTo>
                    <a:pt x="3335" y="423"/>
                  </a:lnTo>
                  <a:lnTo>
                    <a:pt x="2998" y="212"/>
                  </a:lnTo>
                  <a:lnTo>
                    <a:pt x="27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5553975" y="2873325"/>
              <a:ext cx="167825" cy="163600"/>
            </a:xfrm>
            <a:custGeom>
              <a:avLst/>
              <a:gdLst/>
              <a:ahLst/>
              <a:cxnLst/>
              <a:rect l="l" t="t" r="r" b="b"/>
              <a:pathLst>
                <a:path w="6713" h="6544" extrusionOk="0">
                  <a:moveTo>
                    <a:pt x="338" y="0"/>
                  </a:moveTo>
                  <a:lnTo>
                    <a:pt x="254" y="422"/>
                  </a:lnTo>
                  <a:lnTo>
                    <a:pt x="127" y="1393"/>
                  </a:lnTo>
                  <a:lnTo>
                    <a:pt x="43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43" y="2913"/>
                  </a:lnTo>
                  <a:lnTo>
                    <a:pt x="85" y="3040"/>
                  </a:lnTo>
                  <a:lnTo>
                    <a:pt x="296" y="3166"/>
                  </a:lnTo>
                  <a:lnTo>
                    <a:pt x="676" y="3377"/>
                  </a:lnTo>
                  <a:lnTo>
                    <a:pt x="1605" y="3715"/>
                  </a:lnTo>
                  <a:lnTo>
                    <a:pt x="2491" y="4011"/>
                  </a:lnTo>
                  <a:lnTo>
                    <a:pt x="2913" y="4095"/>
                  </a:lnTo>
                  <a:lnTo>
                    <a:pt x="3420" y="3884"/>
                  </a:lnTo>
                  <a:lnTo>
                    <a:pt x="5024" y="6543"/>
                  </a:lnTo>
                  <a:lnTo>
                    <a:pt x="6713" y="5361"/>
                  </a:lnTo>
                  <a:lnTo>
                    <a:pt x="4940" y="2744"/>
                  </a:lnTo>
                  <a:lnTo>
                    <a:pt x="4855" y="2027"/>
                  </a:lnTo>
                  <a:lnTo>
                    <a:pt x="4729" y="1520"/>
                  </a:lnTo>
                  <a:lnTo>
                    <a:pt x="4686" y="1351"/>
                  </a:lnTo>
                  <a:lnTo>
                    <a:pt x="4644" y="1267"/>
                  </a:lnTo>
                  <a:lnTo>
                    <a:pt x="3884" y="1013"/>
                  </a:lnTo>
                  <a:lnTo>
                    <a:pt x="2449" y="59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5553975" y="2873325"/>
              <a:ext cx="167825" cy="163600"/>
            </a:xfrm>
            <a:custGeom>
              <a:avLst/>
              <a:gdLst/>
              <a:ahLst/>
              <a:cxnLst/>
              <a:rect l="l" t="t" r="r" b="b"/>
              <a:pathLst>
                <a:path w="6713" h="6544" fill="none" extrusionOk="0">
                  <a:moveTo>
                    <a:pt x="6713" y="5361"/>
                  </a:moveTo>
                  <a:lnTo>
                    <a:pt x="4940" y="2744"/>
                  </a:lnTo>
                  <a:lnTo>
                    <a:pt x="4940" y="2744"/>
                  </a:lnTo>
                  <a:lnTo>
                    <a:pt x="4855" y="2027"/>
                  </a:lnTo>
                  <a:lnTo>
                    <a:pt x="4729" y="1520"/>
                  </a:lnTo>
                  <a:lnTo>
                    <a:pt x="4686" y="1351"/>
                  </a:lnTo>
                  <a:lnTo>
                    <a:pt x="4644" y="1267"/>
                  </a:lnTo>
                  <a:lnTo>
                    <a:pt x="4644" y="1267"/>
                  </a:lnTo>
                  <a:lnTo>
                    <a:pt x="3884" y="1013"/>
                  </a:lnTo>
                  <a:lnTo>
                    <a:pt x="2449" y="591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254" y="422"/>
                  </a:lnTo>
                  <a:lnTo>
                    <a:pt x="127" y="1393"/>
                  </a:lnTo>
                  <a:lnTo>
                    <a:pt x="43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43" y="2913"/>
                  </a:lnTo>
                  <a:lnTo>
                    <a:pt x="85" y="3040"/>
                  </a:lnTo>
                  <a:lnTo>
                    <a:pt x="85" y="3040"/>
                  </a:lnTo>
                  <a:lnTo>
                    <a:pt x="296" y="3166"/>
                  </a:lnTo>
                  <a:lnTo>
                    <a:pt x="676" y="3377"/>
                  </a:lnTo>
                  <a:lnTo>
                    <a:pt x="1605" y="3715"/>
                  </a:lnTo>
                  <a:lnTo>
                    <a:pt x="2491" y="4011"/>
                  </a:lnTo>
                  <a:lnTo>
                    <a:pt x="2913" y="4095"/>
                  </a:lnTo>
                  <a:lnTo>
                    <a:pt x="3420" y="3884"/>
                  </a:lnTo>
                  <a:lnTo>
                    <a:pt x="5024" y="6543"/>
                  </a:lnTo>
                  <a:lnTo>
                    <a:pt x="6713" y="5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1"/>
            <p:cNvSpPr/>
            <p:nvPr/>
          </p:nvSpPr>
          <p:spPr>
            <a:xfrm>
              <a:off x="5921250" y="2424800"/>
              <a:ext cx="217425" cy="298675"/>
            </a:xfrm>
            <a:custGeom>
              <a:avLst/>
              <a:gdLst/>
              <a:ahLst/>
              <a:cxnLst/>
              <a:rect l="l" t="t" r="r" b="b"/>
              <a:pathLst>
                <a:path w="8697" h="11947" extrusionOk="0">
                  <a:moveTo>
                    <a:pt x="4348" y="0"/>
                  </a:moveTo>
                  <a:lnTo>
                    <a:pt x="3926" y="42"/>
                  </a:lnTo>
                  <a:lnTo>
                    <a:pt x="3420" y="85"/>
                  </a:lnTo>
                  <a:lnTo>
                    <a:pt x="2955" y="211"/>
                  </a:lnTo>
                  <a:lnTo>
                    <a:pt x="2533" y="422"/>
                  </a:lnTo>
                  <a:lnTo>
                    <a:pt x="2111" y="633"/>
                  </a:lnTo>
                  <a:lnTo>
                    <a:pt x="1646" y="971"/>
                  </a:lnTo>
                  <a:lnTo>
                    <a:pt x="1224" y="1393"/>
                  </a:lnTo>
                  <a:lnTo>
                    <a:pt x="887" y="1858"/>
                  </a:lnTo>
                  <a:lnTo>
                    <a:pt x="591" y="2322"/>
                  </a:lnTo>
                  <a:lnTo>
                    <a:pt x="380" y="2871"/>
                  </a:lnTo>
                  <a:lnTo>
                    <a:pt x="211" y="3462"/>
                  </a:lnTo>
                  <a:lnTo>
                    <a:pt x="85" y="4053"/>
                  </a:lnTo>
                  <a:lnTo>
                    <a:pt x="42" y="4644"/>
                  </a:lnTo>
                  <a:lnTo>
                    <a:pt x="0" y="5277"/>
                  </a:lnTo>
                  <a:lnTo>
                    <a:pt x="42" y="5910"/>
                  </a:lnTo>
                  <a:lnTo>
                    <a:pt x="85" y="6543"/>
                  </a:lnTo>
                  <a:lnTo>
                    <a:pt x="169" y="7134"/>
                  </a:lnTo>
                  <a:lnTo>
                    <a:pt x="296" y="7725"/>
                  </a:lnTo>
                  <a:lnTo>
                    <a:pt x="464" y="8316"/>
                  </a:lnTo>
                  <a:lnTo>
                    <a:pt x="633" y="8865"/>
                  </a:lnTo>
                  <a:lnTo>
                    <a:pt x="802" y="9329"/>
                  </a:lnTo>
                  <a:lnTo>
                    <a:pt x="1013" y="9752"/>
                  </a:lnTo>
                  <a:lnTo>
                    <a:pt x="1351" y="10300"/>
                  </a:lnTo>
                  <a:lnTo>
                    <a:pt x="1773" y="10765"/>
                  </a:lnTo>
                  <a:lnTo>
                    <a:pt x="2280" y="11187"/>
                  </a:lnTo>
                  <a:lnTo>
                    <a:pt x="2829" y="11482"/>
                  </a:lnTo>
                  <a:lnTo>
                    <a:pt x="3124" y="11651"/>
                  </a:lnTo>
                  <a:lnTo>
                    <a:pt x="3420" y="11736"/>
                  </a:lnTo>
                  <a:lnTo>
                    <a:pt x="3715" y="11820"/>
                  </a:lnTo>
                  <a:lnTo>
                    <a:pt x="4053" y="11905"/>
                  </a:lnTo>
                  <a:lnTo>
                    <a:pt x="4348" y="11947"/>
                  </a:lnTo>
                  <a:lnTo>
                    <a:pt x="4644" y="11947"/>
                  </a:lnTo>
                  <a:lnTo>
                    <a:pt x="5277" y="11905"/>
                  </a:lnTo>
                  <a:lnTo>
                    <a:pt x="5868" y="11736"/>
                  </a:lnTo>
                  <a:lnTo>
                    <a:pt x="6417" y="11525"/>
                  </a:lnTo>
                  <a:lnTo>
                    <a:pt x="6923" y="11187"/>
                  </a:lnTo>
                  <a:lnTo>
                    <a:pt x="7177" y="10976"/>
                  </a:lnTo>
                  <a:lnTo>
                    <a:pt x="7388" y="10765"/>
                  </a:lnTo>
                  <a:lnTo>
                    <a:pt x="7599" y="10554"/>
                  </a:lnTo>
                  <a:lnTo>
                    <a:pt x="7810" y="10258"/>
                  </a:lnTo>
                  <a:lnTo>
                    <a:pt x="8021" y="9963"/>
                  </a:lnTo>
                  <a:lnTo>
                    <a:pt x="8190" y="9625"/>
                  </a:lnTo>
                  <a:lnTo>
                    <a:pt x="8359" y="9287"/>
                  </a:lnTo>
                  <a:lnTo>
                    <a:pt x="8443" y="8950"/>
                  </a:lnTo>
                  <a:lnTo>
                    <a:pt x="8570" y="8570"/>
                  </a:lnTo>
                  <a:lnTo>
                    <a:pt x="8612" y="8232"/>
                  </a:lnTo>
                  <a:lnTo>
                    <a:pt x="8696" y="7472"/>
                  </a:lnTo>
                  <a:lnTo>
                    <a:pt x="8696" y="6670"/>
                  </a:lnTo>
                  <a:lnTo>
                    <a:pt x="8612" y="5783"/>
                  </a:lnTo>
                  <a:lnTo>
                    <a:pt x="8401" y="3757"/>
                  </a:lnTo>
                  <a:lnTo>
                    <a:pt x="8359" y="3335"/>
                  </a:lnTo>
                  <a:lnTo>
                    <a:pt x="8232" y="2955"/>
                  </a:lnTo>
                  <a:lnTo>
                    <a:pt x="8105" y="2575"/>
                  </a:lnTo>
                  <a:lnTo>
                    <a:pt x="7936" y="2195"/>
                  </a:lnTo>
                  <a:lnTo>
                    <a:pt x="7725" y="1858"/>
                  </a:lnTo>
                  <a:lnTo>
                    <a:pt x="7472" y="1520"/>
                  </a:lnTo>
                  <a:lnTo>
                    <a:pt x="7219" y="1224"/>
                  </a:lnTo>
                  <a:lnTo>
                    <a:pt x="6923" y="971"/>
                  </a:lnTo>
                  <a:lnTo>
                    <a:pt x="6628" y="718"/>
                  </a:lnTo>
                  <a:lnTo>
                    <a:pt x="6290" y="507"/>
                  </a:lnTo>
                  <a:lnTo>
                    <a:pt x="5910" y="338"/>
                  </a:lnTo>
                  <a:lnTo>
                    <a:pt x="5530" y="211"/>
                  </a:lnTo>
                  <a:lnTo>
                    <a:pt x="5150" y="85"/>
                  </a:lnTo>
                  <a:lnTo>
                    <a:pt x="4770" y="42"/>
                  </a:lnTo>
                  <a:lnTo>
                    <a:pt x="4348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1"/>
            <p:cNvSpPr/>
            <p:nvPr/>
          </p:nvSpPr>
          <p:spPr>
            <a:xfrm>
              <a:off x="5921250" y="2424800"/>
              <a:ext cx="217425" cy="298675"/>
            </a:xfrm>
            <a:custGeom>
              <a:avLst/>
              <a:gdLst/>
              <a:ahLst/>
              <a:cxnLst/>
              <a:rect l="l" t="t" r="r" b="b"/>
              <a:pathLst>
                <a:path w="8697" h="11947" fill="none" extrusionOk="0">
                  <a:moveTo>
                    <a:pt x="802" y="9329"/>
                  </a:moveTo>
                  <a:lnTo>
                    <a:pt x="802" y="9329"/>
                  </a:lnTo>
                  <a:lnTo>
                    <a:pt x="1013" y="9752"/>
                  </a:lnTo>
                  <a:lnTo>
                    <a:pt x="1013" y="9752"/>
                  </a:lnTo>
                  <a:lnTo>
                    <a:pt x="1351" y="10300"/>
                  </a:lnTo>
                  <a:lnTo>
                    <a:pt x="1773" y="10765"/>
                  </a:lnTo>
                  <a:lnTo>
                    <a:pt x="2280" y="11187"/>
                  </a:lnTo>
                  <a:lnTo>
                    <a:pt x="2829" y="11482"/>
                  </a:lnTo>
                  <a:lnTo>
                    <a:pt x="2829" y="11482"/>
                  </a:lnTo>
                  <a:lnTo>
                    <a:pt x="3124" y="11651"/>
                  </a:lnTo>
                  <a:lnTo>
                    <a:pt x="3420" y="11736"/>
                  </a:lnTo>
                  <a:lnTo>
                    <a:pt x="3420" y="11736"/>
                  </a:lnTo>
                  <a:lnTo>
                    <a:pt x="3715" y="11820"/>
                  </a:lnTo>
                  <a:lnTo>
                    <a:pt x="4053" y="11905"/>
                  </a:lnTo>
                  <a:lnTo>
                    <a:pt x="4348" y="11947"/>
                  </a:lnTo>
                  <a:lnTo>
                    <a:pt x="4644" y="11947"/>
                  </a:lnTo>
                  <a:lnTo>
                    <a:pt x="5277" y="11905"/>
                  </a:lnTo>
                  <a:lnTo>
                    <a:pt x="5868" y="11736"/>
                  </a:lnTo>
                  <a:lnTo>
                    <a:pt x="6417" y="11525"/>
                  </a:lnTo>
                  <a:lnTo>
                    <a:pt x="6923" y="11187"/>
                  </a:lnTo>
                  <a:lnTo>
                    <a:pt x="7177" y="10976"/>
                  </a:lnTo>
                  <a:lnTo>
                    <a:pt x="7388" y="10765"/>
                  </a:lnTo>
                  <a:lnTo>
                    <a:pt x="7599" y="10554"/>
                  </a:lnTo>
                  <a:lnTo>
                    <a:pt x="7810" y="10258"/>
                  </a:lnTo>
                  <a:lnTo>
                    <a:pt x="7810" y="10258"/>
                  </a:lnTo>
                  <a:lnTo>
                    <a:pt x="8021" y="9963"/>
                  </a:lnTo>
                  <a:lnTo>
                    <a:pt x="8190" y="9625"/>
                  </a:lnTo>
                  <a:lnTo>
                    <a:pt x="8359" y="9287"/>
                  </a:lnTo>
                  <a:lnTo>
                    <a:pt x="8443" y="8950"/>
                  </a:lnTo>
                  <a:lnTo>
                    <a:pt x="8570" y="8570"/>
                  </a:lnTo>
                  <a:lnTo>
                    <a:pt x="8612" y="8232"/>
                  </a:lnTo>
                  <a:lnTo>
                    <a:pt x="8696" y="7472"/>
                  </a:lnTo>
                  <a:lnTo>
                    <a:pt x="8696" y="6670"/>
                  </a:lnTo>
                  <a:lnTo>
                    <a:pt x="8612" y="5783"/>
                  </a:lnTo>
                  <a:lnTo>
                    <a:pt x="8401" y="3757"/>
                  </a:lnTo>
                  <a:lnTo>
                    <a:pt x="8401" y="3757"/>
                  </a:lnTo>
                  <a:lnTo>
                    <a:pt x="8359" y="3335"/>
                  </a:lnTo>
                  <a:lnTo>
                    <a:pt x="8232" y="2955"/>
                  </a:lnTo>
                  <a:lnTo>
                    <a:pt x="8105" y="2575"/>
                  </a:lnTo>
                  <a:lnTo>
                    <a:pt x="7936" y="2195"/>
                  </a:lnTo>
                  <a:lnTo>
                    <a:pt x="7725" y="1858"/>
                  </a:lnTo>
                  <a:lnTo>
                    <a:pt x="7472" y="1520"/>
                  </a:lnTo>
                  <a:lnTo>
                    <a:pt x="7219" y="1224"/>
                  </a:lnTo>
                  <a:lnTo>
                    <a:pt x="6923" y="971"/>
                  </a:lnTo>
                  <a:lnTo>
                    <a:pt x="6628" y="718"/>
                  </a:lnTo>
                  <a:lnTo>
                    <a:pt x="6290" y="507"/>
                  </a:lnTo>
                  <a:lnTo>
                    <a:pt x="5910" y="338"/>
                  </a:lnTo>
                  <a:lnTo>
                    <a:pt x="5530" y="211"/>
                  </a:lnTo>
                  <a:lnTo>
                    <a:pt x="5150" y="85"/>
                  </a:lnTo>
                  <a:lnTo>
                    <a:pt x="4770" y="42"/>
                  </a:lnTo>
                  <a:lnTo>
                    <a:pt x="4348" y="0"/>
                  </a:lnTo>
                  <a:lnTo>
                    <a:pt x="3926" y="42"/>
                  </a:lnTo>
                  <a:lnTo>
                    <a:pt x="3926" y="42"/>
                  </a:lnTo>
                  <a:lnTo>
                    <a:pt x="3420" y="85"/>
                  </a:lnTo>
                  <a:lnTo>
                    <a:pt x="2955" y="211"/>
                  </a:lnTo>
                  <a:lnTo>
                    <a:pt x="2533" y="422"/>
                  </a:lnTo>
                  <a:lnTo>
                    <a:pt x="2111" y="633"/>
                  </a:lnTo>
                  <a:lnTo>
                    <a:pt x="2111" y="633"/>
                  </a:lnTo>
                  <a:lnTo>
                    <a:pt x="1646" y="971"/>
                  </a:lnTo>
                  <a:lnTo>
                    <a:pt x="1224" y="1393"/>
                  </a:lnTo>
                  <a:lnTo>
                    <a:pt x="887" y="1858"/>
                  </a:lnTo>
                  <a:lnTo>
                    <a:pt x="591" y="2322"/>
                  </a:lnTo>
                  <a:lnTo>
                    <a:pt x="380" y="2871"/>
                  </a:lnTo>
                  <a:lnTo>
                    <a:pt x="211" y="3462"/>
                  </a:lnTo>
                  <a:lnTo>
                    <a:pt x="85" y="4053"/>
                  </a:lnTo>
                  <a:lnTo>
                    <a:pt x="42" y="4644"/>
                  </a:lnTo>
                  <a:lnTo>
                    <a:pt x="0" y="5277"/>
                  </a:lnTo>
                  <a:lnTo>
                    <a:pt x="42" y="5910"/>
                  </a:lnTo>
                  <a:lnTo>
                    <a:pt x="85" y="6543"/>
                  </a:lnTo>
                  <a:lnTo>
                    <a:pt x="169" y="7134"/>
                  </a:lnTo>
                  <a:lnTo>
                    <a:pt x="296" y="7725"/>
                  </a:lnTo>
                  <a:lnTo>
                    <a:pt x="464" y="8316"/>
                  </a:lnTo>
                  <a:lnTo>
                    <a:pt x="633" y="8865"/>
                  </a:lnTo>
                  <a:lnTo>
                    <a:pt x="802" y="93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5991950" y="2693900"/>
              <a:ext cx="41175" cy="28525"/>
            </a:xfrm>
            <a:custGeom>
              <a:avLst/>
              <a:gdLst/>
              <a:ahLst/>
              <a:cxnLst/>
              <a:rect l="l" t="t" r="r" b="b"/>
              <a:pathLst>
                <a:path w="1647" h="1141" extrusionOk="0">
                  <a:moveTo>
                    <a:pt x="1309" y="1"/>
                  </a:moveTo>
                  <a:lnTo>
                    <a:pt x="634" y="338"/>
                  </a:lnTo>
                  <a:lnTo>
                    <a:pt x="1" y="718"/>
                  </a:lnTo>
                  <a:lnTo>
                    <a:pt x="296" y="845"/>
                  </a:lnTo>
                  <a:lnTo>
                    <a:pt x="592" y="972"/>
                  </a:lnTo>
                  <a:lnTo>
                    <a:pt x="1098" y="1098"/>
                  </a:lnTo>
                  <a:lnTo>
                    <a:pt x="1647" y="1141"/>
                  </a:lnTo>
                  <a:lnTo>
                    <a:pt x="1520" y="718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B66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5991950" y="2693900"/>
              <a:ext cx="41175" cy="28525"/>
            </a:xfrm>
            <a:custGeom>
              <a:avLst/>
              <a:gdLst/>
              <a:ahLst/>
              <a:cxnLst/>
              <a:rect l="l" t="t" r="r" b="b"/>
              <a:pathLst>
                <a:path w="1647" h="1141" fill="none" extrusionOk="0">
                  <a:moveTo>
                    <a:pt x="1309" y="1"/>
                  </a:moveTo>
                  <a:lnTo>
                    <a:pt x="1309" y="1"/>
                  </a:lnTo>
                  <a:lnTo>
                    <a:pt x="634" y="338"/>
                  </a:lnTo>
                  <a:lnTo>
                    <a:pt x="1" y="718"/>
                  </a:lnTo>
                  <a:lnTo>
                    <a:pt x="1" y="718"/>
                  </a:lnTo>
                  <a:lnTo>
                    <a:pt x="296" y="845"/>
                  </a:lnTo>
                  <a:lnTo>
                    <a:pt x="592" y="972"/>
                  </a:lnTo>
                  <a:lnTo>
                    <a:pt x="592" y="972"/>
                  </a:lnTo>
                  <a:lnTo>
                    <a:pt x="1098" y="1098"/>
                  </a:lnTo>
                  <a:lnTo>
                    <a:pt x="1647" y="1141"/>
                  </a:lnTo>
                  <a:lnTo>
                    <a:pt x="1647" y="1141"/>
                  </a:lnTo>
                  <a:lnTo>
                    <a:pt x="1520" y="718"/>
                  </a:lnTo>
                  <a:lnTo>
                    <a:pt x="1520" y="718"/>
                  </a:lnTo>
                  <a:lnTo>
                    <a:pt x="13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5983500" y="2590475"/>
              <a:ext cx="215325" cy="234325"/>
            </a:xfrm>
            <a:custGeom>
              <a:avLst/>
              <a:gdLst/>
              <a:ahLst/>
              <a:cxnLst/>
              <a:rect l="l" t="t" r="r" b="b"/>
              <a:pathLst>
                <a:path w="8613" h="9373" extrusionOk="0">
                  <a:moveTo>
                    <a:pt x="5531" y="1"/>
                  </a:moveTo>
                  <a:lnTo>
                    <a:pt x="1605" y="4053"/>
                  </a:lnTo>
                  <a:lnTo>
                    <a:pt x="1858" y="4855"/>
                  </a:lnTo>
                  <a:lnTo>
                    <a:pt x="1943" y="5235"/>
                  </a:lnTo>
                  <a:lnTo>
                    <a:pt x="2027" y="5615"/>
                  </a:lnTo>
                  <a:lnTo>
                    <a:pt x="2027" y="5995"/>
                  </a:lnTo>
                  <a:lnTo>
                    <a:pt x="1985" y="6375"/>
                  </a:lnTo>
                  <a:lnTo>
                    <a:pt x="1943" y="6713"/>
                  </a:lnTo>
                  <a:lnTo>
                    <a:pt x="1816" y="7008"/>
                  </a:lnTo>
                  <a:lnTo>
                    <a:pt x="1647" y="7262"/>
                  </a:lnTo>
                  <a:lnTo>
                    <a:pt x="1436" y="7515"/>
                  </a:lnTo>
                  <a:lnTo>
                    <a:pt x="1183" y="7768"/>
                  </a:lnTo>
                  <a:lnTo>
                    <a:pt x="887" y="7979"/>
                  </a:lnTo>
                  <a:lnTo>
                    <a:pt x="507" y="8190"/>
                  </a:lnTo>
                  <a:lnTo>
                    <a:pt x="43" y="8359"/>
                  </a:lnTo>
                  <a:lnTo>
                    <a:pt x="1" y="8528"/>
                  </a:lnTo>
                  <a:lnTo>
                    <a:pt x="43" y="8655"/>
                  </a:lnTo>
                  <a:lnTo>
                    <a:pt x="85" y="8739"/>
                  </a:lnTo>
                  <a:lnTo>
                    <a:pt x="212" y="8866"/>
                  </a:lnTo>
                  <a:lnTo>
                    <a:pt x="507" y="9035"/>
                  </a:lnTo>
                  <a:lnTo>
                    <a:pt x="887" y="9161"/>
                  </a:lnTo>
                  <a:lnTo>
                    <a:pt x="1309" y="9288"/>
                  </a:lnTo>
                  <a:lnTo>
                    <a:pt x="1647" y="9330"/>
                  </a:lnTo>
                  <a:lnTo>
                    <a:pt x="2027" y="9372"/>
                  </a:lnTo>
                  <a:lnTo>
                    <a:pt x="2871" y="9330"/>
                  </a:lnTo>
                  <a:lnTo>
                    <a:pt x="3800" y="9246"/>
                  </a:lnTo>
                  <a:lnTo>
                    <a:pt x="4855" y="9077"/>
                  </a:lnTo>
                  <a:lnTo>
                    <a:pt x="5995" y="8866"/>
                  </a:lnTo>
                  <a:lnTo>
                    <a:pt x="6544" y="8697"/>
                  </a:lnTo>
                  <a:lnTo>
                    <a:pt x="7093" y="8528"/>
                  </a:lnTo>
                  <a:lnTo>
                    <a:pt x="7557" y="8359"/>
                  </a:lnTo>
                  <a:lnTo>
                    <a:pt x="7979" y="8148"/>
                  </a:lnTo>
                  <a:lnTo>
                    <a:pt x="8359" y="7895"/>
                  </a:lnTo>
                  <a:lnTo>
                    <a:pt x="8613" y="7599"/>
                  </a:lnTo>
                  <a:lnTo>
                    <a:pt x="7937" y="7093"/>
                  </a:lnTo>
                  <a:lnTo>
                    <a:pt x="7262" y="6502"/>
                  </a:lnTo>
                  <a:lnTo>
                    <a:pt x="6882" y="6206"/>
                  </a:lnTo>
                  <a:lnTo>
                    <a:pt x="6544" y="5869"/>
                  </a:lnTo>
                  <a:lnTo>
                    <a:pt x="6249" y="5489"/>
                  </a:lnTo>
                  <a:lnTo>
                    <a:pt x="5953" y="5066"/>
                  </a:lnTo>
                  <a:lnTo>
                    <a:pt x="5700" y="4602"/>
                  </a:lnTo>
                  <a:lnTo>
                    <a:pt x="5489" y="4138"/>
                  </a:lnTo>
                  <a:lnTo>
                    <a:pt x="5320" y="3589"/>
                  </a:lnTo>
                  <a:lnTo>
                    <a:pt x="5193" y="2998"/>
                  </a:lnTo>
                  <a:lnTo>
                    <a:pt x="5193" y="2323"/>
                  </a:lnTo>
                  <a:lnTo>
                    <a:pt x="5193" y="1647"/>
                  </a:lnTo>
                  <a:lnTo>
                    <a:pt x="5320" y="845"/>
                  </a:lnTo>
                  <a:lnTo>
                    <a:pt x="5531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5983500" y="2590475"/>
              <a:ext cx="215325" cy="234325"/>
            </a:xfrm>
            <a:custGeom>
              <a:avLst/>
              <a:gdLst/>
              <a:ahLst/>
              <a:cxnLst/>
              <a:rect l="l" t="t" r="r" b="b"/>
              <a:pathLst>
                <a:path w="8613" h="9373" fill="none" extrusionOk="0">
                  <a:moveTo>
                    <a:pt x="8613" y="7599"/>
                  </a:moveTo>
                  <a:lnTo>
                    <a:pt x="8613" y="7599"/>
                  </a:lnTo>
                  <a:lnTo>
                    <a:pt x="8359" y="7895"/>
                  </a:lnTo>
                  <a:lnTo>
                    <a:pt x="7979" y="8148"/>
                  </a:lnTo>
                  <a:lnTo>
                    <a:pt x="7557" y="8359"/>
                  </a:lnTo>
                  <a:lnTo>
                    <a:pt x="7093" y="8528"/>
                  </a:lnTo>
                  <a:lnTo>
                    <a:pt x="6544" y="8697"/>
                  </a:lnTo>
                  <a:lnTo>
                    <a:pt x="5995" y="8866"/>
                  </a:lnTo>
                  <a:lnTo>
                    <a:pt x="4855" y="9077"/>
                  </a:lnTo>
                  <a:lnTo>
                    <a:pt x="3800" y="9246"/>
                  </a:lnTo>
                  <a:lnTo>
                    <a:pt x="2871" y="9330"/>
                  </a:lnTo>
                  <a:lnTo>
                    <a:pt x="2027" y="9372"/>
                  </a:lnTo>
                  <a:lnTo>
                    <a:pt x="2027" y="9372"/>
                  </a:lnTo>
                  <a:lnTo>
                    <a:pt x="1647" y="9330"/>
                  </a:lnTo>
                  <a:lnTo>
                    <a:pt x="1309" y="9288"/>
                  </a:lnTo>
                  <a:lnTo>
                    <a:pt x="887" y="9161"/>
                  </a:lnTo>
                  <a:lnTo>
                    <a:pt x="507" y="9035"/>
                  </a:lnTo>
                  <a:lnTo>
                    <a:pt x="212" y="8866"/>
                  </a:lnTo>
                  <a:lnTo>
                    <a:pt x="85" y="8739"/>
                  </a:lnTo>
                  <a:lnTo>
                    <a:pt x="43" y="8655"/>
                  </a:lnTo>
                  <a:lnTo>
                    <a:pt x="1" y="8528"/>
                  </a:lnTo>
                  <a:lnTo>
                    <a:pt x="43" y="8359"/>
                  </a:lnTo>
                  <a:lnTo>
                    <a:pt x="43" y="8359"/>
                  </a:lnTo>
                  <a:lnTo>
                    <a:pt x="507" y="8190"/>
                  </a:lnTo>
                  <a:lnTo>
                    <a:pt x="887" y="7979"/>
                  </a:lnTo>
                  <a:lnTo>
                    <a:pt x="1183" y="7768"/>
                  </a:lnTo>
                  <a:lnTo>
                    <a:pt x="1436" y="7515"/>
                  </a:lnTo>
                  <a:lnTo>
                    <a:pt x="1647" y="7262"/>
                  </a:lnTo>
                  <a:lnTo>
                    <a:pt x="1816" y="7008"/>
                  </a:lnTo>
                  <a:lnTo>
                    <a:pt x="1943" y="6713"/>
                  </a:lnTo>
                  <a:lnTo>
                    <a:pt x="1985" y="6375"/>
                  </a:lnTo>
                  <a:lnTo>
                    <a:pt x="1985" y="6375"/>
                  </a:lnTo>
                  <a:lnTo>
                    <a:pt x="2027" y="5995"/>
                  </a:lnTo>
                  <a:lnTo>
                    <a:pt x="2027" y="5615"/>
                  </a:lnTo>
                  <a:lnTo>
                    <a:pt x="1943" y="5235"/>
                  </a:lnTo>
                  <a:lnTo>
                    <a:pt x="1858" y="4855"/>
                  </a:lnTo>
                  <a:lnTo>
                    <a:pt x="1858" y="4855"/>
                  </a:lnTo>
                  <a:lnTo>
                    <a:pt x="1605" y="4053"/>
                  </a:lnTo>
                  <a:lnTo>
                    <a:pt x="5531" y="1"/>
                  </a:lnTo>
                  <a:lnTo>
                    <a:pt x="5531" y="1"/>
                  </a:lnTo>
                  <a:lnTo>
                    <a:pt x="5320" y="845"/>
                  </a:lnTo>
                  <a:lnTo>
                    <a:pt x="5193" y="1647"/>
                  </a:lnTo>
                  <a:lnTo>
                    <a:pt x="5193" y="2323"/>
                  </a:lnTo>
                  <a:lnTo>
                    <a:pt x="5193" y="2998"/>
                  </a:lnTo>
                  <a:lnTo>
                    <a:pt x="5320" y="3589"/>
                  </a:lnTo>
                  <a:lnTo>
                    <a:pt x="5489" y="4138"/>
                  </a:lnTo>
                  <a:lnTo>
                    <a:pt x="5700" y="4602"/>
                  </a:lnTo>
                  <a:lnTo>
                    <a:pt x="5953" y="5066"/>
                  </a:lnTo>
                  <a:lnTo>
                    <a:pt x="6249" y="5489"/>
                  </a:lnTo>
                  <a:lnTo>
                    <a:pt x="6544" y="5869"/>
                  </a:lnTo>
                  <a:lnTo>
                    <a:pt x="6882" y="6206"/>
                  </a:lnTo>
                  <a:lnTo>
                    <a:pt x="7262" y="6502"/>
                  </a:lnTo>
                  <a:lnTo>
                    <a:pt x="7937" y="7093"/>
                  </a:lnTo>
                  <a:lnTo>
                    <a:pt x="8613" y="75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5930750" y="2384675"/>
              <a:ext cx="267025" cy="317700"/>
            </a:xfrm>
            <a:custGeom>
              <a:avLst/>
              <a:gdLst/>
              <a:ahLst/>
              <a:cxnLst/>
              <a:rect l="l" t="t" r="r" b="b"/>
              <a:pathLst>
                <a:path w="10681" h="12708" extrusionOk="0">
                  <a:moveTo>
                    <a:pt x="4179" y="1"/>
                  </a:moveTo>
                  <a:lnTo>
                    <a:pt x="3799" y="43"/>
                  </a:lnTo>
                  <a:lnTo>
                    <a:pt x="3419" y="128"/>
                  </a:lnTo>
                  <a:lnTo>
                    <a:pt x="3040" y="254"/>
                  </a:lnTo>
                  <a:lnTo>
                    <a:pt x="2744" y="423"/>
                  </a:lnTo>
                  <a:lnTo>
                    <a:pt x="2533" y="592"/>
                  </a:lnTo>
                  <a:lnTo>
                    <a:pt x="2364" y="803"/>
                  </a:lnTo>
                  <a:lnTo>
                    <a:pt x="2195" y="761"/>
                  </a:lnTo>
                  <a:lnTo>
                    <a:pt x="2026" y="761"/>
                  </a:lnTo>
                  <a:lnTo>
                    <a:pt x="1773" y="803"/>
                  </a:lnTo>
                  <a:lnTo>
                    <a:pt x="1478" y="930"/>
                  </a:lnTo>
                  <a:lnTo>
                    <a:pt x="1140" y="1141"/>
                  </a:lnTo>
                  <a:lnTo>
                    <a:pt x="760" y="1478"/>
                  </a:lnTo>
                  <a:lnTo>
                    <a:pt x="338" y="1943"/>
                  </a:lnTo>
                  <a:lnTo>
                    <a:pt x="211" y="2154"/>
                  </a:lnTo>
                  <a:lnTo>
                    <a:pt x="84" y="2407"/>
                  </a:lnTo>
                  <a:lnTo>
                    <a:pt x="42" y="2576"/>
                  </a:lnTo>
                  <a:lnTo>
                    <a:pt x="0" y="2787"/>
                  </a:lnTo>
                  <a:lnTo>
                    <a:pt x="0" y="2998"/>
                  </a:lnTo>
                  <a:lnTo>
                    <a:pt x="0" y="3167"/>
                  </a:lnTo>
                  <a:lnTo>
                    <a:pt x="84" y="3547"/>
                  </a:lnTo>
                  <a:lnTo>
                    <a:pt x="211" y="3927"/>
                  </a:lnTo>
                  <a:lnTo>
                    <a:pt x="296" y="4349"/>
                  </a:lnTo>
                  <a:lnTo>
                    <a:pt x="338" y="4602"/>
                  </a:lnTo>
                  <a:lnTo>
                    <a:pt x="338" y="4813"/>
                  </a:lnTo>
                  <a:lnTo>
                    <a:pt x="296" y="5067"/>
                  </a:lnTo>
                  <a:lnTo>
                    <a:pt x="211" y="5362"/>
                  </a:lnTo>
                  <a:lnTo>
                    <a:pt x="169" y="5615"/>
                  </a:lnTo>
                  <a:lnTo>
                    <a:pt x="127" y="5869"/>
                  </a:lnTo>
                  <a:lnTo>
                    <a:pt x="127" y="6122"/>
                  </a:lnTo>
                  <a:lnTo>
                    <a:pt x="127" y="6375"/>
                  </a:lnTo>
                  <a:lnTo>
                    <a:pt x="253" y="6840"/>
                  </a:lnTo>
                  <a:lnTo>
                    <a:pt x="380" y="7220"/>
                  </a:lnTo>
                  <a:lnTo>
                    <a:pt x="591" y="7557"/>
                  </a:lnTo>
                  <a:lnTo>
                    <a:pt x="760" y="7811"/>
                  </a:lnTo>
                  <a:lnTo>
                    <a:pt x="929" y="8022"/>
                  </a:lnTo>
                  <a:lnTo>
                    <a:pt x="1055" y="8233"/>
                  </a:lnTo>
                  <a:lnTo>
                    <a:pt x="1266" y="8402"/>
                  </a:lnTo>
                  <a:lnTo>
                    <a:pt x="1478" y="8613"/>
                  </a:lnTo>
                  <a:lnTo>
                    <a:pt x="1773" y="8824"/>
                  </a:lnTo>
                  <a:lnTo>
                    <a:pt x="2153" y="8993"/>
                  </a:lnTo>
                  <a:lnTo>
                    <a:pt x="2322" y="9035"/>
                  </a:lnTo>
                  <a:lnTo>
                    <a:pt x="2533" y="9077"/>
                  </a:lnTo>
                  <a:lnTo>
                    <a:pt x="2702" y="9077"/>
                  </a:lnTo>
                  <a:lnTo>
                    <a:pt x="2913" y="9035"/>
                  </a:lnTo>
                  <a:lnTo>
                    <a:pt x="3082" y="9204"/>
                  </a:lnTo>
                  <a:lnTo>
                    <a:pt x="3462" y="9668"/>
                  </a:lnTo>
                  <a:lnTo>
                    <a:pt x="3673" y="9964"/>
                  </a:lnTo>
                  <a:lnTo>
                    <a:pt x="3884" y="10343"/>
                  </a:lnTo>
                  <a:lnTo>
                    <a:pt x="4010" y="10766"/>
                  </a:lnTo>
                  <a:lnTo>
                    <a:pt x="4095" y="11188"/>
                  </a:lnTo>
                  <a:lnTo>
                    <a:pt x="4095" y="11399"/>
                  </a:lnTo>
                  <a:lnTo>
                    <a:pt x="4179" y="11610"/>
                  </a:lnTo>
                  <a:lnTo>
                    <a:pt x="4306" y="11779"/>
                  </a:lnTo>
                  <a:lnTo>
                    <a:pt x="4433" y="11948"/>
                  </a:lnTo>
                  <a:lnTo>
                    <a:pt x="4601" y="12116"/>
                  </a:lnTo>
                  <a:lnTo>
                    <a:pt x="4813" y="12243"/>
                  </a:lnTo>
                  <a:lnTo>
                    <a:pt x="5066" y="12370"/>
                  </a:lnTo>
                  <a:lnTo>
                    <a:pt x="5319" y="12496"/>
                  </a:lnTo>
                  <a:lnTo>
                    <a:pt x="5910" y="12623"/>
                  </a:lnTo>
                  <a:lnTo>
                    <a:pt x="6628" y="12707"/>
                  </a:lnTo>
                  <a:lnTo>
                    <a:pt x="7388" y="12707"/>
                  </a:lnTo>
                  <a:lnTo>
                    <a:pt x="8190" y="12581"/>
                  </a:lnTo>
                  <a:lnTo>
                    <a:pt x="8527" y="12116"/>
                  </a:lnTo>
                  <a:lnTo>
                    <a:pt x="8865" y="11610"/>
                  </a:lnTo>
                  <a:lnTo>
                    <a:pt x="9245" y="10892"/>
                  </a:lnTo>
                  <a:lnTo>
                    <a:pt x="9667" y="10048"/>
                  </a:lnTo>
                  <a:lnTo>
                    <a:pt x="10047" y="9119"/>
                  </a:lnTo>
                  <a:lnTo>
                    <a:pt x="10258" y="8655"/>
                  </a:lnTo>
                  <a:lnTo>
                    <a:pt x="10385" y="8148"/>
                  </a:lnTo>
                  <a:lnTo>
                    <a:pt x="10511" y="7642"/>
                  </a:lnTo>
                  <a:lnTo>
                    <a:pt x="10638" y="7093"/>
                  </a:lnTo>
                  <a:lnTo>
                    <a:pt x="10680" y="6375"/>
                  </a:lnTo>
                  <a:lnTo>
                    <a:pt x="10680" y="5573"/>
                  </a:lnTo>
                  <a:lnTo>
                    <a:pt x="10596" y="4771"/>
                  </a:lnTo>
                  <a:lnTo>
                    <a:pt x="10427" y="4011"/>
                  </a:lnTo>
                  <a:lnTo>
                    <a:pt x="10300" y="3631"/>
                  </a:lnTo>
                  <a:lnTo>
                    <a:pt x="10132" y="3251"/>
                  </a:lnTo>
                  <a:lnTo>
                    <a:pt x="9963" y="2872"/>
                  </a:lnTo>
                  <a:lnTo>
                    <a:pt x="9752" y="2492"/>
                  </a:lnTo>
                  <a:lnTo>
                    <a:pt x="9498" y="2154"/>
                  </a:lnTo>
                  <a:lnTo>
                    <a:pt x="9245" y="1816"/>
                  </a:lnTo>
                  <a:lnTo>
                    <a:pt x="8950" y="1521"/>
                  </a:lnTo>
                  <a:lnTo>
                    <a:pt x="8654" y="1267"/>
                  </a:lnTo>
                  <a:lnTo>
                    <a:pt x="8274" y="972"/>
                  </a:lnTo>
                  <a:lnTo>
                    <a:pt x="7894" y="761"/>
                  </a:lnTo>
                  <a:lnTo>
                    <a:pt x="7472" y="550"/>
                  </a:lnTo>
                  <a:lnTo>
                    <a:pt x="7008" y="381"/>
                  </a:lnTo>
                  <a:lnTo>
                    <a:pt x="6543" y="254"/>
                  </a:lnTo>
                  <a:lnTo>
                    <a:pt x="6079" y="128"/>
                  </a:lnTo>
                  <a:lnTo>
                    <a:pt x="5572" y="43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5966625" y="2547200"/>
              <a:ext cx="48575" cy="84475"/>
            </a:xfrm>
            <a:custGeom>
              <a:avLst/>
              <a:gdLst/>
              <a:ahLst/>
              <a:cxnLst/>
              <a:rect l="l" t="t" r="r" b="b"/>
              <a:pathLst>
                <a:path w="1943" h="3379" extrusionOk="0">
                  <a:moveTo>
                    <a:pt x="760" y="1"/>
                  </a:moveTo>
                  <a:lnTo>
                    <a:pt x="634" y="43"/>
                  </a:lnTo>
                  <a:lnTo>
                    <a:pt x="422" y="170"/>
                  </a:lnTo>
                  <a:lnTo>
                    <a:pt x="296" y="381"/>
                  </a:lnTo>
                  <a:lnTo>
                    <a:pt x="169" y="634"/>
                  </a:lnTo>
                  <a:lnTo>
                    <a:pt x="85" y="972"/>
                  </a:lnTo>
                  <a:lnTo>
                    <a:pt x="43" y="1310"/>
                  </a:lnTo>
                  <a:lnTo>
                    <a:pt x="0" y="1605"/>
                  </a:lnTo>
                  <a:lnTo>
                    <a:pt x="0" y="1943"/>
                  </a:lnTo>
                  <a:lnTo>
                    <a:pt x="43" y="2281"/>
                  </a:lnTo>
                  <a:lnTo>
                    <a:pt x="127" y="2576"/>
                  </a:lnTo>
                  <a:lnTo>
                    <a:pt x="254" y="2872"/>
                  </a:lnTo>
                  <a:lnTo>
                    <a:pt x="422" y="3083"/>
                  </a:lnTo>
                  <a:lnTo>
                    <a:pt x="591" y="3251"/>
                  </a:lnTo>
                  <a:lnTo>
                    <a:pt x="760" y="3336"/>
                  </a:lnTo>
                  <a:lnTo>
                    <a:pt x="971" y="3378"/>
                  </a:lnTo>
                  <a:lnTo>
                    <a:pt x="1182" y="3294"/>
                  </a:lnTo>
                  <a:lnTo>
                    <a:pt x="1478" y="2998"/>
                  </a:lnTo>
                  <a:lnTo>
                    <a:pt x="1731" y="2618"/>
                  </a:lnTo>
                  <a:lnTo>
                    <a:pt x="1900" y="2238"/>
                  </a:lnTo>
                  <a:lnTo>
                    <a:pt x="1942" y="1774"/>
                  </a:lnTo>
                  <a:lnTo>
                    <a:pt x="1942" y="1478"/>
                  </a:lnTo>
                  <a:lnTo>
                    <a:pt x="1900" y="1183"/>
                  </a:lnTo>
                  <a:lnTo>
                    <a:pt x="1816" y="887"/>
                  </a:lnTo>
                  <a:lnTo>
                    <a:pt x="1689" y="592"/>
                  </a:lnTo>
                  <a:lnTo>
                    <a:pt x="1520" y="381"/>
                  </a:lnTo>
                  <a:lnTo>
                    <a:pt x="1351" y="170"/>
                  </a:lnTo>
                  <a:lnTo>
                    <a:pt x="1098" y="4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5987725" y="2707625"/>
              <a:ext cx="192100" cy="100275"/>
            </a:xfrm>
            <a:custGeom>
              <a:avLst/>
              <a:gdLst/>
              <a:ahLst/>
              <a:cxnLst/>
              <a:rect l="l" t="t" r="r" b="b"/>
              <a:pathLst>
                <a:path w="7684" h="4011" extrusionOk="0">
                  <a:moveTo>
                    <a:pt x="6333" y="1"/>
                  </a:moveTo>
                  <a:lnTo>
                    <a:pt x="5362" y="43"/>
                  </a:lnTo>
                  <a:lnTo>
                    <a:pt x="4475" y="169"/>
                  </a:lnTo>
                  <a:lnTo>
                    <a:pt x="3716" y="380"/>
                  </a:lnTo>
                  <a:lnTo>
                    <a:pt x="3040" y="634"/>
                  </a:lnTo>
                  <a:lnTo>
                    <a:pt x="2449" y="929"/>
                  </a:lnTo>
                  <a:lnTo>
                    <a:pt x="1943" y="1267"/>
                  </a:lnTo>
                  <a:lnTo>
                    <a:pt x="1478" y="1647"/>
                  </a:lnTo>
                  <a:lnTo>
                    <a:pt x="1140" y="1985"/>
                  </a:lnTo>
                  <a:lnTo>
                    <a:pt x="803" y="2365"/>
                  </a:lnTo>
                  <a:lnTo>
                    <a:pt x="592" y="2745"/>
                  </a:lnTo>
                  <a:lnTo>
                    <a:pt x="381" y="3082"/>
                  </a:lnTo>
                  <a:lnTo>
                    <a:pt x="212" y="3378"/>
                  </a:lnTo>
                  <a:lnTo>
                    <a:pt x="43" y="3842"/>
                  </a:lnTo>
                  <a:lnTo>
                    <a:pt x="1" y="4011"/>
                  </a:lnTo>
                  <a:lnTo>
                    <a:pt x="7684" y="2027"/>
                  </a:lnTo>
                  <a:lnTo>
                    <a:pt x="633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5987725" y="2707625"/>
              <a:ext cx="192100" cy="100275"/>
            </a:xfrm>
            <a:custGeom>
              <a:avLst/>
              <a:gdLst/>
              <a:ahLst/>
              <a:cxnLst/>
              <a:rect l="l" t="t" r="r" b="b"/>
              <a:pathLst>
                <a:path w="7684" h="4011" fill="none" extrusionOk="0">
                  <a:moveTo>
                    <a:pt x="1" y="4011"/>
                  </a:moveTo>
                  <a:lnTo>
                    <a:pt x="1" y="4011"/>
                  </a:lnTo>
                  <a:lnTo>
                    <a:pt x="43" y="3842"/>
                  </a:lnTo>
                  <a:lnTo>
                    <a:pt x="212" y="3378"/>
                  </a:lnTo>
                  <a:lnTo>
                    <a:pt x="381" y="3082"/>
                  </a:lnTo>
                  <a:lnTo>
                    <a:pt x="592" y="2745"/>
                  </a:lnTo>
                  <a:lnTo>
                    <a:pt x="803" y="2365"/>
                  </a:lnTo>
                  <a:lnTo>
                    <a:pt x="1140" y="1985"/>
                  </a:lnTo>
                  <a:lnTo>
                    <a:pt x="1478" y="1647"/>
                  </a:lnTo>
                  <a:lnTo>
                    <a:pt x="1943" y="1267"/>
                  </a:lnTo>
                  <a:lnTo>
                    <a:pt x="2449" y="929"/>
                  </a:lnTo>
                  <a:lnTo>
                    <a:pt x="3040" y="634"/>
                  </a:lnTo>
                  <a:lnTo>
                    <a:pt x="3716" y="380"/>
                  </a:lnTo>
                  <a:lnTo>
                    <a:pt x="4475" y="169"/>
                  </a:lnTo>
                  <a:lnTo>
                    <a:pt x="5362" y="43"/>
                  </a:lnTo>
                  <a:lnTo>
                    <a:pt x="6333" y="1"/>
                  </a:lnTo>
                  <a:lnTo>
                    <a:pt x="7684" y="2027"/>
                  </a:lnTo>
                  <a:lnTo>
                    <a:pt x="1" y="40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5993000" y="2707625"/>
              <a:ext cx="174175" cy="84450"/>
            </a:xfrm>
            <a:custGeom>
              <a:avLst/>
              <a:gdLst/>
              <a:ahLst/>
              <a:cxnLst/>
              <a:rect l="l" t="t" r="r" b="b"/>
              <a:pathLst>
                <a:path w="6967" h="3378" extrusionOk="0">
                  <a:moveTo>
                    <a:pt x="6037" y="1"/>
                  </a:moveTo>
                  <a:lnTo>
                    <a:pt x="5362" y="43"/>
                  </a:lnTo>
                  <a:lnTo>
                    <a:pt x="4771" y="85"/>
                  </a:lnTo>
                  <a:lnTo>
                    <a:pt x="4180" y="212"/>
                  </a:lnTo>
                  <a:lnTo>
                    <a:pt x="3673" y="338"/>
                  </a:lnTo>
                  <a:lnTo>
                    <a:pt x="3167" y="507"/>
                  </a:lnTo>
                  <a:lnTo>
                    <a:pt x="2745" y="676"/>
                  </a:lnTo>
                  <a:lnTo>
                    <a:pt x="2323" y="887"/>
                  </a:lnTo>
                  <a:lnTo>
                    <a:pt x="1985" y="1098"/>
                  </a:lnTo>
                  <a:lnTo>
                    <a:pt x="1647" y="1351"/>
                  </a:lnTo>
                  <a:lnTo>
                    <a:pt x="1309" y="1605"/>
                  </a:lnTo>
                  <a:lnTo>
                    <a:pt x="1056" y="1858"/>
                  </a:lnTo>
                  <a:lnTo>
                    <a:pt x="592" y="2407"/>
                  </a:lnTo>
                  <a:lnTo>
                    <a:pt x="254" y="2956"/>
                  </a:lnTo>
                  <a:lnTo>
                    <a:pt x="1" y="3378"/>
                  </a:lnTo>
                  <a:lnTo>
                    <a:pt x="676" y="3040"/>
                  </a:lnTo>
                  <a:lnTo>
                    <a:pt x="1436" y="2660"/>
                  </a:lnTo>
                  <a:lnTo>
                    <a:pt x="2238" y="2322"/>
                  </a:lnTo>
                  <a:lnTo>
                    <a:pt x="3125" y="2027"/>
                  </a:lnTo>
                  <a:lnTo>
                    <a:pt x="4011" y="1731"/>
                  </a:lnTo>
                  <a:lnTo>
                    <a:pt x="4982" y="1478"/>
                  </a:lnTo>
                  <a:lnTo>
                    <a:pt x="5953" y="1309"/>
                  </a:lnTo>
                  <a:lnTo>
                    <a:pt x="6966" y="1225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5993000" y="2707625"/>
              <a:ext cx="174175" cy="84450"/>
            </a:xfrm>
            <a:custGeom>
              <a:avLst/>
              <a:gdLst/>
              <a:ahLst/>
              <a:cxnLst/>
              <a:rect l="l" t="t" r="r" b="b"/>
              <a:pathLst>
                <a:path w="6967" h="3378" fill="none" extrusionOk="0">
                  <a:moveTo>
                    <a:pt x="6037" y="1"/>
                  </a:moveTo>
                  <a:lnTo>
                    <a:pt x="6037" y="1"/>
                  </a:lnTo>
                  <a:lnTo>
                    <a:pt x="5362" y="43"/>
                  </a:lnTo>
                  <a:lnTo>
                    <a:pt x="5362" y="43"/>
                  </a:lnTo>
                  <a:lnTo>
                    <a:pt x="4771" y="85"/>
                  </a:lnTo>
                  <a:lnTo>
                    <a:pt x="4180" y="212"/>
                  </a:lnTo>
                  <a:lnTo>
                    <a:pt x="3673" y="338"/>
                  </a:lnTo>
                  <a:lnTo>
                    <a:pt x="3167" y="507"/>
                  </a:lnTo>
                  <a:lnTo>
                    <a:pt x="2745" y="676"/>
                  </a:lnTo>
                  <a:lnTo>
                    <a:pt x="2323" y="887"/>
                  </a:lnTo>
                  <a:lnTo>
                    <a:pt x="1985" y="1098"/>
                  </a:lnTo>
                  <a:lnTo>
                    <a:pt x="1647" y="1351"/>
                  </a:lnTo>
                  <a:lnTo>
                    <a:pt x="1647" y="1351"/>
                  </a:lnTo>
                  <a:lnTo>
                    <a:pt x="1309" y="1605"/>
                  </a:lnTo>
                  <a:lnTo>
                    <a:pt x="1056" y="1858"/>
                  </a:lnTo>
                  <a:lnTo>
                    <a:pt x="592" y="2407"/>
                  </a:lnTo>
                  <a:lnTo>
                    <a:pt x="254" y="2956"/>
                  </a:lnTo>
                  <a:lnTo>
                    <a:pt x="1" y="3378"/>
                  </a:lnTo>
                  <a:lnTo>
                    <a:pt x="1" y="3378"/>
                  </a:lnTo>
                  <a:lnTo>
                    <a:pt x="676" y="3040"/>
                  </a:lnTo>
                  <a:lnTo>
                    <a:pt x="1436" y="2660"/>
                  </a:lnTo>
                  <a:lnTo>
                    <a:pt x="2238" y="2322"/>
                  </a:lnTo>
                  <a:lnTo>
                    <a:pt x="3125" y="2027"/>
                  </a:lnTo>
                  <a:lnTo>
                    <a:pt x="4011" y="1731"/>
                  </a:lnTo>
                  <a:lnTo>
                    <a:pt x="4982" y="1478"/>
                  </a:lnTo>
                  <a:lnTo>
                    <a:pt x="5953" y="1309"/>
                  </a:lnTo>
                  <a:lnTo>
                    <a:pt x="6966" y="1225"/>
                  </a:lnTo>
                  <a:lnTo>
                    <a:pt x="6122" y="1"/>
                  </a:lnTo>
                  <a:lnTo>
                    <a:pt x="6122" y="1"/>
                  </a:lnTo>
                  <a:lnTo>
                    <a:pt x="6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6109100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extrusionOk="0">
                  <a:moveTo>
                    <a:pt x="3124" y="0"/>
                  </a:moveTo>
                  <a:lnTo>
                    <a:pt x="0" y="42"/>
                  </a:lnTo>
                  <a:lnTo>
                    <a:pt x="1562" y="7219"/>
                  </a:lnTo>
                  <a:lnTo>
                    <a:pt x="4686" y="7177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6109100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fill="none" extrusionOk="0">
                  <a:moveTo>
                    <a:pt x="4686" y="7177"/>
                  </a:moveTo>
                  <a:lnTo>
                    <a:pt x="1562" y="7219"/>
                  </a:lnTo>
                  <a:lnTo>
                    <a:pt x="0" y="42"/>
                  </a:lnTo>
                  <a:lnTo>
                    <a:pt x="3124" y="0"/>
                  </a:lnTo>
                  <a:lnTo>
                    <a:pt x="4686" y="7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5908575" y="3422100"/>
              <a:ext cx="419000" cy="959350"/>
            </a:xfrm>
            <a:custGeom>
              <a:avLst/>
              <a:gdLst/>
              <a:ahLst/>
              <a:cxnLst/>
              <a:rect l="l" t="t" r="r" b="b"/>
              <a:pathLst>
                <a:path w="16760" h="38374" extrusionOk="0">
                  <a:moveTo>
                    <a:pt x="16760" y="1"/>
                  </a:moveTo>
                  <a:lnTo>
                    <a:pt x="15282" y="338"/>
                  </a:lnTo>
                  <a:lnTo>
                    <a:pt x="13805" y="718"/>
                  </a:lnTo>
                  <a:lnTo>
                    <a:pt x="12327" y="1098"/>
                  </a:lnTo>
                  <a:lnTo>
                    <a:pt x="10934" y="1478"/>
                  </a:lnTo>
                  <a:lnTo>
                    <a:pt x="9541" y="1943"/>
                  </a:lnTo>
                  <a:lnTo>
                    <a:pt x="8190" y="2365"/>
                  </a:lnTo>
                  <a:lnTo>
                    <a:pt x="6924" y="2829"/>
                  </a:lnTo>
                  <a:lnTo>
                    <a:pt x="5742" y="3293"/>
                  </a:lnTo>
                  <a:lnTo>
                    <a:pt x="4644" y="3800"/>
                  </a:lnTo>
                  <a:lnTo>
                    <a:pt x="3631" y="4307"/>
                  </a:lnTo>
                  <a:lnTo>
                    <a:pt x="2744" y="4771"/>
                  </a:lnTo>
                  <a:lnTo>
                    <a:pt x="1985" y="5277"/>
                  </a:lnTo>
                  <a:lnTo>
                    <a:pt x="1309" y="5784"/>
                  </a:lnTo>
                  <a:lnTo>
                    <a:pt x="803" y="6291"/>
                  </a:lnTo>
                  <a:lnTo>
                    <a:pt x="634" y="6502"/>
                  </a:lnTo>
                  <a:lnTo>
                    <a:pt x="465" y="6755"/>
                  </a:lnTo>
                  <a:lnTo>
                    <a:pt x="338" y="7008"/>
                  </a:lnTo>
                  <a:lnTo>
                    <a:pt x="254" y="7219"/>
                  </a:lnTo>
                  <a:lnTo>
                    <a:pt x="127" y="7937"/>
                  </a:lnTo>
                  <a:lnTo>
                    <a:pt x="43" y="8697"/>
                  </a:lnTo>
                  <a:lnTo>
                    <a:pt x="1" y="9583"/>
                  </a:lnTo>
                  <a:lnTo>
                    <a:pt x="43" y="10512"/>
                  </a:lnTo>
                  <a:lnTo>
                    <a:pt x="85" y="11483"/>
                  </a:lnTo>
                  <a:lnTo>
                    <a:pt x="169" y="12538"/>
                  </a:lnTo>
                  <a:lnTo>
                    <a:pt x="296" y="13678"/>
                  </a:lnTo>
                  <a:lnTo>
                    <a:pt x="465" y="14818"/>
                  </a:lnTo>
                  <a:lnTo>
                    <a:pt x="929" y="17266"/>
                  </a:lnTo>
                  <a:lnTo>
                    <a:pt x="1436" y="19799"/>
                  </a:lnTo>
                  <a:lnTo>
                    <a:pt x="2069" y="22374"/>
                  </a:lnTo>
                  <a:lnTo>
                    <a:pt x="2702" y="24992"/>
                  </a:lnTo>
                  <a:lnTo>
                    <a:pt x="3167" y="26680"/>
                  </a:lnTo>
                  <a:lnTo>
                    <a:pt x="3673" y="28369"/>
                  </a:lnTo>
                  <a:lnTo>
                    <a:pt x="4180" y="30057"/>
                  </a:lnTo>
                  <a:lnTo>
                    <a:pt x="4729" y="31746"/>
                  </a:lnTo>
                  <a:lnTo>
                    <a:pt x="5320" y="33434"/>
                  </a:lnTo>
                  <a:lnTo>
                    <a:pt x="5953" y="35081"/>
                  </a:lnTo>
                  <a:lnTo>
                    <a:pt x="6586" y="36727"/>
                  </a:lnTo>
                  <a:lnTo>
                    <a:pt x="7261" y="38373"/>
                  </a:lnTo>
                  <a:lnTo>
                    <a:pt x="12918" y="37951"/>
                  </a:lnTo>
                  <a:lnTo>
                    <a:pt x="12538" y="36389"/>
                  </a:lnTo>
                  <a:lnTo>
                    <a:pt x="12116" y="34616"/>
                  </a:lnTo>
                  <a:lnTo>
                    <a:pt x="11652" y="32337"/>
                  </a:lnTo>
                  <a:lnTo>
                    <a:pt x="11103" y="29677"/>
                  </a:lnTo>
                  <a:lnTo>
                    <a:pt x="10596" y="26765"/>
                  </a:lnTo>
                  <a:lnTo>
                    <a:pt x="10132" y="23641"/>
                  </a:lnTo>
                  <a:lnTo>
                    <a:pt x="9921" y="22079"/>
                  </a:lnTo>
                  <a:lnTo>
                    <a:pt x="9752" y="20517"/>
                  </a:lnTo>
                  <a:lnTo>
                    <a:pt x="9583" y="18617"/>
                  </a:lnTo>
                  <a:lnTo>
                    <a:pt x="9457" y="16844"/>
                  </a:lnTo>
                  <a:lnTo>
                    <a:pt x="9414" y="15240"/>
                  </a:lnTo>
                  <a:lnTo>
                    <a:pt x="9499" y="13847"/>
                  </a:lnTo>
                  <a:lnTo>
                    <a:pt x="9541" y="13214"/>
                  </a:lnTo>
                  <a:lnTo>
                    <a:pt x="9625" y="12623"/>
                  </a:lnTo>
                  <a:lnTo>
                    <a:pt x="9752" y="12116"/>
                  </a:lnTo>
                  <a:lnTo>
                    <a:pt x="9879" y="11694"/>
                  </a:lnTo>
                  <a:lnTo>
                    <a:pt x="10048" y="11356"/>
                  </a:lnTo>
                  <a:lnTo>
                    <a:pt x="10259" y="11061"/>
                  </a:lnTo>
                  <a:lnTo>
                    <a:pt x="10512" y="10892"/>
                  </a:lnTo>
                  <a:lnTo>
                    <a:pt x="10765" y="10765"/>
                  </a:lnTo>
                  <a:lnTo>
                    <a:pt x="11187" y="10681"/>
                  </a:lnTo>
                  <a:lnTo>
                    <a:pt x="11694" y="10639"/>
                  </a:lnTo>
                  <a:lnTo>
                    <a:pt x="13045" y="10596"/>
                  </a:lnTo>
                  <a:lnTo>
                    <a:pt x="14776" y="10596"/>
                  </a:lnTo>
                  <a:lnTo>
                    <a:pt x="16760" y="10639"/>
                  </a:lnTo>
                  <a:lnTo>
                    <a:pt x="1676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5908575" y="3422100"/>
              <a:ext cx="419000" cy="959350"/>
            </a:xfrm>
            <a:custGeom>
              <a:avLst/>
              <a:gdLst/>
              <a:ahLst/>
              <a:cxnLst/>
              <a:rect l="l" t="t" r="r" b="b"/>
              <a:pathLst>
                <a:path w="16760" h="38374" fill="none" extrusionOk="0">
                  <a:moveTo>
                    <a:pt x="2702" y="24992"/>
                  </a:moveTo>
                  <a:lnTo>
                    <a:pt x="2702" y="24992"/>
                  </a:lnTo>
                  <a:lnTo>
                    <a:pt x="3167" y="26680"/>
                  </a:lnTo>
                  <a:lnTo>
                    <a:pt x="3673" y="28369"/>
                  </a:lnTo>
                  <a:lnTo>
                    <a:pt x="4180" y="30057"/>
                  </a:lnTo>
                  <a:lnTo>
                    <a:pt x="4729" y="31746"/>
                  </a:lnTo>
                  <a:lnTo>
                    <a:pt x="5320" y="33434"/>
                  </a:lnTo>
                  <a:lnTo>
                    <a:pt x="5953" y="35081"/>
                  </a:lnTo>
                  <a:lnTo>
                    <a:pt x="6586" y="36727"/>
                  </a:lnTo>
                  <a:lnTo>
                    <a:pt x="7261" y="38373"/>
                  </a:lnTo>
                  <a:lnTo>
                    <a:pt x="12918" y="37951"/>
                  </a:lnTo>
                  <a:lnTo>
                    <a:pt x="12918" y="37951"/>
                  </a:lnTo>
                  <a:lnTo>
                    <a:pt x="12538" y="36389"/>
                  </a:lnTo>
                  <a:lnTo>
                    <a:pt x="12116" y="34616"/>
                  </a:lnTo>
                  <a:lnTo>
                    <a:pt x="11652" y="32337"/>
                  </a:lnTo>
                  <a:lnTo>
                    <a:pt x="11103" y="29677"/>
                  </a:lnTo>
                  <a:lnTo>
                    <a:pt x="10596" y="26765"/>
                  </a:lnTo>
                  <a:lnTo>
                    <a:pt x="10132" y="23641"/>
                  </a:lnTo>
                  <a:lnTo>
                    <a:pt x="9921" y="22079"/>
                  </a:lnTo>
                  <a:lnTo>
                    <a:pt x="9752" y="20517"/>
                  </a:lnTo>
                  <a:lnTo>
                    <a:pt x="9752" y="20517"/>
                  </a:lnTo>
                  <a:lnTo>
                    <a:pt x="9583" y="18617"/>
                  </a:lnTo>
                  <a:lnTo>
                    <a:pt x="9457" y="16844"/>
                  </a:lnTo>
                  <a:lnTo>
                    <a:pt x="9414" y="15240"/>
                  </a:lnTo>
                  <a:lnTo>
                    <a:pt x="9499" y="13847"/>
                  </a:lnTo>
                  <a:lnTo>
                    <a:pt x="9541" y="13214"/>
                  </a:lnTo>
                  <a:lnTo>
                    <a:pt x="9625" y="12623"/>
                  </a:lnTo>
                  <a:lnTo>
                    <a:pt x="9752" y="12116"/>
                  </a:lnTo>
                  <a:lnTo>
                    <a:pt x="9879" y="11694"/>
                  </a:lnTo>
                  <a:lnTo>
                    <a:pt x="10048" y="11356"/>
                  </a:lnTo>
                  <a:lnTo>
                    <a:pt x="10259" y="11061"/>
                  </a:lnTo>
                  <a:lnTo>
                    <a:pt x="10512" y="10892"/>
                  </a:lnTo>
                  <a:lnTo>
                    <a:pt x="10765" y="10765"/>
                  </a:lnTo>
                  <a:lnTo>
                    <a:pt x="10765" y="10765"/>
                  </a:lnTo>
                  <a:lnTo>
                    <a:pt x="11187" y="10681"/>
                  </a:lnTo>
                  <a:lnTo>
                    <a:pt x="11694" y="10639"/>
                  </a:lnTo>
                  <a:lnTo>
                    <a:pt x="13045" y="10596"/>
                  </a:lnTo>
                  <a:lnTo>
                    <a:pt x="14776" y="10596"/>
                  </a:lnTo>
                  <a:lnTo>
                    <a:pt x="16760" y="10639"/>
                  </a:lnTo>
                  <a:lnTo>
                    <a:pt x="16760" y="1"/>
                  </a:lnTo>
                  <a:lnTo>
                    <a:pt x="16760" y="1"/>
                  </a:lnTo>
                  <a:lnTo>
                    <a:pt x="15282" y="338"/>
                  </a:lnTo>
                  <a:lnTo>
                    <a:pt x="13805" y="718"/>
                  </a:lnTo>
                  <a:lnTo>
                    <a:pt x="12327" y="1098"/>
                  </a:lnTo>
                  <a:lnTo>
                    <a:pt x="10934" y="1478"/>
                  </a:lnTo>
                  <a:lnTo>
                    <a:pt x="9541" y="1943"/>
                  </a:lnTo>
                  <a:lnTo>
                    <a:pt x="8190" y="2365"/>
                  </a:lnTo>
                  <a:lnTo>
                    <a:pt x="6924" y="2829"/>
                  </a:lnTo>
                  <a:lnTo>
                    <a:pt x="5742" y="3293"/>
                  </a:lnTo>
                  <a:lnTo>
                    <a:pt x="4644" y="3800"/>
                  </a:lnTo>
                  <a:lnTo>
                    <a:pt x="3631" y="4307"/>
                  </a:lnTo>
                  <a:lnTo>
                    <a:pt x="2744" y="4771"/>
                  </a:lnTo>
                  <a:lnTo>
                    <a:pt x="1985" y="5277"/>
                  </a:lnTo>
                  <a:lnTo>
                    <a:pt x="1309" y="5784"/>
                  </a:lnTo>
                  <a:lnTo>
                    <a:pt x="803" y="6291"/>
                  </a:lnTo>
                  <a:lnTo>
                    <a:pt x="634" y="6502"/>
                  </a:lnTo>
                  <a:lnTo>
                    <a:pt x="465" y="6755"/>
                  </a:lnTo>
                  <a:lnTo>
                    <a:pt x="338" y="7008"/>
                  </a:lnTo>
                  <a:lnTo>
                    <a:pt x="254" y="7219"/>
                  </a:lnTo>
                  <a:lnTo>
                    <a:pt x="254" y="7219"/>
                  </a:lnTo>
                  <a:lnTo>
                    <a:pt x="127" y="7937"/>
                  </a:lnTo>
                  <a:lnTo>
                    <a:pt x="43" y="8697"/>
                  </a:lnTo>
                  <a:lnTo>
                    <a:pt x="1" y="9583"/>
                  </a:lnTo>
                  <a:lnTo>
                    <a:pt x="43" y="10512"/>
                  </a:lnTo>
                  <a:lnTo>
                    <a:pt x="85" y="11483"/>
                  </a:lnTo>
                  <a:lnTo>
                    <a:pt x="169" y="12538"/>
                  </a:lnTo>
                  <a:lnTo>
                    <a:pt x="296" y="13678"/>
                  </a:lnTo>
                  <a:lnTo>
                    <a:pt x="465" y="14818"/>
                  </a:lnTo>
                  <a:lnTo>
                    <a:pt x="929" y="17266"/>
                  </a:lnTo>
                  <a:lnTo>
                    <a:pt x="1436" y="19799"/>
                  </a:lnTo>
                  <a:lnTo>
                    <a:pt x="2069" y="22374"/>
                  </a:lnTo>
                  <a:lnTo>
                    <a:pt x="2702" y="24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6052100" y="4306500"/>
              <a:ext cx="194225" cy="82325"/>
            </a:xfrm>
            <a:custGeom>
              <a:avLst/>
              <a:gdLst/>
              <a:ahLst/>
              <a:cxnLst/>
              <a:rect l="l" t="t" r="r" b="b"/>
              <a:pathLst>
                <a:path w="7769" h="3293" extrusionOk="0">
                  <a:moveTo>
                    <a:pt x="7473" y="0"/>
                  </a:moveTo>
                  <a:lnTo>
                    <a:pt x="1" y="338"/>
                  </a:lnTo>
                  <a:lnTo>
                    <a:pt x="1014" y="3293"/>
                  </a:lnTo>
                  <a:lnTo>
                    <a:pt x="7768" y="2829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6052100" y="4306500"/>
              <a:ext cx="194225" cy="82325"/>
            </a:xfrm>
            <a:custGeom>
              <a:avLst/>
              <a:gdLst/>
              <a:ahLst/>
              <a:cxnLst/>
              <a:rect l="l" t="t" r="r" b="b"/>
              <a:pathLst>
                <a:path w="7769" h="3293" fill="none" extrusionOk="0">
                  <a:moveTo>
                    <a:pt x="7768" y="2829"/>
                  </a:moveTo>
                  <a:lnTo>
                    <a:pt x="1014" y="3293"/>
                  </a:lnTo>
                  <a:lnTo>
                    <a:pt x="1" y="338"/>
                  </a:lnTo>
                  <a:lnTo>
                    <a:pt x="7473" y="0"/>
                  </a:lnTo>
                  <a:lnTo>
                    <a:pt x="7768" y="28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6093275" y="4451075"/>
              <a:ext cx="43275" cy="38025"/>
            </a:xfrm>
            <a:custGeom>
              <a:avLst/>
              <a:gdLst/>
              <a:ahLst/>
              <a:cxnLst/>
              <a:rect l="l" t="t" r="r" b="b"/>
              <a:pathLst>
                <a:path w="1731" h="1521" extrusionOk="0">
                  <a:moveTo>
                    <a:pt x="1055" y="127"/>
                  </a:moveTo>
                  <a:lnTo>
                    <a:pt x="1140" y="169"/>
                  </a:lnTo>
                  <a:lnTo>
                    <a:pt x="1182" y="212"/>
                  </a:lnTo>
                  <a:lnTo>
                    <a:pt x="1309" y="423"/>
                  </a:lnTo>
                  <a:lnTo>
                    <a:pt x="1393" y="634"/>
                  </a:lnTo>
                  <a:lnTo>
                    <a:pt x="1435" y="887"/>
                  </a:lnTo>
                  <a:lnTo>
                    <a:pt x="1478" y="1140"/>
                  </a:lnTo>
                  <a:lnTo>
                    <a:pt x="1393" y="1098"/>
                  </a:lnTo>
                  <a:lnTo>
                    <a:pt x="1224" y="929"/>
                  </a:lnTo>
                  <a:lnTo>
                    <a:pt x="1055" y="718"/>
                  </a:lnTo>
                  <a:lnTo>
                    <a:pt x="929" y="507"/>
                  </a:lnTo>
                  <a:lnTo>
                    <a:pt x="887" y="254"/>
                  </a:lnTo>
                  <a:lnTo>
                    <a:pt x="887" y="212"/>
                  </a:lnTo>
                  <a:lnTo>
                    <a:pt x="1013" y="127"/>
                  </a:lnTo>
                  <a:close/>
                  <a:moveTo>
                    <a:pt x="338" y="887"/>
                  </a:moveTo>
                  <a:lnTo>
                    <a:pt x="464" y="929"/>
                  </a:lnTo>
                  <a:lnTo>
                    <a:pt x="718" y="972"/>
                  </a:lnTo>
                  <a:lnTo>
                    <a:pt x="1055" y="1098"/>
                  </a:lnTo>
                  <a:lnTo>
                    <a:pt x="1351" y="1267"/>
                  </a:lnTo>
                  <a:lnTo>
                    <a:pt x="971" y="1352"/>
                  </a:lnTo>
                  <a:lnTo>
                    <a:pt x="633" y="1394"/>
                  </a:lnTo>
                  <a:lnTo>
                    <a:pt x="380" y="1352"/>
                  </a:lnTo>
                  <a:lnTo>
                    <a:pt x="253" y="1267"/>
                  </a:lnTo>
                  <a:lnTo>
                    <a:pt x="169" y="1183"/>
                  </a:lnTo>
                  <a:lnTo>
                    <a:pt x="169" y="1014"/>
                  </a:lnTo>
                  <a:lnTo>
                    <a:pt x="211" y="972"/>
                  </a:lnTo>
                  <a:lnTo>
                    <a:pt x="253" y="929"/>
                  </a:lnTo>
                  <a:lnTo>
                    <a:pt x="338" y="887"/>
                  </a:lnTo>
                  <a:close/>
                  <a:moveTo>
                    <a:pt x="929" y="1"/>
                  </a:moveTo>
                  <a:lnTo>
                    <a:pt x="844" y="85"/>
                  </a:lnTo>
                  <a:lnTo>
                    <a:pt x="760" y="127"/>
                  </a:lnTo>
                  <a:lnTo>
                    <a:pt x="760" y="212"/>
                  </a:lnTo>
                  <a:lnTo>
                    <a:pt x="760" y="423"/>
                  </a:lnTo>
                  <a:lnTo>
                    <a:pt x="844" y="592"/>
                  </a:lnTo>
                  <a:lnTo>
                    <a:pt x="929" y="803"/>
                  </a:lnTo>
                  <a:lnTo>
                    <a:pt x="1055" y="929"/>
                  </a:lnTo>
                  <a:lnTo>
                    <a:pt x="844" y="845"/>
                  </a:lnTo>
                  <a:lnTo>
                    <a:pt x="633" y="803"/>
                  </a:lnTo>
                  <a:lnTo>
                    <a:pt x="422" y="761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2" y="1014"/>
                  </a:lnTo>
                  <a:lnTo>
                    <a:pt x="0" y="1098"/>
                  </a:lnTo>
                  <a:lnTo>
                    <a:pt x="42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296" y="1478"/>
                  </a:lnTo>
                  <a:lnTo>
                    <a:pt x="422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2" y="1352"/>
                  </a:lnTo>
                  <a:lnTo>
                    <a:pt x="1604" y="1352"/>
                  </a:lnTo>
                  <a:lnTo>
                    <a:pt x="1646" y="1309"/>
                  </a:lnTo>
                  <a:lnTo>
                    <a:pt x="1731" y="1309"/>
                  </a:lnTo>
                  <a:lnTo>
                    <a:pt x="1731" y="1098"/>
                  </a:lnTo>
                  <a:lnTo>
                    <a:pt x="1646" y="761"/>
                  </a:lnTo>
                  <a:lnTo>
                    <a:pt x="1562" y="381"/>
                  </a:lnTo>
                  <a:lnTo>
                    <a:pt x="1478" y="212"/>
                  </a:lnTo>
                  <a:lnTo>
                    <a:pt x="1351" y="8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6093275" y="4451075"/>
              <a:ext cx="43275" cy="38025"/>
            </a:xfrm>
            <a:custGeom>
              <a:avLst/>
              <a:gdLst/>
              <a:ahLst/>
              <a:cxnLst/>
              <a:rect l="l" t="t" r="r" b="b"/>
              <a:pathLst>
                <a:path w="1731" h="1521" fill="none" extrusionOk="0">
                  <a:moveTo>
                    <a:pt x="1731" y="1309"/>
                  </a:moveTo>
                  <a:lnTo>
                    <a:pt x="1731" y="1309"/>
                  </a:lnTo>
                  <a:lnTo>
                    <a:pt x="1731" y="1098"/>
                  </a:lnTo>
                  <a:lnTo>
                    <a:pt x="1646" y="761"/>
                  </a:lnTo>
                  <a:lnTo>
                    <a:pt x="1562" y="381"/>
                  </a:lnTo>
                  <a:lnTo>
                    <a:pt x="1478" y="212"/>
                  </a:lnTo>
                  <a:lnTo>
                    <a:pt x="1351" y="85"/>
                  </a:lnTo>
                  <a:lnTo>
                    <a:pt x="1351" y="85"/>
                  </a:lnTo>
                  <a:lnTo>
                    <a:pt x="1182" y="1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929" y="1"/>
                  </a:lnTo>
                  <a:lnTo>
                    <a:pt x="844" y="85"/>
                  </a:lnTo>
                  <a:lnTo>
                    <a:pt x="760" y="127"/>
                  </a:lnTo>
                  <a:lnTo>
                    <a:pt x="760" y="212"/>
                  </a:lnTo>
                  <a:lnTo>
                    <a:pt x="760" y="212"/>
                  </a:lnTo>
                  <a:lnTo>
                    <a:pt x="760" y="423"/>
                  </a:lnTo>
                  <a:lnTo>
                    <a:pt x="844" y="592"/>
                  </a:lnTo>
                  <a:lnTo>
                    <a:pt x="929" y="803"/>
                  </a:lnTo>
                  <a:lnTo>
                    <a:pt x="1055" y="929"/>
                  </a:lnTo>
                  <a:lnTo>
                    <a:pt x="1055" y="929"/>
                  </a:lnTo>
                  <a:lnTo>
                    <a:pt x="844" y="845"/>
                  </a:lnTo>
                  <a:lnTo>
                    <a:pt x="633" y="803"/>
                  </a:lnTo>
                  <a:lnTo>
                    <a:pt x="422" y="761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2" y="1014"/>
                  </a:lnTo>
                  <a:lnTo>
                    <a:pt x="42" y="1014"/>
                  </a:lnTo>
                  <a:lnTo>
                    <a:pt x="0" y="1098"/>
                  </a:lnTo>
                  <a:lnTo>
                    <a:pt x="42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127" y="1394"/>
                  </a:lnTo>
                  <a:lnTo>
                    <a:pt x="296" y="1478"/>
                  </a:lnTo>
                  <a:lnTo>
                    <a:pt x="422" y="1520"/>
                  </a:lnTo>
                  <a:lnTo>
                    <a:pt x="591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2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46" y="1309"/>
                  </a:lnTo>
                  <a:lnTo>
                    <a:pt x="1731" y="1309"/>
                  </a:lnTo>
                  <a:lnTo>
                    <a:pt x="1731" y="1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6115425" y="4454250"/>
              <a:ext cx="14800" cy="25350"/>
            </a:xfrm>
            <a:custGeom>
              <a:avLst/>
              <a:gdLst/>
              <a:ahLst/>
              <a:cxnLst/>
              <a:rect l="l" t="t" r="r" b="b"/>
              <a:pathLst>
                <a:path w="592" h="1014" fill="none" extrusionOk="0">
                  <a:moveTo>
                    <a:pt x="1" y="127"/>
                  </a:moveTo>
                  <a:lnTo>
                    <a:pt x="1" y="127"/>
                  </a:lnTo>
                  <a:lnTo>
                    <a:pt x="1" y="85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254" y="42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423" y="296"/>
                  </a:lnTo>
                  <a:lnTo>
                    <a:pt x="507" y="507"/>
                  </a:lnTo>
                  <a:lnTo>
                    <a:pt x="549" y="760"/>
                  </a:lnTo>
                  <a:lnTo>
                    <a:pt x="592" y="1013"/>
                  </a:lnTo>
                  <a:lnTo>
                    <a:pt x="507" y="971"/>
                  </a:lnTo>
                  <a:lnTo>
                    <a:pt x="507" y="971"/>
                  </a:lnTo>
                  <a:lnTo>
                    <a:pt x="338" y="802"/>
                  </a:lnTo>
                  <a:lnTo>
                    <a:pt x="169" y="591"/>
                  </a:lnTo>
                  <a:lnTo>
                    <a:pt x="43" y="380"/>
                  </a:lnTo>
                  <a:lnTo>
                    <a:pt x="1" y="1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6097475" y="4473250"/>
              <a:ext cx="29575" cy="12675"/>
            </a:xfrm>
            <a:custGeom>
              <a:avLst/>
              <a:gdLst/>
              <a:ahLst/>
              <a:cxnLst/>
              <a:rect l="l" t="t" r="r" b="b"/>
              <a:pathLst>
                <a:path w="1183" h="507" fill="none" extrusionOk="0">
                  <a:moveTo>
                    <a:pt x="85" y="380"/>
                  </a:moveTo>
                  <a:lnTo>
                    <a:pt x="85" y="380"/>
                  </a:lnTo>
                  <a:lnTo>
                    <a:pt x="1" y="2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43" y="8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70" y="0"/>
                  </a:lnTo>
                  <a:lnTo>
                    <a:pt x="296" y="42"/>
                  </a:lnTo>
                  <a:lnTo>
                    <a:pt x="550" y="85"/>
                  </a:lnTo>
                  <a:lnTo>
                    <a:pt x="887" y="211"/>
                  </a:lnTo>
                  <a:lnTo>
                    <a:pt x="1183" y="380"/>
                  </a:lnTo>
                  <a:lnTo>
                    <a:pt x="1183" y="380"/>
                  </a:lnTo>
                  <a:lnTo>
                    <a:pt x="803" y="465"/>
                  </a:lnTo>
                  <a:lnTo>
                    <a:pt x="465" y="507"/>
                  </a:lnTo>
                  <a:lnTo>
                    <a:pt x="212" y="465"/>
                  </a:lnTo>
                  <a:lnTo>
                    <a:pt x="85" y="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601727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extrusionOk="0">
                  <a:moveTo>
                    <a:pt x="8317" y="0"/>
                  </a:moveTo>
                  <a:lnTo>
                    <a:pt x="4855" y="253"/>
                  </a:lnTo>
                  <a:lnTo>
                    <a:pt x="4560" y="296"/>
                  </a:lnTo>
                  <a:lnTo>
                    <a:pt x="4307" y="464"/>
                  </a:lnTo>
                  <a:lnTo>
                    <a:pt x="3969" y="718"/>
                  </a:lnTo>
                  <a:lnTo>
                    <a:pt x="3547" y="1013"/>
                  </a:lnTo>
                  <a:lnTo>
                    <a:pt x="3082" y="1309"/>
                  </a:lnTo>
                  <a:lnTo>
                    <a:pt x="2534" y="1604"/>
                  </a:lnTo>
                  <a:lnTo>
                    <a:pt x="1985" y="1858"/>
                  </a:lnTo>
                  <a:lnTo>
                    <a:pt x="1436" y="2069"/>
                  </a:lnTo>
                  <a:lnTo>
                    <a:pt x="929" y="2237"/>
                  </a:lnTo>
                  <a:lnTo>
                    <a:pt x="381" y="2322"/>
                  </a:lnTo>
                  <a:lnTo>
                    <a:pt x="296" y="2322"/>
                  </a:lnTo>
                  <a:lnTo>
                    <a:pt x="212" y="2406"/>
                  </a:lnTo>
                  <a:lnTo>
                    <a:pt x="85" y="2533"/>
                  </a:lnTo>
                  <a:lnTo>
                    <a:pt x="1" y="2786"/>
                  </a:lnTo>
                  <a:lnTo>
                    <a:pt x="1" y="3040"/>
                  </a:lnTo>
                  <a:lnTo>
                    <a:pt x="85" y="3293"/>
                  </a:lnTo>
                  <a:lnTo>
                    <a:pt x="170" y="3419"/>
                  </a:lnTo>
                  <a:lnTo>
                    <a:pt x="254" y="3504"/>
                  </a:lnTo>
                  <a:lnTo>
                    <a:pt x="381" y="3588"/>
                  </a:lnTo>
                  <a:lnTo>
                    <a:pt x="549" y="3673"/>
                  </a:lnTo>
                  <a:lnTo>
                    <a:pt x="761" y="3757"/>
                  </a:lnTo>
                  <a:lnTo>
                    <a:pt x="972" y="3799"/>
                  </a:lnTo>
                  <a:lnTo>
                    <a:pt x="3040" y="3799"/>
                  </a:lnTo>
                  <a:lnTo>
                    <a:pt x="4053" y="3757"/>
                  </a:lnTo>
                  <a:lnTo>
                    <a:pt x="5066" y="3673"/>
                  </a:lnTo>
                  <a:lnTo>
                    <a:pt x="6080" y="3588"/>
                  </a:lnTo>
                  <a:lnTo>
                    <a:pt x="6839" y="3588"/>
                  </a:lnTo>
                  <a:lnTo>
                    <a:pt x="8401" y="3546"/>
                  </a:lnTo>
                  <a:lnTo>
                    <a:pt x="8612" y="3504"/>
                  </a:lnTo>
                  <a:lnTo>
                    <a:pt x="8781" y="3377"/>
                  </a:lnTo>
                  <a:lnTo>
                    <a:pt x="8908" y="3166"/>
                  </a:lnTo>
                  <a:lnTo>
                    <a:pt x="8908" y="2955"/>
                  </a:lnTo>
                  <a:lnTo>
                    <a:pt x="8570" y="211"/>
                  </a:lnTo>
                  <a:lnTo>
                    <a:pt x="8528" y="127"/>
                  </a:lnTo>
                  <a:lnTo>
                    <a:pt x="8486" y="85"/>
                  </a:lnTo>
                  <a:lnTo>
                    <a:pt x="8401" y="42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601727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fill="none" extrusionOk="0">
                  <a:moveTo>
                    <a:pt x="4855" y="253"/>
                  </a:moveTo>
                  <a:lnTo>
                    <a:pt x="8317" y="0"/>
                  </a:lnTo>
                  <a:lnTo>
                    <a:pt x="8317" y="0"/>
                  </a:lnTo>
                  <a:lnTo>
                    <a:pt x="8401" y="42"/>
                  </a:lnTo>
                  <a:lnTo>
                    <a:pt x="8486" y="85"/>
                  </a:lnTo>
                  <a:lnTo>
                    <a:pt x="8528" y="127"/>
                  </a:lnTo>
                  <a:lnTo>
                    <a:pt x="8570" y="211"/>
                  </a:lnTo>
                  <a:lnTo>
                    <a:pt x="8908" y="2955"/>
                  </a:lnTo>
                  <a:lnTo>
                    <a:pt x="8908" y="2955"/>
                  </a:lnTo>
                  <a:lnTo>
                    <a:pt x="8908" y="3166"/>
                  </a:lnTo>
                  <a:lnTo>
                    <a:pt x="8781" y="3377"/>
                  </a:lnTo>
                  <a:lnTo>
                    <a:pt x="8612" y="3504"/>
                  </a:lnTo>
                  <a:lnTo>
                    <a:pt x="8401" y="3546"/>
                  </a:lnTo>
                  <a:lnTo>
                    <a:pt x="8401" y="3546"/>
                  </a:lnTo>
                  <a:lnTo>
                    <a:pt x="6839" y="3588"/>
                  </a:lnTo>
                  <a:lnTo>
                    <a:pt x="6080" y="3588"/>
                  </a:lnTo>
                  <a:lnTo>
                    <a:pt x="5066" y="3673"/>
                  </a:lnTo>
                  <a:lnTo>
                    <a:pt x="5066" y="3673"/>
                  </a:lnTo>
                  <a:lnTo>
                    <a:pt x="4053" y="3757"/>
                  </a:lnTo>
                  <a:lnTo>
                    <a:pt x="3040" y="3799"/>
                  </a:lnTo>
                  <a:lnTo>
                    <a:pt x="1985" y="3799"/>
                  </a:lnTo>
                  <a:lnTo>
                    <a:pt x="972" y="3799"/>
                  </a:lnTo>
                  <a:lnTo>
                    <a:pt x="972" y="3799"/>
                  </a:lnTo>
                  <a:lnTo>
                    <a:pt x="761" y="3757"/>
                  </a:lnTo>
                  <a:lnTo>
                    <a:pt x="549" y="3673"/>
                  </a:lnTo>
                  <a:lnTo>
                    <a:pt x="381" y="3588"/>
                  </a:lnTo>
                  <a:lnTo>
                    <a:pt x="254" y="3504"/>
                  </a:lnTo>
                  <a:lnTo>
                    <a:pt x="170" y="3419"/>
                  </a:lnTo>
                  <a:lnTo>
                    <a:pt x="85" y="3293"/>
                  </a:lnTo>
                  <a:lnTo>
                    <a:pt x="1" y="3040"/>
                  </a:lnTo>
                  <a:lnTo>
                    <a:pt x="1" y="2786"/>
                  </a:lnTo>
                  <a:lnTo>
                    <a:pt x="85" y="2533"/>
                  </a:lnTo>
                  <a:lnTo>
                    <a:pt x="212" y="2406"/>
                  </a:lnTo>
                  <a:lnTo>
                    <a:pt x="296" y="2322"/>
                  </a:lnTo>
                  <a:lnTo>
                    <a:pt x="381" y="2322"/>
                  </a:lnTo>
                  <a:lnTo>
                    <a:pt x="381" y="2322"/>
                  </a:lnTo>
                  <a:lnTo>
                    <a:pt x="929" y="2237"/>
                  </a:lnTo>
                  <a:lnTo>
                    <a:pt x="1436" y="2069"/>
                  </a:lnTo>
                  <a:lnTo>
                    <a:pt x="1985" y="1858"/>
                  </a:lnTo>
                  <a:lnTo>
                    <a:pt x="2534" y="1604"/>
                  </a:lnTo>
                  <a:lnTo>
                    <a:pt x="3082" y="1309"/>
                  </a:lnTo>
                  <a:lnTo>
                    <a:pt x="3547" y="1013"/>
                  </a:lnTo>
                  <a:lnTo>
                    <a:pt x="3969" y="718"/>
                  </a:lnTo>
                  <a:lnTo>
                    <a:pt x="4307" y="464"/>
                  </a:lnTo>
                  <a:lnTo>
                    <a:pt x="4307" y="464"/>
                  </a:lnTo>
                  <a:lnTo>
                    <a:pt x="4560" y="296"/>
                  </a:lnTo>
                  <a:lnTo>
                    <a:pt x="485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5654225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extrusionOk="0">
                  <a:moveTo>
                    <a:pt x="3125" y="0"/>
                  </a:moveTo>
                  <a:lnTo>
                    <a:pt x="1" y="42"/>
                  </a:lnTo>
                  <a:lnTo>
                    <a:pt x="1563" y="7219"/>
                  </a:lnTo>
                  <a:lnTo>
                    <a:pt x="4687" y="7177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5654225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fill="none" extrusionOk="0">
                  <a:moveTo>
                    <a:pt x="4687" y="7177"/>
                  </a:moveTo>
                  <a:lnTo>
                    <a:pt x="1563" y="7219"/>
                  </a:lnTo>
                  <a:lnTo>
                    <a:pt x="1" y="42"/>
                  </a:lnTo>
                  <a:lnTo>
                    <a:pt x="3125" y="0"/>
                  </a:lnTo>
                  <a:lnTo>
                    <a:pt x="4687" y="7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5453725" y="3205750"/>
              <a:ext cx="1082825" cy="1175700"/>
            </a:xfrm>
            <a:custGeom>
              <a:avLst/>
              <a:gdLst/>
              <a:ahLst/>
              <a:cxnLst/>
              <a:rect l="l" t="t" r="r" b="b"/>
              <a:pathLst>
                <a:path w="43313" h="47028" extrusionOk="0">
                  <a:moveTo>
                    <a:pt x="40779" y="1"/>
                  </a:moveTo>
                  <a:lnTo>
                    <a:pt x="24062" y="3209"/>
                  </a:lnTo>
                  <a:lnTo>
                    <a:pt x="23978" y="7642"/>
                  </a:lnTo>
                  <a:lnTo>
                    <a:pt x="22163" y="7810"/>
                  </a:lnTo>
                  <a:lnTo>
                    <a:pt x="20263" y="8064"/>
                  </a:lnTo>
                  <a:lnTo>
                    <a:pt x="18321" y="8359"/>
                  </a:lnTo>
                  <a:lnTo>
                    <a:pt x="16379" y="8739"/>
                  </a:lnTo>
                  <a:lnTo>
                    <a:pt x="14395" y="9203"/>
                  </a:lnTo>
                  <a:lnTo>
                    <a:pt x="12496" y="9710"/>
                  </a:lnTo>
                  <a:lnTo>
                    <a:pt x="10638" y="10217"/>
                  </a:lnTo>
                  <a:lnTo>
                    <a:pt x="8823" y="10808"/>
                  </a:lnTo>
                  <a:lnTo>
                    <a:pt x="7134" y="11399"/>
                  </a:lnTo>
                  <a:lnTo>
                    <a:pt x="5572" y="12032"/>
                  </a:lnTo>
                  <a:lnTo>
                    <a:pt x="4179" y="12665"/>
                  </a:lnTo>
                  <a:lnTo>
                    <a:pt x="2955" y="13298"/>
                  </a:lnTo>
                  <a:lnTo>
                    <a:pt x="2406" y="13636"/>
                  </a:lnTo>
                  <a:lnTo>
                    <a:pt x="1900" y="13974"/>
                  </a:lnTo>
                  <a:lnTo>
                    <a:pt x="1478" y="14311"/>
                  </a:lnTo>
                  <a:lnTo>
                    <a:pt x="1098" y="14607"/>
                  </a:lnTo>
                  <a:lnTo>
                    <a:pt x="802" y="14945"/>
                  </a:lnTo>
                  <a:lnTo>
                    <a:pt x="549" y="15240"/>
                  </a:lnTo>
                  <a:lnTo>
                    <a:pt x="338" y="15578"/>
                  </a:lnTo>
                  <a:lnTo>
                    <a:pt x="253" y="15873"/>
                  </a:lnTo>
                  <a:lnTo>
                    <a:pt x="127" y="16633"/>
                  </a:lnTo>
                  <a:lnTo>
                    <a:pt x="42" y="17435"/>
                  </a:lnTo>
                  <a:lnTo>
                    <a:pt x="0" y="18364"/>
                  </a:lnTo>
                  <a:lnTo>
                    <a:pt x="42" y="19335"/>
                  </a:lnTo>
                  <a:lnTo>
                    <a:pt x="85" y="20390"/>
                  </a:lnTo>
                  <a:lnTo>
                    <a:pt x="211" y="21530"/>
                  </a:lnTo>
                  <a:lnTo>
                    <a:pt x="380" y="22670"/>
                  </a:lnTo>
                  <a:lnTo>
                    <a:pt x="591" y="23894"/>
                  </a:lnTo>
                  <a:lnTo>
                    <a:pt x="1055" y="26385"/>
                  </a:lnTo>
                  <a:lnTo>
                    <a:pt x="1646" y="29002"/>
                  </a:lnTo>
                  <a:lnTo>
                    <a:pt x="2322" y="31619"/>
                  </a:lnTo>
                  <a:lnTo>
                    <a:pt x="3040" y="34237"/>
                  </a:lnTo>
                  <a:lnTo>
                    <a:pt x="3799" y="36769"/>
                  </a:lnTo>
                  <a:lnTo>
                    <a:pt x="4559" y="39133"/>
                  </a:lnTo>
                  <a:lnTo>
                    <a:pt x="5868" y="43186"/>
                  </a:lnTo>
                  <a:lnTo>
                    <a:pt x="6839" y="45972"/>
                  </a:lnTo>
                  <a:lnTo>
                    <a:pt x="7219" y="47027"/>
                  </a:lnTo>
                  <a:lnTo>
                    <a:pt x="12918" y="46605"/>
                  </a:lnTo>
                  <a:lnTo>
                    <a:pt x="12664" y="45466"/>
                  </a:lnTo>
                  <a:lnTo>
                    <a:pt x="12031" y="42468"/>
                  </a:lnTo>
                  <a:lnTo>
                    <a:pt x="11187" y="38205"/>
                  </a:lnTo>
                  <a:lnTo>
                    <a:pt x="10765" y="35798"/>
                  </a:lnTo>
                  <a:lnTo>
                    <a:pt x="10343" y="33308"/>
                  </a:lnTo>
                  <a:lnTo>
                    <a:pt x="10005" y="30817"/>
                  </a:lnTo>
                  <a:lnTo>
                    <a:pt x="9709" y="28369"/>
                  </a:lnTo>
                  <a:lnTo>
                    <a:pt x="9541" y="26089"/>
                  </a:lnTo>
                  <a:lnTo>
                    <a:pt x="9456" y="25034"/>
                  </a:lnTo>
                  <a:lnTo>
                    <a:pt x="9456" y="24021"/>
                  </a:lnTo>
                  <a:lnTo>
                    <a:pt x="9456" y="23092"/>
                  </a:lnTo>
                  <a:lnTo>
                    <a:pt x="9498" y="22248"/>
                  </a:lnTo>
                  <a:lnTo>
                    <a:pt x="9583" y="21488"/>
                  </a:lnTo>
                  <a:lnTo>
                    <a:pt x="9709" y="20812"/>
                  </a:lnTo>
                  <a:lnTo>
                    <a:pt x="9921" y="20264"/>
                  </a:lnTo>
                  <a:lnTo>
                    <a:pt x="10005" y="20053"/>
                  </a:lnTo>
                  <a:lnTo>
                    <a:pt x="10132" y="19841"/>
                  </a:lnTo>
                  <a:lnTo>
                    <a:pt x="10258" y="19673"/>
                  </a:lnTo>
                  <a:lnTo>
                    <a:pt x="10427" y="19546"/>
                  </a:lnTo>
                  <a:lnTo>
                    <a:pt x="10596" y="19462"/>
                  </a:lnTo>
                  <a:lnTo>
                    <a:pt x="10765" y="19419"/>
                  </a:lnTo>
                  <a:lnTo>
                    <a:pt x="11356" y="19335"/>
                  </a:lnTo>
                  <a:lnTo>
                    <a:pt x="12116" y="19250"/>
                  </a:lnTo>
                  <a:lnTo>
                    <a:pt x="14226" y="19250"/>
                  </a:lnTo>
                  <a:lnTo>
                    <a:pt x="16886" y="19293"/>
                  </a:lnTo>
                  <a:lnTo>
                    <a:pt x="19925" y="19335"/>
                  </a:lnTo>
                  <a:lnTo>
                    <a:pt x="23387" y="19419"/>
                  </a:lnTo>
                  <a:lnTo>
                    <a:pt x="26975" y="19462"/>
                  </a:lnTo>
                  <a:lnTo>
                    <a:pt x="28790" y="19462"/>
                  </a:lnTo>
                  <a:lnTo>
                    <a:pt x="30563" y="19419"/>
                  </a:lnTo>
                  <a:lnTo>
                    <a:pt x="32294" y="19377"/>
                  </a:lnTo>
                  <a:lnTo>
                    <a:pt x="33941" y="19293"/>
                  </a:lnTo>
                  <a:lnTo>
                    <a:pt x="35503" y="19124"/>
                  </a:lnTo>
                  <a:lnTo>
                    <a:pt x="36980" y="18955"/>
                  </a:lnTo>
                  <a:lnTo>
                    <a:pt x="38331" y="18744"/>
                  </a:lnTo>
                  <a:lnTo>
                    <a:pt x="39513" y="18448"/>
                  </a:lnTo>
                  <a:lnTo>
                    <a:pt x="40062" y="18280"/>
                  </a:lnTo>
                  <a:lnTo>
                    <a:pt x="40568" y="18068"/>
                  </a:lnTo>
                  <a:lnTo>
                    <a:pt x="40990" y="17900"/>
                  </a:lnTo>
                  <a:lnTo>
                    <a:pt x="41413" y="17689"/>
                  </a:lnTo>
                  <a:lnTo>
                    <a:pt x="41750" y="17435"/>
                  </a:lnTo>
                  <a:lnTo>
                    <a:pt x="42046" y="17182"/>
                  </a:lnTo>
                  <a:lnTo>
                    <a:pt x="42299" y="16929"/>
                  </a:lnTo>
                  <a:lnTo>
                    <a:pt x="42468" y="16633"/>
                  </a:lnTo>
                  <a:lnTo>
                    <a:pt x="42679" y="16127"/>
                  </a:lnTo>
                  <a:lnTo>
                    <a:pt x="42890" y="15578"/>
                  </a:lnTo>
                  <a:lnTo>
                    <a:pt x="43017" y="15029"/>
                  </a:lnTo>
                  <a:lnTo>
                    <a:pt x="43143" y="14438"/>
                  </a:lnTo>
                  <a:lnTo>
                    <a:pt x="43228" y="13805"/>
                  </a:lnTo>
                  <a:lnTo>
                    <a:pt x="43270" y="13172"/>
                  </a:lnTo>
                  <a:lnTo>
                    <a:pt x="43312" y="12538"/>
                  </a:lnTo>
                  <a:lnTo>
                    <a:pt x="43312" y="11863"/>
                  </a:lnTo>
                  <a:lnTo>
                    <a:pt x="43228" y="10470"/>
                  </a:lnTo>
                  <a:lnTo>
                    <a:pt x="43101" y="9119"/>
                  </a:lnTo>
                  <a:lnTo>
                    <a:pt x="42890" y="7726"/>
                  </a:lnTo>
                  <a:lnTo>
                    <a:pt x="42595" y="6375"/>
                  </a:lnTo>
                  <a:lnTo>
                    <a:pt x="42299" y="5109"/>
                  </a:lnTo>
                  <a:lnTo>
                    <a:pt x="42004" y="3927"/>
                  </a:lnTo>
                  <a:lnTo>
                    <a:pt x="41413" y="1900"/>
                  </a:lnTo>
                  <a:lnTo>
                    <a:pt x="40990" y="507"/>
                  </a:lnTo>
                  <a:lnTo>
                    <a:pt x="407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5453725" y="3205750"/>
              <a:ext cx="1082825" cy="1175700"/>
            </a:xfrm>
            <a:custGeom>
              <a:avLst/>
              <a:gdLst/>
              <a:ahLst/>
              <a:cxnLst/>
              <a:rect l="l" t="t" r="r" b="b"/>
              <a:pathLst>
                <a:path w="43313" h="47028" fill="none" extrusionOk="0">
                  <a:moveTo>
                    <a:pt x="23978" y="7642"/>
                  </a:moveTo>
                  <a:lnTo>
                    <a:pt x="24062" y="3209"/>
                  </a:lnTo>
                  <a:lnTo>
                    <a:pt x="40779" y="1"/>
                  </a:lnTo>
                  <a:lnTo>
                    <a:pt x="40779" y="1"/>
                  </a:lnTo>
                  <a:lnTo>
                    <a:pt x="40990" y="507"/>
                  </a:lnTo>
                  <a:lnTo>
                    <a:pt x="41413" y="1900"/>
                  </a:lnTo>
                  <a:lnTo>
                    <a:pt x="42004" y="3927"/>
                  </a:lnTo>
                  <a:lnTo>
                    <a:pt x="42299" y="5109"/>
                  </a:lnTo>
                  <a:lnTo>
                    <a:pt x="42595" y="6375"/>
                  </a:lnTo>
                  <a:lnTo>
                    <a:pt x="42890" y="7726"/>
                  </a:lnTo>
                  <a:lnTo>
                    <a:pt x="43101" y="9119"/>
                  </a:lnTo>
                  <a:lnTo>
                    <a:pt x="43228" y="10470"/>
                  </a:lnTo>
                  <a:lnTo>
                    <a:pt x="43312" y="11863"/>
                  </a:lnTo>
                  <a:lnTo>
                    <a:pt x="43312" y="12538"/>
                  </a:lnTo>
                  <a:lnTo>
                    <a:pt x="43270" y="13172"/>
                  </a:lnTo>
                  <a:lnTo>
                    <a:pt x="43228" y="13805"/>
                  </a:lnTo>
                  <a:lnTo>
                    <a:pt x="43143" y="14438"/>
                  </a:lnTo>
                  <a:lnTo>
                    <a:pt x="43017" y="15029"/>
                  </a:lnTo>
                  <a:lnTo>
                    <a:pt x="42890" y="15578"/>
                  </a:lnTo>
                  <a:lnTo>
                    <a:pt x="42679" y="16127"/>
                  </a:lnTo>
                  <a:lnTo>
                    <a:pt x="42468" y="16633"/>
                  </a:lnTo>
                  <a:lnTo>
                    <a:pt x="42468" y="16633"/>
                  </a:lnTo>
                  <a:lnTo>
                    <a:pt x="42299" y="16929"/>
                  </a:lnTo>
                  <a:lnTo>
                    <a:pt x="42046" y="17182"/>
                  </a:lnTo>
                  <a:lnTo>
                    <a:pt x="41750" y="17435"/>
                  </a:lnTo>
                  <a:lnTo>
                    <a:pt x="41413" y="17689"/>
                  </a:lnTo>
                  <a:lnTo>
                    <a:pt x="40990" y="17900"/>
                  </a:lnTo>
                  <a:lnTo>
                    <a:pt x="40568" y="18068"/>
                  </a:lnTo>
                  <a:lnTo>
                    <a:pt x="40062" y="18280"/>
                  </a:lnTo>
                  <a:lnTo>
                    <a:pt x="39513" y="18448"/>
                  </a:lnTo>
                  <a:lnTo>
                    <a:pt x="38331" y="18744"/>
                  </a:lnTo>
                  <a:lnTo>
                    <a:pt x="36980" y="18955"/>
                  </a:lnTo>
                  <a:lnTo>
                    <a:pt x="35503" y="19124"/>
                  </a:lnTo>
                  <a:lnTo>
                    <a:pt x="33941" y="19293"/>
                  </a:lnTo>
                  <a:lnTo>
                    <a:pt x="32294" y="19377"/>
                  </a:lnTo>
                  <a:lnTo>
                    <a:pt x="30563" y="19419"/>
                  </a:lnTo>
                  <a:lnTo>
                    <a:pt x="28790" y="19462"/>
                  </a:lnTo>
                  <a:lnTo>
                    <a:pt x="26975" y="19462"/>
                  </a:lnTo>
                  <a:lnTo>
                    <a:pt x="23387" y="19419"/>
                  </a:lnTo>
                  <a:lnTo>
                    <a:pt x="19925" y="19335"/>
                  </a:lnTo>
                  <a:lnTo>
                    <a:pt x="19925" y="19335"/>
                  </a:lnTo>
                  <a:lnTo>
                    <a:pt x="16886" y="19293"/>
                  </a:lnTo>
                  <a:lnTo>
                    <a:pt x="14226" y="19250"/>
                  </a:lnTo>
                  <a:lnTo>
                    <a:pt x="13087" y="19250"/>
                  </a:lnTo>
                  <a:lnTo>
                    <a:pt x="12116" y="19250"/>
                  </a:lnTo>
                  <a:lnTo>
                    <a:pt x="11356" y="19335"/>
                  </a:lnTo>
                  <a:lnTo>
                    <a:pt x="10765" y="19419"/>
                  </a:lnTo>
                  <a:lnTo>
                    <a:pt x="10765" y="19419"/>
                  </a:lnTo>
                  <a:lnTo>
                    <a:pt x="10596" y="19462"/>
                  </a:lnTo>
                  <a:lnTo>
                    <a:pt x="10427" y="19546"/>
                  </a:lnTo>
                  <a:lnTo>
                    <a:pt x="10258" y="19673"/>
                  </a:lnTo>
                  <a:lnTo>
                    <a:pt x="10132" y="19841"/>
                  </a:lnTo>
                  <a:lnTo>
                    <a:pt x="10005" y="20053"/>
                  </a:lnTo>
                  <a:lnTo>
                    <a:pt x="9921" y="20264"/>
                  </a:lnTo>
                  <a:lnTo>
                    <a:pt x="9709" y="20812"/>
                  </a:lnTo>
                  <a:lnTo>
                    <a:pt x="9583" y="21488"/>
                  </a:lnTo>
                  <a:lnTo>
                    <a:pt x="9498" y="22248"/>
                  </a:lnTo>
                  <a:lnTo>
                    <a:pt x="9456" y="23092"/>
                  </a:lnTo>
                  <a:lnTo>
                    <a:pt x="9456" y="24021"/>
                  </a:lnTo>
                  <a:lnTo>
                    <a:pt x="9456" y="25034"/>
                  </a:lnTo>
                  <a:lnTo>
                    <a:pt x="9541" y="26089"/>
                  </a:lnTo>
                  <a:lnTo>
                    <a:pt x="9709" y="28369"/>
                  </a:lnTo>
                  <a:lnTo>
                    <a:pt x="10005" y="30817"/>
                  </a:lnTo>
                  <a:lnTo>
                    <a:pt x="10343" y="33308"/>
                  </a:lnTo>
                  <a:lnTo>
                    <a:pt x="10765" y="35798"/>
                  </a:lnTo>
                  <a:lnTo>
                    <a:pt x="11187" y="38205"/>
                  </a:lnTo>
                  <a:lnTo>
                    <a:pt x="12031" y="42468"/>
                  </a:lnTo>
                  <a:lnTo>
                    <a:pt x="12664" y="45466"/>
                  </a:lnTo>
                  <a:lnTo>
                    <a:pt x="12918" y="46605"/>
                  </a:lnTo>
                  <a:lnTo>
                    <a:pt x="7219" y="47027"/>
                  </a:lnTo>
                  <a:lnTo>
                    <a:pt x="7219" y="47027"/>
                  </a:lnTo>
                  <a:lnTo>
                    <a:pt x="6839" y="45972"/>
                  </a:lnTo>
                  <a:lnTo>
                    <a:pt x="5868" y="43186"/>
                  </a:lnTo>
                  <a:lnTo>
                    <a:pt x="4559" y="39133"/>
                  </a:lnTo>
                  <a:lnTo>
                    <a:pt x="3799" y="36769"/>
                  </a:lnTo>
                  <a:lnTo>
                    <a:pt x="3040" y="34237"/>
                  </a:lnTo>
                  <a:lnTo>
                    <a:pt x="2322" y="31619"/>
                  </a:lnTo>
                  <a:lnTo>
                    <a:pt x="1646" y="29002"/>
                  </a:lnTo>
                  <a:lnTo>
                    <a:pt x="1055" y="26385"/>
                  </a:lnTo>
                  <a:lnTo>
                    <a:pt x="591" y="23894"/>
                  </a:lnTo>
                  <a:lnTo>
                    <a:pt x="380" y="22670"/>
                  </a:lnTo>
                  <a:lnTo>
                    <a:pt x="211" y="21530"/>
                  </a:lnTo>
                  <a:lnTo>
                    <a:pt x="85" y="20390"/>
                  </a:lnTo>
                  <a:lnTo>
                    <a:pt x="42" y="19335"/>
                  </a:lnTo>
                  <a:lnTo>
                    <a:pt x="0" y="18364"/>
                  </a:lnTo>
                  <a:lnTo>
                    <a:pt x="42" y="17435"/>
                  </a:lnTo>
                  <a:lnTo>
                    <a:pt x="127" y="16633"/>
                  </a:lnTo>
                  <a:lnTo>
                    <a:pt x="253" y="15873"/>
                  </a:lnTo>
                  <a:lnTo>
                    <a:pt x="253" y="15873"/>
                  </a:lnTo>
                  <a:lnTo>
                    <a:pt x="338" y="15578"/>
                  </a:lnTo>
                  <a:lnTo>
                    <a:pt x="549" y="15240"/>
                  </a:lnTo>
                  <a:lnTo>
                    <a:pt x="802" y="14945"/>
                  </a:lnTo>
                  <a:lnTo>
                    <a:pt x="1098" y="14607"/>
                  </a:lnTo>
                  <a:lnTo>
                    <a:pt x="1478" y="14311"/>
                  </a:lnTo>
                  <a:lnTo>
                    <a:pt x="1900" y="13974"/>
                  </a:lnTo>
                  <a:lnTo>
                    <a:pt x="2406" y="13636"/>
                  </a:lnTo>
                  <a:lnTo>
                    <a:pt x="2955" y="13298"/>
                  </a:lnTo>
                  <a:lnTo>
                    <a:pt x="4179" y="12665"/>
                  </a:lnTo>
                  <a:lnTo>
                    <a:pt x="5572" y="12032"/>
                  </a:lnTo>
                  <a:lnTo>
                    <a:pt x="7134" y="11399"/>
                  </a:lnTo>
                  <a:lnTo>
                    <a:pt x="8823" y="10808"/>
                  </a:lnTo>
                  <a:lnTo>
                    <a:pt x="10638" y="10217"/>
                  </a:lnTo>
                  <a:lnTo>
                    <a:pt x="12496" y="9710"/>
                  </a:lnTo>
                  <a:lnTo>
                    <a:pt x="14395" y="9203"/>
                  </a:lnTo>
                  <a:lnTo>
                    <a:pt x="16379" y="8739"/>
                  </a:lnTo>
                  <a:lnTo>
                    <a:pt x="18321" y="8359"/>
                  </a:lnTo>
                  <a:lnTo>
                    <a:pt x="20263" y="8064"/>
                  </a:lnTo>
                  <a:lnTo>
                    <a:pt x="22163" y="7810"/>
                  </a:lnTo>
                  <a:lnTo>
                    <a:pt x="23978" y="7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5597250" y="4306500"/>
              <a:ext cx="194200" cy="82325"/>
            </a:xfrm>
            <a:custGeom>
              <a:avLst/>
              <a:gdLst/>
              <a:ahLst/>
              <a:cxnLst/>
              <a:rect l="l" t="t" r="r" b="b"/>
              <a:pathLst>
                <a:path w="7768" h="3293" extrusionOk="0">
                  <a:moveTo>
                    <a:pt x="7472" y="0"/>
                  </a:moveTo>
                  <a:lnTo>
                    <a:pt x="0" y="338"/>
                  </a:lnTo>
                  <a:lnTo>
                    <a:pt x="1013" y="3293"/>
                  </a:lnTo>
                  <a:lnTo>
                    <a:pt x="7768" y="2829"/>
                  </a:lnTo>
                  <a:lnTo>
                    <a:pt x="747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5597250" y="4306500"/>
              <a:ext cx="194200" cy="82325"/>
            </a:xfrm>
            <a:custGeom>
              <a:avLst/>
              <a:gdLst/>
              <a:ahLst/>
              <a:cxnLst/>
              <a:rect l="l" t="t" r="r" b="b"/>
              <a:pathLst>
                <a:path w="7768" h="3293" fill="none" extrusionOk="0">
                  <a:moveTo>
                    <a:pt x="7768" y="2829"/>
                  </a:moveTo>
                  <a:lnTo>
                    <a:pt x="1013" y="3293"/>
                  </a:lnTo>
                  <a:lnTo>
                    <a:pt x="0" y="338"/>
                  </a:lnTo>
                  <a:lnTo>
                    <a:pt x="7472" y="0"/>
                  </a:lnTo>
                  <a:lnTo>
                    <a:pt x="7768" y="28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5597250" y="4312825"/>
              <a:ext cx="53850" cy="76000"/>
            </a:xfrm>
            <a:custGeom>
              <a:avLst/>
              <a:gdLst/>
              <a:ahLst/>
              <a:cxnLst/>
              <a:rect l="l" t="t" r="r" b="b"/>
              <a:pathLst>
                <a:path w="2154" h="3040" extrusionOk="0">
                  <a:moveTo>
                    <a:pt x="2153" y="1"/>
                  </a:moveTo>
                  <a:lnTo>
                    <a:pt x="0" y="85"/>
                  </a:lnTo>
                  <a:lnTo>
                    <a:pt x="1013" y="3040"/>
                  </a:lnTo>
                  <a:lnTo>
                    <a:pt x="2153" y="2956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5597250" y="4312825"/>
              <a:ext cx="53850" cy="76000"/>
            </a:xfrm>
            <a:custGeom>
              <a:avLst/>
              <a:gdLst/>
              <a:ahLst/>
              <a:cxnLst/>
              <a:rect l="l" t="t" r="r" b="b"/>
              <a:pathLst>
                <a:path w="2154" h="3040" fill="none" extrusionOk="0">
                  <a:moveTo>
                    <a:pt x="2153" y="1"/>
                  </a:moveTo>
                  <a:lnTo>
                    <a:pt x="0" y="85"/>
                  </a:lnTo>
                  <a:lnTo>
                    <a:pt x="1013" y="3040"/>
                  </a:lnTo>
                  <a:lnTo>
                    <a:pt x="2153" y="2956"/>
                  </a:lnTo>
                  <a:lnTo>
                    <a:pt x="2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5638400" y="44510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extrusionOk="0">
                  <a:moveTo>
                    <a:pt x="1014" y="127"/>
                  </a:moveTo>
                  <a:lnTo>
                    <a:pt x="1098" y="169"/>
                  </a:lnTo>
                  <a:lnTo>
                    <a:pt x="1183" y="212"/>
                  </a:lnTo>
                  <a:lnTo>
                    <a:pt x="1309" y="423"/>
                  </a:lnTo>
                  <a:lnTo>
                    <a:pt x="1394" y="634"/>
                  </a:lnTo>
                  <a:lnTo>
                    <a:pt x="1436" y="887"/>
                  </a:lnTo>
                  <a:lnTo>
                    <a:pt x="1436" y="1140"/>
                  </a:lnTo>
                  <a:lnTo>
                    <a:pt x="1394" y="1098"/>
                  </a:lnTo>
                  <a:lnTo>
                    <a:pt x="1183" y="929"/>
                  </a:lnTo>
                  <a:lnTo>
                    <a:pt x="1056" y="718"/>
                  </a:lnTo>
                  <a:lnTo>
                    <a:pt x="929" y="507"/>
                  </a:lnTo>
                  <a:lnTo>
                    <a:pt x="887" y="254"/>
                  </a:lnTo>
                  <a:lnTo>
                    <a:pt x="887" y="212"/>
                  </a:lnTo>
                  <a:lnTo>
                    <a:pt x="1014" y="127"/>
                  </a:lnTo>
                  <a:close/>
                  <a:moveTo>
                    <a:pt x="338" y="887"/>
                  </a:moveTo>
                  <a:lnTo>
                    <a:pt x="423" y="929"/>
                  </a:lnTo>
                  <a:lnTo>
                    <a:pt x="718" y="972"/>
                  </a:lnTo>
                  <a:lnTo>
                    <a:pt x="1056" y="1098"/>
                  </a:lnTo>
                  <a:lnTo>
                    <a:pt x="1352" y="1267"/>
                  </a:lnTo>
                  <a:lnTo>
                    <a:pt x="972" y="1352"/>
                  </a:lnTo>
                  <a:lnTo>
                    <a:pt x="634" y="1394"/>
                  </a:lnTo>
                  <a:lnTo>
                    <a:pt x="381" y="1352"/>
                  </a:lnTo>
                  <a:lnTo>
                    <a:pt x="212" y="1267"/>
                  </a:lnTo>
                  <a:lnTo>
                    <a:pt x="169" y="1183"/>
                  </a:lnTo>
                  <a:lnTo>
                    <a:pt x="169" y="1014"/>
                  </a:lnTo>
                  <a:lnTo>
                    <a:pt x="169" y="972"/>
                  </a:lnTo>
                  <a:lnTo>
                    <a:pt x="254" y="929"/>
                  </a:lnTo>
                  <a:lnTo>
                    <a:pt x="338" y="887"/>
                  </a:lnTo>
                  <a:close/>
                  <a:moveTo>
                    <a:pt x="887" y="1"/>
                  </a:moveTo>
                  <a:lnTo>
                    <a:pt x="845" y="85"/>
                  </a:lnTo>
                  <a:lnTo>
                    <a:pt x="761" y="127"/>
                  </a:lnTo>
                  <a:lnTo>
                    <a:pt x="718" y="212"/>
                  </a:lnTo>
                  <a:lnTo>
                    <a:pt x="761" y="423"/>
                  </a:lnTo>
                  <a:lnTo>
                    <a:pt x="845" y="634"/>
                  </a:lnTo>
                  <a:lnTo>
                    <a:pt x="929" y="803"/>
                  </a:lnTo>
                  <a:lnTo>
                    <a:pt x="1056" y="929"/>
                  </a:lnTo>
                  <a:lnTo>
                    <a:pt x="845" y="845"/>
                  </a:lnTo>
                  <a:lnTo>
                    <a:pt x="634" y="803"/>
                  </a:lnTo>
                  <a:lnTo>
                    <a:pt x="423" y="761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3" y="1014"/>
                  </a:lnTo>
                  <a:lnTo>
                    <a:pt x="1" y="1098"/>
                  </a:lnTo>
                  <a:lnTo>
                    <a:pt x="43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254" y="1478"/>
                  </a:lnTo>
                  <a:lnTo>
                    <a:pt x="423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3" y="1352"/>
                  </a:lnTo>
                  <a:lnTo>
                    <a:pt x="1605" y="1352"/>
                  </a:lnTo>
                  <a:lnTo>
                    <a:pt x="1647" y="1309"/>
                  </a:lnTo>
                  <a:lnTo>
                    <a:pt x="1731" y="1309"/>
                  </a:lnTo>
                  <a:lnTo>
                    <a:pt x="1689" y="1098"/>
                  </a:lnTo>
                  <a:lnTo>
                    <a:pt x="1647" y="761"/>
                  </a:lnTo>
                  <a:lnTo>
                    <a:pt x="1563" y="381"/>
                  </a:lnTo>
                  <a:lnTo>
                    <a:pt x="1436" y="212"/>
                  </a:lnTo>
                  <a:lnTo>
                    <a:pt x="1352" y="85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5638400" y="44510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fill="none" extrusionOk="0">
                  <a:moveTo>
                    <a:pt x="1731" y="1309"/>
                  </a:moveTo>
                  <a:lnTo>
                    <a:pt x="1731" y="1309"/>
                  </a:lnTo>
                  <a:lnTo>
                    <a:pt x="1689" y="1098"/>
                  </a:lnTo>
                  <a:lnTo>
                    <a:pt x="1647" y="761"/>
                  </a:lnTo>
                  <a:lnTo>
                    <a:pt x="1563" y="381"/>
                  </a:lnTo>
                  <a:lnTo>
                    <a:pt x="1436" y="212"/>
                  </a:lnTo>
                  <a:lnTo>
                    <a:pt x="1352" y="85"/>
                  </a:lnTo>
                  <a:lnTo>
                    <a:pt x="1352" y="85"/>
                  </a:lnTo>
                  <a:lnTo>
                    <a:pt x="1183" y="1"/>
                  </a:lnTo>
                  <a:lnTo>
                    <a:pt x="1014" y="1"/>
                  </a:lnTo>
                  <a:lnTo>
                    <a:pt x="1014" y="1"/>
                  </a:lnTo>
                  <a:lnTo>
                    <a:pt x="887" y="1"/>
                  </a:lnTo>
                  <a:lnTo>
                    <a:pt x="845" y="85"/>
                  </a:lnTo>
                  <a:lnTo>
                    <a:pt x="761" y="127"/>
                  </a:lnTo>
                  <a:lnTo>
                    <a:pt x="718" y="212"/>
                  </a:lnTo>
                  <a:lnTo>
                    <a:pt x="718" y="212"/>
                  </a:lnTo>
                  <a:lnTo>
                    <a:pt x="761" y="423"/>
                  </a:lnTo>
                  <a:lnTo>
                    <a:pt x="845" y="634"/>
                  </a:lnTo>
                  <a:lnTo>
                    <a:pt x="929" y="803"/>
                  </a:lnTo>
                  <a:lnTo>
                    <a:pt x="1056" y="929"/>
                  </a:lnTo>
                  <a:lnTo>
                    <a:pt x="1056" y="929"/>
                  </a:lnTo>
                  <a:lnTo>
                    <a:pt x="845" y="845"/>
                  </a:lnTo>
                  <a:lnTo>
                    <a:pt x="634" y="803"/>
                  </a:lnTo>
                  <a:lnTo>
                    <a:pt x="423" y="761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3" y="1014"/>
                  </a:lnTo>
                  <a:lnTo>
                    <a:pt x="43" y="1014"/>
                  </a:lnTo>
                  <a:lnTo>
                    <a:pt x="1" y="1098"/>
                  </a:lnTo>
                  <a:lnTo>
                    <a:pt x="43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127" y="1394"/>
                  </a:lnTo>
                  <a:lnTo>
                    <a:pt x="254" y="1478"/>
                  </a:lnTo>
                  <a:lnTo>
                    <a:pt x="423" y="1520"/>
                  </a:lnTo>
                  <a:lnTo>
                    <a:pt x="592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605" y="1352"/>
                  </a:lnTo>
                  <a:lnTo>
                    <a:pt x="1647" y="1309"/>
                  </a:lnTo>
                  <a:lnTo>
                    <a:pt x="1689" y="1309"/>
                  </a:lnTo>
                  <a:lnTo>
                    <a:pt x="1731" y="1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5660575" y="4454250"/>
              <a:ext cx="13725" cy="25350"/>
            </a:xfrm>
            <a:custGeom>
              <a:avLst/>
              <a:gdLst/>
              <a:ahLst/>
              <a:cxnLst/>
              <a:rect l="l" t="t" r="r" b="b"/>
              <a:pathLst>
                <a:path w="549" h="1014" fill="none" extrusionOk="0">
                  <a:moveTo>
                    <a:pt x="0" y="127"/>
                  </a:moveTo>
                  <a:lnTo>
                    <a:pt x="0" y="127"/>
                  </a:lnTo>
                  <a:lnTo>
                    <a:pt x="0" y="85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211" y="42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422" y="296"/>
                  </a:lnTo>
                  <a:lnTo>
                    <a:pt x="507" y="507"/>
                  </a:lnTo>
                  <a:lnTo>
                    <a:pt x="549" y="760"/>
                  </a:lnTo>
                  <a:lnTo>
                    <a:pt x="549" y="1013"/>
                  </a:lnTo>
                  <a:lnTo>
                    <a:pt x="507" y="971"/>
                  </a:lnTo>
                  <a:lnTo>
                    <a:pt x="507" y="971"/>
                  </a:lnTo>
                  <a:lnTo>
                    <a:pt x="296" y="802"/>
                  </a:lnTo>
                  <a:lnTo>
                    <a:pt x="169" y="591"/>
                  </a:lnTo>
                  <a:lnTo>
                    <a:pt x="42" y="380"/>
                  </a:lnTo>
                  <a:lnTo>
                    <a:pt x="0" y="1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5642625" y="4473250"/>
              <a:ext cx="29575" cy="12675"/>
            </a:xfrm>
            <a:custGeom>
              <a:avLst/>
              <a:gdLst/>
              <a:ahLst/>
              <a:cxnLst/>
              <a:rect l="l" t="t" r="r" b="b"/>
              <a:pathLst>
                <a:path w="1183" h="507" fill="none" extrusionOk="0">
                  <a:moveTo>
                    <a:pt x="43" y="380"/>
                  </a:moveTo>
                  <a:lnTo>
                    <a:pt x="43" y="380"/>
                  </a:lnTo>
                  <a:lnTo>
                    <a:pt x="0" y="296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8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69" y="0"/>
                  </a:lnTo>
                  <a:lnTo>
                    <a:pt x="254" y="42"/>
                  </a:lnTo>
                  <a:lnTo>
                    <a:pt x="549" y="85"/>
                  </a:lnTo>
                  <a:lnTo>
                    <a:pt x="887" y="211"/>
                  </a:lnTo>
                  <a:lnTo>
                    <a:pt x="1183" y="380"/>
                  </a:lnTo>
                  <a:lnTo>
                    <a:pt x="1183" y="380"/>
                  </a:lnTo>
                  <a:lnTo>
                    <a:pt x="803" y="465"/>
                  </a:lnTo>
                  <a:lnTo>
                    <a:pt x="465" y="507"/>
                  </a:lnTo>
                  <a:lnTo>
                    <a:pt x="212" y="465"/>
                  </a:lnTo>
                  <a:lnTo>
                    <a:pt x="43" y="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556242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extrusionOk="0">
                  <a:moveTo>
                    <a:pt x="8316" y="0"/>
                  </a:moveTo>
                  <a:lnTo>
                    <a:pt x="4855" y="253"/>
                  </a:lnTo>
                  <a:lnTo>
                    <a:pt x="4559" y="296"/>
                  </a:lnTo>
                  <a:lnTo>
                    <a:pt x="4306" y="464"/>
                  </a:lnTo>
                  <a:lnTo>
                    <a:pt x="3968" y="718"/>
                  </a:lnTo>
                  <a:lnTo>
                    <a:pt x="3546" y="1013"/>
                  </a:lnTo>
                  <a:lnTo>
                    <a:pt x="3040" y="1309"/>
                  </a:lnTo>
                  <a:lnTo>
                    <a:pt x="2533" y="1604"/>
                  </a:lnTo>
                  <a:lnTo>
                    <a:pt x="1984" y="1858"/>
                  </a:lnTo>
                  <a:lnTo>
                    <a:pt x="1435" y="2069"/>
                  </a:lnTo>
                  <a:lnTo>
                    <a:pt x="887" y="2237"/>
                  </a:lnTo>
                  <a:lnTo>
                    <a:pt x="380" y="2322"/>
                  </a:lnTo>
                  <a:lnTo>
                    <a:pt x="296" y="2322"/>
                  </a:lnTo>
                  <a:lnTo>
                    <a:pt x="211" y="2406"/>
                  </a:lnTo>
                  <a:lnTo>
                    <a:pt x="42" y="2533"/>
                  </a:lnTo>
                  <a:lnTo>
                    <a:pt x="0" y="2786"/>
                  </a:lnTo>
                  <a:lnTo>
                    <a:pt x="0" y="3040"/>
                  </a:lnTo>
                  <a:lnTo>
                    <a:pt x="85" y="3293"/>
                  </a:lnTo>
                  <a:lnTo>
                    <a:pt x="127" y="3419"/>
                  </a:lnTo>
                  <a:lnTo>
                    <a:pt x="253" y="3504"/>
                  </a:lnTo>
                  <a:lnTo>
                    <a:pt x="380" y="3588"/>
                  </a:lnTo>
                  <a:lnTo>
                    <a:pt x="549" y="3673"/>
                  </a:lnTo>
                  <a:lnTo>
                    <a:pt x="760" y="3757"/>
                  </a:lnTo>
                  <a:lnTo>
                    <a:pt x="971" y="3799"/>
                  </a:lnTo>
                  <a:lnTo>
                    <a:pt x="3040" y="3799"/>
                  </a:lnTo>
                  <a:lnTo>
                    <a:pt x="4053" y="3757"/>
                  </a:lnTo>
                  <a:lnTo>
                    <a:pt x="5066" y="3673"/>
                  </a:lnTo>
                  <a:lnTo>
                    <a:pt x="6079" y="3588"/>
                  </a:lnTo>
                  <a:lnTo>
                    <a:pt x="6839" y="3588"/>
                  </a:lnTo>
                  <a:lnTo>
                    <a:pt x="8401" y="3546"/>
                  </a:lnTo>
                  <a:lnTo>
                    <a:pt x="8612" y="3504"/>
                  </a:lnTo>
                  <a:lnTo>
                    <a:pt x="8781" y="3377"/>
                  </a:lnTo>
                  <a:lnTo>
                    <a:pt x="8865" y="3166"/>
                  </a:lnTo>
                  <a:lnTo>
                    <a:pt x="8907" y="2955"/>
                  </a:lnTo>
                  <a:lnTo>
                    <a:pt x="8570" y="211"/>
                  </a:lnTo>
                  <a:lnTo>
                    <a:pt x="8528" y="127"/>
                  </a:lnTo>
                  <a:lnTo>
                    <a:pt x="8485" y="85"/>
                  </a:lnTo>
                  <a:lnTo>
                    <a:pt x="8401" y="42"/>
                  </a:lnTo>
                  <a:lnTo>
                    <a:pt x="83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556242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fill="none" extrusionOk="0">
                  <a:moveTo>
                    <a:pt x="4855" y="253"/>
                  </a:moveTo>
                  <a:lnTo>
                    <a:pt x="8316" y="0"/>
                  </a:lnTo>
                  <a:lnTo>
                    <a:pt x="8316" y="0"/>
                  </a:lnTo>
                  <a:lnTo>
                    <a:pt x="8401" y="42"/>
                  </a:lnTo>
                  <a:lnTo>
                    <a:pt x="8485" y="85"/>
                  </a:lnTo>
                  <a:lnTo>
                    <a:pt x="8528" y="127"/>
                  </a:lnTo>
                  <a:lnTo>
                    <a:pt x="8570" y="211"/>
                  </a:lnTo>
                  <a:lnTo>
                    <a:pt x="8907" y="2955"/>
                  </a:lnTo>
                  <a:lnTo>
                    <a:pt x="8907" y="2955"/>
                  </a:lnTo>
                  <a:lnTo>
                    <a:pt x="8865" y="3166"/>
                  </a:lnTo>
                  <a:lnTo>
                    <a:pt x="8781" y="3377"/>
                  </a:lnTo>
                  <a:lnTo>
                    <a:pt x="8612" y="3504"/>
                  </a:lnTo>
                  <a:lnTo>
                    <a:pt x="8401" y="3546"/>
                  </a:lnTo>
                  <a:lnTo>
                    <a:pt x="8401" y="3546"/>
                  </a:lnTo>
                  <a:lnTo>
                    <a:pt x="6839" y="3588"/>
                  </a:lnTo>
                  <a:lnTo>
                    <a:pt x="6079" y="3588"/>
                  </a:lnTo>
                  <a:lnTo>
                    <a:pt x="5066" y="3673"/>
                  </a:lnTo>
                  <a:lnTo>
                    <a:pt x="5066" y="3673"/>
                  </a:lnTo>
                  <a:lnTo>
                    <a:pt x="4053" y="3757"/>
                  </a:lnTo>
                  <a:lnTo>
                    <a:pt x="3040" y="3799"/>
                  </a:lnTo>
                  <a:lnTo>
                    <a:pt x="1984" y="3799"/>
                  </a:lnTo>
                  <a:lnTo>
                    <a:pt x="971" y="3799"/>
                  </a:lnTo>
                  <a:lnTo>
                    <a:pt x="971" y="3799"/>
                  </a:lnTo>
                  <a:lnTo>
                    <a:pt x="760" y="3757"/>
                  </a:lnTo>
                  <a:lnTo>
                    <a:pt x="549" y="3673"/>
                  </a:lnTo>
                  <a:lnTo>
                    <a:pt x="380" y="3588"/>
                  </a:lnTo>
                  <a:lnTo>
                    <a:pt x="253" y="3504"/>
                  </a:lnTo>
                  <a:lnTo>
                    <a:pt x="127" y="3419"/>
                  </a:lnTo>
                  <a:lnTo>
                    <a:pt x="85" y="3293"/>
                  </a:lnTo>
                  <a:lnTo>
                    <a:pt x="0" y="3040"/>
                  </a:lnTo>
                  <a:lnTo>
                    <a:pt x="0" y="2786"/>
                  </a:lnTo>
                  <a:lnTo>
                    <a:pt x="42" y="2533"/>
                  </a:lnTo>
                  <a:lnTo>
                    <a:pt x="211" y="2406"/>
                  </a:lnTo>
                  <a:lnTo>
                    <a:pt x="296" y="2322"/>
                  </a:lnTo>
                  <a:lnTo>
                    <a:pt x="380" y="2322"/>
                  </a:lnTo>
                  <a:lnTo>
                    <a:pt x="380" y="2322"/>
                  </a:lnTo>
                  <a:lnTo>
                    <a:pt x="887" y="2237"/>
                  </a:lnTo>
                  <a:lnTo>
                    <a:pt x="1435" y="2069"/>
                  </a:lnTo>
                  <a:lnTo>
                    <a:pt x="1984" y="1858"/>
                  </a:lnTo>
                  <a:lnTo>
                    <a:pt x="2533" y="1604"/>
                  </a:lnTo>
                  <a:lnTo>
                    <a:pt x="3040" y="1309"/>
                  </a:lnTo>
                  <a:lnTo>
                    <a:pt x="3546" y="1013"/>
                  </a:lnTo>
                  <a:lnTo>
                    <a:pt x="3968" y="718"/>
                  </a:lnTo>
                  <a:lnTo>
                    <a:pt x="4306" y="464"/>
                  </a:lnTo>
                  <a:lnTo>
                    <a:pt x="4306" y="464"/>
                  </a:lnTo>
                  <a:lnTo>
                    <a:pt x="4559" y="296"/>
                  </a:lnTo>
                  <a:lnTo>
                    <a:pt x="485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6285350" y="3285975"/>
              <a:ext cx="203700" cy="54900"/>
            </a:xfrm>
            <a:custGeom>
              <a:avLst/>
              <a:gdLst/>
              <a:ahLst/>
              <a:cxnLst/>
              <a:rect l="l" t="t" r="r" b="b"/>
              <a:pathLst>
                <a:path w="8148" h="2196" extrusionOk="0">
                  <a:moveTo>
                    <a:pt x="7894" y="0"/>
                  </a:moveTo>
                  <a:lnTo>
                    <a:pt x="0" y="1098"/>
                  </a:lnTo>
                  <a:lnTo>
                    <a:pt x="253" y="2195"/>
                  </a:lnTo>
                  <a:lnTo>
                    <a:pt x="8148" y="1224"/>
                  </a:lnTo>
                  <a:lnTo>
                    <a:pt x="78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6285350" y="3285975"/>
              <a:ext cx="203700" cy="54900"/>
            </a:xfrm>
            <a:custGeom>
              <a:avLst/>
              <a:gdLst/>
              <a:ahLst/>
              <a:cxnLst/>
              <a:rect l="l" t="t" r="r" b="b"/>
              <a:pathLst>
                <a:path w="8148" h="2196" fill="none" extrusionOk="0">
                  <a:moveTo>
                    <a:pt x="8148" y="1224"/>
                  </a:moveTo>
                  <a:lnTo>
                    <a:pt x="253" y="2195"/>
                  </a:lnTo>
                  <a:lnTo>
                    <a:pt x="0" y="1098"/>
                  </a:lnTo>
                  <a:lnTo>
                    <a:pt x="7894" y="0"/>
                  </a:lnTo>
                  <a:lnTo>
                    <a:pt x="8148" y="12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6089050" y="3313400"/>
              <a:ext cx="182600" cy="51750"/>
            </a:xfrm>
            <a:custGeom>
              <a:avLst/>
              <a:gdLst/>
              <a:ahLst/>
              <a:cxnLst/>
              <a:rect l="l" t="t" r="r" b="b"/>
              <a:pathLst>
                <a:path w="7304" h="2070" extrusionOk="0">
                  <a:moveTo>
                    <a:pt x="7177" y="1"/>
                  </a:moveTo>
                  <a:lnTo>
                    <a:pt x="0" y="972"/>
                  </a:lnTo>
                  <a:lnTo>
                    <a:pt x="0" y="2069"/>
                  </a:lnTo>
                  <a:lnTo>
                    <a:pt x="7303" y="1098"/>
                  </a:lnTo>
                  <a:lnTo>
                    <a:pt x="7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6089050" y="3313400"/>
              <a:ext cx="182600" cy="51750"/>
            </a:xfrm>
            <a:custGeom>
              <a:avLst/>
              <a:gdLst/>
              <a:ahLst/>
              <a:cxnLst/>
              <a:rect l="l" t="t" r="r" b="b"/>
              <a:pathLst>
                <a:path w="7304" h="2070" fill="none" extrusionOk="0">
                  <a:moveTo>
                    <a:pt x="7177" y="1"/>
                  </a:moveTo>
                  <a:lnTo>
                    <a:pt x="7303" y="1098"/>
                  </a:lnTo>
                  <a:lnTo>
                    <a:pt x="0" y="2069"/>
                  </a:lnTo>
                  <a:lnTo>
                    <a:pt x="0" y="972"/>
                  </a:lnTo>
                  <a:lnTo>
                    <a:pt x="7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6051050" y="3338725"/>
              <a:ext cx="26400" cy="29575"/>
            </a:xfrm>
            <a:custGeom>
              <a:avLst/>
              <a:gdLst/>
              <a:ahLst/>
              <a:cxnLst/>
              <a:rect l="l" t="t" r="r" b="b"/>
              <a:pathLst>
                <a:path w="1056" h="1183" extrusionOk="0">
                  <a:moveTo>
                    <a:pt x="1056" y="1"/>
                  </a:moveTo>
                  <a:lnTo>
                    <a:pt x="1" y="170"/>
                  </a:lnTo>
                  <a:lnTo>
                    <a:pt x="1" y="1183"/>
                  </a:lnTo>
                  <a:lnTo>
                    <a:pt x="1056" y="1056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6051050" y="3338725"/>
              <a:ext cx="26400" cy="29575"/>
            </a:xfrm>
            <a:custGeom>
              <a:avLst/>
              <a:gdLst/>
              <a:ahLst/>
              <a:cxnLst/>
              <a:rect l="l" t="t" r="r" b="b"/>
              <a:pathLst>
                <a:path w="1056" h="1183" fill="none" extrusionOk="0">
                  <a:moveTo>
                    <a:pt x="1056" y="1"/>
                  </a:moveTo>
                  <a:lnTo>
                    <a:pt x="1056" y="1056"/>
                  </a:lnTo>
                  <a:lnTo>
                    <a:pt x="1" y="1183"/>
                  </a:lnTo>
                  <a:lnTo>
                    <a:pt x="1" y="170"/>
                  </a:lnTo>
                  <a:lnTo>
                    <a:pt x="10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6496425" y="3285975"/>
              <a:ext cx="13725" cy="24275"/>
            </a:xfrm>
            <a:custGeom>
              <a:avLst/>
              <a:gdLst/>
              <a:ahLst/>
              <a:cxnLst/>
              <a:rect l="l" t="t" r="r" b="b"/>
              <a:pathLst>
                <a:path w="549" h="971" extrusionOk="0">
                  <a:moveTo>
                    <a:pt x="0" y="0"/>
                  </a:moveTo>
                  <a:lnTo>
                    <a:pt x="253" y="971"/>
                  </a:lnTo>
                  <a:lnTo>
                    <a:pt x="549" y="76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6496425" y="3285975"/>
              <a:ext cx="13725" cy="24275"/>
            </a:xfrm>
            <a:custGeom>
              <a:avLst/>
              <a:gdLst/>
              <a:ahLst/>
              <a:cxnLst/>
              <a:rect l="l" t="t" r="r" b="b"/>
              <a:pathLst>
                <a:path w="549" h="971" fill="none" extrusionOk="0">
                  <a:moveTo>
                    <a:pt x="253" y="971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549" y="760"/>
                  </a:lnTo>
                  <a:lnTo>
                    <a:pt x="253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5941300" y="2738225"/>
              <a:ext cx="618450" cy="795775"/>
            </a:xfrm>
            <a:custGeom>
              <a:avLst/>
              <a:gdLst/>
              <a:ahLst/>
              <a:cxnLst/>
              <a:rect l="l" t="t" r="r" b="b"/>
              <a:pathLst>
                <a:path w="24738" h="31831" extrusionOk="0">
                  <a:moveTo>
                    <a:pt x="9541" y="1"/>
                  </a:moveTo>
                  <a:lnTo>
                    <a:pt x="8612" y="43"/>
                  </a:lnTo>
                  <a:lnTo>
                    <a:pt x="7725" y="127"/>
                  </a:lnTo>
                  <a:lnTo>
                    <a:pt x="6839" y="296"/>
                  </a:lnTo>
                  <a:lnTo>
                    <a:pt x="5995" y="550"/>
                  </a:lnTo>
                  <a:lnTo>
                    <a:pt x="5150" y="803"/>
                  </a:lnTo>
                  <a:lnTo>
                    <a:pt x="4391" y="1098"/>
                  </a:lnTo>
                  <a:lnTo>
                    <a:pt x="3631" y="1394"/>
                  </a:lnTo>
                  <a:lnTo>
                    <a:pt x="2955" y="1732"/>
                  </a:lnTo>
                  <a:lnTo>
                    <a:pt x="1731" y="2365"/>
                  </a:lnTo>
                  <a:lnTo>
                    <a:pt x="802" y="2914"/>
                  </a:lnTo>
                  <a:lnTo>
                    <a:pt x="211" y="3336"/>
                  </a:lnTo>
                  <a:lnTo>
                    <a:pt x="0" y="3462"/>
                  </a:lnTo>
                  <a:lnTo>
                    <a:pt x="676" y="5404"/>
                  </a:lnTo>
                  <a:lnTo>
                    <a:pt x="1267" y="7346"/>
                  </a:lnTo>
                  <a:lnTo>
                    <a:pt x="1815" y="9330"/>
                  </a:lnTo>
                  <a:lnTo>
                    <a:pt x="2280" y="11314"/>
                  </a:lnTo>
                  <a:lnTo>
                    <a:pt x="2660" y="13298"/>
                  </a:lnTo>
                  <a:lnTo>
                    <a:pt x="2997" y="15325"/>
                  </a:lnTo>
                  <a:lnTo>
                    <a:pt x="3209" y="17309"/>
                  </a:lnTo>
                  <a:lnTo>
                    <a:pt x="3377" y="19377"/>
                  </a:lnTo>
                  <a:lnTo>
                    <a:pt x="3377" y="31830"/>
                  </a:lnTo>
                  <a:lnTo>
                    <a:pt x="24738" y="31366"/>
                  </a:lnTo>
                  <a:lnTo>
                    <a:pt x="24738" y="30015"/>
                  </a:lnTo>
                  <a:lnTo>
                    <a:pt x="24653" y="28664"/>
                  </a:lnTo>
                  <a:lnTo>
                    <a:pt x="24569" y="27313"/>
                  </a:lnTo>
                  <a:lnTo>
                    <a:pt x="24358" y="25920"/>
                  </a:lnTo>
                  <a:lnTo>
                    <a:pt x="24147" y="24527"/>
                  </a:lnTo>
                  <a:lnTo>
                    <a:pt x="23851" y="23176"/>
                  </a:lnTo>
                  <a:lnTo>
                    <a:pt x="23556" y="21783"/>
                  </a:lnTo>
                  <a:lnTo>
                    <a:pt x="23176" y="20433"/>
                  </a:lnTo>
                  <a:lnTo>
                    <a:pt x="22796" y="19082"/>
                  </a:lnTo>
                  <a:lnTo>
                    <a:pt x="22332" y="17773"/>
                  </a:lnTo>
                  <a:lnTo>
                    <a:pt x="21867" y="16464"/>
                  </a:lnTo>
                  <a:lnTo>
                    <a:pt x="21361" y="15156"/>
                  </a:lnTo>
                  <a:lnTo>
                    <a:pt x="20812" y="13932"/>
                  </a:lnTo>
                  <a:lnTo>
                    <a:pt x="20263" y="12707"/>
                  </a:lnTo>
                  <a:lnTo>
                    <a:pt x="19672" y="11483"/>
                  </a:lnTo>
                  <a:lnTo>
                    <a:pt x="19081" y="10343"/>
                  </a:lnTo>
                  <a:lnTo>
                    <a:pt x="18490" y="9246"/>
                  </a:lnTo>
                  <a:lnTo>
                    <a:pt x="17857" y="8148"/>
                  </a:lnTo>
                  <a:lnTo>
                    <a:pt x="17224" y="7135"/>
                  </a:lnTo>
                  <a:lnTo>
                    <a:pt x="16591" y="6206"/>
                  </a:lnTo>
                  <a:lnTo>
                    <a:pt x="15957" y="5278"/>
                  </a:lnTo>
                  <a:lnTo>
                    <a:pt x="15282" y="4433"/>
                  </a:lnTo>
                  <a:lnTo>
                    <a:pt x="14649" y="3631"/>
                  </a:lnTo>
                  <a:lnTo>
                    <a:pt x="14015" y="2914"/>
                  </a:lnTo>
                  <a:lnTo>
                    <a:pt x="13382" y="2280"/>
                  </a:lnTo>
                  <a:lnTo>
                    <a:pt x="12791" y="1689"/>
                  </a:lnTo>
                  <a:lnTo>
                    <a:pt x="12200" y="1225"/>
                  </a:lnTo>
                  <a:lnTo>
                    <a:pt x="11609" y="803"/>
                  </a:lnTo>
                  <a:lnTo>
                    <a:pt x="11060" y="465"/>
                  </a:lnTo>
                  <a:lnTo>
                    <a:pt x="10512" y="212"/>
                  </a:lnTo>
                  <a:lnTo>
                    <a:pt x="10005" y="85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5941300" y="2738225"/>
              <a:ext cx="618450" cy="795775"/>
            </a:xfrm>
            <a:custGeom>
              <a:avLst/>
              <a:gdLst/>
              <a:ahLst/>
              <a:cxnLst/>
              <a:rect l="l" t="t" r="r" b="b"/>
              <a:pathLst>
                <a:path w="24738" h="31831" fill="none" extrusionOk="0">
                  <a:moveTo>
                    <a:pt x="0" y="3462"/>
                  </a:moveTo>
                  <a:lnTo>
                    <a:pt x="0" y="3462"/>
                  </a:lnTo>
                  <a:lnTo>
                    <a:pt x="211" y="3336"/>
                  </a:lnTo>
                  <a:lnTo>
                    <a:pt x="802" y="2914"/>
                  </a:lnTo>
                  <a:lnTo>
                    <a:pt x="1731" y="2365"/>
                  </a:lnTo>
                  <a:lnTo>
                    <a:pt x="2955" y="1732"/>
                  </a:lnTo>
                  <a:lnTo>
                    <a:pt x="3631" y="1394"/>
                  </a:lnTo>
                  <a:lnTo>
                    <a:pt x="4391" y="1098"/>
                  </a:lnTo>
                  <a:lnTo>
                    <a:pt x="5150" y="803"/>
                  </a:lnTo>
                  <a:lnTo>
                    <a:pt x="5995" y="550"/>
                  </a:lnTo>
                  <a:lnTo>
                    <a:pt x="6839" y="296"/>
                  </a:lnTo>
                  <a:lnTo>
                    <a:pt x="7725" y="127"/>
                  </a:lnTo>
                  <a:lnTo>
                    <a:pt x="8612" y="43"/>
                  </a:lnTo>
                  <a:lnTo>
                    <a:pt x="9541" y="1"/>
                  </a:lnTo>
                  <a:lnTo>
                    <a:pt x="9541" y="1"/>
                  </a:lnTo>
                  <a:lnTo>
                    <a:pt x="10005" y="85"/>
                  </a:lnTo>
                  <a:lnTo>
                    <a:pt x="10512" y="212"/>
                  </a:lnTo>
                  <a:lnTo>
                    <a:pt x="11060" y="465"/>
                  </a:lnTo>
                  <a:lnTo>
                    <a:pt x="11609" y="803"/>
                  </a:lnTo>
                  <a:lnTo>
                    <a:pt x="12200" y="1225"/>
                  </a:lnTo>
                  <a:lnTo>
                    <a:pt x="12791" y="1689"/>
                  </a:lnTo>
                  <a:lnTo>
                    <a:pt x="13382" y="2280"/>
                  </a:lnTo>
                  <a:lnTo>
                    <a:pt x="14015" y="2914"/>
                  </a:lnTo>
                  <a:lnTo>
                    <a:pt x="14649" y="3631"/>
                  </a:lnTo>
                  <a:lnTo>
                    <a:pt x="15282" y="4433"/>
                  </a:lnTo>
                  <a:lnTo>
                    <a:pt x="15957" y="5278"/>
                  </a:lnTo>
                  <a:lnTo>
                    <a:pt x="16591" y="6206"/>
                  </a:lnTo>
                  <a:lnTo>
                    <a:pt x="17224" y="7135"/>
                  </a:lnTo>
                  <a:lnTo>
                    <a:pt x="17857" y="8148"/>
                  </a:lnTo>
                  <a:lnTo>
                    <a:pt x="18490" y="9246"/>
                  </a:lnTo>
                  <a:lnTo>
                    <a:pt x="19081" y="10343"/>
                  </a:lnTo>
                  <a:lnTo>
                    <a:pt x="19672" y="11483"/>
                  </a:lnTo>
                  <a:lnTo>
                    <a:pt x="20263" y="12707"/>
                  </a:lnTo>
                  <a:lnTo>
                    <a:pt x="20812" y="13932"/>
                  </a:lnTo>
                  <a:lnTo>
                    <a:pt x="21361" y="15156"/>
                  </a:lnTo>
                  <a:lnTo>
                    <a:pt x="21867" y="16464"/>
                  </a:lnTo>
                  <a:lnTo>
                    <a:pt x="22332" y="17773"/>
                  </a:lnTo>
                  <a:lnTo>
                    <a:pt x="22796" y="19082"/>
                  </a:lnTo>
                  <a:lnTo>
                    <a:pt x="23176" y="20433"/>
                  </a:lnTo>
                  <a:lnTo>
                    <a:pt x="23556" y="21783"/>
                  </a:lnTo>
                  <a:lnTo>
                    <a:pt x="23851" y="23176"/>
                  </a:lnTo>
                  <a:lnTo>
                    <a:pt x="24147" y="24527"/>
                  </a:lnTo>
                  <a:lnTo>
                    <a:pt x="24358" y="25920"/>
                  </a:lnTo>
                  <a:lnTo>
                    <a:pt x="24569" y="27313"/>
                  </a:lnTo>
                  <a:lnTo>
                    <a:pt x="24653" y="28664"/>
                  </a:lnTo>
                  <a:lnTo>
                    <a:pt x="24738" y="30015"/>
                  </a:lnTo>
                  <a:lnTo>
                    <a:pt x="24738" y="31366"/>
                  </a:lnTo>
                  <a:lnTo>
                    <a:pt x="3377" y="31830"/>
                  </a:lnTo>
                  <a:lnTo>
                    <a:pt x="3377" y="19377"/>
                  </a:lnTo>
                  <a:lnTo>
                    <a:pt x="3377" y="19377"/>
                  </a:lnTo>
                  <a:lnTo>
                    <a:pt x="3209" y="17309"/>
                  </a:lnTo>
                  <a:lnTo>
                    <a:pt x="2997" y="15325"/>
                  </a:lnTo>
                  <a:lnTo>
                    <a:pt x="2660" y="13298"/>
                  </a:lnTo>
                  <a:lnTo>
                    <a:pt x="2280" y="11314"/>
                  </a:lnTo>
                  <a:lnTo>
                    <a:pt x="1815" y="9330"/>
                  </a:lnTo>
                  <a:lnTo>
                    <a:pt x="1267" y="7346"/>
                  </a:lnTo>
                  <a:lnTo>
                    <a:pt x="676" y="5404"/>
                  </a:lnTo>
                  <a:lnTo>
                    <a:pt x="0" y="3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5941300" y="2738225"/>
              <a:ext cx="470700" cy="790500"/>
            </a:xfrm>
            <a:custGeom>
              <a:avLst/>
              <a:gdLst/>
              <a:ahLst/>
              <a:cxnLst/>
              <a:rect l="l" t="t" r="r" b="b"/>
              <a:pathLst>
                <a:path w="18828" h="31620" extrusionOk="0">
                  <a:moveTo>
                    <a:pt x="9034" y="1"/>
                  </a:moveTo>
                  <a:lnTo>
                    <a:pt x="8021" y="85"/>
                  </a:lnTo>
                  <a:lnTo>
                    <a:pt x="7050" y="254"/>
                  </a:lnTo>
                  <a:lnTo>
                    <a:pt x="6079" y="507"/>
                  </a:lnTo>
                  <a:lnTo>
                    <a:pt x="5193" y="803"/>
                  </a:lnTo>
                  <a:lnTo>
                    <a:pt x="4306" y="1098"/>
                  </a:lnTo>
                  <a:lnTo>
                    <a:pt x="3504" y="1436"/>
                  </a:lnTo>
                  <a:lnTo>
                    <a:pt x="2744" y="1816"/>
                  </a:lnTo>
                  <a:lnTo>
                    <a:pt x="2069" y="2154"/>
                  </a:lnTo>
                  <a:lnTo>
                    <a:pt x="1224" y="2660"/>
                  </a:lnTo>
                  <a:lnTo>
                    <a:pt x="549" y="3082"/>
                  </a:lnTo>
                  <a:lnTo>
                    <a:pt x="0" y="3462"/>
                  </a:lnTo>
                  <a:lnTo>
                    <a:pt x="507" y="4180"/>
                  </a:lnTo>
                  <a:lnTo>
                    <a:pt x="929" y="4940"/>
                  </a:lnTo>
                  <a:lnTo>
                    <a:pt x="1309" y="5700"/>
                  </a:lnTo>
                  <a:lnTo>
                    <a:pt x="1604" y="6502"/>
                  </a:lnTo>
                  <a:lnTo>
                    <a:pt x="1858" y="7346"/>
                  </a:lnTo>
                  <a:lnTo>
                    <a:pt x="2027" y="8190"/>
                  </a:lnTo>
                  <a:lnTo>
                    <a:pt x="2111" y="9035"/>
                  </a:lnTo>
                  <a:lnTo>
                    <a:pt x="2153" y="9879"/>
                  </a:lnTo>
                  <a:lnTo>
                    <a:pt x="2153" y="10343"/>
                  </a:lnTo>
                  <a:lnTo>
                    <a:pt x="2111" y="10428"/>
                  </a:lnTo>
                  <a:lnTo>
                    <a:pt x="2533" y="12665"/>
                  </a:lnTo>
                  <a:lnTo>
                    <a:pt x="2913" y="14860"/>
                  </a:lnTo>
                  <a:lnTo>
                    <a:pt x="3209" y="17098"/>
                  </a:lnTo>
                  <a:lnTo>
                    <a:pt x="3377" y="19377"/>
                  </a:lnTo>
                  <a:lnTo>
                    <a:pt x="3377" y="26131"/>
                  </a:lnTo>
                  <a:lnTo>
                    <a:pt x="10301" y="26131"/>
                  </a:lnTo>
                  <a:lnTo>
                    <a:pt x="10596" y="26216"/>
                  </a:lnTo>
                  <a:lnTo>
                    <a:pt x="10934" y="26258"/>
                  </a:lnTo>
                  <a:lnTo>
                    <a:pt x="11229" y="26385"/>
                  </a:lnTo>
                  <a:lnTo>
                    <a:pt x="11483" y="26511"/>
                  </a:lnTo>
                  <a:lnTo>
                    <a:pt x="11778" y="26680"/>
                  </a:lnTo>
                  <a:lnTo>
                    <a:pt x="12031" y="26891"/>
                  </a:lnTo>
                  <a:lnTo>
                    <a:pt x="12242" y="27060"/>
                  </a:lnTo>
                  <a:lnTo>
                    <a:pt x="12453" y="27313"/>
                  </a:lnTo>
                  <a:lnTo>
                    <a:pt x="12622" y="27567"/>
                  </a:lnTo>
                  <a:lnTo>
                    <a:pt x="12791" y="27820"/>
                  </a:lnTo>
                  <a:lnTo>
                    <a:pt x="12960" y="28116"/>
                  </a:lnTo>
                  <a:lnTo>
                    <a:pt x="13044" y="28411"/>
                  </a:lnTo>
                  <a:lnTo>
                    <a:pt x="13129" y="28707"/>
                  </a:lnTo>
                  <a:lnTo>
                    <a:pt x="13171" y="29044"/>
                  </a:lnTo>
                  <a:lnTo>
                    <a:pt x="13213" y="29382"/>
                  </a:lnTo>
                  <a:lnTo>
                    <a:pt x="13213" y="31619"/>
                  </a:lnTo>
                  <a:lnTo>
                    <a:pt x="14226" y="31577"/>
                  </a:lnTo>
                  <a:lnTo>
                    <a:pt x="18828" y="9879"/>
                  </a:lnTo>
                  <a:lnTo>
                    <a:pt x="18237" y="8781"/>
                  </a:lnTo>
                  <a:lnTo>
                    <a:pt x="17604" y="7768"/>
                  </a:lnTo>
                  <a:lnTo>
                    <a:pt x="17013" y="6797"/>
                  </a:lnTo>
                  <a:lnTo>
                    <a:pt x="16379" y="5869"/>
                  </a:lnTo>
                  <a:lnTo>
                    <a:pt x="15746" y="5024"/>
                  </a:lnTo>
                  <a:lnTo>
                    <a:pt x="15113" y="4222"/>
                  </a:lnTo>
                  <a:lnTo>
                    <a:pt x="14522" y="3462"/>
                  </a:lnTo>
                  <a:lnTo>
                    <a:pt x="13889" y="2787"/>
                  </a:lnTo>
                  <a:lnTo>
                    <a:pt x="13298" y="2154"/>
                  </a:lnTo>
                  <a:lnTo>
                    <a:pt x="12707" y="1605"/>
                  </a:lnTo>
                  <a:lnTo>
                    <a:pt x="12116" y="1141"/>
                  </a:lnTo>
                  <a:lnTo>
                    <a:pt x="11567" y="761"/>
                  </a:lnTo>
                  <a:lnTo>
                    <a:pt x="11018" y="423"/>
                  </a:lnTo>
                  <a:lnTo>
                    <a:pt x="10512" y="212"/>
                  </a:lnTo>
                  <a:lnTo>
                    <a:pt x="10005" y="43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5941300" y="2738225"/>
              <a:ext cx="470700" cy="790500"/>
            </a:xfrm>
            <a:custGeom>
              <a:avLst/>
              <a:gdLst/>
              <a:ahLst/>
              <a:cxnLst/>
              <a:rect l="l" t="t" r="r" b="b"/>
              <a:pathLst>
                <a:path w="18828" h="31620" fill="none" extrusionOk="0">
                  <a:moveTo>
                    <a:pt x="9414" y="1"/>
                  </a:moveTo>
                  <a:lnTo>
                    <a:pt x="9414" y="1"/>
                  </a:lnTo>
                  <a:lnTo>
                    <a:pt x="9034" y="1"/>
                  </a:lnTo>
                  <a:lnTo>
                    <a:pt x="9034" y="1"/>
                  </a:lnTo>
                  <a:lnTo>
                    <a:pt x="8021" y="85"/>
                  </a:lnTo>
                  <a:lnTo>
                    <a:pt x="7050" y="254"/>
                  </a:lnTo>
                  <a:lnTo>
                    <a:pt x="6079" y="507"/>
                  </a:lnTo>
                  <a:lnTo>
                    <a:pt x="5193" y="803"/>
                  </a:lnTo>
                  <a:lnTo>
                    <a:pt x="4306" y="1098"/>
                  </a:lnTo>
                  <a:lnTo>
                    <a:pt x="3504" y="1436"/>
                  </a:lnTo>
                  <a:lnTo>
                    <a:pt x="2744" y="1816"/>
                  </a:lnTo>
                  <a:lnTo>
                    <a:pt x="2069" y="2154"/>
                  </a:lnTo>
                  <a:lnTo>
                    <a:pt x="2069" y="2154"/>
                  </a:lnTo>
                  <a:lnTo>
                    <a:pt x="1224" y="2660"/>
                  </a:lnTo>
                  <a:lnTo>
                    <a:pt x="549" y="3082"/>
                  </a:lnTo>
                  <a:lnTo>
                    <a:pt x="0" y="3462"/>
                  </a:lnTo>
                  <a:lnTo>
                    <a:pt x="0" y="3462"/>
                  </a:lnTo>
                  <a:lnTo>
                    <a:pt x="507" y="4180"/>
                  </a:lnTo>
                  <a:lnTo>
                    <a:pt x="929" y="4940"/>
                  </a:lnTo>
                  <a:lnTo>
                    <a:pt x="1309" y="5700"/>
                  </a:lnTo>
                  <a:lnTo>
                    <a:pt x="1604" y="6502"/>
                  </a:lnTo>
                  <a:lnTo>
                    <a:pt x="1858" y="7346"/>
                  </a:lnTo>
                  <a:lnTo>
                    <a:pt x="2027" y="8190"/>
                  </a:lnTo>
                  <a:lnTo>
                    <a:pt x="2111" y="9035"/>
                  </a:lnTo>
                  <a:lnTo>
                    <a:pt x="2153" y="9879"/>
                  </a:lnTo>
                  <a:lnTo>
                    <a:pt x="2153" y="9879"/>
                  </a:lnTo>
                  <a:lnTo>
                    <a:pt x="2153" y="10343"/>
                  </a:lnTo>
                  <a:lnTo>
                    <a:pt x="2153" y="10343"/>
                  </a:lnTo>
                  <a:lnTo>
                    <a:pt x="2111" y="10428"/>
                  </a:lnTo>
                  <a:lnTo>
                    <a:pt x="2111" y="10428"/>
                  </a:lnTo>
                  <a:lnTo>
                    <a:pt x="2533" y="12665"/>
                  </a:lnTo>
                  <a:lnTo>
                    <a:pt x="2913" y="14860"/>
                  </a:lnTo>
                  <a:lnTo>
                    <a:pt x="3209" y="17098"/>
                  </a:lnTo>
                  <a:lnTo>
                    <a:pt x="3377" y="19377"/>
                  </a:lnTo>
                  <a:lnTo>
                    <a:pt x="3377" y="26131"/>
                  </a:lnTo>
                  <a:lnTo>
                    <a:pt x="9963" y="26131"/>
                  </a:lnTo>
                  <a:lnTo>
                    <a:pt x="9963" y="26131"/>
                  </a:lnTo>
                  <a:lnTo>
                    <a:pt x="10301" y="26131"/>
                  </a:lnTo>
                  <a:lnTo>
                    <a:pt x="10596" y="26216"/>
                  </a:lnTo>
                  <a:lnTo>
                    <a:pt x="10934" y="26258"/>
                  </a:lnTo>
                  <a:lnTo>
                    <a:pt x="11229" y="26385"/>
                  </a:lnTo>
                  <a:lnTo>
                    <a:pt x="11483" y="26511"/>
                  </a:lnTo>
                  <a:lnTo>
                    <a:pt x="11778" y="26680"/>
                  </a:lnTo>
                  <a:lnTo>
                    <a:pt x="12031" y="26891"/>
                  </a:lnTo>
                  <a:lnTo>
                    <a:pt x="12242" y="27060"/>
                  </a:lnTo>
                  <a:lnTo>
                    <a:pt x="12453" y="27313"/>
                  </a:lnTo>
                  <a:lnTo>
                    <a:pt x="12622" y="27567"/>
                  </a:lnTo>
                  <a:lnTo>
                    <a:pt x="12791" y="27820"/>
                  </a:lnTo>
                  <a:lnTo>
                    <a:pt x="12960" y="28116"/>
                  </a:lnTo>
                  <a:lnTo>
                    <a:pt x="13044" y="28411"/>
                  </a:lnTo>
                  <a:lnTo>
                    <a:pt x="13129" y="28707"/>
                  </a:lnTo>
                  <a:lnTo>
                    <a:pt x="13171" y="29044"/>
                  </a:lnTo>
                  <a:lnTo>
                    <a:pt x="13213" y="29382"/>
                  </a:lnTo>
                  <a:lnTo>
                    <a:pt x="13213" y="31619"/>
                  </a:lnTo>
                  <a:lnTo>
                    <a:pt x="14226" y="31577"/>
                  </a:lnTo>
                  <a:lnTo>
                    <a:pt x="18828" y="9879"/>
                  </a:lnTo>
                  <a:lnTo>
                    <a:pt x="18828" y="9879"/>
                  </a:lnTo>
                  <a:lnTo>
                    <a:pt x="18237" y="8781"/>
                  </a:lnTo>
                  <a:lnTo>
                    <a:pt x="17604" y="7768"/>
                  </a:lnTo>
                  <a:lnTo>
                    <a:pt x="17013" y="6797"/>
                  </a:lnTo>
                  <a:lnTo>
                    <a:pt x="16379" y="5869"/>
                  </a:lnTo>
                  <a:lnTo>
                    <a:pt x="15746" y="5024"/>
                  </a:lnTo>
                  <a:lnTo>
                    <a:pt x="15113" y="4222"/>
                  </a:lnTo>
                  <a:lnTo>
                    <a:pt x="14522" y="3462"/>
                  </a:lnTo>
                  <a:lnTo>
                    <a:pt x="13889" y="2787"/>
                  </a:lnTo>
                  <a:lnTo>
                    <a:pt x="13298" y="2154"/>
                  </a:lnTo>
                  <a:lnTo>
                    <a:pt x="12707" y="1605"/>
                  </a:lnTo>
                  <a:lnTo>
                    <a:pt x="12116" y="1141"/>
                  </a:lnTo>
                  <a:lnTo>
                    <a:pt x="11567" y="761"/>
                  </a:lnTo>
                  <a:lnTo>
                    <a:pt x="11018" y="423"/>
                  </a:lnTo>
                  <a:lnTo>
                    <a:pt x="10512" y="212"/>
                  </a:lnTo>
                  <a:lnTo>
                    <a:pt x="10005" y="43"/>
                  </a:lnTo>
                  <a:lnTo>
                    <a:pt x="9541" y="1"/>
                  </a:lnTo>
                  <a:lnTo>
                    <a:pt x="9541" y="1"/>
                  </a:lnTo>
                  <a:lnTo>
                    <a:pt x="94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extrusionOk="0">
                  <a:moveTo>
                    <a:pt x="11567" y="0"/>
                  </a:moveTo>
                  <a:lnTo>
                    <a:pt x="10934" y="1351"/>
                  </a:lnTo>
                  <a:lnTo>
                    <a:pt x="10216" y="2702"/>
                  </a:lnTo>
                  <a:lnTo>
                    <a:pt x="9372" y="4264"/>
                  </a:lnTo>
                  <a:lnTo>
                    <a:pt x="8443" y="5868"/>
                  </a:lnTo>
                  <a:lnTo>
                    <a:pt x="7979" y="6586"/>
                  </a:lnTo>
                  <a:lnTo>
                    <a:pt x="7515" y="7261"/>
                  </a:lnTo>
                  <a:lnTo>
                    <a:pt x="7092" y="7852"/>
                  </a:lnTo>
                  <a:lnTo>
                    <a:pt x="6670" y="8317"/>
                  </a:lnTo>
                  <a:lnTo>
                    <a:pt x="6290" y="8612"/>
                  </a:lnTo>
                  <a:lnTo>
                    <a:pt x="6122" y="8697"/>
                  </a:lnTo>
                  <a:lnTo>
                    <a:pt x="5953" y="8781"/>
                  </a:lnTo>
                  <a:lnTo>
                    <a:pt x="5657" y="8781"/>
                  </a:lnTo>
                  <a:lnTo>
                    <a:pt x="5362" y="8739"/>
                  </a:lnTo>
                  <a:lnTo>
                    <a:pt x="5066" y="8654"/>
                  </a:lnTo>
                  <a:lnTo>
                    <a:pt x="4771" y="8485"/>
                  </a:lnTo>
                  <a:lnTo>
                    <a:pt x="4475" y="8274"/>
                  </a:lnTo>
                  <a:lnTo>
                    <a:pt x="4180" y="8063"/>
                  </a:lnTo>
                  <a:lnTo>
                    <a:pt x="3631" y="7557"/>
                  </a:lnTo>
                  <a:lnTo>
                    <a:pt x="3167" y="7008"/>
                  </a:lnTo>
                  <a:lnTo>
                    <a:pt x="2829" y="6544"/>
                  </a:lnTo>
                  <a:lnTo>
                    <a:pt x="2491" y="6079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5995"/>
                  </a:lnTo>
                  <a:lnTo>
                    <a:pt x="13636" y="5066"/>
                  </a:lnTo>
                  <a:lnTo>
                    <a:pt x="13467" y="4137"/>
                  </a:lnTo>
                  <a:lnTo>
                    <a:pt x="13256" y="3251"/>
                  </a:lnTo>
                  <a:lnTo>
                    <a:pt x="12918" y="2407"/>
                  </a:lnTo>
                  <a:lnTo>
                    <a:pt x="12538" y="1562"/>
                  </a:lnTo>
                  <a:lnTo>
                    <a:pt x="12116" y="760"/>
                  </a:lnTo>
                  <a:lnTo>
                    <a:pt x="1156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fill="none" extrusionOk="0">
                  <a:moveTo>
                    <a:pt x="11567" y="0"/>
                  </a:moveTo>
                  <a:lnTo>
                    <a:pt x="11567" y="0"/>
                  </a:lnTo>
                  <a:lnTo>
                    <a:pt x="12116" y="760"/>
                  </a:lnTo>
                  <a:lnTo>
                    <a:pt x="12538" y="1562"/>
                  </a:lnTo>
                  <a:lnTo>
                    <a:pt x="12918" y="2407"/>
                  </a:lnTo>
                  <a:lnTo>
                    <a:pt x="13256" y="3251"/>
                  </a:lnTo>
                  <a:lnTo>
                    <a:pt x="13467" y="4137"/>
                  </a:lnTo>
                  <a:lnTo>
                    <a:pt x="13636" y="5066"/>
                  </a:lnTo>
                  <a:lnTo>
                    <a:pt x="13720" y="5995"/>
                  </a:lnTo>
                  <a:lnTo>
                    <a:pt x="13720" y="6881"/>
                  </a:lnTo>
                  <a:lnTo>
                    <a:pt x="13720" y="6881"/>
                  </a:lnTo>
                  <a:lnTo>
                    <a:pt x="12791" y="8063"/>
                  </a:lnTo>
                  <a:lnTo>
                    <a:pt x="11736" y="9288"/>
                  </a:lnTo>
                  <a:lnTo>
                    <a:pt x="10512" y="10681"/>
                  </a:lnTo>
                  <a:lnTo>
                    <a:pt x="9794" y="11398"/>
                  </a:lnTo>
                  <a:lnTo>
                    <a:pt x="9119" y="12074"/>
                  </a:lnTo>
                  <a:lnTo>
                    <a:pt x="8401" y="12707"/>
                  </a:lnTo>
                  <a:lnTo>
                    <a:pt x="7683" y="13298"/>
                  </a:lnTo>
                  <a:lnTo>
                    <a:pt x="6966" y="13762"/>
                  </a:lnTo>
                  <a:lnTo>
                    <a:pt x="6333" y="14142"/>
                  </a:lnTo>
                  <a:lnTo>
                    <a:pt x="5995" y="14269"/>
                  </a:lnTo>
                  <a:lnTo>
                    <a:pt x="5699" y="14395"/>
                  </a:lnTo>
                  <a:lnTo>
                    <a:pt x="5404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4855" y="14438"/>
                  </a:lnTo>
                  <a:lnTo>
                    <a:pt x="4602" y="14395"/>
                  </a:lnTo>
                  <a:lnTo>
                    <a:pt x="4349" y="14311"/>
                  </a:lnTo>
                  <a:lnTo>
                    <a:pt x="4095" y="14184"/>
                  </a:lnTo>
                  <a:lnTo>
                    <a:pt x="3842" y="14016"/>
                  </a:lnTo>
                  <a:lnTo>
                    <a:pt x="3589" y="13847"/>
                  </a:lnTo>
                  <a:lnTo>
                    <a:pt x="3124" y="13382"/>
                  </a:lnTo>
                  <a:lnTo>
                    <a:pt x="2660" y="12876"/>
                  </a:lnTo>
                  <a:lnTo>
                    <a:pt x="2238" y="12285"/>
                  </a:lnTo>
                  <a:lnTo>
                    <a:pt x="1858" y="11652"/>
                  </a:lnTo>
                  <a:lnTo>
                    <a:pt x="1478" y="11018"/>
                  </a:lnTo>
                  <a:lnTo>
                    <a:pt x="1182" y="10385"/>
                  </a:lnTo>
                  <a:lnTo>
                    <a:pt x="887" y="9752"/>
                  </a:lnTo>
                  <a:lnTo>
                    <a:pt x="380" y="8654"/>
                  </a:lnTo>
                  <a:lnTo>
                    <a:pt x="0" y="7599"/>
                  </a:lnTo>
                  <a:lnTo>
                    <a:pt x="2491" y="6079"/>
                  </a:lnTo>
                  <a:lnTo>
                    <a:pt x="2491" y="6079"/>
                  </a:lnTo>
                  <a:lnTo>
                    <a:pt x="2829" y="6544"/>
                  </a:lnTo>
                  <a:lnTo>
                    <a:pt x="3167" y="7008"/>
                  </a:lnTo>
                  <a:lnTo>
                    <a:pt x="3631" y="7557"/>
                  </a:lnTo>
                  <a:lnTo>
                    <a:pt x="4180" y="8063"/>
                  </a:lnTo>
                  <a:lnTo>
                    <a:pt x="4475" y="8274"/>
                  </a:lnTo>
                  <a:lnTo>
                    <a:pt x="4771" y="8485"/>
                  </a:lnTo>
                  <a:lnTo>
                    <a:pt x="5066" y="8654"/>
                  </a:lnTo>
                  <a:lnTo>
                    <a:pt x="5362" y="8739"/>
                  </a:lnTo>
                  <a:lnTo>
                    <a:pt x="5657" y="8781"/>
                  </a:lnTo>
                  <a:lnTo>
                    <a:pt x="5953" y="8781"/>
                  </a:lnTo>
                  <a:lnTo>
                    <a:pt x="5953" y="8781"/>
                  </a:lnTo>
                  <a:lnTo>
                    <a:pt x="6122" y="8697"/>
                  </a:lnTo>
                  <a:lnTo>
                    <a:pt x="6290" y="8612"/>
                  </a:lnTo>
                  <a:lnTo>
                    <a:pt x="6670" y="8317"/>
                  </a:lnTo>
                  <a:lnTo>
                    <a:pt x="7092" y="7852"/>
                  </a:lnTo>
                  <a:lnTo>
                    <a:pt x="7515" y="7261"/>
                  </a:lnTo>
                  <a:lnTo>
                    <a:pt x="7979" y="6586"/>
                  </a:lnTo>
                  <a:lnTo>
                    <a:pt x="8443" y="5868"/>
                  </a:lnTo>
                  <a:lnTo>
                    <a:pt x="9372" y="4264"/>
                  </a:lnTo>
                  <a:lnTo>
                    <a:pt x="10216" y="2702"/>
                  </a:lnTo>
                  <a:lnTo>
                    <a:pt x="10934" y="1351"/>
                  </a:lnTo>
                  <a:lnTo>
                    <a:pt x="1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extrusionOk="0">
                  <a:moveTo>
                    <a:pt x="11567" y="0"/>
                  </a:moveTo>
                  <a:lnTo>
                    <a:pt x="10934" y="1267"/>
                  </a:lnTo>
                  <a:lnTo>
                    <a:pt x="10301" y="2575"/>
                  </a:lnTo>
                  <a:lnTo>
                    <a:pt x="9456" y="4095"/>
                  </a:lnTo>
                  <a:lnTo>
                    <a:pt x="8865" y="5151"/>
                  </a:lnTo>
                  <a:lnTo>
                    <a:pt x="8232" y="6164"/>
                  </a:lnTo>
                  <a:lnTo>
                    <a:pt x="7599" y="7135"/>
                  </a:lnTo>
                  <a:lnTo>
                    <a:pt x="7008" y="7937"/>
                  </a:lnTo>
                  <a:lnTo>
                    <a:pt x="6713" y="8274"/>
                  </a:lnTo>
                  <a:lnTo>
                    <a:pt x="6459" y="8528"/>
                  </a:lnTo>
                  <a:lnTo>
                    <a:pt x="6206" y="8697"/>
                  </a:lnTo>
                  <a:lnTo>
                    <a:pt x="5953" y="8781"/>
                  </a:lnTo>
                  <a:lnTo>
                    <a:pt x="5446" y="8781"/>
                  </a:lnTo>
                  <a:lnTo>
                    <a:pt x="5151" y="8697"/>
                  </a:lnTo>
                  <a:lnTo>
                    <a:pt x="4855" y="8528"/>
                  </a:lnTo>
                  <a:lnTo>
                    <a:pt x="4560" y="8359"/>
                  </a:lnTo>
                  <a:lnTo>
                    <a:pt x="4306" y="8148"/>
                  </a:lnTo>
                  <a:lnTo>
                    <a:pt x="4011" y="7937"/>
                  </a:lnTo>
                  <a:lnTo>
                    <a:pt x="3546" y="7430"/>
                  </a:lnTo>
                  <a:lnTo>
                    <a:pt x="3124" y="6924"/>
                  </a:lnTo>
                  <a:lnTo>
                    <a:pt x="2787" y="6501"/>
                  </a:lnTo>
                  <a:lnTo>
                    <a:pt x="2491" y="6079"/>
                  </a:lnTo>
                  <a:lnTo>
                    <a:pt x="2111" y="6290"/>
                  </a:lnTo>
                  <a:lnTo>
                    <a:pt x="423" y="7346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6417"/>
                  </a:lnTo>
                  <a:lnTo>
                    <a:pt x="13678" y="5573"/>
                  </a:lnTo>
                  <a:lnTo>
                    <a:pt x="13594" y="4728"/>
                  </a:lnTo>
                  <a:lnTo>
                    <a:pt x="13425" y="3884"/>
                  </a:lnTo>
                  <a:lnTo>
                    <a:pt x="13171" y="3040"/>
                  </a:lnTo>
                  <a:lnTo>
                    <a:pt x="12876" y="2238"/>
                  </a:lnTo>
                  <a:lnTo>
                    <a:pt x="12496" y="1478"/>
                  </a:lnTo>
                  <a:lnTo>
                    <a:pt x="12074" y="718"/>
                  </a:lnTo>
                  <a:lnTo>
                    <a:pt x="11567" y="0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fill="none" extrusionOk="0">
                  <a:moveTo>
                    <a:pt x="11567" y="0"/>
                  </a:moveTo>
                  <a:lnTo>
                    <a:pt x="11567" y="0"/>
                  </a:lnTo>
                  <a:lnTo>
                    <a:pt x="10934" y="1267"/>
                  </a:lnTo>
                  <a:lnTo>
                    <a:pt x="10301" y="2575"/>
                  </a:lnTo>
                  <a:lnTo>
                    <a:pt x="9456" y="4095"/>
                  </a:lnTo>
                  <a:lnTo>
                    <a:pt x="9456" y="4095"/>
                  </a:lnTo>
                  <a:lnTo>
                    <a:pt x="8865" y="5151"/>
                  </a:lnTo>
                  <a:lnTo>
                    <a:pt x="8232" y="6164"/>
                  </a:lnTo>
                  <a:lnTo>
                    <a:pt x="8232" y="6164"/>
                  </a:lnTo>
                  <a:lnTo>
                    <a:pt x="7599" y="7135"/>
                  </a:lnTo>
                  <a:lnTo>
                    <a:pt x="7008" y="7937"/>
                  </a:lnTo>
                  <a:lnTo>
                    <a:pt x="6713" y="8274"/>
                  </a:lnTo>
                  <a:lnTo>
                    <a:pt x="6459" y="8528"/>
                  </a:lnTo>
                  <a:lnTo>
                    <a:pt x="6206" y="8697"/>
                  </a:lnTo>
                  <a:lnTo>
                    <a:pt x="5953" y="8781"/>
                  </a:lnTo>
                  <a:lnTo>
                    <a:pt x="5953" y="8781"/>
                  </a:lnTo>
                  <a:lnTo>
                    <a:pt x="5699" y="8781"/>
                  </a:lnTo>
                  <a:lnTo>
                    <a:pt x="5699" y="8781"/>
                  </a:lnTo>
                  <a:lnTo>
                    <a:pt x="5446" y="8781"/>
                  </a:lnTo>
                  <a:lnTo>
                    <a:pt x="5151" y="8697"/>
                  </a:lnTo>
                  <a:lnTo>
                    <a:pt x="4855" y="8528"/>
                  </a:lnTo>
                  <a:lnTo>
                    <a:pt x="4560" y="8359"/>
                  </a:lnTo>
                  <a:lnTo>
                    <a:pt x="4306" y="8148"/>
                  </a:lnTo>
                  <a:lnTo>
                    <a:pt x="4011" y="7937"/>
                  </a:lnTo>
                  <a:lnTo>
                    <a:pt x="3546" y="7430"/>
                  </a:lnTo>
                  <a:lnTo>
                    <a:pt x="3124" y="6924"/>
                  </a:lnTo>
                  <a:lnTo>
                    <a:pt x="2787" y="6501"/>
                  </a:lnTo>
                  <a:lnTo>
                    <a:pt x="2491" y="6079"/>
                  </a:lnTo>
                  <a:lnTo>
                    <a:pt x="2111" y="6290"/>
                  </a:lnTo>
                  <a:lnTo>
                    <a:pt x="423" y="7346"/>
                  </a:lnTo>
                  <a:lnTo>
                    <a:pt x="0" y="7599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6881"/>
                  </a:lnTo>
                  <a:lnTo>
                    <a:pt x="13720" y="6417"/>
                  </a:lnTo>
                  <a:lnTo>
                    <a:pt x="13720" y="6417"/>
                  </a:lnTo>
                  <a:lnTo>
                    <a:pt x="13678" y="5573"/>
                  </a:lnTo>
                  <a:lnTo>
                    <a:pt x="13594" y="4728"/>
                  </a:lnTo>
                  <a:lnTo>
                    <a:pt x="13425" y="3884"/>
                  </a:lnTo>
                  <a:lnTo>
                    <a:pt x="13171" y="3040"/>
                  </a:lnTo>
                  <a:lnTo>
                    <a:pt x="12876" y="2238"/>
                  </a:lnTo>
                  <a:lnTo>
                    <a:pt x="12496" y="1478"/>
                  </a:lnTo>
                  <a:lnTo>
                    <a:pt x="12074" y="718"/>
                  </a:lnTo>
                  <a:lnTo>
                    <a:pt x="11567" y="0"/>
                  </a:lnTo>
                  <a:lnTo>
                    <a:pt x="1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5785100" y="2833225"/>
              <a:ext cx="9525" cy="16900"/>
            </a:xfrm>
            <a:custGeom>
              <a:avLst/>
              <a:gdLst/>
              <a:ahLst/>
              <a:cxnLst/>
              <a:rect l="l" t="t" r="r" b="b"/>
              <a:pathLst>
                <a:path w="381" h="676" extrusionOk="0">
                  <a:moveTo>
                    <a:pt x="169" y="0"/>
                  </a:moveTo>
                  <a:lnTo>
                    <a:pt x="0" y="85"/>
                  </a:lnTo>
                  <a:lnTo>
                    <a:pt x="212" y="676"/>
                  </a:lnTo>
                  <a:lnTo>
                    <a:pt x="380" y="63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5785100" y="2833225"/>
              <a:ext cx="9525" cy="16900"/>
            </a:xfrm>
            <a:custGeom>
              <a:avLst/>
              <a:gdLst/>
              <a:ahLst/>
              <a:cxnLst/>
              <a:rect l="l" t="t" r="r" b="b"/>
              <a:pathLst>
                <a:path w="381" h="676" fill="none" extrusionOk="0">
                  <a:moveTo>
                    <a:pt x="0" y="85"/>
                  </a:moveTo>
                  <a:lnTo>
                    <a:pt x="169" y="0"/>
                  </a:lnTo>
                  <a:lnTo>
                    <a:pt x="380" y="633"/>
                  </a:lnTo>
                  <a:lnTo>
                    <a:pt x="212" y="676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5754500" y="2837425"/>
              <a:ext cx="104500" cy="122450"/>
            </a:xfrm>
            <a:custGeom>
              <a:avLst/>
              <a:gdLst/>
              <a:ahLst/>
              <a:cxnLst/>
              <a:rect l="l" t="t" r="r" b="b"/>
              <a:pathLst>
                <a:path w="4180" h="4898" extrusionOk="0">
                  <a:moveTo>
                    <a:pt x="2449" y="1"/>
                  </a:moveTo>
                  <a:lnTo>
                    <a:pt x="338" y="761"/>
                  </a:lnTo>
                  <a:lnTo>
                    <a:pt x="169" y="845"/>
                  </a:lnTo>
                  <a:lnTo>
                    <a:pt x="42" y="972"/>
                  </a:lnTo>
                  <a:lnTo>
                    <a:pt x="0" y="1183"/>
                  </a:lnTo>
                  <a:lnTo>
                    <a:pt x="42" y="1352"/>
                  </a:lnTo>
                  <a:lnTo>
                    <a:pt x="1140" y="4560"/>
                  </a:lnTo>
                  <a:lnTo>
                    <a:pt x="1224" y="4729"/>
                  </a:lnTo>
                  <a:lnTo>
                    <a:pt x="1393" y="4856"/>
                  </a:lnTo>
                  <a:lnTo>
                    <a:pt x="1562" y="4898"/>
                  </a:lnTo>
                  <a:lnTo>
                    <a:pt x="1773" y="4856"/>
                  </a:lnTo>
                  <a:lnTo>
                    <a:pt x="3884" y="4138"/>
                  </a:lnTo>
                  <a:lnTo>
                    <a:pt x="4011" y="4054"/>
                  </a:lnTo>
                  <a:lnTo>
                    <a:pt x="4137" y="3885"/>
                  </a:lnTo>
                  <a:lnTo>
                    <a:pt x="4179" y="3716"/>
                  </a:lnTo>
                  <a:lnTo>
                    <a:pt x="4179" y="3547"/>
                  </a:lnTo>
                  <a:lnTo>
                    <a:pt x="3040" y="296"/>
                  </a:lnTo>
                  <a:lnTo>
                    <a:pt x="2955" y="128"/>
                  </a:lnTo>
                  <a:lnTo>
                    <a:pt x="2786" y="43"/>
                  </a:lnTo>
                  <a:lnTo>
                    <a:pt x="2618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5754500" y="2837425"/>
              <a:ext cx="104500" cy="122450"/>
            </a:xfrm>
            <a:custGeom>
              <a:avLst/>
              <a:gdLst/>
              <a:ahLst/>
              <a:cxnLst/>
              <a:rect l="l" t="t" r="r" b="b"/>
              <a:pathLst>
                <a:path w="4180" h="4898" fill="none" extrusionOk="0">
                  <a:moveTo>
                    <a:pt x="3040" y="296"/>
                  </a:moveTo>
                  <a:lnTo>
                    <a:pt x="4179" y="3547"/>
                  </a:lnTo>
                  <a:lnTo>
                    <a:pt x="4179" y="3547"/>
                  </a:lnTo>
                  <a:lnTo>
                    <a:pt x="4179" y="3716"/>
                  </a:lnTo>
                  <a:lnTo>
                    <a:pt x="4137" y="3885"/>
                  </a:lnTo>
                  <a:lnTo>
                    <a:pt x="4011" y="4054"/>
                  </a:lnTo>
                  <a:lnTo>
                    <a:pt x="3884" y="4138"/>
                  </a:lnTo>
                  <a:lnTo>
                    <a:pt x="1773" y="4856"/>
                  </a:lnTo>
                  <a:lnTo>
                    <a:pt x="1773" y="4856"/>
                  </a:lnTo>
                  <a:lnTo>
                    <a:pt x="1562" y="4898"/>
                  </a:lnTo>
                  <a:lnTo>
                    <a:pt x="1393" y="4856"/>
                  </a:lnTo>
                  <a:lnTo>
                    <a:pt x="1224" y="4729"/>
                  </a:lnTo>
                  <a:lnTo>
                    <a:pt x="1140" y="4560"/>
                  </a:lnTo>
                  <a:lnTo>
                    <a:pt x="42" y="1352"/>
                  </a:lnTo>
                  <a:lnTo>
                    <a:pt x="42" y="1352"/>
                  </a:lnTo>
                  <a:lnTo>
                    <a:pt x="0" y="1183"/>
                  </a:lnTo>
                  <a:lnTo>
                    <a:pt x="42" y="972"/>
                  </a:lnTo>
                  <a:lnTo>
                    <a:pt x="169" y="845"/>
                  </a:lnTo>
                  <a:lnTo>
                    <a:pt x="338" y="761"/>
                  </a:lnTo>
                  <a:lnTo>
                    <a:pt x="338" y="761"/>
                  </a:lnTo>
                  <a:lnTo>
                    <a:pt x="2449" y="1"/>
                  </a:lnTo>
                  <a:lnTo>
                    <a:pt x="2449" y="1"/>
                  </a:lnTo>
                  <a:lnTo>
                    <a:pt x="2618" y="1"/>
                  </a:lnTo>
                  <a:lnTo>
                    <a:pt x="2786" y="43"/>
                  </a:lnTo>
                  <a:lnTo>
                    <a:pt x="2955" y="128"/>
                  </a:lnTo>
                  <a:lnTo>
                    <a:pt x="3040" y="296"/>
                  </a:lnTo>
                  <a:lnTo>
                    <a:pt x="3040" y="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5779825" y="2846925"/>
              <a:ext cx="9525" cy="3200"/>
            </a:xfrm>
            <a:custGeom>
              <a:avLst/>
              <a:gdLst/>
              <a:ahLst/>
              <a:cxnLst/>
              <a:rect l="l" t="t" r="r" b="b"/>
              <a:pathLst>
                <a:path w="381" h="128" extrusionOk="0">
                  <a:moveTo>
                    <a:pt x="380" y="1"/>
                  </a:moveTo>
                  <a:lnTo>
                    <a:pt x="0" y="128"/>
                  </a:lnTo>
                  <a:lnTo>
                    <a:pt x="43" y="128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5779825" y="2846925"/>
              <a:ext cx="9525" cy="3200"/>
            </a:xfrm>
            <a:custGeom>
              <a:avLst/>
              <a:gdLst/>
              <a:ahLst/>
              <a:cxnLst/>
              <a:rect l="l" t="t" r="r" b="b"/>
              <a:pathLst>
                <a:path w="381" h="128" fill="none" extrusionOk="0">
                  <a:moveTo>
                    <a:pt x="380" y="1"/>
                  </a:move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0" y="128"/>
                  </a:lnTo>
                  <a:lnTo>
                    <a:pt x="380" y="1"/>
                  </a:lnTo>
                  <a:lnTo>
                    <a:pt x="3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5793550" y="2837425"/>
              <a:ext cx="53850" cy="55975"/>
            </a:xfrm>
            <a:custGeom>
              <a:avLst/>
              <a:gdLst/>
              <a:ahLst/>
              <a:cxnLst/>
              <a:rect l="l" t="t" r="r" b="b"/>
              <a:pathLst>
                <a:path w="2154" h="2239" fill="none" extrusionOk="0">
                  <a:moveTo>
                    <a:pt x="1013" y="1"/>
                  </a:moveTo>
                  <a:lnTo>
                    <a:pt x="1013" y="1"/>
                  </a:lnTo>
                  <a:lnTo>
                    <a:pt x="887" y="1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887" y="1"/>
                  </a:lnTo>
                  <a:lnTo>
                    <a:pt x="887" y="1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1182" y="1"/>
                  </a:lnTo>
                  <a:lnTo>
                    <a:pt x="1309" y="85"/>
                  </a:lnTo>
                  <a:lnTo>
                    <a:pt x="1393" y="170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2153" y="2238"/>
                  </a:lnTo>
                  <a:lnTo>
                    <a:pt x="2153" y="2238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1393" y="170"/>
                  </a:lnTo>
                  <a:lnTo>
                    <a:pt x="1309" y="85"/>
                  </a:lnTo>
                  <a:lnTo>
                    <a:pt x="1182" y="1"/>
                  </a:lnTo>
                  <a:lnTo>
                    <a:pt x="10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5815700" y="2940850"/>
              <a:ext cx="35900" cy="12700"/>
            </a:xfrm>
            <a:custGeom>
              <a:avLst/>
              <a:gdLst/>
              <a:ahLst/>
              <a:cxnLst/>
              <a:rect l="l" t="t" r="r" b="b"/>
              <a:pathLst>
                <a:path w="1436" h="508" extrusionOk="0">
                  <a:moveTo>
                    <a:pt x="1436" y="1"/>
                  </a:moveTo>
                  <a:lnTo>
                    <a:pt x="1" y="508"/>
                  </a:lnTo>
                  <a:lnTo>
                    <a:pt x="43" y="508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rgbClr val="E9A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5815700" y="2940850"/>
              <a:ext cx="35900" cy="12700"/>
            </a:xfrm>
            <a:custGeom>
              <a:avLst/>
              <a:gdLst/>
              <a:ahLst/>
              <a:cxnLst/>
              <a:rect l="l" t="t" r="r" b="b"/>
              <a:pathLst>
                <a:path w="1436" h="508" fill="none" extrusionOk="0">
                  <a:moveTo>
                    <a:pt x="1436" y="1"/>
                  </a:moveTo>
                  <a:lnTo>
                    <a:pt x="1" y="508"/>
                  </a:lnTo>
                  <a:lnTo>
                    <a:pt x="1" y="508"/>
                  </a:lnTo>
                  <a:lnTo>
                    <a:pt x="43" y="508"/>
                  </a:lnTo>
                  <a:lnTo>
                    <a:pt x="14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5789325" y="28448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extrusionOk="0">
                  <a:moveTo>
                    <a:pt x="169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15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5789325" y="28448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fill="none" extrusionOk="0">
                  <a:moveTo>
                    <a:pt x="169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69" y="0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5772425" y="2837425"/>
              <a:ext cx="86575" cy="116125"/>
            </a:xfrm>
            <a:custGeom>
              <a:avLst/>
              <a:gdLst/>
              <a:ahLst/>
              <a:cxnLst/>
              <a:rect l="l" t="t" r="r" b="b"/>
              <a:pathLst>
                <a:path w="3463" h="4645" extrusionOk="0">
                  <a:moveTo>
                    <a:pt x="1732" y="1"/>
                  </a:moveTo>
                  <a:lnTo>
                    <a:pt x="845" y="296"/>
                  </a:lnTo>
                  <a:lnTo>
                    <a:pt x="676" y="381"/>
                  </a:lnTo>
                  <a:lnTo>
                    <a:pt x="296" y="508"/>
                  </a:lnTo>
                  <a:lnTo>
                    <a:pt x="128" y="592"/>
                  </a:lnTo>
                  <a:lnTo>
                    <a:pt x="43" y="761"/>
                  </a:lnTo>
                  <a:lnTo>
                    <a:pt x="1" y="930"/>
                  </a:lnTo>
                  <a:lnTo>
                    <a:pt x="43" y="1099"/>
                  </a:lnTo>
                  <a:lnTo>
                    <a:pt x="1141" y="4307"/>
                  </a:lnTo>
                  <a:lnTo>
                    <a:pt x="1225" y="4476"/>
                  </a:lnTo>
                  <a:lnTo>
                    <a:pt x="1310" y="4560"/>
                  </a:lnTo>
                  <a:lnTo>
                    <a:pt x="1436" y="4645"/>
                  </a:lnTo>
                  <a:lnTo>
                    <a:pt x="1732" y="4645"/>
                  </a:lnTo>
                  <a:lnTo>
                    <a:pt x="3167" y="4138"/>
                  </a:lnTo>
                  <a:lnTo>
                    <a:pt x="3294" y="4096"/>
                  </a:lnTo>
                  <a:lnTo>
                    <a:pt x="3378" y="3969"/>
                  </a:lnTo>
                  <a:lnTo>
                    <a:pt x="3462" y="3842"/>
                  </a:lnTo>
                  <a:lnTo>
                    <a:pt x="3462" y="3674"/>
                  </a:lnTo>
                  <a:lnTo>
                    <a:pt x="3462" y="3547"/>
                  </a:lnTo>
                  <a:lnTo>
                    <a:pt x="2998" y="2238"/>
                  </a:lnTo>
                  <a:lnTo>
                    <a:pt x="2323" y="296"/>
                  </a:lnTo>
                  <a:lnTo>
                    <a:pt x="2238" y="170"/>
                  </a:lnTo>
                  <a:lnTo>
                    <a:pt x="2154" y="85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5772425" y="2837425"/>
              <a:ext cx="86575" cy="116125"/>
            </a:xfrm>
            <a:custGeom>
              <a:avLst/>
              <a:gdLst/>
              <a:ahLst/>
              <a:cxnLst/>
              <a:rect l="l" t="t" r="r" b="b"/>
              <a:pathLst>
                <a:path w="3463" h="4645" fill="none" extrusionOk="0">
                  <a:moveTo>
                    <a:pt x="1858" y="1"/>
                  </a:moveTo>
                  <a:lnTo>
                    <a:pt x="1858" y="1"/>
                  </a:lnTo>
                  <a:lnTo>
                    <a:pt x="1732" y="1"/>
                  </a:lnTo>
                  <a:lnTo>
                    <a:pt x="845" y="296"/>
                  </a:lnTo>
                  <a:lnTo>
                    <a:pt x="676" y="381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128" y="592"/>
                  </a:lnTo>
                  <a:lnTo>
                    <a:pt x="43" y="761"/>
                  </a:lnTo>
                  <a:lnTo>
                    <a:pt x="1" y="930"/>
                  </a:lnTo>
                  <a:lnTo>
                    <a:pt x="43" y="1099"/>
                  </a:lnTo>
                  <a:lnTo>
                    <a:pt x="1141" y="4307"/>
                  </a:lnTo>
                  <a:lnTo>
                    <a:pt x="1141" y="4307"/>
                  </a:lnTo>
                  <a:lnTo>
                    <a:pt x="1225" y="4476"/>
                  </a:lnTo>
                  <a:lnTo>
                    <a:pt x="1310" y="4560"/>
                  </a:lnTo>
                  <a:lnTo>
                    <a:pt x="1436" y="4645"/>
                  </a:lnTo>
                  <a:lnTo>
                    <a:pt x="1605" y="4645"/>
                  </a:lnTo>
                  <a:lnTo>
                    <a:pt x="1605" y="4645"/>
                  </a:lnTo>
                  <a:lnTo>
                    <a:pt x="1732" y="4645"/>
                  </a:lnTo>
                  <a:lnTo>
                    <a:pt x="3167" y="4138"/>
                  </a:lnTo>
                  <a:lnTo>
                    <a:pt x="3167" y="4138"/>
                  </a:lnTo>
                  <a:lnTo>
                    <a:pt x="3294" y="4096"/>
                  </a:lnTo>
                  <a:lnTo>
                    <a:pt x="3378" y="3969"/>
                  </a:lnTo>
                  <a:lnTo>
                    <a:pt x="3462" y="3842"/>
                  </a:lnTo>
                  <a:lnTo>
                    <a:pt x="3462" y="3674"/>
                  </a:lnTo>
                  <a:lnTo>
                    <a:pt x="3462" y="3674"/>
                  </a:lnTo>
                  <a:lnTo>
                    <a:pt x="3462" y="3547"/>
                  </a:lnTo>
                  <a:lnTo>
                    <a:pt x="2998" y="2238"/>
                  </a:lnTo>
                  <a:lnTo>
                    <a:pt x="2323" y="296"/>
                  </a:lnTo>
                  <a:lnTo>
                    <a:pt x="2323" y="296"/>
                  </a:lnTo>
                  <a:lnTo>
                    <a:pt x="2323" y="296"/>
                  </a:lnTo>
                  <a:lnTo>
                    <a:pt x="2238" y="170"/>
                  </a:lnTo>
                  <a:lnTo>
                    <a:pt x="2154" y="85"/>
                  </a:lnTo>
                  <a:lnTo>
                    <a:pt x="2027" y="1"/>
                  </a:lnTo>
                  <a:lnTo>
                    <a:pt x="18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5783000" y="2857500"/>
              <a:ext cx="55950" cy="45400"/>
            </a:xfrm>
            <a:custGeom>
              <a:avLst/>
              <a:gdLst/>
              <a:ahLst/>
              <a:cxnLst/>
              <a:rect l="l" t="t" r="r" b="b"/>
              <a:pathLst>
                <a:path w="2238" h="1816" extrusionOk="0">
                  <a:moveTo>
                    <a:pt x="1731" y="0"/>
                  </a:moveTo>
                  <a:lnTo>
                    <a:pt x="42" y="549"/>
                  </a:lnTo>
                  <a:lnTo>
                    <a:pt x="0" y="633"/>
                  </a:lnTo>
                  <a:lnTo>
                    <a:pt x="0" y="718"/>
                  </a:lnTo>
                  <a:lnTo>
                    <a:pt x="338" y="1731"/>
                  </a:lnTo>
                  <a:lnTo>
                    <a:pt x="422" y="1815"/>
                  </a:lnTo>
                  <a:lnTo>
                    <a:pt x="507" y="1815"/>
                  </a:lnTo>
                  <a:lnTo>
                    <a:pt x="2153" y="1224"/>
                  </a:lnTo>
                  <a:lnTo>
                    <a:pt x="2195" y="1182"/>
                  </a:lnTo>
                  <a:lnTo>
                    <a:pt x="2237" y="1098"/>
                  </a:lnTo>
                  <a:lnTo>
                    <a:pt x="1857" y="42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5805150" y="2915525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80" y="1"/>
                  </a:moveTo>
                  <a:lnTo>
                    <a:pt x="85" y="127"/>
                  </a:lnTo>
                  <a:lnTo>
                    <a:pt x="1" y="170"/>
                  </a:lnTo>
                  <a:lnTo>
                    <a:pt x="1" y="254"/>
                  </a:lnTo>
                  <a:lnTo>
                    <a:pt x="127" y="550"/>
                  </a:lnTo>
                  <a:lnTo>
                    <a:pt x="169" y="634"/>
                  </a:lnTo>
                  <a:lnTo>
                    <a:pt x="254" y="634"/>
                  </a:lnTo>
                  <a:lnTo>
                    <a:pt x="549" y="507"/>
                  </a:lnTo>
                  <a:lnTo>
                    <a:pt x="634" y="465"/>
                  </a:lnTo>
                  <a:lnTo>
                    <a:pt x="634" y="381"/>
                  </a:lnTo>
                  <a:lnTo>
                    <a:pt x="507" y="8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5830475" y="29071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381" y="0"/>
                  </a:moveTo>
                  <a:lnTo>
                    <a:pt x="43" y="85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85" y="549"/>
                  </a:lnTo>
                  <a:lnTo>
                    <a:pt x="170" y="591"/>
                  </a:lnTo>
                  <a:lnTo>
                    <a:pt x="254" y="591"/>
                  </a:lnTo>
                  <a:lnTo>
                    <a:pt x="549" y="507"/>
                  </a:lnTo>
                  <a:lnTo>
                    <a:pt x="592" y="464"/>
                  </a:lnTo>
                  <a:lnTo>
                    <a:pt x="592" y="380"/>
                  </a:lnTo>
                  <a:lnTo>
                    <a:pt x="507" y="4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5825200" y="3682775"/>
              <a:ext cx="1134550" cy="883350"/>
            </a:xfrm>
            <a:custGeom>
              <a:avLst/>
              <a:gdLst/>
              <a:ahLst/>
              <a:cxnLst/>
              <a:rect l="l" t="t" r="r" b="b"/>
              <a:pathLst>
                <a:path w="45382" h="35334" extrusionOk="0">
                  <a:moveTo>
                    <a:pt x="1" y="1"/>
                  </a:moveTo>
                  <a:lnTo>
                    <a:pt x="1" y="35334"/>
                  </a:lnTo>
                  <a:lnTo>
                    <a:pt x="45381" y="35334"/>
                  </a:lnTo>
                  <a:lnTo>
                    <a:pt x="4538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5825200" y="3682775"/>
              <a:ext cx="1134550" cy="883350"/>
            </a:xfrm>
            <a:custGeom>
              <a:avLst/>
              <a:gdLst/>
              <a:ahLst/>
              <a:cxnLst/>
              <a:rect l="l" t="t" r="r" b="b"/>
              <a:pathLst>
                <a:path w="45382" h="35334" fill="none" extrusionOk="0">
                  <a:moveTo>
                    <a:pt x="1" y="1"/>
                  </a:moveTo>
                  <a:lnTo>
                    <a:pt x="45381" y="1"/>
                  </a:lnTo>
                  <a:lnTo>
                    <a:pt x="45381" y="35334"/>
                  </a:lnTo>
                  <a:lnTo>
                    <a:pt x="1" y="35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5825200" y="3780925"/>
              <a:ext cx="612150" cy="785200"/>
            </a:xfrm>
            <a:custGeom>
              <a:avLst/>
              <a:gdLst/>
              <a:ahLst/>
              <a:cxnLst/>
              <a:rect l="l" t="t" r="r" b="b"/>
              <a:pathLst>
                <a:path w="24486" h="31408" extrusionOk="0">
                  <a:moveTo>
                    <a:pt x="1" y="31324"/>
                  </a:moveTo>
                  <a:lnTo>
                    <a:pt x="1" y="31408"/>
                  </a:lnTo>
                  <a:lnTo>
                    <a:pt x="11356" y="31408"/>
                  </a:lnTo>
                  <a:lnTo>
                    <a:pt x="11356" y="31324"/>
                  </a:lnTo>
                  <a:close/>
                  <a:moveTo>
                    <a:pt x="17857" y="1"/>
                  </a:moveTo>
                  <a:lnTo>
                    <a:pt x="17857" y="31408"/>
                  </a:lnTo>
                  <a:lnTo>
                    <a:pt x="24485" y="31408"/>
                  </a:lnTo>
                  <a:lnTo>
                    <a:pt x="24485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5825200" y="4564000"/>
              <a:ext cx="283925" cy="2125"/>
            </a:xfrm>
            <a:custGeom>
              <a:avLst/>
              <a:gdLst/>
              <a:ahLst/>
              <a:cxnLst/>
              <a:rect l="l" t="t" r="r" b="b"/>
              <a:pathLst>
                <a:path w="11357" h="85" fill="none" extrusionOk="0">
                  <a:moveTo>
                    <a:pt x="11356" y="1"/>
                  </a:moveTo>
                  <a:lnTo>
                    <a:pt x="1" y="1"/>
                  </a:lnTo>
                  <a:lnTo>
                    <a:pt x="1" y="85"/>
                  </a:lnTo>
                  <a:lnTo>
                    <a:pt x="11356" y="85"/>
                  </a:lnTo>
                  <a:lnTo>
                    <a:pt x="113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6271625" y="3780925"/>
              <a:ext cx="165725" cy="785200"/>
            </a:xfrm>
            <a:custGeom>
              <a:avLst/>
              <a:gdLst/>
              <a:ahLst/>
              <a:cxnLst/>
              <a:rect l="l" t="t" r="r" b="b"/>
              <a:pathLst>
                <a:path w="6629" h="31408" fill="none" extrusionOk="0">
                  <a:moveTo>
                    <a:pt x="6628" y="1"/>
                  </a:moveTo>
                  <a:lnTo>
                    <a:pt x="0" y="1"/>
                  </a:lnTo>
                  <a:lnTo>
                    <a:pt x="0" y="31408"/>
                  </a:lnTo>
                  <a:lnTo>
                    <a:pt x="6628" y="31408"/>
                  </a:lnTo>
                  <a:lnTo>
                    <a:pt x="66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1"/>
            <p:cNvSpPr/>
            <p:nvPr/>
          </p:nvSpPr>
          <p:spPr>
            <a:xfrm>
              <a:off x="6243125" y="2728725"/>
              <a:ext cx="920300" cy="1052225"/>
            </a:xfrm>
            <a:custGeom>
              <a:avLst/>
              <a:gdLst/>
              <a:ahLst/>
              <a:cxnLst/>
              <a:rect l="l" t="t" r="r" b="b"/>
              <a:pathLst>
                <a:path w="36812" h="42089" extrusionOk="0">
                  <a:moveTo>
                    <a:pt x="11567" y="1"/>
                  </a:moveTo>
                  <a:lnTo>
                    <a:pt x="11230" y="43"/>
                  </a:lnTo>
                  <a:lnTo>
                    <a:pt x="10934" y="127"/>
                  </a:lnTo>
                  <a:lnTo>
                    <a:pt x="10639" y="212"/>
                  </a:lnTo>
                  <a:lnTo>
                    <a:pt x="10385" y="339"/>
                  </a:lnTo>
                  <a:lnTo>
                    <a:pt x="10090" y="465"/>
                  </a:lnTo>
                  <a:lnTo>
                    <a:pt x="9837" y="634"/>
                  </a:lnTo>
                  <a:lnTo>
                    <a:pt x="9583" y="803"/>
                  </a:lnTo>
                  <a:lnTo>
                    <a:pt x="9372" y="1014"/>
                  </a:lnTo>
                  <a:lnTo>
                    <a:pt x="9161" y="1225"/>
                  </a:lnTo>
                  <a:lnTo>
                    <a:pt x="8950" y="1478"/>
                  </a:lnTo>
                  <a:lnTo>
                    <a:pt x="8781" y="1732"/>
                  </a:lnTo>
                  <a:lnTo>
                    <a:pt x="8655" y="1985"/>
                  </a:lnTo>
                  <a:lnTo>
                    <a:pt x="8486" y="2280"/>
                  </a:lnTo>
                  <a:lnTo>
                    <a:pt x="8401" y="2576"/>
                  </a:lnTo>
                  <a:lnTo>
                    <a:pt x="8317" y="2871"/>
                  </a:lnTo>
                  <a:lnTo>
                    <a:pt x="1" y="42089"/>
                  </a:lnTo>
                  <a:lnTo>
                    <a:pt x="28749" y="42089"/>
                  </a:lnTo>
                  <a:lnTo>
                    <a:pt x="36727" y="4391"/>
                  </a:lnTo>
                  <a:lnTo>
                    <a:pt x="36812" y="4011"/>
                  </a:lnTo>
                  <a:lnTo>
                    <a:pt x="36812" y="3674"/>
                  </a:lnTo>
                  <a:lnTo>
                    <a:pt x="36812" y="3294"/>
                  </a:lnTo>
                  <a:lnTo>
                    <a:pt x="36769" y="2956"/>
                  </a:lnTo>
                  <a:lnTo>
                    <a:pt x="36685" y="2618"/>
                  </a:lnTo>
                  <a:lnTo>
                    <a:pt x="36558" y="2280"/>
                  </a:lnTo>
                  <a:lnTo>
                    <a:pt x="36432" y="1943"/>
                  </a:lnTo>
                  <a:lnTo>
                    <a:pt x="36221" y="1647"/>
                  </a:lnTo>
                  <a:lnTo>
                    <a:pt x="36052" y="1352"/>
                  </a:lnTo>
                  <a:lnTo>
                    <a:pt x="35798" y="1098"/>
                  </a:lnTo>
                  <a:lnTo>
                    <a:pt x="35545" y="887"/>
                  </a:lnTo>
                  <a:lnTo>
                    <a:pt x="35292" y="634"/>
                  </a:lnTo>
                  <a:lnTo>
                    <a:pt x="34954" y="465"/>
                  </a:lnTo>
                  <a:lnTo>
                    <a:pt x="34659" y="296"/>
                  </a:lnTo>
                  <a:lnTo>
                    <a:pt x="34321" y="170"/>
                  </a:lnTo>
                  <a:lnTo>
                    <a:pt x="33941" y="85"/>
                  </a:lnTo>
                  <a:lnTo>
                    <a:pt x="3356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6243125" y="2728725"/>
              <a:ext cx="920300" cy="1052225"/>
            </a:xfrm>
            <a:custGeom>
              <a:avLst/>
              <a:gdLst/>
              <a:ahLst/>
              <a:cxnLst/>
              <a:rect l="l" t="t" r="r" b="b"/>
              <a:pathLst>
                <a:path w="36812" h="42089" fill="none" extrusionOk="0">
                  <a:moveTo>
                    <a:pt x="33181" y="1"/>
                  </a:moveTo>
                  <a:lnTo>
                    <a:pt x="11863" y="1"/>
                  </a:lnTo>
                  <a:lnTo>
                    <a:pt x="11863" y="1"/>
                  </a:lnTo>
                  <a:lnTo>
                    <a:pt x="11567" y="1"/>
                  </a:lnTo>
                  <a:lnTo>
                    <a:pt x="11230" y="43"/>
                  </a:lnTo>
                  <a:lnTo>
                    <a:pt x="10934" y="127"/>
                  </a:lnTo>
                  <a:lnTo>
                    <a:pt x="10639" y="212"/>
                  </a:lnTo>
                  <a:lnTo>
                    <a:pt x="10385" y="339"/>
                  </a:lnTo>
                  <a:lnTo>
                    <a:pt x="10090" y="465"/>
                  </a:lnTo>
                  <a:lnTo>
                    <a:pt x="9837" y="634"/>
                  </a:lnTo>
                  <a:lnTo>
                    <a:pt x="9583" y="803"/>
                  </a:lnTo>
                  <a:lnTo>
                    <a:pt x="9372" y="1014"/>
                  </a:lnTo>
                  <a:lnTo>
                    <a:pt x="9161" y="1225"/>
                  </a:lnTo>
                  <a:lnTo>
                    <a:pt x="8950" y="1478"/>
                  </a:lnTo>
                  <a:lnTo>
                    <a:pt x="8781" y="1732"/>
                  </a:lnTo>
                  <a:lnTo>
                    <a:pt x="8655" y="1985"/>
                  </a:lnTo>
                  <a:lnTo>
                    <a:pt x="8486" y="2280"/>
                  </a:lnTo>
                  <a:lnTo>
                    <a:pt x="8401" y="2576"/>
                  </a:lnTo>
                  <a:lnTo>
                    <a:pt x="8317" y="2871"/>
                  </a:lnTo>
                  <a:lnTo>
                    <a:pt x="1" y="42089"/>
                  </a:lnTo>
                  <a:lnTo>
                    <a:pt x="28749" y="42089"/>
                  </a:lnTo>
                  <a:lnTo>
                    <a:pt x="36727" y="4391"/>
                  </a:lnTo>
                  <a:lnTo>
                    <a:pt x="36727" y="4391"/>
                  </a:lnTo>
                  <a:lnTo>
                    <a:pt x="36812" y="4011"/>
                  </a:lnTo>
                  <a:lnTo>
                    <a:pt x="36812" y="3674"/>
                  </a:lnTo>
                  <a:lnTo>
                    <a:pt x="36812" y="3294"/>
                  </a:lnTo>
                  <a:lnTo>
                    <a:pt x="36769" y="2956"/>
                  </a:lnTo>
                  <a:lnTo>
                    <a:pt x="36685" y="2618"/>
                  </a:lnTo>
                  <a:lnTo>
                    <a:pt x="36558" y="2280"/>
                  </a:lnTo>
                  <a:lnTo>
                    <a:pt x="36432" y="1943"/>
                  </a:lnTo>
                  <a:lnTo>
                    <a:pt x="36221" y="1647"/>
                  </a:lnTo>
                  <a:lnTo>
                    <a:pt x="36052" y="1352"/>
                  </a:lnTo>
                  <a:lnTo>
                    <a:pt x="35798" y="1098"/>
                  </a:lnTo>
                  <a:lnTo>
                    <a:pt x="35545" y="887"/>
                  </a:lnTo>
                  <a:lnTo>
                    <a:pt x="35292" y="634"/>
                  </a:lnTo>
                  <a:lnTo>
                    <a:pt x="34954" y="465"/>
                  </a:lnTo>
                  <a:lnTo>
                    <a:pt x="34659" y="296"/>
                  </a:lnTo>
                  <a:lnTo>
                    <a:pt x="34321" y="170"/>
                  </a:lnTo>
                  <a:lnTo>
                    <a:pt x="33941" y="85"/>
                  </a:lnTo>
                  <a:lnTo>
                    <a:pt x="33941" y="85"/>
                  </a:lnTo>
                  <a:lnTo>
                    <a:pt x="33561" y="1"/>
                  </a:lnTo>
                  <a:lnTo>
                    <a:pt x="3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6519625" y="2728725"/>
              <a:ext cx="10575" cy="2150"/>
            </a:xfrm>
            <a:custGeom>
              <a:avLst/>
              <a:gdLst/>
              <a:ahLst/>
              <a:cxnLst/>
              <a:rect l="l" t="t" r="r" b="b"/>
              <a:pathLst>
                <a:path w="423" h="86" extrusionOk="0">
                  <a:moveTo>
                    <a:pt x="381" y="1"/>
                  </a:moveTo>
                  <a:lnTo>
                    <a:pt x="1" y="85"/>
                  </a:lnTo>
                  <a:lnTo>
                    <a:pt x="1" y="85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6499575" y="2728725"/>
              <a:ext cx="47525" cy="9525"/>
            </a:xfrm>
            <a:custGeom>
              <a:avLst/>
              <a:gdLst/>
              <a:ahLst/>
              <a:cxnLst/>
              <a:rect l="l" t="t" r="r" b="b"/>
              <a:pathLst>
                <a:path w="1901" h="381" fill="none" extrusionOk="0">
                  <a:moveTo>
                    <a:pt x="1647" y="1"/>
                  </a:moveTo>
                  <a:lnTo>
                    <a:pt x="1647" y="1"/>
                  </a:lnTo>
                  <a:lnTo>
                    <a:pt x="1225" y="1"/>
                  </a:lnTo>
                  <a:lnTo>
                    <a:pt x="803" y="85"/>
                  </a:lnTo>
                  <a:lnTo>
                    <a:pt x="381" y="212"/>
                  </a:lnTo>
                  <a:lnTo>
                    <a:pt x="1" y="381"/>
                  </a:lnTo>
                  <a:lnTo>
                    <a:pt x="1" y="381"/>
                  </a:lnTo>
                  <a:lnTo>
                    <a:pt x="381" y="212"/>
                  </a:lnTo>
                  <a:lnTo>
                    <a:pt x="803" y="85"/>
                  </a:lnTo>
                  <a:lnTo>
                    <a:pt x="1183" y="1"/>
                  </a:lnTo>
                  <a:lnTo>
                    <a:pt x="1605" y="1"/>
                  </a:lnTo>
                  <a:lnTo>
                    <a:pt x="1900" y="1"/>
                  </a:lnTo>
                  <a:lnTo>
                    <a:pt x="1900" y="1"/>
                  </a:lnTo>
                  <a:lnTo>
                    <a:pt x="16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6271625" y="2728725"/>
              <a:ext cx="359900" cy="1052225"/>
            </a:xfrm>
            <a:custGeom>
              <a:avLst/>
              <a:gdLst/>
              <a:ahLst/>
              <a:cxnLst/>
              <a:rect l="l" t="t" r="r" b="b"/>
              <a:pathLst>
                <a:path w="14396" h="42089" extrusionOk="0">
                  <a:moveTo>
                    <a:pt x="10301" y="1"/>
                  </a:moveTo>
                  <a:lnTo>
                    <a:pt x="9921" y="85"/>
                  </a:lnTo>
                  <a:lnTo>
                    <a:pt x="9499" y="212"/>
                  </a:lnTo>
                  <a:lnTo>
                    <a:pt x="9119" y="381"/>
                  </a:lnTo>
                  <a:lnTo>
                    <a:pt x="8781" y="550"/>
                  </a:lnTo>
                  <a:lnTo>
                    <a:pt x="8443" y="803"/>
                  </a:lnTo>
                  <a:lnTo>
                    <a:pt x="8148" y="1098"/>
                  </a:lnTo>
                  <a:lnTo>
                    <a:pt x="7894" y="1394"/>
                  </a:lnTo>
                  <a:lnTo>
                    <a:pt x="7641" y="1732"/>
                  </a:lnTo>
                  <a:lnTo>
                    <a:pt x="7472" y="2069"/>
                  </a:lnTo>
                  <a:lnTo>
                    <a:pt x="7303" y="2449"/>
                  </a:lnTo>
                  <a:lnTo>
                    <a:pt x="7177" y="2871"/>
                  </a:lnTo>
                  <a:lnTo>
                    <a:pt x="0" y="36812"/>
                  </a:lnTo>
                  <a:lnTo>
                    <a:pt x="0" y="42089"/>
                  </a:lnTo>
                  <a:lnTo>
                    <a:pt x="6290" y="42089"/>
                  </a:lnTo>
                  <a:lnTo>
                    <a:pt x="14311" y="4391"/>
                  </a:lnTo>
                  <a:lnTo>
                    <a:pt x="14396" y="4011"/>
                  </a:lnTo>
                  <a:lnTo>
                    <a:pt x="14396" y="3631"/>
                  </a:lnTo>
                  <a:lnTo>
                    <a:pt x="14396" y="3294"/>
                  </a:lnTo>
                  <a:lnTo>
                    <a:pt x="14311" y="2914"/>
                  </a:lnTo>
                  <a:lnTo>
                    <a:pt x="14269" y="2576"/>
                  </a:lnTo>
                  <a:lnTo>
                    <a:pt x="14142" y="2280"/>
                  </a:lnTo>
                  <a:lnTo>
                    <a:pt x="14016" y="1943"/>
                  </a:lnTo>
                  <a:lnTo>
                    <a:pt x="13847" y="1647"/>
                  </a:lnTo>
                  <a:lnTo>
                    <a:pt x="13636" y="1394"/>
                  </a:lnTo>
                  <a:lnTo>
                    <a:pt x="13425" y="1141"/>
                  </a:lnTo>
                  <a:lnTo>
                    <a:pt x="13171" y="887"/>
                  </a:lnTo>
                  <a:lnTo>
                    <a:pt x="12918" y="676"/>
                  </a:lnTo>
                  <a:lnTo>
                    <a:pt x="12622" y="507"/>
                  </a:lnTo>
                  <a:lnTo>
                    <a:pt x="12327" y="339"/>
                  </a:lnTo>
                  <a:lnTo>
                    <a:pt x="12031" y="212"/>
                  </a:lnTo>
                  <a:lnTo>
                    <a:pt x="11694" y="85"/>
                  </a:lnTo>
                  <a:lnTo>
                    <a:pt x="11356" y="43"/>
                  </a:lnTo>
                  <a:lnTo>
                    <a:pt x="11018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6271625" y="2728725"/>
              <a:ext cx="359900" cy="1052225"/>
            </a:xfrm>
            <a:custGeom>
              <a:avLst/>
              <a:gdLst/>
              <a:ahLst/>
              <a:cxnLst/>
              <a:rect l="l" t="t" r="r" b="b"/>
              <a:pathLst>
                <a:path w="14396" h="42089" fill="none" extrusionOk="0">
                  <a:moveTo>
                    <a:pt x="11018" y="1"/>
                  </a:moveTo>
                  <a:lnTo>
                    <a:pt x="10723" y="1"/>
                  </a:lnTo>
                  <a:lnTo>
                    <a:pt x="10723" y="1"/>
                  </a:lnTo>
                  <a:lnTo>
                    <a:pt x="10301" y="1"/>
                  </a:lnTo>
                  <a:lnTo>
                    <a:pt x="9921" y="85"/>
                  </a:lnTo>
                  <a:lnTo>
                    <a:pt x="9499" y="212"/>
                  </a:lnTo>
                  <a:lnTo>
                    <a:pt x="9119" y="381"/>
                  </a:lnTo>
                  <a:lnTo>
                    <a:pt x="9119" y="381"/>
                  </a:lnTo>
                  <a:lnTo>
                    <a:pt x="8781" y="550"/>
                  </a:lnTo>
                  <a:lnTo>
                    <a:pt x="8443" y="803"/>
                  </a:lnTo>
                  <a:lnTo>
                    <a:pt x="8148" y="1098"/>
                  </a:lnTo>
                  <a:lnTo>
                    <a:pt x="7894" y="1394"/>
                  </a:lnTo>
                  <a:lnTo>
                    <a:pt x="7641" y="1732"/>
                  </a:lnTo>
                  <a:lnTo>
                    <a:pt x="7472" y="2069"/>
                  </a:lnTo>
                  <a:lnTo>
                    <a:pt x="7303" y="2449"/>
                  </a:lnTo>
                  <a:lnTo>
                    <a:pt x="7177" y="2871"/>
                  </a:lnTo>
                  <a:lnTo>
                    <a:pt x="0" y="36812"/>
                  </a:lnTo>
                  <a:lnTo>
                    <a:pt x="0" y="42089"/>
                  </a:lnTo>
                  <a:lnTo>
                    <a:pt x="6290" y="42089"/>
                  </a:lnTo>
                  <a:lnTo>
                    <a:pt x="14311" y="4391"/>
                  </a:lnTo>
                  <a:lnTo>
                    <a:pt x="14311" y="4391"/>
                  </a:lnTo>
                  <a:lnTo>
                    <a:pt x="14396" y="4011"/>
                  </a:lnTo>
                  <a:lnTo>
                    <a:pt x="14396" y="3631"/>
                  </a:lnTo>
                  <a:lnTo>
                    <a:pt x="14396" y="3631"/>
                  </a:lnTo>
                  <a:lnTo>
                    <a:pt x="14396" y="3294"/>
                  </a:lnTo>
                  <a:lnTo>
                    <a:pt x="14311" y="2914"/>
                  </a:lnTo>
                  <a:lnTo>
                    <a:pt x="14269" y="2576"/>
                  </a:lnTo>
                  <a:lnTo>
                    <a:pt x="14142" y="2280"/>
                  </a:lnTo>
                  <a:lnTo>
                    <a:pt x="14016" y="1943"/>
                  </a:lnTo>
                  <a:lnTo>
                    <a:pt x="13847" y="1647"/>
                  </a:lnTo>
                  <a:lnTo>
                    <a:pt x="13636" y="1394"/>
                  </a:lnTo>
                  <a:lnTo>
                    <a:pt x="13425" y="1141"/>
                  </a:lnTo>
                  <a:lnTo>
                    <a:pt x="13171" y="887"/>
                  </a:lnTo>
                  <a:lnTo>
                    <a:pt x="12918" y="676"/>
                  </a:lnTo>
                  <a:lnTo>
                    <a:pt x="12622" y="507"/>
                  </a:lnTo>
                  <a:lnTo>
                    <a:pt x="12327" y="339"/>
                  </a:lnTo>
                  <a:lnTo>
                    <a:pt x="12031" y="212"/>
                  </a:lnTo>
                  <a:lnTo>
                    <a:pt x="11694" y="85"/>
                  </a:lnTo>
                  <a:lnTo>
                    <a:pt x="11356" y="43"/>
                  </a:lnTo>
                  <a:lnTo>
                    <a:pt x="110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fill="none" extrusionOk="0">
                  <a:moveTo>
                    <a:pt x="21572" y="0"/>
                  </a:moveTo>
                  <a:lnTo>
                    <a:pt x="3251" y="0"/>
                  </a:lnTo>
                  <a:lnTo>
                    <a:pt x="3251" y="0"/>
                  </a:lnTo>
                  <a:lnTo>
                    <a:pt x="2913" y="0"/>
                  </a:ln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3251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lnTo>
                    <a:pt x="21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15578"/>
                  </a:lnTo>
                  <a:lnTo>
                    <a:pt x="24822" y="10301"/>
                  </a:lnTo>
                  <a:lnTo>
                    <a:pt x="24822" y="10216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fill="none" extrusionOk="0">
                  <a:moveTo>
                    <a:pt x="21572" y="0"/>
                  </a:moveTo>
                  <a:lnTo>
                    <a:pt x="3251" y="0"/>
                  </a:lnTo>
                  <a:lnTo>
                    <a:pt x="3251" y="0"/>
                  </a:lnTo>
                  <a:lnTo>
                    <a:pt x="2913" y="0"/>
                  </a:ln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15578"/>
                  </a:lnTo>
                  <a:lnTo>
                    <a:pt x="24822" y="10301"/>
                  </a:lnTo>
                  <a:lnTo>
                    <a:pt x="24822" y="10216"/>
                  </a:lnTo>
                  <a:lnTo>
                    <a:pt x="24822" y="3251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lnTo>
                    <a:pt x="21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6109100" y="3391500"/>
              <a:ext cx="162550" cy="1174625"/>
            </a:xfrm>
            <a:custGeom>
              <a:avLst/>
              <a:gdLst/>
              <a:ahLst/>
              <a:cxnLst/>
              <a:rect l="l" t="t" r="r" b="b"/>
              <a:pathLst>
                <a:path w="6502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689" y="380"/>
                  </a:lnTo>
                  <a:lnTo>
                    <a:pt x="1436" y="549"/>
                  </a:lnTo>
                  <a:lnTo>
                    <a:pt x="1182" y="718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3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3251"/>
                  </a:lnTo>
                  <a:lnTo>
                    <a:pt x="6459" y="2913"/>
                  </a:lnTo>
                  <a:lnTo>
                    <a:pt x="6417" y="2576"/>
                  </a:lnTo>
                  <a:lnTo>
                    <a:pt x="6332" y="2280"/>
                  </a:lnTo>
                  <a:lnTo>
                    <a:pt x="6248" y="1985"/>
                  </a:lnTo>
                  <a:lnTo>
                    <a:pt x="6079" y="1689"/>
                  </a:lnTo>
                  <a:lnTo>
                    <a:pt x="5910" y="1436"/>
                  </a:lnTo>
                  <a:lnTo>
                    <a:pt x="5741" y="1182"/>
                  </a:lnTo>
                  <a:lnTo>
                    <a:pt x="5530" y="929"/>
                  </a:lnTo>
                  <a:lnTo>
                    <a:pt x="5319" y="760"/>
                  </a:lnTo>
                  <a:lnTo>
                    <a:pt x="5066" y="549"/>
                  </a:lnTo>
                  <a:lnTo>
                    <a:pt x="4771" y="380"/>
                  </a:lnTo>
                  <a:lnTo>
                    <a:pt x="4517" y="254"/>
                  </a:lnTo>
                  <a:lnTo>
                    <a:pt x="4222" y="127"/>
                  </a:lnTo>
                  <a:lnTo>
                    <a:pt x="3884" y="85"/>
                  </a:lnTo>
                  <a:lnTo>
                    <a:pt x="3589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5243700" y="1726150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extrusionOk="0">
                  <a:moveTo>
                    <a:pt x="169" y="0"/>
                  </a:moveTo>
                  <a:lnTo>
                    <a:pt x="0" y="85"/>
                  </a:lnTo>
                  <a:lnTo>
                    <a:pt x="254" y="633"/>
                  </a:lnTo>
                  <a:lnTo>
                    <a:pt x="423" y="54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5243700" y="1726150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fill="none" extrusionOk="0">
                  <a:moveTo>
                    <a:pt x="0" y="85"/>
                  </a:moveTo>
                  <a:lnTo>
                    <a:pt x="254" y="633"/>
                  </a:lnTo>
                  <a:lnTo>
                    <a:pt x="423" y="549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5263750" y="1768350"/>
              <a:ext cx="450675" cy="935075"/>
            </a:xfrm>
            <a:custGeom>
              <a:avLst/>
              <a:gdLst/>
              <a:ahLst/>
              <a:cxnLst/>
              <a:rect l="l" t="t" r="r" b="b"/>
              <a:pathLst>
                <a:path w="18027" h="37403" extrusionOk="0">
                  <a:moveTo>
                    <a:pt x="169" y="1"/>
                  </a:moveTo>
                  <a:lnTo>
                    <a:pt x="0" y="85"/>
                  </a:ln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close/>
                  <a:moveTo>
                    <a:pt x="591" y="930"/>
                  </a:moveTo>
                  <a:lnTo>
                    <a:pt x="465" y="1014"/>
                  </a:lnTo>
                  <a:lnTo>
                    <a:pt x="676" y="1478"/>
                  </a:lnTo>
                  <a:lnTo>
                    <a:pt x="803" y="1394"/>
                  </a:lnTo>
                  <a:lnTo>
                    <a:pt x="591" y="930"/>
                  </a:lnTo>
                  <a:close/>
                  <a:moveTo>
                    <a:pt x="1056" y="1858"/>
                  </a:moveTo>
                  <a:lnTo>
                    <a:pt x="887" y="1900"/>
                  </a:lnTo>
                  <a:lnTo>
                    <a:pt x="1098" y="2365"/>
                  </a:lnTo>
                  <a:lnTo>
                    <a:pt x="1267" y="2323"/>
                  </a:lnTo>
                  <a:lnTo>
                    <a:pt x="1056" y="1858"/>
                  </a:lnTo>
                  <a:close/>
                  <a:moveTo>
                    <a:pt x="1478" y="2787"/>
                  </a:moveTo>
                  <a:lnTo>
                    <a:pt x="1351" y="2829"/>
                  </a:lnTo>
                  <a:lnTo>
                    <a:pt x="1562" y="3294"/>
                  </a:lnTo>
                  <a:lnTo>
                    <a:pt x="1689" y="3251"/>
                  </a:lnTo>
                  <a:lnTo>
                    <a:pt x="1478" y="2787"/>
                  </a:lnTo>
                  <a:close/>
                  <a:moveTo>
                    <a:pt x="1942" y="3673"/>
                  </a:moveTo>
                  <a:lnTo>
                    <a:pt x="1774" y="3758"/>
                  </a:lnTo>
                  <a:lnTo>
                    <a:pt x="1985" y="4222"/>
                  </a:lnTo>
                  <a:lnTo>
                    <a:pt x="2153" y="4138"/>
                  </a:lnTo>
                  <a:lnTo>
                    <a:pt x="1942" y="3673"/>
                  </a:lnTo>
                  <a:close/>
                  <a:moveTo>
                    <a:pt x="2365" y="4602"/>
                  </a:moveTo>
                  <a:lnTo>
                    <a:pt x="2196" y="4687"/>
                  </a:lnTo>
                  <a:lnTo>
                    <a:pt x="2449" y="5151"/>
                  </a:lnTo>
                  <a:lnTo>
                    <a:pt x="2576" y="5067"/>
                  </a:lnTo>
                  <a:lnTo>
                    <a:pt x="2365" y="4602"/>
                  </a:lnTo>
                  <a:close/>
                  <a:moveTo>
                    <a:pt x="2829" y="5531"/>
                  </a:moveTo>
                  <a:lnTo>
                    <a:pt x="2660" y="5615"/>
                  </a:lnTo>
                  <a:lnTo>
                    <a:pt x="2871" y="6080"/>
                  </a:lnTo>
                  <a:lnTo>
                    <a:pt x="3040" y="5995"/>
                  </a:lnTo>
                  <a:lnTo>
                    <a:pt x="2829" y="5531"/>
                  </a:lnTo>
                  <a:close/>
                  <a:moveTo>
                    <a:pt x="3251" y="6460"/>
                  </a:moveTo>
                  <a:lnTo>
                    <a:pt x="3082" y="6544"/>
                  </a:lnTo>
                  <a:lnTo>
                    <a:pt x="3335" y="7008"/>
                  </a:lnTo>
                  <a:lnTo>
                    <a:pt x="3462" y="6924"/>
                  </a:lnTo>
                  <a:lnTo>
                    <a:pt x="3251" y="6460"/>
                  </a:lnTo>
                  <a:close/>
                  <a:moveTo>
                    <a:pt x="3673" y="7388"/>
                  </a:moveTo>
                  <a:lnTo>
                    <a:pt x="3547" y="7431"/>
                  </a:lnTo>
                  <a:lnTo>
                    <a:pt x="3758" y="7895"/>
                  </a:lnTo>
                  <a:lnTo>
                    <a:pt x="3926" y="7853"/>
                  </a:lnTo>
                  <a:lnTo>
                    <a:pt x="3673" y="7388"/>
                  </a:lnTo>
                  <a:close/>
                  <a:moveTo>
                    <a:pt x="4138" y="8317"/>
                  </a:moveTo>
                  <a:lnTo>
                    <a:pt x="3969" y="8359"/>
                  </a:lnTo>
                  <a:lnTo>
                    <a:pt x="4222" y="8824"/>
                  </a:lnTo>
                  <a:lnTo>
                    <a:pt x="4349" y="8781"/>
                  </a:lnTo>
                  <a:lnTo>
                    <a:pt x="4138" y="8317"/>
                  </a:lnTo>
                  <a:close/>
                  <a:moveTo>
                    <a:pt x="4560" y="9204"/>
                  </a:moveTo>
                  <a:lnTo>
                    <a:pt x="4433" y="9288"/>
                  </a:lnTo>
                  <a:lnTo>
                    <a:pt x="4644" y="9752"/>
                  </a:lnTo>
                  <a:lnTo>
                    <a:pt x="4813" y="9668"/>
                  </a:lnTo>
                  <a:lnTo>
                    <a:pt x="4560" y="9204"/>
                  </a:lnTo>
                  <a:close/>
                  <a:moveTo>
                    <a:pt x="5024" y="10132"/>
                  </a:moveTo>
                  <a:lnTo>
                    <a:pt x="4855" y="10217"/>
                  </a:lnTo>
                  <a:lnTo>
                    <a:pt x="5066" y="10681"/>
                  </a:lnTo>
                  <a:lnTo>
                    <a:pt x="5235" y="10597"/>
                  </a:lnTo>
                  <a:lnTo>
                    <a:pt x="5024" y="10132"/>
                  </a:lnTo>
                  <a:close/>
                  <a:moveTo>
                    <a:pt x="5446" y="11061"/>
                  </a:moveTo>
                  <a:lnTo>
                    <a:pt x="5320" y="11145"/>
                  </a:lnTo>
                  <a:lnTo>
                    <a:pt x="5531" y="11610"/>
                  </a:lnTo>
                  <a:lnTo>
                    <a:pt x="5699" y="11525"/>
                  </a:lnTo>
                  <a:lnTo>
                    <a:pt x="5446" y="11061"/>
                  </a:lnTo>
                  <a:close/>
                  <a:moveTo>
                    <a:pt x="5911" y="11990"/>
                  </a:moveTo>
                  <a:lnTo>
                    <a:pt x="5742" y="12074"/>
                  </a:lnTo>
                  <a:lnTo>
                    <a:pt x="5953" y="12538"/>
                  </a:lnTo>
                  <a:lnTo>
                    <a:pt x="6122" y="12454"/>
                  </a:lnTo>
                  <a:lnTo>
                    <a:pt x="5911" y="11990"/>
                  </a:lnTo>
                  <a:close/>
                  <a:moveTo>
                    <a:pt x="6333" y="12918"/>
                  </a:moveTo>
                  <a:lnTo>
                    <a:pt x="6206" y="12961"/>
                  </a:lnTo>
                  <a:lnTo>
                    <a:pt x="6417" y="13425"/>
                  </a:lnTo>
                  <a:lnTo>
                    <a:pt x="6544" y="13383"/>
                  </a:lnTo>
                  <a:lnTo>
                    <a:pt x="6333" y="12918"/>
                  </a:lnTo>
                  <a:close/>
                  <a:moveTo>
                    <a:pt x="6797" y="13847"/>
                  </a:moveTo>
                  <a:lnTo>
                    <a:pt x="6628" y="13889"/>
                  </a:lnTo>
                  <a:lnTo>
                    <a:pt x="6839" y="14354"/>
                  </a:lnTo>
                  <a:lnTo>
                    <a:pt x="7008" y="14311"/>
                  </a:lnTo>
                  <a:lnTo>
                    <a:pt x="6797" y="13847"/>
                  </a:lnTo>
                  <a:close/>
                  <a:moveTo>
                    <a:pt x="7219" y="14734"/>
                  </a:moveTo>
                  <a:lnTo>
                    <a:pt x="7093" y="14818"/>
                  </a:lnTo>
                  <a:lnTo>
                    <a:pt x="7304" y="15282"/>
                  </a:lnTo>
                  <a:lnTo>
                    <a:pt x="7430" y="15198"/>
                  </a:lnTo>
                  <a:lnTo>
                    <a:pt x="7219" y="14734"/>
                  </a:lnTo>
                  <a:close/>
                  <a:moveTo>
                    <a:pt x="7684" y="15662"/>
                  </a:moveTo>
                  <a:lnTo>
                    <a:pt x="7515" y="15747"/>
                  </a:lnTo>
                  <a:lnTo>
                    <a:pt x="7726" y="16211"/>
                  </a:lnTo>
                  <a:lnTo>
                    <a:pt x="7895" y="16127"/>
                  </a:lnTo>
                  <a:lnTo>
                    <a:pt x="7684" y="15662"/>
                  </a:lnTo>
                  <a:close/>
                  <a:moveTo>
                    <a:pt x="8106" y="16591"/>
                  </a:moveTo>
                  <a:lnTo>
                    <a:pt x="7937" y="16675"/>
                  </a:lnTo>
                  <a:lnTo>
                    <a:pt x="8190" y="17140"/>
                  </a:lnTo>
                  <a:lnTo>
                    <a:pt x="8317" y="17055"/>
                  </a:lnTo>
                  <a:lnTo>
                    <a:pt x="8106" y="16591"/>
                  </a:lnTo>
                  <a:close/>
                  <a:moveTo>
                    <a:pt x="8570" y="17520"/>
                  </a:moveTo>
                  <a:lnTo>
                    <a:pt x="8401" y="17604"/>
                  </a:lnTo>
                  <a:lnTo>
                    <a:pt x="8612" y="18069"/>
                  </a:lnTo>
                  <a:lnTo>
                    <a:pt x="8781" y="17984"/>
                  </a:lnTo>
                  <a:lnTo>
                    <a:pt x="8570" y="17520"/>
                  </a:lnTo>
                  <a:close/>
                  <a:moveTo>
                    <a:pt x="8992" y="18448"/>
                  </a:moveTo>
                  <a:lnTo>
                    <a:pt x="8823" y="18491"/>
                  </a:lnTo>
                  <a:lnTo>
                    <a:pt x="9077" y="18955"/>
                  </a:lnTo>
                  <a:lnTo>
                    <a:pt x="9203" y="18913"/>
                  </a:lnTo>
                  <a:lnTo>
                    <a:pt x="8992" y="18448"/>
                  </a:lnTo>
                  <a:close/>
                  <a:moveTo>
                    <a:pt x="9414" y="19377"/>
                  </a:moveTo>
                  <a:lnTo>
                    <a:pt x="9288" y="19419"/>
                  </a:lnTo>
                  <a:lnTo>
                    <a:pt x="9499" y="19884"/>
                  </a:lnTo>
                  <a:lnTo>
                    <a:pt x="9668" y="19842"/>
                  </a:lnTo>
                  <a:lnTo>
                    <a:pt x="9414" y="19377"/>
                  </a:lnTo>
                  <a:close/>
                  <a:moveTo>
                    <a:pt x="9879" y="20264"/>
                  </a:moveTo>
                  <a:lnTo>
                    <a:pt x="9710" y="20348"/>
                  </a:lnTo>
                  <a:lnTo>
                    <a:pt x="9963" y="20812"/>
                  </a:lnTo>
                  <a:lnTo>
                    <a:pt x="10090" y="20728"/>
                  </a:lnTo>
                  <a:lnTo>
                    <a:pt x="9879" y="20264"/>
                  </a:lnTo>
                  <a:close/>
                  <a:moveTo>
                    <a:pt x="10301" y="21192"/>
                  </a:moveTo>
                  <a:lnTo>
                    <a:pt x="10174" y="21277"/>
                  </a:lnTo>
                  <a:lnTo>
                    <a:pt x="10385" y="21741"/>
                  </a:lnTo>
                  <a:lnTo>
                    <a:pt x="10554" y="21657"/>
                  </a:lnTo>
                  <a:lnTo>
                    <a:pt x="10301" y="21192"/>
                  </a:lnTo>
                  <a:close/>
                  <a:moveTo>
                    <a:pt x="10765" y="22121"/>
                  </a:moveTo>
                  <a:lnTo>
                    <a:pt x="10596" y="22206"/>
                  </a:lnTo>
                  <a:lnTo>
                    <a:pt x="10807" y="22670"/>
                  </a:lnTo>
                  <a:lnTo>
                    <a:pt x="10976" y="22585"/>
                  </a:lnTo>
                  <a:lnTo>
                    <a:pt x="10765" y="22121"/>
                  </a:lnTo>
                  <a:close/>
                  <a:moveTo>
                    <a:pt x="11187" y="23050"/>
                  </a:moveTo>
                  <a:lnTo>
                    <a:pt x="11061" y="23134"/>
                  </a:lnTo>
                  <a:lnTo>
                    <a:pt x="11272" y="23599"/>
                  </a:lnTo>
                  <a:lnTo>
                    <a:pt x="11441" y="23514"/>
                  </a:lnTo>
                  <a:lnTo>
                    <a:pt x="11187" y="23050"/>
                  </a:lnTo>
                  <a:close/>
                  <a:moveTo>
                    <a:pt x="11652" y="23979"/>
                  </a:moveTo>
                  <a:lnTo>
                    <a:pt x="11483" y="24021"/>
                  </a:lnTo>
                  <a:lnTo>
                    <a:pt x="11694" y="24485"/>
                  </a:lnTo>
                  <a:lnTo>
                    <a:pt x="11863" y="24443"/>
                  </a:lnTo>
                  <a:lnTo>
                    <a:pt x="11652" y="23979"/>
                  </a:lnTo>
                  <a:close/>
                  <a:moveTo>
                    <a:pt x="12074" y="24907"/>
                  </a:moveTo>
                  <a:lnTo>
                    <a:pt x="11947" y="24949"/>
                  </a:lnTo>
                  <a:lnTo>
                    <a:pt x="12158" y="25414"/>
                  </a:lnTo>
                  <a:lnTo>
                    <a:pt x="12285" y="25329"/>
                  </a:lnTo>
                  <a:lnTo>
                    <a:pt x="12074" y="24907"/>
                  </a:lnTo>
                  <a:close/>
                  <a:moveTo>
                    <a:pt x="12538" y="25794"/>
                  </a:moveTo>
                  <a:lnTo>
                    <a:pt x="12369" y="25878"/>
                  </a:lnTo>
                  <a:lnTo>
                    <a:pt x="12580" y="26343"/>
                  </a:lnTo>
                  <a:lnTo>
                    <a:pt x="12749" y="26258"/>
                  </a:lnTo>
                  <a:lnTo>
                    <a:pt x="12538" y="25794"/>
                  </a:lnTo>
                  <a:close/>
                  <a:moveTo>
                    <a:pt x="12960" y="26722"/>
                  </a:moveTo>
                  <a:lnTo>
                    <a:pt x="12834" y="26807"/>
                  </a:lnTo>
                  <a:lnTo>
                    <a:pt x="13045" y="27271"/>
                  </a:lnTo>
                  <a:lnTo>
                    <a:pt x="13171" y="27187"/>
                  </a:lnTo>
                  <a:lnTo>
                    <a:pt x="12960" y="26722"/>
                  </a:lnTo>
                  <a:close/>
                  <a:moveTo>
                    <a:pt x="13425" y="27651"/>
                  </a:moveTo>
                  <a:lnTo>
                    <a:pt x="13256" y="27736"/>
                  </a:lnTo>
                  <a:lnTo>
                    <a:pt x="13467" y="28200"/>
                  </a:lnTo>
                  <a:lnTo>
                    <a:pt x="13636" y="28116"/>
                  </a:lnTo>
                  <a:lnTo>
                    <a:pt x="13425" y="27651"/>
                  </a:lnTo>
                  <a:close/>
                  <a:moveTo>
                    <a:pt x="13847" y="28580"/>
                  </a:moveTo>
                  <a:lnTo>
                    <a:pt x="13678" y="28664"/>
                  </a:lnTo>
                  <a:lnTo>
                    <a:pt x="13931" y="29129"/>
                  </a:lnTo>
                  <a:lnTo>
                    <a:pt x="14058" y="29044"/>
                  </a:lnTo>
                  <a:lnTo>
                    <a:pt x="13847" y="28580"/>
                  </a:lnTo>
                  <a:close/>
                  <a:moveTo>
                    <a:pt x="14311" y="29509"/>
                  </a:moveTo>
                  <a:lnTo>
                    <a:pt x="14142" y="29551"/>
                  </a:lnTo>
                  <a:lnTo>
                    <a:pt x="14353" y="30015"/>
                  </a:lnTo>
                  <a:lnTo>
                    <a:pt x="14522" y="29973"/>
                  </a:lnTo>
                  <a:lnTo>
                    <a:pt x="14311" y="29509"/>
                  </a:lnTo>
                  <a:close/>
                  <a:moveTo>
                    <a:pt x="14733" y="30437"/>
                  </a:moveTo>
                  <a:lnTo>
                    <a:pt x="14564" y="30480"/>
                  </a:lnTo>
                  <a:lnTo>
                    <a:pt x="14818" y="30944"/>
                  </a:lnTo>
                  <a:lnTo>
                    <a:pt x="14944" y="30859"/>
                  </a:lnTo>
                  <a:lnTo>
                    <a:pt x="14733" y="30437"/>
                  </a:lnTo>
                  <a:close/>
                  <a:moveTo>
                    <a:pt x="15155" y="31324"/>
                  </a:moveTo>
                  <a:lnTo>
                    <a:pt x="15029" y="31408"/>
                  </a:lnTo>
                  <a:lnTo>
                    <a:pt x="15240" y="31873"/>
                  </a:lnTo>
                  <a:lnTo>
                    <a:pt x="15409" y="31788"/>
                  </a:lnTo>
                  <a:lnTo>
                    <a:pt x="15155" y="31324"/>
                  </a:lnTo>
                  <a:close/>
                  <a:moveTo>
                    <a:pt x="15620" y="32253"/>
                  </a:moveTo>
                  <a:lnTo>
                    <a:pt x="15451" y="32337"/>
                  </a:lnTo>
                  <a:lnTo>
                    <a:pt x="15704" y="32801"/>
                  </a:lnTo>
                  <a:lnTo>
                    <a:pt x="15831" y="32717"/>
                  </a:lnTo>
                  <a:lnTo>
                    <a:pt x="15620" y="32253"/>
                  </a:lnTo>
                  <a:close/>
                  <a:moveTo>
                    <a:pt x="16042" y="33181"/>
                  </a:moveTo>
                  <a:lnTo>
                    <a:pt x="15915" y="33266"/>
                  </a:lnTo>
                  <a:lnTo>
                    <a:pt x="16126" y="33730"/>
                  </a:lnTo>
                  <a:lnTo>
                    <a:pt x="16295" y="33646"/>
                  </a:lnTo>
                  <a:lnTo>
                    <a:pt x="16042" y="33181"/>
                  </a:lnTo>
                  <a:close/>
                  <a:moveTo>
                    <a:pt x="16506" y="34110"/>
                  </a:moveTo>
                  <a:lnTo>
                    <a:pt x="16338" y="34194"/>
                  </a:lnTo>
                  <a:lnTo>
                    <a:pt x="16549" y="34659"/>
                  </a:lnTo>
                  <a:lnTo>
                    <a:pt x="16717" y="34574"/>
                  </a:lnTo>
                  <a:lnTo>
                    <a:pt x="16506" y="34110"/>
                  </a:lnTo>
                  <a:close/>
                  <a:moveTo>
                    <a:pt x="16929" y="35039"/>
                  </a:moveTo>
                  <a:lnTo>
                    <a:pt x="16802" y="35081"/>
                  </a:lnTo>
                  <a:lnTo>
                    <a:pt x="17013" y="35545"/>
                  </a:lnTo>
                  <a:lnTo>
                    <a:pt x="17182" y="35503"/>
                  </a:lnTo>
                  <a:lnTo>
                    <a:pt x="16929" y="35039"/>
                  </a:lnTo>
                  <a:close/>
                  <a:moveTo>
                    <a:pt x="17393" y="35967"/>
                  </a:moveTo>
                  <a:lnTo>
                    <a:pt x="17224" y="36010"/>
                  </a:lnTo>
                  <a:lnTo>
                    <a:pt x="17435" y="36474"/>
                  </a:lnTo>
                  <a:lnTo>
                    <a:pt x="17604" y="36390"/>
                  </a:lnTo>
                  <a:lnTo>
                    <a:pt x="17393" y="35967"/>
                  </a:lnTo>
                  <a:close/>
                  <a:moveTo>
                    <a:pt x="17815" y="36854"/>
                  </a:moveTo>
                  <a:lnTo>
                    <a:pt x="17688" y="36938"/>
                  </a:lnTo>
                  <a:lnTo>
                    <a:pt x="17899" y="37403"/>
                  </a:lnTo>
                  <a:lnTo>
                    <a:pt x="18026" y="37318"/>
                  </a:lnTo>
                  <a:lnTo>
                    <a:pt x="17815" y="36854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1"/>
            <p:cNvSpPr/>
            <p:nvPr/>
          </p:nvSpPr>
          <p:spPr>
            <a:xfrm>
              <a:off x="5705950" y="26896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1"/>
            <p:cNvSpPr/>
            <p:nvPr/>
          </p:nvSpPr>
          <p:spPr>
            <a:xfrm>
              <a:off x="5694350" y="2667525"/>
              <a:ext cx="9500" cy="12675"/>
            </a:xfrm>
            <a:custGeom>
              <a:avLst/>
              <a:gdLst/>
              <a:ahLst/>
              <a:cxnLst/>
              <a:rect l="l" t="t" r="r" b="b"/>
              <a:pathLst>
                <a:path w="380" h="507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80" y="423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5683775" y="26443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28" y="1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5672175" y="26210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5661625" y="25978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5650025" y="2574650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53" y="549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5639450" y="25514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1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5627850" y="25292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0" y="43"/>
                  </a:moveTo>
                  <a:lnTo>
                    <a:pt x="254" y="507"/>
                  </a:lnTo>
                  <a:lnTo>
                    <a:pt x="380" y="422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5617300" y="25060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5605675" y="24828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54" y="550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5595125" y="245962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5584575" y="2436400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8" y="465"/>
                  </a:lnTo>
                  <a:lnTo>
                    <a:pt x="127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5572975" y="24131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5562425" y="2391025"/>
              <a:ext cx="8450" cy="12675"/>
            </a:xfrm>
            <a:custGeom>
              <a:avLst/>
              <a:gdLst/>
              <a:ahLst/>
              <a:cxnLst/>
              <a:rect l="l" t="t" r="r" b="b"/>
              <a:pathLst>
                <a:path w="338" h="507" fill="none" extrusionOk="0">
                  <a:moveTo>
                    <a:pt x="0" y="42"/>
                  </a:moveTo>
                  <a:lnTo>
                    <a:pt x="211" y="507"/>
                  </a:lnTo>
                  <a:lnTo>
                    <a:pt x="338" y="422"/>
                  </a:lnTo>
                  <a:lnTo>
                    <a:pt x="127" y="0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5550800" y="23678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5540250" y="23445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1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5528650" y="232137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4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5518100" y="22981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5506475" y="22749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54" y="549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5495925" y="22527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27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5484325" y="22295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0" y="43"/>
                  </a:moveTo>
                  <a:lnTo>
                    <a:pt x="254" y="507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5473775" y="22063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5462150" y="218312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4"/>
                  </a:moveTo>
                  <a:lnTo>
                    <a:pt x="254" y="549"/>
                  </a:lnTo>
                  <a:lnTo>
                    <a:pt x="381" y="464"/>
                  </a:lnTo>
                  <a:lnTo>
                    <a:pt x="170" y="0"/>
                  </a:lnTo>
                  <a:lnTo>
                    <a:pt x="1" y="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5451600" y="215990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5441050" y="21366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5429450" y="211452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0" y="42"/>
                  </a:moveTo>
                  <a:lnTo>
                    <a:pt x="211" y="507"/>
                  </a:lnTo>
                  <a:lnTo>
                    <a:pt x="380" y="464"/>
                  </a:lnTo>
                  <a:lnTo>
                    <a:pt x="169" y="0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5418900" y="2091300"/>
              <a:ext cx="8450" cy="12675"/>
            </a:xfrm>
            <a:custGeom>
              <a:avLst/>
              <a:gdLst/>
              <a:ahLst/>
              <a:cxnLst/>
              <a:rect l="l" t="t" r="r" b="b"/>
              <a:pathLst>
                <a:path w="338" h="507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38" y="465"/>
                  </a:lnTo>
                  <a:lnTo>
                    <a:pt x="127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5407275" y="20680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5396725" y="20448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5385125" y="20216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5374575" y="1998425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5362950" y="19762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54" y="507"/>
                  </a:lnTo>
                  <a:lnTo>
                    <a:pt x="381" y="464"/>
                  </a:lnTo>
                  <a:lnTo>
                    <a:pt x="170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5352400" y="1953050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5340800" y="19298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53" y="549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5330250" y="1906600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5318625" y="1883400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5"/>
                  </a:moveTo>
                  <a:lnTo>
                    <a:pt x="254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5308075" y="18601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5297525" y="1838000"/>
              <a:ext cx="8475" cy="12700"/>
            </a:xfrm>
            <a:custGeom>
              <a:avLst/>
              <a:gdLst/>
              <a:ahLst/>
              <a:cxnLst/>
              <a:rect l="l" t="t" r="r" b="b"/>
              <a:pathLst>
                <a:path w="339" h="508" fill="none" extrusionOk="0">
                  <a:moveTo>
                    <a:pt x="0" y="43"/>
                  </a:moveTo>
                  <a:lnTo>
                    <a:pt x="211" y="508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5285900" y="1814800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5275350" y="17915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9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5263750" y="17683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5722825" y="2725575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extrusionOk="0">
                  <a:moveTo>
                    <a:pt x="127" y="0"/>
                  </a:moveTo>
                  <a:lnTo>
                    <a:pt x="1" y="85"/>
                  </a:lnTo>
                  <a:lnTo>
                    <a:pt x="254" y="633"/>
                  </a:lnTo>
                  <a:lnTo>
                    <a:pt x="423" y="59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5722825" y="2725575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fill="none" extrusionOk="0">
                  <a:moveTo>
                    <a:pt x="1" y="85"/>
                  </a:moveTo>
                  <a:lnTo>
                    <a:pt x="254" y="633"/>
                  </a:lnTo>
                  <a:lnTo>
                    <a:pt x="423" y="59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5712275" y="27213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592" y="0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12" y="211"/>
                  </a:lnTo>
                  <a:lnTo>
                    <a:pt x="127" y="338"/>
                  </a:lnTo>
                  <a:lnTo>
                    <a:pt x="43" y="465"/>
                  </a:lnTo>
                  <a:lnTo>
                    <a:pt x="1" y="591"/>
                  </a:lnTo>
                  <a:lnTo>
                    <a:pt x="1" y="760"/>
                  </a:lnTo>
                  <a:lnTo>
                    <a:pt x="1" y="929"/>
                  </a:lnTo>
                  <a:lnTo>
                    <a:pt x="43" y="1056"/>
                  </a:lnTo>
                  <a:lnTo>
                    <a:pt x="127" y="1182"/>
                  </a:lnTo>
                  <a:lnTo>
                    <a:pt x="212" y="1309"/>
                  </a:lnTo>
                  <a:lnTo>
                    <a:pt x="338" y="1393"/>
                  </a:lnTo>
                  <a:lnTo>
                    <a:pt x="465" y="1478"/>
                  </a:lnTo>
                  <a:lnTo>
                    <a:pt x="592" y="1520"/>
                  </a:lnTo>
                  <a:lnTo>
                    <a:pt x="929" y="1520"/>
                  </a:lnTo>
                  <a:lnTo>
                    <a:pt x="1056" y="1478"/>
                  </a:lnTo>
                  <a:lnTo>
                    <a:pt x="1183" y="1393"/>
                  </a:lnTo>
                  <a:lnTo>
                    <a:pt x="1309" y="1309"/>
                  </a:lnTo>
                  <a:lnTo>
                    <a:pt x="1394" y="1182"/>
                  </a:lnTo>
                  <a:lnTo>
                    <a:pt x="1478" y="1056"/>
                  </a:lnTo>
                  <a:lnTo>
                    <a:pt x="1520" y="929"/>
                  </a:lnTo>
                  <a:lnTo>
                    <a:pt x="1520" y="760"/>
                  </a:lnTo>
                  <a:lnTo>
                    <a:pt x="1520" y="591"/>
                  </a:lnTo>
                  <a:lnTo>
                    <a:pt x="1478" y="465"/>
                  </a:lnTo>
                  <a:lnTo>
                    <a:pt x="1394" y="338"/>
                  </a:lnTo>
                  <a:lnTo>
                    <a:pt x="1309" y="211"/>
                  </a:lnTo>
                  <a:lnTo>
                    <a:pt x="1183" y="127"/>
                  </a:lnTo>
                  <a:lnTo>
                    <a:pt x="1056" y="43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4604150" y="1085550"/>
              <a:ext cx="1283350" cy="1283325"/>
            </a:xfrm>
            <a:custGeom>
              <a:avLst/>
              <a:gdLst/>
              <a:ahLst/>
              <a:cxnLst/>
              <a:rect l="l" t="t" r="r" b="b"/>
              <a:pathLst>
                <a:path w="51334" h="51333" extrusionOk="0">
                  <a:moveTo>
                    <a:pt x="25667" y="0"/>
                  </a:moveTo>
                  <a:lnTo>
                    <a:pt x="24443" y="42"/>
                  </a:lnTo>
                  <a:lnTo>
                    <a:pt x="23218" y="127"/>
                  </a:lnTo>
                  <a:lnTo>
                    <a:pt x="21994" y="253"/>
                  </a:lnTo>
                  <a:lnTo>
                    <a:pt x="20770" y="465"/>
                  </a:lnTo>
                  <a:lnTo>
                    <a:pt x="19546" y="718"/>
                  </a:lnTo>
                  <a:lnTo>
                    <a:pt x="18364" y="1056"/>
                  </a:lnTo>
                  <a:lnTo>
                    <a:pt x="17182" y="1435"/>
                  </a:lnTo>
                  <a:lnTo>
                    <a:pt x="16000" y="1900"/>
                  </a:lnTo>
                  <a:lnTo>
                    <a:pt x="14860" y="2364"/>
                  </a:lnTo>
                  <a:lnTo>
                    <a:pt x="13720" y="2955"/>
                  </a:lnTo>
                  <a:lnTo>
                    <a:pt x="12623" y="3546"/>
                  </a:lnTo>
                  <a:lnTo>
                    <a:pt x="11525" y="4222"/>
                  </a:lnTo>
                  <a:lnTo>
                    <a:pt x="10470" y="4981"/>
                  </a:lnTo>
                  <a:lnTo>
                    <a:pt x="9456" y="5741"/>
                  </a:lnTo>
                  <a:lnTo>
                    <a:pt x="8486" y="6628"/>
                  </a:lnTo>
                  <a:lnTo>
                    <a:pt x="7515" y="7514"/>
                  </a:lnTo>
                  <a:lnTo>
                    <a:pt x="6586" y="8485"/>
                  </a:lnTo>
                  <a:lnTo>
                    <a:pt x="5742" y="9456"/>
                  </a:lnTo>
                  <a:lnTo>
                    <a:pt x="4940" y="10512"/>
                  </a:lnTo>
                  <a:lnTo>
                    <a:pt x="4222" y="11525"/>
                  </a:lnTo>
                  <a:lnTo>
                    <a:pt x="3546" y="12622"/>
                  </a:lnTo>
                  <a:lnTo>
                    <a:pt x="2913" y="13720"/>
                  </a:lnTo>
                  <a:lnTo>
                    <a:pt x="2364" y="14860"/>
                  </a:lnTo>
                  <a:lnTo>
                    <a:pt x="1858" y="15999"/>
                  </a:lnTo>
                  <a:lnTo>
                    <a:pt x="1436" y="17181"/>
                  </a:lnTo>
                  <a:lnTo>
                    <a:pt x="1056" y="18363"/>
                  </a:lnTo>
                  <a:lnTo>
                    <a:pt x="718" y="19545"/>
                  </a:lnTo>
                  <a:lnTo>
                    <a:pt x="465" y="20770"/>
                  </a:lnTo>
                  <a:lnTo>
                    <a:pt x="254" y="21994"/>
                  </a:lnTo>
                  <a:lnTo>
                    <a:pt x="127" y="23218"/>
                  </a:lnTo>
                  <a:lnTo>
                    <a:pt x="43" y="24442"/>
                  </a:lnTo>
                  <a:lnTo>
                    <a:pt x="0" y="25666"/>
                  </a:lnTo>
                  <a:lnTo>
                    <a:pt x="43" y="26891"/>
                  </a:lnTo>
                  <a:lnTo>
                    <a:pt x="127" y="28115"/>
                  </a:lnTo>
                  <a:lnTo>
                    <a:pt x="254" y="29339"/>
                  </a:lnTo>
                  <a:lnTo>
                    <a:pt x="465" y="30563"/>
                  </a:lnTo>
                  <a:lnTo>
                    <a:pt x="718" y="31788"/>
                  </a:lnTo>
                  <a:lnTo>
                    <a:pt x="1056" y="32970"/>
                  </a:lnTo>
                  <a:lnTo>
                    <a:pt x="1436" y="34152"/>
                  </a:lnTo>
                  <a:lnTo>
                    <a:pt x="1858" y="35334"/>
                  </a:lnTo>
                  <a:lnTo>
                    <a:pt x="2364" y="36473"/>
                  </a:lnTo>
                  <a:lnTo>
                    <a:pt x="2913" y="37613"/>
                  </a:lnTo>
                  <a:lnTo>
                    <a:pt x="3546" y="38711"/>
                  </a:lnTo>
                  <a:lnTo>
                    <a:pt x="4222" y="39808"/>
                  </a:lnTo>
                  <a:lnTo>
                    <a:pt x="4940" y="40821"/>
                  </a:lnTo>
                  <a:lnTo>
                    <a:pt x="5742" y="41877"/>
                  </a:lnTo>
                  <a:lnTo>
                    <a:pt x="6586" y="42848"/>
                  </a:lnTo>
                  <a:lnTo>
                    <a:pt x="7515" y="43819"/>
                  </a:lnTo>
                  <a:lnTo>
                    <a:pt x="8486" y="44705"/>
                  </a:lnTo>
                  <a:lnTo>
                    <a:pt x="9456" y="45592"/>
                  </a:lnTo>
                  <a:lnTo>
                    <a:pt x="10470" y="46351"/>
                  </a:lnTo>
                  <a:lnTo>
                    <a:pt x="11525" y="47111"/>
                  </a:lnTo>
                  <a:lnTo>
                    <a:pt x="12623" y="47787"/>
                  </a:lnTo>
                  <a:lnTo>
                    <a:pt x="13720" y="48378"/>
                  </a:lnTo>
                  <a:lnTo>
                    <a:pt x="14860" y="48969"/>
                  </a:lnTo>
                  <a:lnTo>
                    <a:pt x="16000" y="49433"/>
                  </a:lnTo>
                  <a:lnTo>
                    <a:pt x="17182" y="49897"/>
                  </a:lnTo>
                  <a:lnTo>
                    <a:pt x="18364" y="50277"/>
                  </a:lnTo>
                  <a:lnTo>
                    <a:pt x="19546" y="50615"/>
                  </a:lnTo>
                  <a:lnTo>
                    <a:pt x="20770" y="50868"/>
                  </a:lnTo>
                  <a:lnTo>
                    <a:pt x="21994" y="51079"/>
                  </a:lnTo>
                  <a:lnTo>
                    <a:pt x="23218" y="51206"/>
                  </a:lnTo>
                  <a:lnTo>
                    <a:pt x="24443" y="51291"/>
                  </a:lnTo>
                  <a:lnTo>
                    <a:pt x="25667" y="51333"/>
                  </a:lnTo>
                  <a:lnTo>
                    <a:pt x="26891" y="51291"/>
                  </a:lnTo>
                  <a:lnTo>
                    <a:pt x="28115" y="51206"/>
                  </a:lnTo>
                  <a:lnTo>
                    <a:pt x="29340" y="51079"/>
                  </a:lnTo>
                  <a:lnTo>
                    <a:pt x="30564" y="50868"/>
                  </a:lnTo>
                  <a:lnTo>
                    <a:pt x="31788" y="50615"/>
                  </a:lnTo>
                  <a:lnTo>
                    <a:pt x="32970" y="50277"/>
                  </a:lnTo>
                  <a:lnTo>
                    <a:pt x="34152" y="49897"/>
                  </a:lnTo>
                  <a:lnTo>
                    <a:pt x="35334" y="49433"/>
                  </a:lnTo>
                  <a:lnTo>
                    <a:pt x="36474" y="48969"/>
                  </a:lnTo>
                  <a:lnTo>
                    <a:pt x="37614" y="48378"/>
                  </a:lnTo>
                  <a:lnTo>
                    <a:pt x="38711" y="47787"/>
                  </a:lnTo>
                  <a:lnTo>
                    <a:pt x="39766" y="47111"/>
                  </a:lnTo>
                  <a:lnTo>
                    <a:pt x="40822" y="46351"/>
                  </a:lnTo>
                  <a:lnTo>
                    <a:pt x="41877" y="45592"/>
                  </a:lnTo>
                  <a:lnTo>
                    <a:pt x="42848" y="44705"/>
                  </a:lnTo>
                  <a:lnTo>
                    <a:pt x="43819" y="43819"/>
                  </a:lnTo>
                  <a:lnTo>
                    <a:pt x="44706" y="42848"/>
                  </a:lnTo>
                  <a:lnTo>
                    <a:pt x="45592" y="41877"/>
                  </a:lnTo>
                  <a:lnTo>
                    <a:pt x="46352" y="40821"/>
                  </a:lnTo>
                  <a:lnTo>
                    <a:pt x="47112" y="39808"/>
                  </a:lnTo>
                  <a:lnTo>
                    <a:pt x="47787" y="38711"/>
                  </a:lnTo>
                  <a:lnTo>
                    <a:pt x="48378" y="37613"/>
                  </a:lnTo>
                  <a:lnTo>
                    <a:pt x="48969" y="36473"/>
                  </a:lnTo>
                  <a:lnTo>
                    <a:pt x="49434" y="35334"/>
                  </a:lnTo>
                  <a:lnTo>
                    <a:pt x="49898" y="34152"/>
                  </a:lnTo>
                  <a:lnTo>
                    <a:pt x="50278" y="32970"/>
                  </a:lnTo>
                  <a:lnTo>
                    <a:pt x="50616" y="31788"/>
                  </a:lnTo>
                  <a:lnTo>
                    <a:pt x="50869" y="30563"/>
                  </a:lnTo>
                  <a:lnTo>
                    <a:pt x="51080" y="29339"/>
                  </a:lnTo>
                  <a:lnTo>
                    <a:pt x="51207" y="28115"/>
                  </a:lnTo>
                  <a:lnTo>
                    <a:pt x="51291" y="26891"/>
                  </a:lnTo>
                  <a:lnTo>
                    <a:pt x="51333" y="25666"/>
                  </a:lnTo>
                  <a:lnTo>
                    <a:pt x="51291" y="24442"/>
                  </a:lnTo>
                  <a:lnTo>
                    <a:pt x="51207" y="23218"/>
                  </a:lnTo>
                  <a:lnTo>
                    <a:pt x="51080" y="21994"/>
                  </a:lnTo>
                  <a:lnTo>
                    <a:pt x="50869" y="20770"/>
                  </a:lnTo>
                  <a:lnTo>
                    <a:pt x="50616" y="19545"/>
                  </a:lnTo>
                  <a:lnTo>
                    <a:pt x="50278" y="18363"/>
                  </a:lnTo>
                  <a:lnTo>
                    <a:pt x="49898" y="17181"/>
                  </a:lnTo>
                  <a:lnTo>
                    <a:pt x="49434" y="15999"/>
                  </a:lnTo>
                  <a:lnTo>
                    <a:pt x="48969" y="14860"/>
                  </a:lnTo>
                  <a:lnTo>
                    <a:pt x="48378" y="13720"/>
                  </a:lnTo>
                  <a:lnTo>
                    <a:pt x="47787" y="12622"/>
                  </a:lnTo>
                  <a:lnTo>
                    <a:pt x="47112" y="11525"/>
                  </a:lnTo>
                  <a:lnTo>
                    <a:pt x="46352" y="10512"/>
                  </a:lnTo>
                  <a:lnTo>
                    <a:pt x="45592" y="9456"/>
                  </a:lnTo>
                  <a:lnTo>
                    <a:pt x="44706" y="8485"/>
                  </a:lnTo>
                  <a:lnTo>
                    <a:pt x="43819" y="7514"/>
                  </a:lnTo>
                  <a:lnTo>
                    <a:pt x="42848" y="6628"/>
                  </a:lnTo>
                  <a:lnTo>
                    <a:pt x="41877" y="5741"/>
                  </a:lnTo>
                  <a:lnTo>
                    <a:pt x="40822" y="4981"/>
                  </a:lnTo>
                  <a:lnTo>
                    <a:pt x="39766" y="4222"/>
                  </a:lnTo>
                  <a:lnTo>
                    <a:pt x="38711" y="3546"/>
                  </a:lnTo>
                  <a:lnTo>
                    <a:pt x="37614" y="2955"/>
                  </a:lnTo>
                  <a:lnTo>
                    <a:pt x="36474" y="2364"/>
                  </a:lnTo>
                  <a:lnTo>
                    <a:pt x="35334" y="1900"/>
                  </a:lnTo>
                  <a:lnTo>
                    <a:pt x="34152" y="1435"/>
                  </a:lnTo>
                  <a:lnTo>
                    <a:pt x="32970" y="1056"/>
                  </a:lnTo>
                  <a:lnTo>
                    <a:pt x="31788" y="718"/>
                  </a:lnTo>
                  <a:lnTo>
                    <a:pt x="30564" y="465"/>
                  </a:lnTo>
                  <a:lnTo>
                    <a:pt x="29340" y="253"/>
                  </a:lnTo>
                  <a:lnTo>
                    <a:pt x="28115" y="127"/>
                  </a:lnTo>
                  <a:lnTo>
                    <a:pt x="26891" y="42"/>
                  </a:lnTo>
                  <a:lnTo>
                    <a:pt x="2566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4604150" y="1085550"/>
              <a:ext cx="1283350" cy="1283325"/>
            </a:xfrm>
            <a:custGeom>
              <a:avLst/>
              <a:gdLst/>
              <a:ahLst/>
              <a:cxnLst/>
              <a:rect l="l" t="t" r="r" b="b"/>
              <a:pathLst>
                <a:path w="51334" h="51333" fill="none" extrusionOk="0">
                  <a:moveTo>
                    <a:pt x="7515" y="7514"/>
                  </a:moveTo>
                  <a:lnTo>
                    <a:pt x="7515" y="7514"/>
                  </a:lnTo>
                  <a:lnTo>
                    <a:pt x="8486" y="6628"/>
                  </a:lnTo>
                  <a:lnTo>
                    <a:pt x="9456" y="5741"/>
                  </a:lnTo>
                  <a:lnTo>
                    <a:pt x="10470" y="4981"/>
                  </a:lnTo>
                  <a:lnTo>
                    <a:pt x="11525" y="4222"/>
                  </a:lnTo>
                  <a:lnTo>
                    <a:pt x="12623" y="3546"/>
                  </a:lnTo>
                  <a:lnTo>
                    <a:pt x="13720" y="2955"/>
                  </a:lnTo>
                  <a:lnTo>
                    <a:pt x="14860" y="2364"/>
                  </a:lnTo>
                  <a:lnTo>
                    <a:pt x="16000" y="1900"/>
                  </a:lnTo>
                  <a:lnTo>
                    <a:pt x="17182" y="1435"/>
                  </a:lnTo>
                  <a:lnTo>
                    <a:pt x="18364" y="1056"/>
                  </a:lnTo>
                  <a:lnTo>
                    <a:pt x="19546" y="718"/>
                  </a:lnTo>
                  <a:lnTo>
                    <a:pt x="20770" y="465"/>
                  </a:lnTo>
                  <a:lnTo>
                    <a:pt x="21994" y="253"/>
                  </a:lnTo>
                  <a:lnTo>
                    <a:pt x="23218" y="127"/>
                  </a:lnTo>
                  <a:lnTo>
                    <a:pt x="24443" y="42"/>
                  </a:lnTo>
                  <a:lnTo>
                    <a:pt x="25667" y="0"/>
                  </a:lnTo>
                  <a:lnTo>
                    <a:pt x="26891" y="42"/>
                  </a:lnTo>
                  <a:lnTo>
                    <a:pt x="28115" y="127"/>
                  </a:lnTo>
                  <a:lnTo>
                    <a:pt x="29340" y="253"/>
                  </a:lnTo>
                  <a:lnTo>
                    <a:pt x="30564" y="465"/>
                  </a:lnTo>
                  <a:lnTo>
                    <a:pt x="31788" y="718"/>
                  </a:lnTo>
                  <a:lnTo>
                    <a:pt x="32970" y="1056"/>
                  </a:lnTo>
                  <a:lnTo>
                    <a:pt x="34152" y="1435"/>
                  </a:lnTo>
                  <a:lnTo>
                    <a:pt x="35334" y="1900"/>
                  </a:lnTo>
                  <a:lnTo>
                    <a:pt x="36474" y="2364"/>
                  </a:lnTo>
                  <a:lnTo>
                    <a:pt x="37614" y="2955"/>
                  </a:lnTo>
                  <a:lnTo>
                    <a:pt x="38711" y="3546"/>
                  </a:lnTo>
                  <a:lnTo>
                    <a:pt x="39766" y="4222"/>
                  </a:lnTo>
                  <a:lnTo>
                    <a:pt x="40822" y="4981"/>
                  </a:lnTo>
                  <a:lnTo>
                    <a:pt x="41877" y="5741"/>
                  </a:lnTo>
                  <a:lnTo>
                    <a:pt x="42848" y="6628"/>
                  </a:lnTo>
                  <a:lnTo>
                    <a:pt x="43819" y="7514"/>
                  </a:lnTo>
                  <a:lnTo>
                    <a:pt x="43819" y="7514"/>
                  </a:lnTo>
                  <a:lnTo>
                    <a:pt x="44706" y="8485"/>
                  </a:lnTo>
                  <a:lnTo>
                    <a:pt x="45592" y="9456"/>
                  </a:lnTo>
                  <a:lnTo>
                    <a:pt x="46352" y="10512"/>
                  </a:lnTo>
                  <a:lnTo>
                    <a:pt x="47112" y="11525"/>
                  </a:lnTo>
                  <a:lnTo>
                    <a:pt x="47787" y="12622"/>
                  </a:lnTo>
                  <a:lnTo>
                    <a:pt x="48378" y="13720"/>
                  </a:lnTo>
                  <a:lnTo>
                    <a:pt x="48969" y="14860"/>
                  </a:lnTo>
                  <a:lnTo>
                    <a:pt x="49434" y="15999"/>
                  </a:lnTo>
                  <a:lnTo>
                    <a:pt x="49898" y="17181"/>
                  </a:lnTo>
                  <a:lnTo>
                    <a:pt x="50278" y="18363"/>
                  </a:lnTo>
                  <a:lnTo>
                    <a:pt x="50616" y="19545"/>
                  </a:lnTo>
                  <a:lnTo>
                    <a:pt x="50869" y="20770"/>
                  </a:lnTo>
                  <a:lnTo>
                    <a:pt x="51080" y="21994"/>
                  </a:lnTo>
                  <a:lnTo>
                    <a:pt x="51207" y="23218"/>
                  </a:lnTo>
                  <a:lnTo>
                    <a:pt x="51291" y="24442"/>
                  </a:lnTo>
                  <a:lnTo>
                    <a:pt x="51333" y="25666"/>
                  </a:lnTo>
                  <a:lnTo>
                    <a:pt x="51291" y="26891"/>
                  </a:lnTo>
                  <a:lnTo>
                    <a:pt x="51207" y="28115"/>
                  </a:lnTo>
                  <a:lnTo>
                    <a:pt x="51080" y="29339"/>
                  </a:lnTo>
                  <a:lnTo>
                    <a:pt x="50869" y="30563"/>
                  </a:lnTo>
                  <a:lnTo>
                    <a:pt x="50616" y="31788"/>
                  </a:lnTo>
                  <a:lnTo>
                    <a:pt x="50278" y="32970"/>
                  </a:lnTo>
                  <a:lnTo>
                    <a:pt x="49898" y="34152"/>
                  </a:lnTo>
                  <a:lnTo>
                    <a:pt x="49434" y="35334"/>
                  </a:lnTo>
                  <a:lnTo>
                    <a:pt x="48969" y="36473"/>
                  </a:lnTo>
                  <a:lnTo>
                    <a:pt x="48378" y="37613"/>
                  </a:lnTo>
                  <a:lnTo>
                    <a:pt x="47787" y="38711"/>
                  </a:lnTo>
                  <a:lnTo>
                    <a:pt x="47112" y="39808"/>
                  </a:lnTo>
                  <a:lnTo>
                    <a:pt x="46352" y="40821"/>
                  </a:lnTo>
                  <a:lnTo>
                    <a:pt x="45592" y="41877"/>
                  </a:lnTo>
                  <a:lnTo>
                    <a:pt x="44706" y="42848"/>
                  </a:lnTo>
                  <a:lnTo>
                    <a:pt x="43819" y="43819"/>
                  </a:lnTo>
                  <a:lnTo>
                    <a:pt x="43819" y="43819"/>
                  </a:lnTo>
                  <a:lnTo>
                    <a:pt x="42848" y="44705"/>
                  </a:lnTo>
                  <a:lnTo>
                    <a:pt x="41877" y="45592"/>
                  </a:lnTo>
                  <a:lnTo>
                    <a:pt x="40822" y="46351"/>
                  </a:lnTo>
                  <a:lnTo>
                    <a:pt x="39766" y="47111"/>
                  </a:lnTo>
                  <a:lnTo>
                    <a:pt x="38711" y="47787"/>
                  </a:lnTo>
                  <a:lnTo>
                    <a:pt x="37614" y="48378"/>
                  </a:lnTo>
                  <a:lnTo>
                    <a:pt x="36474" y="48969"/>
                  </a:lnTo>
                  <a:lnTo>
                    <a:pt x="35334" y="49433"/>
                  </a:lnTo>
                  <a:lnTo>
                    <a:pt x="34152" y="49897"/>
                  </a:lnTo>
                  <a:lnTo>
                    <a:pt x="32970" y="50277"/>
                  </a:lnTo>
                  <a:lnTo>
                    <a:pt x="31788" y="50615"/>
                  </a:lnTo>
                  <a:lnTo>
                    <a:pt x="30564" y="50868"/>
                  </a:lnTo>
                  <a:lnTo>
                    <a:pt x="29340" y="51079"/>
                  </a:lnTo>
                  <a:lnTo>
                    <a:pt x="28115" y="51206"/>
                  </a:lnTo>
                  <a:lnTo>
                    <a:pt x="26891" y="51291"/>
                  </a:lnTo>
                  <a:lnTo>
                    <a:pt x="25667" y="51333"/>
                  </a:lnTo>
                  <a:lnTo>
                    <a:pt x="24443" y="51291"/>
                  </a:lnTo>
                  <a:lnTo>
                    <a:pt x="23218" y="51206"/>
                  </a:lnTo>
                  <a:lnTo>
                    <a:pt x="21994" y="51079"/>
                  </a:lnTo>
                  <a:lnTo>
                    <a:pt x="20770" y="50868"/>
                  </a:lnTo>
                  <a:lnTo>
                    <a:pt x="19546" y="50615"/>
                  </a:lnTo>
                  <a:lnTo>
                    <a:pt x="18364" y="50277"/>
                  </a:lnTo>
                  <a:lnTo>
                    <a:pt x="17182" y="49897"/>
                  </a:lnTo>
                  <a:lnTo>
                    <a:pt x="16000" y="49433"/>
                  </a:lnTo>
                  <a:lnTo>
                    <a:pt x="14860" y="48969"/>
                  </a:lnTo>
                  <a:lnTo>
                    <a:pt x="13720" y="48378"/>
                  </a:lnTo>
                  <a:lnTo>
                    <a:pt x="12623" y="47787"/>
                  </a:lnTo>
                  <a:lnTo>
                    <a:pt x="11525" y="47111"/>
                  </a:lnTo>
                  <a:lnTo>
                    <a:pt x="10470" y="46351"/>
                  </a:lnTo>
                  <a:lnTo>
                    <a:pt x="9456" y="45592"/>
                  </a:lnTo>
                  <a:lnTo>
                    <a:pt x="8486" y="44705"/>
                  </a:lnTo>
                  <a:lnTo>
                    <a:pt x="7515" y="43819"/>
                  </a:lnTo>
                  <a:lnTo>
                    <a:pt x="7515" y="43819"/>
                  </a:lnTo>
                  <a:lnTo>
                    <a:pt x="6586" y="42848"/>
                  </a:lnTo>
                  <a:lnTo>
                    <a:pt x="5742" y="41877"/>
                  </a:lnTo>
                  <a:lnTo>
                    <a:pt x="4940" y="40821"/>
                  </a:lnTo>
                  <a:lnTo>
                    <a:pt x="4222" y="39808"/>
                  </a:lnTo>
                  <a:lnTo>
                    <a:pt x="3546" y="38711"/>
                  </a:lnTo>
                  <a:lnTo>
                    <a:pt x="2913" y="37613"/>
                  </a:lnTo>
                  <a:lnTo>
                    <a:pt x="2364" y="36473"/>
                  </a:lnTo>
                  <a:lnTo>
                    <a:pt x="1858" y="35334"/>
                  </a:lnTo>
                  <a:lnTo>
                    <a:pt x="1436" y="34152"/>
                  </a:lnTo>
                  <a:lnTo>
                    <a:pt x="1056" y="32970"/>
                  </a:lnTo>
                  <a:lnTo>
                    <a:pt x="718" y="31788"/>
                  </a:lnTo>
                  <a:lnTo>
                    <a:pt x="465" y="30563"/>
                  </a:lnTo>
                  <a:lnTo>
                    <a:pt x="254" y="29339"/>
                  </a:lnTo>
                  <a:lnTo>
                    <a:pt x="127" y="28115"/>
                  </a:lnTo>
                  <a:lnTo>
                    <a:pt x="43" y="26891"/>
                  </a:lnTo>
                  <a:lnTo>
                    <a:pt x="0" y="25666"/>
                  </a:lnTo>
                  <a:lnTo>
                    <a:pt x="43" y="24442"/>
                  </a:lnTo>
                  <a:lnTo>
                    <a:pt x="127" y="23218"/>
                  </a:lnTo>
                  <a:lnTo>
                    <a:pt x="254" y="21994"/>
                  </a:lnTo>
                  <a:lnTo>
                    <a:pt x="465" y="20770"/>
                  </a:lnTo>
                  <a:lnTo>
                    <a:pt x="718" y="19545"/>
                  </a:lnTo>
                  <a:lnTo>
                    <a:pt x="1056" y="18363"/>
                  </a:lnTo>
                  <a:lnTo>
                    <a:pt x="1436" y="17181"/>
                  </a:lnTo>
                  <a:lnTo>
                    <a:pt x="1858" y="15999"/>
                  </a:lnTo>
                  <a:lnTo>
                    <a:pt x="2364" y="14860"/>
                  </a:lnTo>
                  <a:lnTo>
                    <a:pt x="2913" y="13720"/>
                  </a:lnTo>
                  <a:lnTo>
                    <a:pt x="3546" y="12622"/>
                  </a:lnTo>
                  <a:lnTo>
                    <a:pt x="4222" y="11525"/>
                  </a:lnTo>
                  <a:lnTo>
                    <a:pt x="4940" y="10512"/>
                  </a:lnTo>
                  <a:lnTo>
                    <a:pt x="5742" y="9456"/>
                  </a:lnTo>
                  <a:lnTo>
                    <a:pt x="6586" y="8485"/>
                  </a:lnTo>
                  <a:lnTo>
                    <a:pt x="7515" y="75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4642150" y="1124600"/>
              <a:ext cx="1205250" cy="1205225"/>
            </a:xfrm>
            <a:custGeom>
              <a:avLst/>
              <a:gdLst/>
              <a:ahLst/>
              <a:cxnLst/>
              <a:rect l="l" t="t" r="r" b="b"/>
              <a:pathLst>
                <a:path w="48210" h="48209" extrusionOk="0">
                  <a:moveTo>
                    <a:pt x="24147" y="0"/>
                  </a:moveTo>
                  <a:lnTo>
                    <a:pt x="25329" y="42"/>
                  </a:lnTo>
                  <a:lnTo>
                    <a:pt x="26511" y="127"/>
                  </a:lnTo>
                  <a:lnTo>
                    <a:pt x="27499" y="236"/>
                  </a:lnTo>
                  <a:lnTo>
                    <a:pt x="26511" y="85"/>
                  </a:lnTo>
                  <a:lnTo>
                    <a:pt x="25287" y="0"/>
                  </a:lnTo>
                  <a:close/>
                  <a:moveTo>
                    <a:pt x="27499" y="236"/>
                  </a:moveTo>
                  <a:lnTo>
                    <a:pt x="27608" y="253"/>
                  </a:lnTo>
                  <a:lnTo>
                    <a:pt x="27858" y="292"/>
                  </a:lnTo>
                  <a:lnTo>
                    <a:pt x="27858" y="292"/>
                  </a:lnTo>
                  <a:lnTo>
                    <a:pt x="27651" y="253"/>
                  </a:lnTo>
                  <a:lnTo>
                    <a:pt x="27499" y="236"/>
                  </a:lnTo>
                  <a:close/>
                  <a:moveTo>
                    <a:pt x="27858" y="292"/>
                  </a:moveTo>
                  <a:lnTo>
                    <a:pt x="28790" y="464"/>
                  </a:lnTo>
                  <a:lnTo>
                    <a:pt x="29877" y="666"/>
                  </a:lnTo>
                  <a:lnTo>
                    <a:pt x="29761" y="633"/>
                  </a:lnTo>
                  <a:lnTo>
                    <a:pt x="28706" y="422"/>
                  </a:lnTo>
                  <a:lnTo>
                    <a:pt x="27858" y="292"/>
                  </a:lnTo>
                  <a:close/>
                  <a:moveTo>
                    <a:pt x="29877" y="666"/>
                  </a:moveTo>
                  <a:lnTo>
                    <a:pt x="30113" y="732"/>
                  </a:lnTo>
                  <a:lnTo>
                    <a:pt x="29930" y="676"/>
                  </a:lnTo>
                  <a:lnTo>
                    <a:pt x="29877" y="666"/>
                  </a:lnTo>
                  <a:close/>
                  <a:moveTo>
                    <a:pt x="30113" y="732"/>
                  </a:moveTo>
                  <a:lnTo>
                    <a:pt x="31028" y="1013"/>
                  </a:lnTo>
                  <a:lnTo>
                    <a:pt x="32083" y="1351"/>
                  </a:lnTo>
                  <a:lnTo>
                    <a:pt x="32981" y="1662"/>
                  </a:lnTo>
                  <a:lnTo>
                    <a:pt x="32981" y="1662"/>
                  </a:lnTo>
                  <a:lnTo>
                    <a:pt x="32843" y="1604"/>
                  </a:lnTo>
                  <a:lnTo>
                    <a:pt x="31872" y="1224"/>
                  </a:lnTo>
                  <a:lnTo>
                    <a:pt x="30817" y="929"/>
                  </a:lnTo>
                  <a:lnTo>
                    <a:pt x="30113" y="732"/>
                  </a:lnTo>
                  <a:close/>
                  <a:moveTo>
                    <a:pt x="32981" y="1662"/>
                  </a:moveTo>
                  <a:lnTo>
                    <a:pt x="33518" y="1886"/>
                  </a:lnTo>
                  <a:lnTo>
                    <a:pt x="33518" y="1886"/>
                  </a:lnTo>
                  <a:lnTo>
                    <a:pt x="33181" y="1731"/>
                  </a:lnTo>
                  <a:lnTo>
                    <a:pt x="32981" y="1662"/>
                  </a:lnTo>
                  <a:close/>
                  <a:moveTo>
                    <a:pt x="33518" y="1886"/>
                  </a:moveTo>
                  <a:lnTo>
                    <a:pt x="34194" y="2195"/>
                  </a:lnTo>
                  <a:lnTo>
                    <a:pt x="35207" y="2660"/>
                  </a:lnTo>
                  <a:lnTo>
                    <a:pt x="36178" y="3208"/>
                  </a:lnTo>
                  <a:lnTo>
                    <a:pt x="37149" y="3799"/>
                  </a:lnTo>
                  <a:lnTo>
                    <a:pt x="37149" y="3799"/>
                  </a:lnTo>
                  <a:lnTo>
                    <a:pt x="36642" y="3462"/>
                  </a:lnTo>
                  <a:lnTo>
                    <a:pt x="35756" y="2955"/>
                  </a:lnTo>
                  <a:lnTo>
                    <a:pt x="34827" y="2449"/>
                  </a:lnTo>
                  <a:lnTo>
                    <a:pt x="33856" y="2026"/>
                  </a:lnTo>
                  <a:lnTo>
                    <a:pt x="33518" y="1886"/>
                  </a:lnTo>
                  <a:close/>
                  <a:moveTo>
                    <a:pt x="37149" y="3799"/>
                  </a:moveTo>
                  <a:lnTo>
                    <a:pt x="38035" y="4433"/>
                  </a:lnTo>
                  <a:lnTo>
                    <a:pt x="38655" y="4855"/>
                  </a:lnTo>
                  <a:lnTo>
                    <a:pt x="38655" y="4855"/>
                  </a:lnTo>
                  <a:lnTo>
                    <a:pt x="38373" y="4644"/>
                  </a:lnTo>
                  <a:lnTo>
                    <a:pt x="37529" y="4053"/>
                  </a:lnTo>
                  <a:lnTo>
                    <a:pt x="37149" y="3799"/>
                  </a:lnTo>
                  <a:close/>
                  <a:moveTo>
                    <a:pt x="38655" y="4855"/>
                  </a:moveTo>
                  <a:lnTo>
                    <a:pt x="39175" y="5245"/>
                  </a:lnTo>
                  <a:lnTo>
                    <a:pt x="38964" y="5066"/>
                  </a:lnTo>
                  <a:lnTo>
                    <a:pt x="38655" y="4855"/>
                  </a:lnTo>
                  <a:close/>
                  <a:moveTo>
                    <a:pt x="39175" y="5245"/>
                  </a:moveTo>
                  <a:lnTo>
                    <a:pt x="39808" y="5783"/>
                  </a:lnTo>
                  <a:lnTo>
                    <a:pt x="40131" y="6058"/>
                  </a:lnTo>
                  <a:lnTo>
                    <a:pt x="40019" y="5952"/>
                  </a:lnTo>
                  <a:lnTo>
                    <a:pt x="39217" y="5277"/>
                  </a:lnTo>
                  <a:lnTo>
                    <a:pt x="39175" y="5245"/>
                  </a:lnTo>
                  <a:close/>
                  <a:moveTo>
                    <a:pt x="40131" y="6058"/>
                  </a:moveTo>
                  <a:lnTo>
                    <a:pt x="40779" y="6670"/>
                  </a:lnTo>
                  <a:lnTo>
                    <a:pt x="41096" y="6969"/>
                  </a:lnTo>
                  <a:lnTo>
                    <a:pt x="40653" y="6501"/>
                  </a:lnTo>
                  <a:lnTo>
                    <a:pt x="40131" y="6058"/>
                  </a:lnTo>
                  <a:close/>
                  <a:moveTo>
                    <a:pt x="41096" y="6969"/>
                  </a:moveTo>
                  <a:lnTo>
                    <a:pt x="41413" y="7303"/>
                  </a:lnTo>
                  <a:lnTo>
                    <a:pt x="42172" y="8105"/>
                  </a:lnTo>
                  <a:lnTo>
                    <a:pt x="42890" y="8950"/>
                  </a:lnTo>
                  <a:lnTo>
                    <a:pt x="42215" y="8147"/>
                  </a:lnTo>
                  <a:lnTo>
                    <a:pt x="41539" y="7388"/>
                  </a:lnTo>
                  <a:lnTo>
                    <a:pt x="41096" y="6969"/>
                  </a:lnTo>
                  <a:close/>
                  <a:moveTo>
                    <a:pt x="42890" y="8950"/>
                  </a:moveTo>
                  <a:lnTo>
                    <a:pt x="43566" y="9836"/>
                  </a:lnTo>
                  <a:lnTo>
                    <a:pt x="44199" y="10723"/>
                  </a:lnTo>
                  <a:lnTo>
                    <a:pt x="44114" y="10596"/>
                  </a:lnTo>
                  <a:lnTo>
                    <a:pt x="43523" y="9752"/>
                  </a:lnTo>
                  <a:lnTo>
                    <a:pt x="42890" y="8950"/>
                  </a:lnTo>
                  <a:close/>
                  <a:moveTo>
                    <a:pt x="44199" y="10723"/>
                  </a:moveTo>
                  <a:lnTo>
                    <a:pt x="44790" y="11693"/>
                  </a:lnTo>
                  <a:lnTo>
                    <a:pt x="45307" y="12543"/>
                  </a:lnTo>
                  <a:lnTo>
                    <a:pt x="45212" y="12369"/>
                  </a:lnTo>
                  <a:lnTo>
                    <a:pt x="44705" y="11482"/>
                  </a:lnTo>
                  <a:lnTo>
                    <a:pt x="44199" y="10723"/>
                  </a:lnTo>
                  <a:close/>
                  <a:moveTo>
                    <a:pt x="45307" y="12543"/>
                  </a:moveTo>
                  <a:lnTo>
                    <a:pt x="45550" y="12988"/>
                  </a:lnTo>
                  <a:lnTo>
                    <a:pt x="45381" y="12664"/>
                  </a:lnTo>
                  <a:lnTo>
                    <a:pt x="45307" y="12543"/>
                  </a:lnTo>
                  <a:close/>
                  <a:moveTo>
                    <a:pt x="45550" y="12988"/>
                  </a:moveTo>
                  <a:lnTo>
                    <a:pt x="45755" y="13382"/>
                  </a:lnTo>
                  <a:lnTo>
                    <a:pt x="45718" y="13298"/>
                  </a:lnTo>
                  <a:lnTo>
                    <a:pt x="45550" y="12988"/>
                  </a:lnTo>
                  <a:close/>
                  <a:moveTo>
                    <a:pt x="45755" y="13382"/>
                  </a:moveTo>
                  <a:lnTo>
                    <a:pt x="46141" y="14269"/>
                  </a:lnTo>
                  <a:lnTo>
                    <a:pt x="46563" y="15197"/>
                  </a:lnTo>
                  <a:lnTo>
                    <a:pt x="46870" y="16017"/>
                  </a:lnTo>
                  <a:lnTo>
                    <a:pt x="46774" y="15704"/>
                  </a:lnTo>
                  <a:lnTo>
                    <a:pt x="46352" y="14691"/>
                  </a:lnTo>
                  <a:lnTo>
                    <a:pt x="45887" y="13635"/>
                  </a:lnTo>
                  <a:lnTo>
                    <a:pt x="45755" y="13382"/>
                  </a:lnTo>
                  <a:close/>
                  <a:moveTo>
                    <a:pt x="46870" y="16017"/>
                  </a:moveTo>
                  <a:lnTo>
                    <a:pt x="47112" y="16801"/>
                  </a:lnTo>
                  <a:lnTo>
                    <a:pt x="47179" y="17021"/>
                  </a:lnTo>
                  <a:lnTo>
                    <a:pt x="46943" y="16210"/>
                  </a:lnTo>
                  <a:lnTo>
                    <a:pt x="46870" y="16017"/>
                  </a:lnTo>
                  <a:close/>
                  <a:moveTo>
                    <a:pt x="47179" y="17021"/>
                  </a:moveTo>
                  <a:lnTo>
                    <a:pt x="47238" y="17224"/>
                  </a:lnTo>
                  <a:lnTo>
                    <a:pt x="47503" y="18130"/>
                  </a:lnTo>
                  <a:lnTo>
                    <a:pt x="47449" y="17899"/>
                  </a:lnTo>
                  <a:lnTo>
                    <a:pt x="47179" y="17021"/>
                  </a:lnTo>
                  <a:close/>
                  <a:moveTo>
                    <a:pt x="47503" y="18130"/>
                  </a:moveTo>
                  <a:lnTo>
                    <a:pt x="47703" y="18997"/>
                  </a:lnTo>
                  <a:lnTo>
                    <a:pt x="47914" y="20136"/>
                  </a:lnTo>
                  <a:lnTo>
                    <a:pt x="48029" y="20916"/>
                  </a:lnTo>
                  <a:lnTo>
                    <a:pt x="47956" y="20305"/>
                  </a:lnTo>
                  <a:lnTo>
                    <a:pt x="47787" y="19250"/>
                  </a:lnTo>
                  <a:lnTo>
                    <a:pt x="47534" y="18237"/>
                  </a:lnTo>
                  <a:lnTo>
                    <a:pt x="47503" y="18130"/>
                  </a:lnTo>
                  <a:close/>
                  <a:moveTo>
                    <a:pt x="48029" y="20916"/>
                  </a:moveTo>
                  <a:lnTo>
                    <a:pt x="48082" y="21361"/>
                  </a:lnTo>
                  <a:lnTo>
                    <a:pt x="48209" y="22458"/>
                  </a:lnTo>
                  <a:lnTo>
                    <a:pt x="48082" y="21276"/>
                  </a:lnTo>
                  <a:lnTo>
                    <a:pt x="48029" y="20916"/>
                  </a:lnTo>
                  <a:close/>
                  <a:moveTo>
                    <a:pt x="22965" y="0"/>
                  </a:moveTo>
                  <a:lnTo>
                    <a:pt x="21825" y="85"/>
                  </a:lnTo>
                  <a:lnTo>
                    <a:pt x="20727" y="211"/>
                  </a:lnTo>
                  <a:lnTo>
                    <a:pt x="19588" y="422"/>
                  </a:lnTo>
                  <a:lnTo>
                    <a:pt x="18532" y="633"/>
                  </a:lnTo>
                  <a:lnTo>
                    <a:pt x="17435" y="929"/>
                  </a:lnTo>
                  <a:lnTo>
                    <a:pt x="16379" y="1267"/>
                  </a:lnTo>
                  <a:lnTo>
                    <a:pt x="15366" y="1646"/>
                  </a:lnTo>
                  <a:lnTo>
                    <a:pt x="14353" y="2069"/>
                  </a:lnTo>
                  <a:lnTo>
                    <a:pt x="13382" y="2533"/>
                  </a:lnTo>
                  <a:lnTo>
                    <a:pt x="12411" y="3040"/>
                  </a:lnTo>
                  <a:lnTo>
                    <a:pt x="11440" y="3588"/>
                  </a:lnTo>
                  <a:lnTo>
                    <a:pt x="10554" y="4179"/>
                  </a:lnTo>
                  <a:lnTo>
                    <a:pt x="9667" y="4813"/>
                  </a:lnTo>
                  <a:lnTo>
                    <a:pt x="8823" y="5488"/>
                  </a:lnTo>
                  <a:lnTo>
                    <a:pt x="7979" y="6206"/>
                  </a:lnTo>
                  <a:lnTo>
                    <a:pt x="7177" y="6923"/>
                  </a:lnTo>
                  <a:lnTo>
                    <a:pt x="6417" y="7725"/>
                  </a:lnTo>
                  <a:lnTo>
                    <a:pt x="5699" y="8527"/>
                  </a:lnTo>
                  <a:lnTo>
                    <a:pt x="5024" y="9372"/>
                  </a:lnTo>
                  <a:lnTo>
                    <a:pt x="4390" y="10258"/>
                  </a:lnTo>
                  <a:lnTo>
                    <a:pt x="3757" y="11187"/>
                  </a:lnTo>
                  <a:lnTo>
                    <a:pt x="3208" y="12116"/>
                  </a:lnTo>
                  <a:lnTo>
                    <a:pt x="2660" y="13087"/>
                  </a:lnTo>
                  <a:lnTo>
                    <a:pt x="2195" y="14057"/>
                  </a:lnTo>
                  <a:lnTo>
                    <a:pt x="1773" y="15113"/>
                  </a:lnTo>
                  <a:lnTo>
                    <a:pt x="1351" y="16126"/>
                  </a:lnTo>
                  <a:lnTo>
                    <a:pt x="1013" y="17224"/>
                  </a:lnTo>
                  <a:lnTo>
                    <a:pt x="718" y="18321"/>
                  </a:lnTo>
                  <a:lnTo>
                    <a:pt x="465" y="19419"/>
                  </a:lnTo>
                  <a:lnTo>
                    <a:pt x="296" y="20558"/>
                  </a:lnTo>
                  <a:lnTo>
                    <a:pt x="127" y="21740"/>
                  </a:lnTo>
                  <a:lnTo>
                    <a:pt x="42" y="22965"/>
                  </a:lnTo>
                  <a:lnTo>
                    <a:pt x="0" y="24189"/>
                  </a:lnTo>
                  <a:lnTo>
                    <a:pt x="42" y="25413"/>
                  </a:lnTo>
                  <a:lnTo>
                    <a:pt x="127" y="26595"/>
                  </a:lnTo>
                  <a:lnTo>
                    <a:pt x="296" y="27819"/>
                  </a:lnTo>
                  <a:lnTo>
                    <a:pt x="507" y="28959"/>
                  </a:lnTo>
                  <a:lnTo>
                    <a:pt x="760" y="30141"/>
                  </a:lnTo>
                  <a:lnTo>
                    <a:pt x="1098" y="31239"/>
                  </a:lnTo>
                  <a:lnTo>
                    <a:pt x="1478" y="32378"/>
                  </a:lnTo>
                  <a:lnTo>
                    <a:pt x="1900" y="33434"/>
                  </a:lnTo>
                  <a:lnTo>
                    <a:pt x="2364" y="34531"/>
                  </a:lnTo>
                  <a:lnTo>
                    <a:pt x="2913" y="35545"/>
                  </a:lnTo>
                  <a:lnTo>
                    <a:pt x="3462" y="36558"/>
                  </a:lnTo>
                  <a:lnTo>
                    <a:pt x="4095" y="37529"/>
                  </a:lnTo>
                  <a:lnTo>
                    <a:pt x="4770" y="38500"/>
                  </a:lnTo>
                  <a:lnTo>
                    <a:pt x="5488" y="39386"/>
                  </a:lnTo>
                  <a:lnTo>
                    <a:pt x="6248" y="40273"/>
                  </a:lnTo>
                  <a:lnTo>
                    <a:pt x="7050" y="41117"/>
                  </a:lnTo>
                  <a:lnTo>
                    <a:pt x="7852" y="41919"/>
                  </a:lnTo>
                  <a:lnTo>
                    <a:pt x="8739" y="42679"/>
                  </a:lnTo>
                  <a:lnTo>
                    <a:pt x="9667" y="43396"/>
                  </a:lnTo>
                  <a:lnTo>
                    <a:pt x="10596" y="44072"/>
                  </a:lnTo>
                  <a:lnTo>
                    <a:pt x="11609" y="44705"/>
                  </a:lnTo>
                  <a:lnTo>
                    <a:pt x="12622" y="45296"/>
                  </a:lnTo>
                  <a:lnTo>
                    <a:pt x="13635" y="45845"/>
                  </a:lnTo>
                  <a:lnTo>
                    <a:pt x="14733" y="46309"/>
                  </a:lnTo>
                  <a:lnTo>
                    <a:pt x="15831" y="46774"/>
                  </a:lnTo>
                  <a:lnTo>
                    <a:pt x="16970" y="47153"/>
                  </a:lnTo>
                  <a:lnTo>
                    <a:pt x="18152" y="47449"/>
                  </a:lnTo>
                  <a:lnTo>
                    <a:pt x="19334" y="47744"/>
                  </a:lnTo>
                  <a:lnTo>
                    <a:pt x="20516" y="47956"/>
                  </a:lnTo>
                  <a:lnTo>
                    <a:pt x="21741" y="48082"/>
                  </a:lnTo>
                  <a:lnTo>
                    <a:pt x="22965" y="48209"/>
                  </a:lnTo>
                  <a:lnTo>
                    <a:pt x="24147" y="48209"/>
                  </a:lnTo>
                  <a:lnTo>
                    <a:pt x="24147" y="26764"/>
                  </a:lnTo>
                  <a:lnTo>
                    <a:pt x="24105" y="26764"/>
                  </a:lnTo>
                  <a:lnTo>
                    <a:pt x="20770" y="25962"/>
                  </a:lnTo>
                  <a:lnTo>
                    <a:pt x="20854" y="26637"/>
                  </a:lnTo>
                  <a:lnTo>
                    <a:pt x="20896" y="27313"/>
                  </a:lnTo>
                  <a:lnTo>
                    <a:pt x="20896" y="27988"/>
                  </a:lnTo>
                  <a:lnTo>
                    <a:pt x="20854" y="28579"/>
                  </a:lnTo>
                  <a:lnTo>
                    <a:pt x="20770" y="29170"/>
                  </a:lnTo>
                  <a:lnTo>
                    <a:pt x="20601" y="29761"/>
                  </a:lnTo>
                  <a:lnTo>
                    <a:pt x="20390" y="30268"/>
                  </a:lnTo>
                  <a:lnTo>
                    <a:pt x="20094" y="30732"/>
                  </a:lnTo>
                  <a:lnTo>
                    <a:pt x="19757" y="31196"/>
                  </a:lnTo>
                  <a:lnTo>
                    <a:pt x="19334" y="31576"/>
                  </a:lnTo>
                  <a:lnTo>
                    <a:pt x="18870" y="31914"/>
                  </a:lnTo>
                  <a:lnTo>
                    <a:pt x="18279" y="32210"/>
                  </a:lnTo>
                  <a:lnTo>
                    <a:pt x="17646" y="32421"/>
                  </a:lnTo>
                  <a:lnTo>
                    <a:pt x="16928" y="32590"/>
                  </a:lnTo>
                  <a:lnTo>
                    <a:pt x="16084" y="32716"/>
                  </a:lnTo>
                  <a:lnTo>
                    <a:pt x="15197" y="32758"/>
                  </a:lnTo>
                  <a:lnTo>
                    <a:pt x="14606" y="32716"/>
                  </a:lnTo>
                  <a:lnTo>
                    <a:pt x="14058" y="32674"/>
                  </a:lnTo>
                  <a:lnTo>
                    <a:pt x="13551" y="32632"/>
                  </a:lnTo>
                  <a:lnTo>
                    <a:pt x="13044" y="32505"/>
                  </a:lnTo>
                  <a:lnTo>
                    <a:pt x="12622" y="32421"/>
                  </a:lnTo>
                  <a:lnTo>
                    <a:pt x="12200" y="32252"/>
                  </a:lnTo>
                  <a:lnTo>
                    <a:pt x="11820" y="32083"/>
                  </a:lnTo>
                  <a:lnTo>
                    <a:pt x="11482" y="31914"/>
                  </a:lnTo>
                  <a:lnTo>
                    <a:pt x="11145" y="31703"/>
                  </a:lnTo>
                  <a:lnTo>
                    <a:pt x="10891" y="31450"/>
                  </a:lnTo>
                  <a:lnTo>
                    <a:pt x="10638" y="31196"/>
                  </a:lnTo>
                  <a:lnTo>
                    <a:pt x="10385" y="30943"/>
                  </a:lnTo>
                  <a:lnTo>
                    <a:pt x="10174" y="30648"/>
                  </a:lnTo>
                  <a:lnTo>
                    <a:pt x="10005" y="30352"/>
                  </a:lnTo>
                  <a:lnTo>
                    <a:pt x="9878" y="30014"/>
                  </a:lnTo>
                  <a:lnTo>
                    <a:pt x="9752" y="29677"/>
                  </a:lnTo>
                  <a:lnTo>
                    <a:pt x="9625" y="29339"/>
                  </a:lnTo>
                  <a:lnTo>
                    <a:pt x="9541" y="28959"/>
                  </a:lnTo>
                  <a:lnTo>
                    <a:pt x="9456" y="28199"/>
                  </a:lnTo>
                  <a:lnTo>
                    <a:pt x="9456" y="27397"/>
                  </a:lnTo>
                  <a:lnTo>
                    <a:pt x="9498" y="26553"/>
                  </a:lnTo>
                  <a:lnTo>
                    <a:pt x="9625" y="25666"/>
                  </a:lnTo>
                  <a:lnTo>
                    <a:pt x="9836" y="24780"/>
                  </a:lnTo>
                  <a:lnTo>
                    <a:pt x="10047" y="23893"/>
                  </a:lnTo>
                  <a:lnTo>
                    <a:pt x="10343" y="22965"/>
                  </a:lnTo>
                  <a:lnTo>
                    <a:pt x="10680" y="22036"/>
                  </a:lnTo>
                  <a:lnTo>
                    <a:pt x="11018" y="21149"/>
                  </a:lnTo>
                  <a:lnTo>
                    <a:pt x="11778" y="19376"/>
                  </a:lnTo>
                  <a:lnTo>
                    <a:pt x="12580" y="17730"/>
                  </a:lnTo>
                  <a:lnTo>
                    <a:pt x="13382" y="16253"/>
                  </a:lnTo>
                  <a:lnTo>
                    <a:pt x="14058" y="14986"/>
                  </a:lnTo>
                  <a:lnTo>
                    <a:pt x="14649" y="14015"/>
                  </a:lnTo>
                  <a:lnTo>
                    <a:pt x="15197" y="13171"/>
                  </a:lnTo>
                  <a:lnTo>
                    <a:pt x="15831" y="14184"/>
                  </a:lnTo>
                  <a:lnTo>
                    <a:pt x="16506" y="15366"/>
                  </a:lnTo>
                  <a:lnTo>
                    <a:pt x="17308" y="16844"/>
                  </a:lnTo>
                  <a:lnTo>
                    <a:pt x="18195" y="18574"/>
                  </a:lnTo>
                  <a:lnTo>
                    <a:pt x="18617" y="19503"/>
                  </a:lnTo>
                  <a:lnTo>
                    <a:pt x="19081" y="20474"/>
                  </a:lnTo>
                  <a:lnTo>
                    <a:pt x="19461" y="21445"/>
                  </a:lnTo>
                  <a:lnTo>
                    <a:pt x="19841" y="22458"/>
                  </a:lnTo>
                  <a:lnTo>
                    <a:pt x="20179" y="23471"/>
                  </a:lnTo>
                  <a:lnTo>
                    <a:pt x="20474" y="24484"/>
                  </a:lnTo>
                  <a:lnTo>
                    <a:pt x="24105" y="23598"/>
                  </a:lnTo>
                  <a:lnTo>
                    <a:pt x="24147" y="23598"/>
                  </a:lnTo>
                  <a:lnTo>
                    <a:pt x="24147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4642150" y="1124600"/>
              <a:ext cx="1205250" cy="1205225"/>
            </a:xfrm>
            <a:custGeom>
              <a:avLst/>
              <a:gdLst/>
              <a:ahLst/>
              <a:cxnLst/>
              <a:rect l="l" t="t" r="r" b="b"/>
              <a:pathLst>
                <a:path w="48210" h="48209" fill="none" extrusionOk="0">
                  <a:moveTo>
                    <a:pt x="24105" y="0"/>
                  </a:moveTo>
                  <a:lnTo>
                    <a:pt x="24105" y="0"/>
                  </a:lnTo>
                  <a:lnTo>
                    <a:pt x="22965" y="0"/>
                  </a:lnTo>
                  <a:lnTo>
                    <a:pt x="21825" y="85"/>
                  </a:lnTo>
                  <a:lnTo>
                    <a:pt x="20727" y="211"/>
                  </a:lnTo>
                  <a:lnTo>
                    <a:pt x="19588" y="422"/>
                  </a:lnTo>
                  <a:lnTo>
                    <a:pt x="18532" y="633"/>
                  </a:lnTo>
                  <a:lnTo>
                    <a:pt x="17435" y="929"/>
                  </a:lnTo>
                  <a:lnTo>
                    <a:pt x="16379" y="1267"/>
                  </a:lnTo>
                  <a:lnTo>
                    <a:pt x="15366" y="1646"/>
                  </a:lnTo>
                  <a:lnTo>
                    <a:pt x="14353" y="2069"/>
                  </a:lnTo>
                  <a:lnTo>
                    <a:pt x="13382" y="2533"/>
                  </a:lnTo>
                  <a:lnTo>
                    <a:pt x="12411" y="3040"/>
                  </a:lnTo>
                  <a:lnTo>
                    <a:pt x="11440" y="3588"/>
                  </a:lnTo>
                  <a:lnTo>
                    <a:pt x="10554" y="4179"/>
                  </a:lnTo>
                  <a:lnTo>
                    <a:pt x="9667" y="4813"/>
                  </a:lnTo>
                  <a:lnTo>
                    <a:pt x="8823" y="5488"/>
                  </a:lnTo>
                  <a:lnTo>
                    <a:pt x="7979" y="6206"/>
                  </a:lnTo>
                  <a:lnTo>
                    <a:pt x="7177" y="6923"/>
                  </a:lnTo>
                  <a:lnTo>
                    <a:pt x="6417" y="7725"/>
                  </a:lnTo>
                  <a:lnTo>
                    <a:pt x="5699" y="8527"/>
                  </a:lnTo>
                  <a:lnTo>
                    <a:pt x="5024" y="9372"/>
                  </a:lnTo>
                  <a:lnTo>
                    <a:pt x="4390" y="10258"/>
                  </a:lnTo>
                  <a:lnTo>
                    <a:pt x="3757" y="11187"/>
                  </a:lnTo>
                  <a:lnTo>
                    <a:pt x="3208" y="12116"/>
                  </a:lnTo>
                  <a:lnTo>
                    <a:pt x="2660" y="13087"/>
                  </a:lnTo>
                  <a:lnTo>
                    <a:pt x="2195" y="14057"/>
                  </a:lnTo>
                  <a:lnTo>
                    <a:pt x="1773" y="15113"/>
                  </a:lnTo>
                  <a:lnTo>
                    <a:pt x="1351" y="16126"/>
                  </a:lnTo>
                  <a:lnTo>
                    <a:pt x="1013" y="17224"/>
                  </a:lnTo>
                  <a:lnTo>
                    <a:pt x="718" y="18321"/>
                  </a:lnTo>
                  <a:lnTo>
                    <a:pt x="465" y="19419"/>
                  </a:lnTo>
                  <a:lnTo>
                    <a:pt x="296" y="20558"/>
                  </a:lnTo>
                  <a:lnTo>
                    <a:pt x="127" y="21740"/>
                  </a:lnTo>
                  <a:lnTo>
                    <a:pt x="127" y="21740"/>
                  </a:lnTo>
                  <a:lnTo>
                    <a:pt x="42" y="22965"/>
                  </a:lnTo>
                  <a:lnTo>
                    <a:pt x="0" y="24189"/>
                  </a:lnTo>
                  <a:lnTo>
                    <a:pt x="42" y="25413"/>
                  </a:lnTo>
                  <a:lnTo>
                    <a:pt x="127" y="26595"/>
                  </a:lnTo>
                  <a:lnTo>
                    <a:pt x="296" y="27819"/>
                  </a:lnTo>
                  <a:lnTo>
                    <a:pt x="507" y="28959"/>
                  </a:lnTo>
                  <a:lnTo>
                    <a:pt x="760" y="30141"/>
                  </a:lnTo>
                  <a:lnTo>
                    <a:pt x="1098" y="31239"/>
                  </a:lnTo>
                  <a:lnTo>
                    <a:pt x="1478" y="32378"/>
                  </a:lnTo>
                  <a:lnTo>
                    <a:pt x="1900" y="33434"/>
                  </a:lnTo>
                  <a:lnTo>
                    <a:pt x="2364" y="34531"/>
                  </a:lnTo>
                  <a:lnTo>
                    <a:pt x="2913" y="35545"/>
                  </a:lnTo>
                  <a:lnTo>
                    <a:pt x="3462" y="36558"/>
                  </a:lnTo>
                  <a:lnTo>
                    <a:pt x="4095" y="37529"/>
                  </a:lnTo>
                  <a:lnTo>
                    <a:pt x="4770" y="38500"/>
                  </a:lnTo>
                  <a:lnTo>
                    <a:pt x="5488" y="39386"/>
                  </a:lnTo>
                  <a:lnTo>
                    <a:pt x="6248" y="40273"/>
                  </a:lnTo>
                  <a:lnTo>
                    <a:pt x="7050" y="41117"/>
                  </a:lnTo>
                  <a:lnTo>
                    <a:pt x="7852" y="41919"/>
                  </a:lnTo>
                  <a:lnTo>
                    <a:pt x="8739" y="42679"/>
                  </a:lnTo>
                  <a:lnTo>
                    <a:pt x="9667" y="43396"/>
                  </a:lnTo>
                  <a:lnTo>
                    <a:pt x="10596" y="44072"/>
                  </a:lnTo>
                  <a:lnTo>
                    <a:pt x="11609" y="44705"/>
                  </a:lnTo>
                  <a:lnTo>
                    <a:pt x="12622" y="45296"/>
                  </a:lnTo>
                  <a:lnTo>
                    <a:pt x="13635" y="45845"/>
                  </a:lnTo>
                  <a:lnTo>
                    <a:pt x="14733" y="46309"/>
                  </a:lnTo>
                  <a:lnTo>
                    <a:pt x="15831" y="46774"/>
                  </a:lnTo>
                  <a:lnTo>
                    <a:pt x="16970" y="47153"/>
                  </a:lnTo>
                  <a:lnTo>
                    <a:pt x="18152" y="47449"/>
                  </a:lnTo>
                  <a:lnTo>
                    <a:pt x="19334" y="47744"/>
                  </a:lnTo>
                  <a:lnTo>
                    <a:pt x="20516" y="47956"/>
                  </a:lnTo>
                  <a:lnTo>
                    <a:pt x="21741" y="48082"/>
                  </a:lnTo>
                  <a:lnTo>
                    <a:pt x="21741" y="48082"/>
                  </a:lnTo>
                  <a:lnTo>
                    <a:pt x="22965" y="48209"/>
                  </a:lnTo>
                  <a:lnTo>
                    <a:pt x="24147" y="48209"/>
                  </a:lnTo>
                  <a:lnTo>
                    <a:pt x="24147" y="26764"/>
                  </a:lnTo>
                  <a:lnTo>
                    <a:pt x="24105" y="26764"/>
                  </a:lnTo>
                  <a:lnTo>
                    <a:pt x="20770" y="25962"/>
                  </a:lnTo>
                  <a:lnTo>
                    <a:pt x="20770" y="25962"/>
                  </a:lnTo>
                  <a:lnTo>
                    <a:pt x="20854" y="26637"/>
                  </a:lnTo>
                  <a:lnTo>
                    <a:pt x="20896" y="27313"/>
                  </a:lnTo>
                  <a:lnTo>
                    <a:pt x="20896" y="27988"/>
                  </a:lnTo>
                  <a:lnTo>
                    <a:pt x="20854" y="28579"/>
                  </a:lnTo>
                  <a:lnTo>
                    <a:pt x="20770" y="29170"/>
                  </a:lnTo>
                  <a:lnTo>
                    <a:pt x="20601" y="29761"/>
                  </a:lnTo>
                  <a:lnTo>
                    <a:pt x="20390" y="30268"/>
                  </a:lnTo>
                  <a:lnTo>
                    <a:pt x="20094" y="30732"/>
                  </a:lnTo>
                  <a:lnTo>
                    <a:pt x="19757" y="31196"/>
                  </a:lnTo>
                  <a:lnTo>
                    <a:pt x="19334" y="31576"/>
                  </a:lnTo>
                  <a:lnTo>
                    <a:pt x="18870" y="31914"/>
                  </a:lnTo>
                  <a:lnTo>
                    <a:pt x="18279" y="32210"/>
                  </a:lnTo>
                  <a:lnTo>
                    <a:pt x="17646" y="32421"/>
                  </a:lnTo>
                  <a:lnTo>
                    <a:pt x="16928" y="32590"/>
                  </a:lnTo>
                  <a:lnTo>
                    <a:pt x="16084" y="32716"/>
                  </a:lnTo>
                  <a:lnTo>
                    <a:pt x="15197" y="32758"/>
                  </a:lnTo>
                  <a:lnTo>
                    <a:pt x="15197" y="32758"/>
                  </a:lnTo>
                  <a:lnTo>
                    <a:pt x="14606" y="32716"/>
                  </a:lnTo>
                  <a:lnTo>
                    <a:pt x="14058" y="32674"/>
                  </a:lnTo>
                  <a:lnTo>
                    <a:pt x="13551" y="32632"/>
                  </a:lnTo>
                  <a:lnTo>
                    <a:pt x="13044" y="32505"/>
                  </a:lnTo>
                  <a:lnTo>
                    <a:pt x="12622" y="32421"/>
                  </a:lnTo>
                  <a:lnTo>
                    <a:pt x="12200" y="32252"/>
                  </a:lnTo>
                  <a:lnTo>
                    <a:pt x="11820" y="32083"/>
                  </a:lnTo>
                  <a:lnTo>
                    <a:pt x="11482" y="31914"/>
                  </a:lnTo>
                  <a:lnTo>
                    <a:pt x="11145" y="31703"/>
                  </a:lnTo>
                  <a:lnTo>
                    <a:pt x="10891" y="31450"/>
                  </a:lnTo>
                  <a:lnTo>
                    <a:pt x="10638" y="31196"/>
                  </a:lnTo>
                  <a:lnTo>
                    <a:pt x="10385" y="30943"/>
                  </a:lnTo>
                  <a:lnTo>
                    <a:pt x="10174" y="30648"/>
                  </a:lnTo>
                  <a:lnTo>
                    <a:pt x="10005" y="30352"/>
                  </a:lnTo>
                  <a:lnTo>
                    <a:pt x="9878" y="30014"/>
                  </a:lnTo>
                  <a:lnTo>
                    <a:pt x="9752" y="29677"/>
                  </a:lnTo>
                  <a:lnTo>
                    <a:pt x="9625" y="29339"/>
                  </a:lnTo>
                  <a:lnTo>
                    <a:pt x="9541" y="28959"/>
                  </a:lnTo>
                  <a:lnTo>
                    <a:pt x="9456" y="28199"/>
                  </a:lnTo>
                  <a:lnTo>
                    <a:pt x="9456" y="27397"/>
                  </a:lnTo>
                  <a:lnTo>
                    <a:pt x="9498" y="26553"/>
                  </a:lnTo>
                  <a:lnTo>
                    <a:pt x="9625" y="25666"/>
                  </a:lnTo>
                  <a:lnTo>
                    <a:pt x="9836" y="24780"/>
                  </a:lnTo>
                  <a:lnTo>
                    <a:pt x="10047" y="23893"/>
                  </a:lnTo>
                  <a:lnTo>
                    <a:pt x="10343" y="22965"/>
                  </a:lnTo>
                  <a:lnTo>
                    <a:pt x="10680" y="22036"/>
                  </a:lnTo>
                  <a:lnTo>
                    <a:pt x="11018" y="21149"/>
                  </a:lnTo>
                  <a:lnTo>
                    <a:pt x="11778" y="19376"/>
                  </a:lnTo>
                  <a:lnTo>
                    <a:pt x="12580" y="17730"/>
                  </a:lnTo>
                  <a:lnTo>
                    <a:pt x="13382" y="16253"/>
                  </a:lnTo>
                  <a:lnTo>
                    <a:pt x="14058" y="14986"/>
                  </a:lnTo>
                  <a:lnTo>
                    <a:pt x="14649" y="14015"/>
                  </a:lnTo>
                  <a:lnTo>
                    <a:pt x="15197" y="13171"/>
                  </a:lnTo>
                  <a:lnTo>
                    <a:pt x="15197" y="13171"/>
                  </a:lnTo>
                  <a:lnTo>
                    <a:pt x="15831" y="14184"/>
                  </a:lnTo>
                  <a:lnTo>
                    <a:pt x="16506" y="15366"/>
                  </a:lnTo>
                  <a:lnTo>
                    <a:pt x="17308" y="16844"/>
                  </a:lnTo>
                  <a:lnTo>
                    <a:pt x="18195" y="18574"/>
                  </a:lnTo>
                  <a:lnTo>
                    <a:pt x="18617" y="19503"/>
                  </a:lnTo>
                  <a:lnTo>
                    <a:pt x="19081" y="20474"/>
                  </a:lnTo>
                  <a:lnTo>
                    <a:pt x="19461" y="21445"/>
                  </a:lnTo>
                  <a:lnTo>
                    <a:pt x="19841" y="22458"/>
                  </a:lnTo>
                  <a:lnTo>
                    <a:pt x="20179" y="23471"/>
                  </a:lnTo>
                  <a:lnTo>
                    <a:pt x="20474" y="24484"/>
                  </a:lnTo>
                  <a:lnTo>
                    <a:pt x="24105" y="23598"/>
                  </a:lnTo>
                  <a:lnTo>
                    <a:pt x="24147" y="23598"/>
                  </a:lnTo>
                  <a:lnTo>
                    <a:pt x="24147" y="0"/>
                  </a:lnTo>
                  <a:lnTo>
                    <a:pt x="24147" y="0"/>
                  </a:lnTo>
                  <a:lnTo>
                    <a:pt x="24147" y="0"/>
                  </a:lnTo>
                  <a:lnTo>
                    <a:pt x="25329" y="42"/>
                  </a:lnTo>
                  <a:lnTo>
                    <a:pt x="26511" y="127"/>
                  </a:lnTo>
                  <a:lnTo>
                    <a:pt x="27651" y="253"/>
                  </a:lnTo>
                  <a:lnTo>
                    <a:pt x="28790" y="464"/>
                  </a:lnTo>
                  <a:lnTo>
                    <a:pt x="29930" y="676"/>
                  </a:lnTo>
                  <a:lnTo>
                    <a:pt x="31028" y="1013"/>
                  </a:lnTo>
                  <a:lnTo>
                    <a:pt x="32083" y="1351"/>
                  </a:lnTo>
                  <a:lnTo>
                    <a:pt x="33181" y="1731"/>
                  </a:lnTo>
                  <a:lnTo>
                    <a:pt x="34194" y="2195"/>
                  </a:lnTo>
                  <a:lnTo>
                    <a:pt x="35207" y="2660"/>
                  </a:lnTo>
                  <a:lnTo>
                    <a:pt x="36178" y="3208"/>
                  </a:lnTo>
                  <a:lnTo>
                    <a:pt x="37149" y="3799"/>
                  </a:lnTo>
                  <a:lnTo>
                    <a:pt x="38035" y="4433"/>
                  </a:lnTo>
                  <a:lnTo>
                    <a:pt x="38964" y="5066"/>
                  </a:lnTo>
                  <a:lnTo>
                    <a:pt x="39808" y="5783"/>
                  </a:lnTo>
                  <a:lnTo>
                    <a:pt x="40653" y="6501"/>
                  </a:lnTo>
                  <a:lnTo>
                    <a:pt x="41413" y="7303"/>
                  </a:lnTo>
                  <a:lnTo>
                    <a:pt x="42172" y="8105"/>
                  </a:lnTo>
                  <a:lnTo>
                    <a:pt x="42890" y="8950"/>
                  </a:lnTo>
                  <a:lnTo>
                    <a:pt x="43566" y="9836"/>
                  </a:lnTo>
                  <a:lnTo>
                    <a:pt x="44199" y="10723"/>
                  </a:lnTo>
                  <a:lnTo>
                    <a:pt x="44790" y="11693"/>
                  </a:lnTo>
                  <a:lnTo>
                    <a:pt x="45381" y="12664"/>
                  </a:lnTo>
                  <a:lnTo>
                    <a:pt x="45887" y="13635"/>
                  </a:lnTo>
                  <a:lnTo>
                    <a:pt x="46352" y="14691"/>
                  </a:lnTo>
                  <a:lnTo>
                    <a:pt x="46774" y="15704"/>
                  </a:lnTo>
                  <a:lnTo>
                    <a:pt x="47112" y="16801"/>
                  </a:lnTo>
                  <a:lnTo>
                    <a:pt x="47449" y="17899"/>
                  </a:lnTo>
                  <a:lnTo>
                    <a:pt x="47703" y="18997"/>
                  </a:lnTo>
                  <a:lnTo>
                    <a:pt x="47914" y="20136"/>
                  </a:lnTo>
                  <a:lnTo>
                    <a:pt x="48082" y="21276"/>
                  </a:lnTo>
                  <a:lnTo>
                    <a:pt x="48209" y="22458"/>
                  </a:lnTo>
                  <a:lnTo>
                    <a:pt x="48209" y="22458"/>
                  </a:lnTo>
                  <a:lnTo>
                    <a:pt x="48082" y="21361"/>
                  </a:lnTo>
                  <a:lnTo>
                    <a:pt x="47956" y="20305"/>
                  </a:lnTo>
                  <a:lnTo>
                    <a:pt x="47787" y="19250"/>
                  </a:lnTo>
                  <a:lnTo>
                    <a:pt x="47534" y="18237"/>
                  </a:lnTo>
                  <a:lnTo>
                    <a:pt x="47238" y="17224"/>
                  </a:lnTo>
                  <a:lnTo>
                    <a:pt x="46943" y="16210"/>
                  </a:lnTo>
                  <a:lnTo>
                    <a:pt x="46563" y="15197"/>
                  </a:lnTo>
                  <a:lnTo>
                    <a:pt x="46141" y="14269"/>
                  </a:lnTo>
                  <a:lnTo>
                    <a:pt x="45718" y="13298"/>
                  </a:lnTo>
                  <a:lnTo>
                    <a:pt x="45212" y="12369"/>
                  </a:lnTo>
                  <a:lnTo>
                    <a:pt x="44705" y="11482"/>
                  </a:lnTo>
                  <a:lnTo>
                    <a:pt x="44114" y="10596"/>
                  </a:lnTo>
                  <a:lnTo>
                    <a:pt x="43523" y="9752"/>
                  </a:lnTo>
                  <a:lnTo>
                    <a:pt x="42890" y="8950"/>
                  </a:lnTo>
                  <a:lnTo>
                    <a:pt x="42215" y="8147"/>
                  </a:lnTo>
                  <a:lnTo>
                    <a:pt x="41539" y="7388"/>
                  </a:lnTo>
                  <a:lnTo>
                    <a:pt x="40779" y="6670"/>
                  </a:lnTo>
                  <a:lnTo>
                    <a:pt x="40019" y="5952"/>
                  </a:lnTo>
                  <a:lnTo>
                    <a:pt x="39217" y="5277"/>
                  </a:lnTo>
                  <a:lnTo>
                    <a:pt x="38373" y="4644"/>
                  </a:lnTo>
                  <a:lnTo>
                    <a:pt x="37529" y="4053"/>
                  </a:lnTo>
                  <a:lnTo>
                    <a:pt x="36642" y="3462"/>
                  </a:lnTo>
                  <a:lnTo>
                    <a:pt x="35756" y="2955"/>
                  </a:lnTo>
                  <a:lnTo>
                    <a:pt x="34827" y="2449"/>
                  </a:lnTo>
                  <a:lnTo>
                    <a:pt x="33856" y="2026"/>
                  </a:lnTo>
                  <a:lnTo>
                    <a:pt x="32843" y="1604"/>
                  </a:lnTo>
                  <a:lnTo>
                    <a:pt x="31872" y="1224"/>
                  </a:lnTo>
                  <a:lnTo>
                    <a:pt x="30817" y="929"/>
                  </a:lnTo>
                  <a:lnTo>
                    <a:pt x="29761" y="633"/>
                  </a:lnTo>
                  <a:lnTo>
                    <a:pt x="28706" y="422"/>
                  </a:lnTo>
                  <a:lnTo>
                    <a:pt x="27608" y="253"/>
                  </a:lnTo>
                  <a:lnTo>
                    <a:pt x="26511" y="85"/>
                  </a:lnTo>
                  <a:lnTo>
                    <a:pt x="26511" y="85"/>
                  </a:lnTo>
                  <a:lnTo>
                    <a:pt x="25287" y="0"/>
                  </a:lnTo>
                  <a:lnTo>
                    <a:pt x="24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4878550" y="1453850"/>
              <a:ext cx="286025" cy="489725"/>
            </a:xfrm>
            <a:custGeom>
              <a:avLst/>
              <a:gdLst/>
              <a:ahLst/>
              <a:cxnLst/>
              <a:rect l="l" t="t" r="r" b="b"/>
              <a:pathLst>
                <a:path w="11441" h="19589" extrusionOk="0">
                  <a:moveTo>
                    <a:pt x="5741" y="1"/>
                  </a:moveTo>
                  <a:lnTo>
                    <a:pt x="5193" y="845"/>
                  </a:lnTo>
                  <a:lnTo>
                    <a:pt x="4602" y="1816"/>
                  </a:lnTo>
                  <a:lnTo>
                    <a:pt x="3926" y="3083"/>
                  </a:lnTo>
                  <a:lnTo>
                    <a:pt x="3124" y="4560"/>
                  </a:lnTo>
                  <a:lnTo>
                    <a:pt x="2322" y="6206"/>
                  </a:lnTo>
                  <a:lnTo>
                    <a:pt x="1562" y="7979"/>
                  </a:lnTo>
                  <a:lnTo>
                    <a:pt x="1224" y="8866"/>
                  </a:lnTo>
                  <a:lnTo>
                    <a:pt x="887" y="9795"/>
                  </a:lnTo>
                  <a:lnTo>
                    <a:pt x="591" y="10723"/>
                  </a:lnTo>
                  <a:lnTo>
                    <a:pt x="380" y="11610"/>
                  </a:lnTo>
                  <a:lnTo>
                    <a:pt x="169" y="12496"/>
                  </a:lnTo>
                  <a:lnTo>
                    <a:pt x="42" y="13383"/>
                  </a:lnTo>
                  <a:lnTo>
                    <a:pt x="0" y="14227"/>
                  </a:lnTo>
                  <a:lnTo>
                    <a:pt x="0" y="15029"/>
                  </a:lnTo>
                  <a:lnTo>
                    <a:pt x="85" y="15789"/>
                  </a:lnTo>
                  <a:lnTo>
                    <a:pt x="169" y="16169"/>
                  </a:lnTo>
                  <a:lnTo>
                    <a:pt x="296" y="16507"/>
                  </a:lnTo>
                  <a:lnTo>
                    <a:pt x="422" y="16844"/>
                  </a:lnTo>
                  <a:lnTo>
                    <a:pt x="549" y="17182"/>
                  </a:lnTo>
                  <a:lnTo>
                    <a:pt x="718" y="17478"/>
                  </a:lnTo>
                  <a:lnTo>
                    <a:pt x="929" y="17773"/>
                  </a:lnTo>
                  <a:lnTo>
                    <a:pt x="1182" y="18026"/>
                  </a:lnTo>
                  <a:lnTo>
                    <a:pt x="1435" y="18280"/>
                  </a:lnTo>
                  <a:lnTo>
                    <a:pt x="1689" y="18533"/>
                  </a:lnTo>
                  <a:lnTo>
                    <a:pt x="2026" y="18744"/>
                  </a:lnTo>
                  <a:lnTo>
                    <a:pt x="2364" y="18913"/>
                  </a:lnTo>
                  <a:lnTo>
                    <a:pt x="2744" y="19082"/>
                  </a:lnTo>
                  <a:lnTo>
                    <a:pt x="3166" y="19251"/>
                  </a:lnTo>
                  <a:lnTo>
                    <a:pt x="3588" y="19335"/>
                  </a:lnTo>
                  <a:lnTo>
                    <a:pt x="4095" y="19462"/>
                  </a:lnTo>
                  <a:lnTo>
                    <a:pt x="4602" y="19504"/>
                  </a:lnTo>
                  <a:lnTo>
                    <a:pt x="5150" y="19546"/>
                  </a:lnTo>
                  <a:lnTo>
                    <a:pt x="5741" y="19588"/>
                  </a:lnTo>
                  <a:lnTo>
                    <a:pt x="6290" y="19546"/>
                  </a:lnTo>
                  <a:lnTo>
                    <a:pt x="6839" y="19504"/>
                  </a:lnTo>
                  <a:lnTo>
                    <a:pt x="7388" y="19462"/>
                  </a:lnTo>
                  <a:lnTo>
                    <a:pt x="7852" y="19335"/>
                  </a:lnTo>
                  <a:lnTo>
                    <a:pt x="8274" y="19251"/>
                  </a:lnTo>
                  <a:lnTo>
                    <a:pt x="8696" y="19082"/>
                  </a:lnTo>
                  <a:lnTo>
                    <a:pt x="9076" y="18913"/>
                  </a:lnTo>
                  <a:lnTo>
                    <a:pt x="9414" y="18744"/>
                  </a:lnTo>
                  <a:lnTo>
                    <a:pt x="9752" y="18533"/>
                  </a:lnTo>
                  <a:lnTo>
                    <a:pt x="10005" y="18280"/>
                  </a:lnTo>
                  <a:lnTo>
                    <a:pt x="10301" y="18026"/>
                  </a:lnTo>
                  <a:lnTo>
                    <a:pt x="10512" y="17773"/>
                  </a:lnTo>
                  <a:lnTo>
                    <a:pt x="10723" y="17478"/>
                  </a:lnTo>
                  <a:lnTo>
                    <a:pt x="10892" y="17182"/>
                  </a:lnTo>
                  <a:lnTo>
                    <a:pt x="11018" y="16844"/>
                  </a:lnTo>
                  <a:lnTo>
                    <a:pt x="11145" y="16507"/>
                  </a:lnTo>
                  <a:lnTo>
                    <a:pt x="11271" y="16169"/>
                  </a:lnTo>
                  <a:lnTo>
                    <a:pt x="11356" y="15789"/>
                  </a:lnTo>
                  <a:lnTo>
                    <a:pt x="11440" y="15029"/>
                  </a:lnTo>
                  <a:lnTo>
                    <a:pt x="11440" y="14227"/>
                  </a:lnTo>
                  <a:lnTo>
                    <a:pt x="11398" y="13383"/>
                  </a:lnTo>
                  <a:lnTo>
                    <a:pt x="11271" y="12496"/>
                  </a:lnTo>
                  <a:lnTo>
                    <a:pt x="11060" y="11610"/>
                  </a:lnTo>
                  <a:lnTo>
                    <a:pt x="10849" y="10723"/>
                  </a:lnTo>
                  <a:lnTo>
                    <a:pt x="10554" y="9795"/>
                  </a:lnTo>
                  <a:lnTo>
                    <a:pt x="10216" y="8866"/>
                  </a:lnTo>
                  <a:lnTo>
                    <a:pt x="9878" y="7979"/>
                  </a:lnTo>
                  <a:lnTo>
                    <a:pt x="9119" y="6206"/>
                  </a:lnTo>
                  <a:lnTo>
                    <a:pt x="8316" y="4560"/>
                  </a:lnTo>
                  <a:lnTo>
                    <a:pt x="7514" y="3083"/>
                  </a:lnTo>
                  <a:lnTo>
                    <a:pt x="6839" y="1816"/>
                  </a:lnTo>
                  <a:lnTo>
                    <a:pt x="6248" y="845"/>
                  </a:lnTo>
                  <a:lnTo>
                    <a:pt x="574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4878550" y="1453850"/>
              <a:ext cx="286025" cy="489725"/>
            </a:xfrm>
            <a:custGeom>
              <a:avLst/>
              <a:gdLst/>
              <a:ahLst/>
              <a:cxnLst/>
              <a:rect l="l" t="t" r="r" b="b"/>
              <a:pathLst>
                <a:path w="11441" h="19589" fill="none" extrusionOk="0">
                  <a:moveTo>
                    <a:pt x="5741" y="1"/>
                  </a:moveTo>
                  <a:lnTo>
                    <a:pt x="5741" y="1"/>
                  </a:lnTo>
                  <a:lnTo>
                    <a:pt x="6248" y="845"/>
                  </a:lnTo>
                  <a:lnTo>
                    <a:pt x="6839" y="1816"/>
                  </a:lnTo>
                  <a:lnTo>
                    <a:pt x="7514" y="3083"/>
                  </a:lnTo>
                  <a:lnTo>
                    <a:pt x="8316" y="4560"/>
                  </a:lnTo>
                  <a:lnTo>
                    <a:pt x="9119" y="6206"/>
                  </a:lnTo>
                  <a:lnTo>
                    <a:pt x="9878" y="7979"/>
                  </a:lnTo>
                  <a:lnTo>
                    <a:pt x="10216" y="8866"/>
                  </a:lnTo>
                  <a:lnTo>
                    <a:pt x="10554" y="9795"/>
                  </a:lnTo>
                  <a:lnTo>
                    <a:pt x="10849" y="10723"/>
                  </a:lnTo>
                  <a:lnTo>
                    <a:pt x="11060" y="11610"/>
                  </a:lnTo>
                  <a:lnTo>
                    <a:pt x="11271" y="12496"/>
                  </a:lnTo>
                  <a:lnTo>
                    <a:pt x="11398" y="13383"/>
                  </a:lnTo>
                  <a:lnTo>
                    <a:pt x="11440" y="14227"/>
                  </a:lnTo>
                  <a:lnTo>
                    <a:pt x="11440" y="15029"/>
                  </a:lnTo>
                  <a:lnTo>
                    <a:pt x="11356" y="15789"/>
                  </a:lnTo>
                  <a:lnTo>
                    <a:pt x="11271" y="16169"/>
                  </a:lnTo>
                  <a:lnTo>
                    <a:pt x="11145" y="16507"/>
                  </a:lnTo>
                  <a:lnTo>
                    <a:pt x="11018" y="16844"/>
                  </a:lnTo>
                  <a:lnTo>
                    <a:pt x="10892" y="17182"/>
                  </a:lnTo>
                  <a:lnTo>
                    <a:pt x="10723" y="17478"/>
                  </a:lnTo>
                  <a:lnTo>
                    <a:pt x="10512" y="17773"/>
                  </a:lnTo>
                  <a:lnTo>
                    <a:pt x="10301" y="18026"/>
                  </a:lnTo>
                  <a:lnTo>
                    <a:pt x="10005" y="18280"/>
                  </a:lnTo>
                  <a:lnTo>
                    <a:pt x="9752" y="18533"/>
                  </a:lnTo>
                  <a:lnTo>
                    <a:pt x="9414" y="18744"/>
                  </a:lnTo>
                  <a:lnTo>
                    <a:pt x="9076" y="18913"/>
                  </a:lnTo>
                  <a:lnTo>
                    <a:pt x="8696" y="19082"/>
                  </a:lnTo>
                  <a:lnTo>
                    <a:pt x="8274" y="19251"/>
                  </a:lnTo>
                  <a:lnTo>
                    <a:pt x="7852" y="19335"/>
                  </a:lnTo>
                  <a:lnTo>
                    <a:pt x="7388" y="19462"/>
                  </a:lnTo>
                  <a:lnTo>
                    <a:pt x="6839" y="19504"/>
                  </a:lnTo>
                  <a:lnTo>
                    <a:pt x="6290" y="19546"/>
                  </a:lnTo>
                  <a:lnTo>
                    <a:pt x="5741" y="19588"/>
                  </a:lnTo>
                  <a:lnTo>
                    <a:pt x="5741" y="19588"/>
                  </a:lnTo>
                  <a:lnTo>
                    <a:pt x="5150" y="19546"/>
                  </a:lnTo>
                  <a:lnTo>
                    <a:pt x="4602" y="19504"/>
                  </a:lnTo>
                  <a:lnTo>
                    <a:pt x="4095" y="19462"/>
                  </a:lnTo>
                  <a:lnTo>
                    <a:pt x="3588" y="19335"/>
                  </a:lnTo>
                  <a:lnTo>
                    <a:pt x="3166" y="19251"/>
                  </a:lnTo>
                  <a:lnTo>
                    <a:pt x="2744" y="19082"/>
                  </a:lnTo>
                  <a:lnTo>
                    <a:pt x="2364" y="18913"/>
                  </a:lnTo>
                  <a:lnTo>
                    <a:pt x="2026" y="18744"/>
                  </a:lnTo>
                  <a:lnTo>
                    <a:pt x="1689" y="18533"/>
                  </a:lnTo>
                  <a:lnTo>
                    <a:pt x="1435" y="18280"/>
                  </a:lnTo>
                  <a:lnTo>
                    <a:pt x="1182" y="18026"/>
                  </a:lnTo>
                  <a:lnTo>
                    <a:pt x="929" y="17773"/>
                  </a:lnTo>
                  <a:lnTo>
                    <a:pt x="718" y="17478"/>
                  </a:lnTo>
                  <a:lnTo>
                    <a:pt x="549" y="17182"/>
                  </a:lnTo>
                  <a:lnTo>
                    <a:pt x="422" y="16844"/>
                  </a:lnTo>
                  <a:lnTo>
                    <a:pt x="296" y="16507"/>
                  </a:lnTo>
                  <a:lnTo>
                    <a:pt x="169" y="16169"/>
                  </a:lnTo>
                  <a:lnTo>
                    <a:pt x="85" y="15789"/>
                  </a:lnTo>
                  <a:lnTo>
                    <a:pt x="0" y="15029"/>
                  </a:lnTo>
                  <a:lnTo>
                    <a:pt x="0" y="14227"/>
                  </a:lnTo>
                  <a:lnTo>
                    <a:pt x="42" y="13383"/>
                  </a:lnTo>
                  <a:lnTo>
                    <a:pt x="169" y="12496"/>
                  </a:lnTo>
                  <a:lnTo>
                    <a:pt x="380" y="11610"/>
                  </a:lnTo>
                  <a:lnTo>
                    <a:pt x="591" y="10723"/>
                  </a:lnTo>
                  <a:lnTo>
                    <a:pt x="887" y="9795"/>
                  </a:lnTo>
                  <a:lnTo>
                    <a:pt x="1224" y="8866"/>
                  </a:lnTo>
                  <a:lnTo>
                    <a:pt x="1562" y="7979"/>
                  </a:lnTo>
                  <a:lnTo>
                    <a:pt x="2322" y="6206"/>
                  </a:lnTo>
                  <a:lnTo>
                    <a:pt x="3124" y="4560"/>
                  </a:lnTo>
                  <a:lnTo>
                    <a:pt x="3926" y="3083"/>
                  </a:lnTo>
                  <a:lnTo>
                    <a:pt x="4602" y="1816"/>
                  </a:lnTo>
                  <a:lnTo>
                    <a:pt x="5193" y="845"/>
                  </a:lnTo>
                  <a:lnTo>
                    <a:pt x="57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4938700" y="1645925"/>
              <a:ext cx="26400" cy="49650"/>
            </a:xfrm>
            <a:custGeom>
              <a:avLst/>
              <a:gdLst/>
              <a:ahLst/>
              <a:cxnLst/>
              <a:rect l="l" t="t" r="r" b="b"/>
              <a:pathLst>
                <a:path w="1056" h="1986" extrusionOk="0">
                  <a:moveTo>
                    <a:pt x="887" y="1"/>
                  </a:moveTo>
                  <a:lnTo>
                    <a:pt x="802" y="43"/>
                  </a:lnTo>
                  <a:lnTo>
                    <a:pt x="760" y="85"/>
                  </a:lnTo>
                  <a:lnTo>
                    <a:pt x="338" y="887"/>
                  </a:lnTo>
                  <a:lnTo>
                    <a:pt x="43" y="1732"/>
                  </a:lnTo>
                  <a:lnTo>
                    <a:pt x="0" y="1816"/>
                  </a:lnTo>
                  <a:lnTo>
                    <a:pt x="43" y="1858"/>
                  </a:lnTo>
                  <a:lnTo>
                    <a:pt x="85" y="1943"/>
                  </a:lnTo>
                  <a:lnTo>
                    <a:pt x="127" y="1943"/>
                  </a:lnTo>
                  <a:lnTo>
                    <a:pt x="169" y="1985"/>
                  </a:lnTo>
                  <a:lnTo>
                    <a:pt x="296" y="1943"/>
                  </a:lnTo>
                  <a:lnTo>
                    <a:pt x="338" y="1858"/>
                  </a:lnTo>
                  <a:lnTo>
                    <a:pt x="676" y="1056"/>
                  </a:lnTo>
                  <a:lnTo>
                    <a:pt x="1056" y="254"/>
                  </a:lnTo>
                  <a:lnTo>
                    <a:pt x="1056" y="170"/>
                  </a:lnTo>
                  <a:lnTo>
                    <a:pt x="1056" y="128"/>
                  </a:lnTo>
                  <a:lnTo>
                    <a:pt x="1014" y="85"/>
                  </a:lnTo>
                  <a:lnTo>
                    <a:pt x="971" y="4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4938700" y="1645925"/>
              <a:ext cx="26400" cy="49650"/>
            </a:xfrm>
            <a:custGeom>
              <a:avLst/>
              <a:gdLst/>
              <a:ahLst/>
              <a:cxnLst/>
              <a:rect l="l" t="t" r="r" b="b"/>
              <a:pathLst>
                <a:path w="1056" h="1986" fill="none" extrusionOk="0">
                  <a:moveTo>
                    <a:pt x="887" y="1"/>
                  </a:moveTo>
                  <a:lnTo>
                    <a:pt x="887" y="1"/>
                  </a:lnTo>
                  <a:lnTo>
                    <a:pt x="802" y="43"/>
                  </a:lnTo>
                  <a:lnTo>
                    <a:pt x="760" y="85"/>
                  </a:lnTo>
                  <a:lnTo>
                    <a:pt x="760" y="85"/>
                  </a:lnTo>
                  <a:lnTo>
                    <a:pt x="338" y="887"/>
                  </a:lnTo>
                  <a:lnTo>
                    <a:pt x="43" y="1732"/>
                  </a:lnTo>
                  <a:lnTo>
                    <a:pt x="43" y="1732"/>
                  </a:lnTo>
                  <a:lnTo>
                    <a:pt x="0" y="1816"/>
                  </a:lnTo>
                  <a:lnTo>
                    <a:pt x="43" y="1858"/>
                  </a:lnTo>
                  <a:lnTo>
                    <a:pt x="85" y="1943"/>
                  </a:lnTo>
                  <a:lnTo>
                    <a:pt x="127" y="1943"/>
                  </a:lnTo>
                  <a:lnTo>
                    <a:pt x="127" y="1943"/>
                  </a:lnTo>
                  <a:lnTo>
                    <a:pt x="169" y="1985"/>
                  </a:lnTo>
                  <a:lnTo>
                    <a:pt x="169" y="1985"/>
                  </a:lnTo>
                  <a:lnTo>
                    <a:pt x="296" y="1943"/>
                  </a:lnTo>
                  <a:lnTo>
                    <a:pt x="338" y="1858"/>
                  </a:lnTo>
                  <a:lnTo>
                    <a:pt x="338" y="1858"/>
                  </a:lnTo>
                  <a:lnTo>
                    <a:pt x="676" y="1056"/>
                  </a:lnTo>
                  <a:lnTo>
                    <a:pt x="1056" y="254"/>
                  </a:lnTo>
                  <a:lnTo>
                    <a:pt x="1056" y="254"/>
                  </a:lnTo>
                  <a:lnTo>
                    <a:pt x="1056" y="170"/>
                  </a:lnTo>
                  <a:lnTo>
                    <a:pt x="1056" y="128"/>
                  </a:lnTo>
                  <a:lnTo>
                    <a:pt x="1014" y="85"/>
                  </a:lnTo>
                  <a:lnTo>
                    <a:pt x="971" y="43"/>
                  </a:lnTo>
                  <a:lnTo>
                    <a:pt x="971" y="43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4912325" y="1733525"/>
              <a:ext cx="114000" cy="180500"/>
            </a:xfrm>
            <a:custGeom>
              <a:avLst/>
              <a:gdLst/>
              <a:ahLst/>
              <a:cxnLst/>
              <a:rect l="l" t="t" r="r" b="b"/>
              <a:pathLst>
                <a:path w="4560" h="7220" extrusionOk="0">
                  <a:moveTo>
                    <a:pt x="591" y="1"/>
                  </a:moveTo>
                  <a:lnTo>
                    <a:pt x="549" y="127"/>
                  </a:lnTo>
                  <a:lnTo>
                    <a:pt x="338" y="887"/>
                  </a:lnTo>
                  <a:lnTo>
                    <a:pt x="169" y="1689"/>
                  </a:lnTo>
                  <a:lnTo>
                    <a:pt x="42" y="2491"/>
                  </a:lnTo>
                  <a:lnTo>
                    <a:pt x="0" y="3336"/>
                  </a:lnTo>
                  <a:lnTo>
                    <a:pt x="0" y="3758"/>
                  </a:lnTo>
                  <a:lnTo>
                    <a:pt x="42" y="4180"/>
                  </a:lnTo>
                  <a:lnTo>
                    <a:pt x="127" y="4602"/>
                  </a:lnTo>
                  <a:lnTo>
                    <a:pt x="253" y="4982"/>
                  </a:lnTo>
                  <a:lnTo>
                    <a:pt x="422" y="5278"/>
                  </a:lnTo>
                  <a:lnTo>
                    <a:pt x="591" y="5531"/>
                  </a:lnTo>
                  <a:lnTo>
                    <a:pt x="760" y="5784"/>
                  </a:lnTo>
                  <a:lnTo>
                    <a:pt x="971" y="5995"/>
                  </a:lnTo>
                  <a:lnTo>
                    <a:pt x="1224" y="6206"/>
                  </a:lnTo>
                  <a:lnTo>
                    <a:pt x="1478" y="6375"/>
                  </a:lnTo>
                  <a:lnTo>
                    <a:pt x="2026" y="6671"/>
                  </a:lnTo>
                  <a:lnTo>
                    <a:pt x="2575" y="6882"/>
                  </a:lnTo>
                  <a:lnTo>
                    <a:pt x="3166" y="7051"/>
                  </a:lnTo>
                  <a:lnTo>
                    <a:pt x="3757" y="7135"/>
                  </a:lnTo>
                  <a:lnTo>
                    <a:pt x="4348" y="7219"/>
                  </a:lnTo>
                  <a:lnTo>
                    <a:pt x="4390" y="7219"/>
                  </a:lnTo>
                  <a:lnTo>
                    <a:pt x="4475" y="7177"/>
                  </a:lnTo>
                  <a:lnTo>
                    <a:pt x="4559" y="7093"/>
                  </a:lnTo>
                  <a:lnTo>
                    <a:pt x="4517" y="7008"/>
                  </a:lnTo>
                  <a:lnTo>
                    <a:pt x="4517" y="6966"/>
                  </a:lnTo>
                  <a:lnTo>
                    <a:pt x="4433" y="6924"/>
                  </a:lnTo>
                  <a:lnTo>
                    <a:pt x="4390" y="6882"/>
                  </a:lnTo>
                  <a:lnTo>
                    <a:pt x="3842" y="6839"/>
                  </a:lnTo>
                  <a:lnTo>
                    <a:pt x="3251" y="6713"/>
                  </a:lnTo>
                  <a:lnTo>
                    <a:pt x="2702" y="6544"/>
                  </a:lnTo>
                  <a:lnTo>
                    <a:pt x="2153" y="6375"/>
                  </a:lnTo>
                  <a:lnTo>
                    <a:pt x="1646" y="6080"/>
                  </a:lnTo>
                  <a:lnTo>
                    <a:pt x="1224" y="5784"/>
                  </a:lnTo>
                  <a:lnTo>
                    <a:pt x="1013" y="5573"/>
                  </a:lnTo>
                  <a:lnTo>
                    <a:pt x="844" y="5362"/>
                  </a:lnTo>
                  <a:lnTo>
                    <a:pt x="718" y="5109"/>
                  </a:lnTo>
                  <a:lnTo>
                    <a:pt x="591" y="4855"/>
                  </a:lnTo>
                  <a:lnTo>
                    <a:pt x="464" y="4518"/>
                  </a:lnTo>
                  <a:lnTo>
                    <a:pt x="380" y="4138"/>
                  </a:lnTo>
                  <a:lnTo>
                    <a:pt x="338" y="3716"/>
                  </a:lnTo>
                  <a:lnTo>
                    <a:pt x="338" y="3336"/>
                  </a:lnTo>
                  <a:lnTo>
                    <a:pt x="380" y="2534"/>
                  </a:lnTo>
                  <a:lnTo>
                    <a:pt x="507" y="1732"/>
                  </a:lnTo>
                  <a:lnTo>
                    <a:pt x="675" y="929"/>
                  </a:lnTo>
                  <a:lnTo>
                    <a:pt x="844" y="212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4912325" y="1733525"/>
              <a:ext cx="114000" cy="180500"/>
            </a:xfrm>
            <a:custGeom>
              <a:avLst/>
              <a:gdLst/>
              <a:ahLst/>
              <a:cxnLst/>
              <a:rect l="l" t="t" r="r" b="b"/>
              <a:pathLst>
                <a:path w="4560" h="7220" fill="none" extrusionOk="0">
                  <a:moveTo>
                    <a:pt x="675" y="1"/>
                  </a:moveTo>
                  <a:lnTo>
                    <a:pt x="675" y="1"/>
                  </a:lnTo>
                  <a:lnTo>
                    <a:pt x="591" y="1"/>
                  </a:lnTo>
                  <a:lnTo>
                    <a:pt x="549" y="127"/>
                  </a:lnTo>
                  <a:lnTo>
                    <a:pt x="549" y="127"/>
                  </a:lnTo>
                  <a:lnTo>
                    <a:pt x="338" y="887"/>
                  </a:lnTo>
                  <a:lnTo>
                    <a:pt x="169" y="1689"/>
                  </a:lnTo>
                  <a:lnTo>
                    <a:pt x="42" y="2491"/>
                  </a:lnTo>
                  <a:lnTo>
                    <a:pt x="0" y="3336"/>
                  </a:lnTo>
                  <a:lnTo>
                    <a:pt x="0" y="3336"/>
                  </a:lnTo>
                  <a:lnTo>
                    <a:pt x="0" y="3758"/>
                  </a:lnTo>
                  <a:lnTo>
                    <a:pt x="42" y="4180"/>
                  </a:lnTo>
                  <a:lnTo>
                    <a:pt x="127" y="4602"/>
                  </a:lnTo>
                  <a:lnTo>
                    <a:pt x="253" y="4982"/>
                  </a:lnTo>
                  <a:lnTo>
                    <a:pt x="253" y="4982"/>
                  </a:lnTo>
                  <a:lnTo>
                    <a:pt x="253" y="4982"/>
                  </a:lnTo>
                  <a:lnTo>
                    <a:pt x="422" y="5278"/>
                  </a:lnTo>
                  <a:lnTo>
                    <a:pt x="591" y="5531"/>
                  </a:lnTo>
                  <a:lnTo>
                    <a:pt x="760" y="5784"/>
                  </a:lnTo>
                  <a:lnTo>
                    <a:pt x="971" y="5995"/>
                  </a:lnTo>
                  <a:lnTo>
                    <a:pt x="1224" y="6206"/>
                  </a:lnTo>
                  <a:lnTo>
                    <a:pt x="1478" y="6375"/>
                  </a:lnTo>
                  <a:lnTo>
                    <a:pt x="2026" y="6671"/>
                  </a:lnTo>
                  <a:lnTo>
                    <a:pt x="2026" y="6671"/>
                  </a:lnTo>
                  <a:lnTo>
                    <a:pt x="2575" y="6882"/>
                  </a:lnTo>
                  <a:lnTo>
                    <a:pt x="3166" y="7051"/>
                  </a:lnTo>
                  <a:lnTo>
                    <a:pt x="3757" y="7135"/>
                  </a:lnTo>
                  <a:lnTo>
                    <a:pt x="4348" y="7219"/>
                  </a:lnTo>
                  <a:lnTo>
                    <a:pt x="4348" y="7219"/>
                  </a:lnTo>
                  <a:lnTo>
                    <a:pt x="4390" y="7219"/>
                  </a:lnTo>
                  <a:lnTo>
                    <a:pt x="4390" y="7219"/>
                  </a:lnTo>
                  <a:lnTo>
                    <a:pt x="4475" y="7177"/>
                  </a:lnTo>
                  <a:lnTo>
                    <a:pt x="4559" y="7093"/>
                  </a:lnTo>
                  <a:lnTo>
                    <a:pt x="4559" y="7093"/>
                  </a:lnTo>
                  <a:lnTo>
                    <a:pt x="4517" y="7008"/>
                  </a:lnTo>
                  <a:lnTo>
                    <a:pt x="4517" y="6966"/>
                  </a:lnTo>
                  <a:lnTo>
                    <a:pt x="4433" y="6924"/>
                  </a:lnTo>
                  <a:lnTo>
                    <a:pt x="4390" y="6882"/>
                  </a:lnTo>
                  <a:lnTo>
                    <a:pt x="4390" y="6882"/>
                  </a:lnTo>
                  <a:lnTo>
                    <a:pt x="4390" y="6882"/>
                  </a:lnTo>
                  <a:lnTo>
                    <a:pt x="3842" y="6839"/>
                  </a:lnTo>
                  <a:lnTo>
                    <a:pt x="3251" y="6713"/>
                  </a:lnTo>
                  <a:lnTo>
                    <a:pt x="2702" y="6544"/>
                  </a:lnTo>
                  <a:lnTo>
                    <a:pt x="2153" y="6375"/>
                  </a:lnTo>
                  <a:lnTo>
                    <a:pt x="2153" y="6375"/>
                  </a:lnTo>
                  <a:lnTo>
                    <a:pt x="1646" y="6080"/>
                  </a:lnTo>
                  <a:lnTo>
                    <a:pt x="1224" y="5784"/>
                  </a:lnTo>
                  <a:lnTo>
                    <a:pt x="1013" y="5573"/>
                  </a:lnTo>
                  <a:lnTo>
                    <a:pt x="844" y="5362"/>
                  </a:lnTo>
                  <a:lnTo>
                    <a:pt x="718" y="5109"/>
                  </a:lnTo>
                  <a:lnTo>
                    <a:pt x="591" y="4855"/>
                  </a:lnTo>
                  <a:lnTo>
                    <a:pt x="591" y="4855"/>
                  </a:lnTo>
                  <a:lnTo>
                    <a:pt x="591" y="4855"/>
                  </a:lnTo>
                  <a:lnTo>
                    <a:pt x="464" y="4518"/>
                  </a:lnTo>
                  <a:lnTo>
                    <a:pt x="380" y="4138"/>
                  </a:lnTo>
                  <a:lnTo>
                    <a:pt x="338" y="3716"/>
                  </a:lnTo>
                  <a:lnTo>
                    <a:pt x="338" y="3336"/>
                  </a:lnTo>
                  <a:lnTo>
                    <a:pt x="338" y="3336"/>
                  </a:lnTo>
                  <a:lnTo>
                    <a:pt x="380" y="2534"/>
                  </a:lnTo>
                  <a:lnTo>
                    <a:pt x="507" y="1732"/>
                  </a:lnTo>
                  <a:lnTo>
                    <a:pt x="675" y="929"/>
                  </a:lnTo>
                  <a:lnTo>
                    <a:pt x="844" y="212"/>
                  </a:lnTo>
                  <a:lnTo>
                    <a:pt x="844" y="212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02" y="1"/>
                  </a:lnTo>
                  <a:lnTo>
                    <a:pt x="718" y="1"/>
                  </a:lnTo>
                  <a:lnTo>
                    <a:pt x="718" y="1"/>
                  </a:lnTo>
                  <a:lnTo>
                    <a:pt x="6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5080125" y="1124600"/>
              <a:ext cx="768325" cy="1206300"/>
            </a:xfrm>
            <a:custGeom>
              <a:avLst/>
              <a:gdLst/>
              <a:ahLst/>
              <a:cxnLst/>
              <a:rect l="l" t="t" r="r" b="b"/>
              <a:pathLst>
                <a:path w="30733" h="48252" extrusionOk="0">
                  <a:moveTo>
                    <a:pt x="6628" y="0"/>
                  </a:moveTo>
                  <a:lnTo>
                    <a:pt x="6628" y="23598"/>
                  </a:lnTo>
                  <a:lnTo>
                    <a:pt x="6586" y="23598"/>
                  </a:lnTo>
                  <a:lnTo>
                    <a:pt x="0" y="25202"/>
                  </a:lnTo>
                  <a:lnTo>
                    <a:pt x="6586" y="26764"/>
                  </a:lnTo>
                  <a:lnTo>
                    <a:pt x="6628" y="26764"/>
                  </a:lnTo>
                  <a:lnTo>
                    <a:pt x="6628" y="48251"/>
                  </a:lnTo>
                  <a:lnTo>
                    <a:pt x="7852" y="48209"/>
                  </a:lnTo>
                  <a:lnTo>
                    <a:pt x="9076" y="48124"/>
                  </a:lnTo>
                  <a:lnTo>
                    <a:pt x="10301" y="47956"/>
                  </a:lnTo>
                  <a:lnTo>
                    <a:pt x="11483" y="47744"/>
                  </a:lnTo>
                  <a:lnTo>
                    <a:pt x="12665" y="47491"/>
                  </a:lnTo>
                  <a:lnTo>
                    <a:pt x="13804" y="47153"/>
                  </a:lnTo>
                  <a:lnTo>
                    <a:pt x="14902" y="46774"/>
                  </a:lnTo>
                  <a:lnTo>
                    <a:pt x="15999" y="46351"/>
                  </a:lnTo>
                  <a:lnTo>
                    <a:pt x="17055" y="45845"/>
                  </a:lnTo>
                  <a:lnTo>
                    <a:pt x="18110" y="45338"/>
                  </a:lnTo>
                  <a:lnTo>
                    <a:pt x="19123" y="44747"/>
                  </a:lnTo>
                  <a:lnTo>
                    <a:pt x="20094" y="44114"/>
                  </a:lnTo>
                  <a:lnTo>
                    <a:pt x="21065" y="43439"/>
                  </a:lnTo>
                  <a:lnTo>
                    <a:pt x="21952" y="42721"/>
                  </a:lnTo>
                  <a:lnTo>
                    <a:pt x="22838" y="41961"/>
                  </a:lnTo>
                  <a:lnTo>
                    <a:pt x="23683" y="41159"/>
                  </a:lnTo>
                  <a:lnTo>
                    <a:pt x="24485" y="40315"/>
                  </a:lnTo>
                  <a:lnTo>
                    <a:pt x="25244" y="39470"/>
                  </a:lnTo>
                  <a:lnTo>
                    <a:pt x="25962" y="38542"/>
                  </a:lnTo>
                  <a:lnTo>
                    <a:pt x="26638" y="37613"/>
                  </a:lnTo>
                  <a:lnTo>
                    <a:pt x="27229" y="36642"/>
                  </a:lnTo>
                  <a:lnTo>
                    <a:pt x="27820" y="35629"/>
                  </a:lnTo>
                  <a:lnTo>
                    <a:pt x="28368" y="34574"/>
                  </a:lnTo>
                  <a:lnTo>
                    <a:pt x="28833" y="33518"/>
                  </a:lnTo>
                  <a:lnTo>
                    <a:pt x="29255" y="32421"/>
                  </a:lnTo>
                  <a:lnTo>
                    <a:pt x="29635" y="31281"/>
                  </a:lnTo>
                  <a:lnTo>
                    <a:pt x="29972" y="30141"/>
                  </a:lnTo>
                  <a:lnTo>
                    <a:pt x="30268" y="28959"/>
                  </a:lnTo>
                  <a:lnTo>
                    <a:pt x="30479" y="27777"/>
                  </a:lnTo>
                  <a:lnTo>
                    <a:pt x="30606" y="26595"/>
                  </a:lnTo>
                  <a:lnTo>
                    <a:pt x="30690" y="25371"/>
                  </a:lnTo>
                  <a:lnTo>
                    <a:pt x="30732" y="24104"/>
                  </a:lnTo>
                  <a:lnTo>
                    <a:pt x="30690" y="22880"/>
                  </a:lnTo>
                  <a:lnTo>
                    <a:pt x="30606" y="21656"/>
                  </a:lnTo>
                  <a:lnTo>
                    <a:pt x="30479" y="20432"/>
                  </a:lnTo>
                  <a:lnTo>
                    <a:pt x="30268" y="19250"/>
                  </a:lnTo>
                  <a:lnTo>
                    <a:pt x="29972" y="18068"/>
                  </a:lnTo>
                  <a:lnTo>
                    <a:pt x="29635" y="16928"/>
                  </a:lnTo>
                  <a:lnTo>
                    <a:pt x="29255" y="15830"/>
                  </a:lnTo>
                  <a:lnTo>
                    <a:pt x="28833" y="14733"/>
                  </a:lnTo>
                  <a:lnTo>
                    <a:pt x="28368" y="13678"/>
                  </a:lnTo>
                  <a:lnTo>
                    <a:pt x="27820" y="12622"/>
                  </a:lnTo>
                  <a:lnTo>
                    <a:pt x="27229" y="11609"/>
                  </a:lnTo>
                  <a:lnTo>
                    <a:pt x="26638" y="10638"/>
                  </a:lnTo>
                  <a:lnTo>
                    <a:pt x="25962" y="9667"/>
                  </a:lnTo>
                  <a:lnTo>
                    <a:pt x="25244" y="8781"/>
                  </a:lnTo>
                  <a:lnTo>
                    <a:pt x="24485" y="7894"/>
                  </a:lnTo>
                  <a:lnTo>
                    <a:pt x="23683" y="7050"/>
                  </a:lnTo>
                  <a:lnTo>
                    <a:pt x="22838" y="6248"/>
                  </a:lnTo>
                  <a:lnTo>
                    <a:pt x="21952" y="5488"/>
                  </a:lnTo>
                  <a:lnTo>
                    <a:pt x="21065" y="4770"/>
                  </a:lnTo>
                  <a:lnTo>
                    <a:pt x="20094" y="4095"/>
                  </a:lnTo>
                  <a:lnTo>
                    <a:pt x="19123" y="3504"/>
                  </a:lnTo>
                  <a:lnTo>
                    <a:pt x="18110" y="2913"/>
                  </a:lnTo>
                  <a:lnTo>
                    <a:pt x="17055" y="2364"/>
                  </a:lnTo>
                  <a:lnTo>
                    <a:pt x="15999" y="1900"/>
                  </a:lnTo>
                  <a:lnTo>
                    <a:pt x="14902" y="1478"/>
                  </a:lnTo>
                  <a:lnTo>
                    <a:pt x="13804" y="1098"/>
                  </a:lnTo>
                  <a:lnTo>
                    <a:pt x="12665" y="760"/>
                  </a:lnTo>
                  <a:lnTo>
                    <a:pt x="11483" y="507"/>
                  </a:lnTo>
                  <a:lnTo>
                    <a:pt x="10301" y="296"/>
                  </a:lnTo>
                  <a:lnTo>
                    <a:pt x="9076" y="127"/>
                  </a:lnTo>
                  <a:lnTo>
                    <a:pt x="7852" y="42"/>
                  </a:lnTo>
                  <a:lnTo>
                    <a:pt x="662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5080125" y="1124600"/>
              <a:ext cx="768325" cy="1206300"/>
            </a:xfrm>
            <a:custGeom>
              <a:avLst/>
              <a:gdLst/>
              <a:ahLst/>
              <a:cxnLst/>
              <a:rect l="l" t="t" r="r" b="b"/>
              <a:pathLst>
                <a:path w="30733" h="48252" fill="none" extrusionOk="0">
                  <a:moveTo>
                    <a:pt x="6628" y="0"/>
                  </a:moveTo>
                  <a:lnTo>
                    <a:pt x="6628" y="23598"/>
                  </a:lnTo>
                  <a:lnTo>
                    <a:pt x="6586" y="23598"/>
                  </a:lnTo>
                  <a:lnTo>
                    <a:pt x="0" y="25202"/>
                  </a:lnTo>
                  <a:lnTo>
                    <a:pt x="6586" y="26764"/>
                  </a:lnTo>
                  <a:lnTo>
                    <a:pt x="6628" y="26764"/>
                  </a:lnTo>
                  <a:lnTo>
                    <a:pt x="6628" y="48251"/>
                  </a:lnTo>
                  <a:lnTo>
                    <a:pt x="6628" y="48251"/>
                  </a:lnTo>
                  <a:lnTo>
                    <a:pt x="7852" y="48209"/>
                  </a:lnTo>
                  <a:lnTo>
                    <a:pt x="9076" y="48124"/>
                  </a:lnTo>
                  <a:lnTo>
                    <a:pt x="10301" y="47956"/>
                  </a:lnTo>
                  <a:lnTo>
                    <a:pt x="11483" y="47744"/>
                  </a:lnTo>
                  <a:lnTo>
                    <a:pt x="12665" y="47491"/>
                  </a:lnTo>
                  <a:lnTo>
                    <a:pt x="13804" y="47153"/>
                  </a:lnTo>
                  <a:lnTo>
                    <a:pt x="14902" y="46774"/>
                  </a:lnTo>
                  <a:lnTo>
                    <a:pt x="15999" y="46351"/>
                  </a:lnTo>
                  <a:lnTo>
                    <a:pt x="17055" y="45845"/>
                  </a:lnTo>
                  <a:lnTo>
                    <a:pt x="18110" y="45338"/>
                  </a:lnTo>
                  <a:lnTo>
                    <a:pt x="19123" y="44747"/>
                  </a:lnTo>
                  <a:lnTo>
                    <a:pt x="20094" y="44114"/>
                  </a:lnTo>
                  <a:lnTo>
                    <a:pt x="21065" y="43439"/>
                  </a:lnTo>
                  <a:lnTo>
                    <a:pt x="21952" y="42721"/>
                  </a:lnTo>
                  <a:lnTo>
                    <a:pt x="22838" y="41961"/>
                  </a:lnTo>
                  <a:lnTo>
                    <a:pt x="23683" y="41159"/>
                  </a:lnTo>
                  <a:lnTo>
                    <a:pt x="24485" y="40315"/>
                  </a:lnTo>
                  <a:lnTo>
                    <a:pt x="25244" y="39470"/>
                  </a:lnTo>
                  <a:lnTo>
                    <a:pt x="25962" y="38542"/>
                  </a:lnTo>
                  <a:lnTo>
                    <a:pt x="26638" y="37613"/>
                  </a:lnTo>
                  <a:lnTo>
                    <a:pt x="27229" y="36642"/>
                  </a:lnTo>
                  <a:lnTo>
                    <a:pt x="27820" y="35629"/>
                  </a:lnTo>
                  <a:lnTo>
                    <a:pt x="28368" y="34574"/>
                  </a:lnTo>
                  <a:lnTo>
                    <a:pt x="28833" y="33518"/>
                  </a:lnTo>
                  <a:lnTo>
                    <a:pt x="29255" y="32421"/>
                  </a:lnTo>
                  <a:lnTo>
                    <a:pt x="29635" y="31281"/>
                  </a:lnTo>
                  <a:lnTo>
                    <a:pt x="29972" y="30141"/>
                  </a:lnTo>
                  <a:lnTo>
                    <a:pt x="30268" y="28959"/>
                  </a:lnTo>
                  <a:lnTo>
                    <a:pt x="30479" y="27777"/>
                  </a:lnTo>
                  <a:lnTo>
                    <a:pt x="30606" y="26595"/>
                  </a:lnTo>
                  <a:lnTo>
                    <a:pt x="30690" y="25371"/>
                  </a:lnTo>
                  <a:lnTo>
                    <a:pt x="30732" y="24104"/>
                  </a:lnTo>
                  <a:lnTo>
                    <a:pt x="30732" y="24104"/>
                  </a:lnTo>
                  <a:lnTo>
                    <a:pt x="30690" y="22880"/>
                  </a:lnTo>
                  <a:lnTo>
                    <a:pt x="30606" y="21656"/>
                  </a:lnTo>
                  <a:lnTo>
                    <a:pt x="30479" y="20432"/>
                  </a:lnTo>
                  <a:lnTo>
                    <a:pt x="30268" y="19250"/>
                  </a:lnTo>
                  <a:lnTo>
                    <a:pt x="29972" y="18068"/>
                  </a:lnTo>
                  <a:lnTo>
                    <a:pt x="29635" y="16928"/>
                  </a:lnTo>
                  <a:lnTo>
                    <a:pt x="29255" y="15830"/>
                  </a:lnTo>
                  <a:lnTo>
                    <a:pt x="28833" y="14733"/>
                  </a:lnTo>
                  <a:lnTo>
                    <a:pt x="28368" y="13678"/>
                  </a:lnTo>
                  <a:lnTo>
                    <a:pt x="27820" y="12622"/>
                  </a:lnTo>
                  <a:lnTo>
                    <a:pt x="27229" y="11609"/>
                  </a:lnTo>
                  <a:lnTo>
                    <a:pt x="26638" y="10638"/>
                  </a:lnTo>
                  <a:lnTo>
                    <a:pt x="25962" y="9667"/>
                  </a:lnTo>
                  <a:lnTo>
                    <a:pt x="25244" y="8781"/>
                  </a:lnTo>
                  <a:lnTo>
                    <a:pt x="24485" y="7894"/>
                  </a:lnTo>
                  <a:lnTo>
                    <a:pt x="23683" y="7050"/>
                  </a:lnTo>
                  <a:lnTo>
                    <a:pt x="22838" y="6248"/>
                  </a:lnTo>
                  <a:lnTo>
                    <a:pt x="21952" y="5488"/>
                  </a:lnTo>
                  <a:lnTo>
                    <a:pt x="21065" y="4770"/>
                  </a:lnTo>
                  <a:lnTo>
                    <a:pt x="20094" y="4095"/>
                  </a:lnTo>
                  <a:lnTo>
                    <a:pt x="19123" y="3504"/>
                  </a:lnTo>
                  <a:lnTo>
                    <a:pt x="18110" y="2913"/>
                  </a:lnTo>
                  <a:lnTo>
                    <a:pt x="17055" y="2364"/>
                  </a:lnTo>
                  <a:lnTo>
                    <a:pt x="15999" y="1900"/>
                  </a:lnTo>
                  <a:lnTo>
                    <a:pt x="14902" y="1478"/>
                  </a:lnTo>
                  <a:lnTo>
                    <a:pt x="13804" y="1098"/>
                  </a:lnTo>
                  <a:lnTo>
                    <a:pt x="12665" y="760"/>
                  </a:lnTo>
                  <a:lnTo>
                    <a:pt x="11483" y="507"/>
                  </a:lnTo>
                  <a:lnTo>
                    <a:pt x="10301" y="296"/>
                  </a:lnTo>
                  <a:lnTo>
                    <a:pt x="9076" y="127"/>
                  </a:lnTo>
                  <a:lnTo>
                    <a:pt x="7852" y="42"/>
                  </a:lnTo>
                  <a:lnTo>
                    <a:pt x="6628" y="0"/>
                  </a:lnTo>
                  <a:lnTo>
                    <a:pt x="66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extrusionOk="0">
                  <a:moveTo>
                    <a:pt x="1605" y="0"/>
                  </a:move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fill="none" extrusionOk="0">
                  <a:moveTo>
                    <a:pt x="4813" y="0"/>
                  </a:moveTo>
                  <a:lnTo>
                    <a:pt x="1605" y="0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extrusionOk="0">
                  <a:moveTo>
                    <a:pt x="4813" y="0"/>
                  </a:moveTo>
                  <a:lnTo>
                    <a:pt x="3209" y="2786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fill="none" extrusionOk="0">
                  <a:moveTo>
                    <a:pt x="4813" y="0"/>
                  </a:moveTo>
                  <a:lnTo>
                    <a:pt x="4813" y="0"/>
                  </a:lnTo>
                  <a:lnTo>
                    <a:pt x="3209" y="2786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5534975" y="1562575"/>
              <a:ext cx="120350" cy="69675"/>
            </a:xfrm>
            <a:custGeom>
              <a:avLst/>
              <a:gdLst/>
              <a:ahLst/>
              <a:cxnLst/>
              <a:rect l="l" t="t" r="r" b="b"/>
              <a:pathLst>
                <a:path w="4814" h="2787" extrusionOk="0">
                  <a:moveTo>
                    <a:pt x="1605" y="0"/>
                  </a:moveTo>
                  <a:lnTo>
                    <a:pt x="1" y="2786"/>
                  </a:lnTo>
                  <a:lnTo>
                    <a:pt x="320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5534975" y="1562575"/>
              <a:ext cx="120350" cy="69675"/>
            </a:xfrm>
            <a:custGeom>
              <a:avLst/>
              <a:gdLst/>
              <a:ahLst/>
              <a:cxnLst/>
              <a:rect l="l" t="t" r="r" b="b"/>
              <a:pathLst>
                <a:path w="4814" h="2787" fill="none" extrusionOk="0">
                  <a:moveTo>
                    <a:pt x="4813" y="0"/>
                  </a:moveTo>
                  <a:lnTo>
                    <a:pt x="1605" y="0"/>
                  </a:lnTo>
                  <a:lnTo>
                    <a:pt x="1" y="2786"/>
                  </a:lnTo>
                  <a:lnTo>
                    <a:pt x="320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5522325" y="1899225"/>
              <a:ext cx="102375" cy="104500"/>
            </a:xfrm>
            <a:custGeom>
              <a:avLst/>
              <a:gdLst/>
              <a:ahLst/>
              <a:cxnLst/>
              <a:rect l="l" t="t" r="r" b="b"/>
              <a:pathLst>
                <a:path w="4095" h="4180" extrusionOk="0">
                  <a:moveTo>
                    <a:pt x="1604" y="0"/>
                  </a:moveTo>
                  <a:lnTo>
                    <a:pt x="0" y="1436"/>
                  </a:lnTo>
                  <a:lnTo>
                    <a:pt x="464" y="3546"/>
                  </a:lnTo>
                  <a:lnTo>
                    <a:pt x="2491" y="4180"/>
                  </a:lnTo>
                  <a:lnTo>
                    <a:pt x="4095" y="2744"/>
                  </a:lnTo>
                  <a:lnTo>
                    <a:pt x="3630" y="634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5522325" y="1899225"/>
              <a:ext cx="102375" cy="104500"/>
            </a:xfrm>
            <a:custGeom>
              <a:avLst/>
              <a:gdLst/>
              <a:ahLst/>
              <a:cxnLst/>
              <a:rect l="l" t="t" r="r" b="b"/>
              <a:pathLst>
                <a:path w="4095" h="4180" fill="none" extrusionOk="0">
                  <a:moveTo>
                    <a:pt x="3630" y="634"/>
                  </a:moveTo>
                  <a:lnTo>
                    <a:pt x="1604" y="0"/>
                  </a:lnTo>
                  <a:lnTo>
                    <a:pt x="0" y="1436"/>
                  </a:lnTo>
                  <a:lnTo>
                    <a:pt x="464" y="3546"/>
                  </a:lnTo>
                  <a:lnTo>
                    <a:pt x="2491" y="4180"/>
                  </a:lnTo>
                  <a:lnTo>
                    <a:pt x="4095" y="2744"/>
                  </a:lnTo>
                  <a:lnTo>
                    <a:pt x="3630" y="6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5522325" y="1915050"/>
              <a:ext cx="102375" cy="88675"/>
            </a:xfrm>
            <a:custGeom>
              <a:avLst/>
              <a:gdLst/>
              <a:ahLst/>
              <a:cxnLst/>
              <a:rect l="l" t="t" r="r" b="b"/>
              <a:pathLst>
                <a:path w="4095" h="3547" extrusionOk="0">
                  <a:moveTo>
                    <a:pt x="3630" y="1"/>
                  </a:moveTo>
                  <a:lnTo>
                    <a:pt x="2069" y="1478"/>
                  </a:lnTo>
                  <a:lnTo>
                    <a:pt x="0" y="803"/>
                  </a:lnTo>
                  <a:lnTo>
                    <a:pt x="464" y="2913"/>
                  </a:lnTo>
                  <a:lnTo>
                    <a:pt x="2491" y="3547"/>
                  </a:lnTo>
                  <a:lnTo>
                    <a:pt x="4095" y="2111"/>
                  </a:lnTo>
                  <a:lnTo>
                    <a:pt x="3630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5522325" y="1915050"/>
              <a:ext cx="102375" cy="88675"/>
            </a:xfrm>
            <a:custGeom>
              <a:avLst/>
              <a:gdLst/>
              <a:ahLst/>
              <a:cxnLst/>
              <a:rect l="l" t="t" r="r" b="b"/>
              <a:pathLst>
                <a:path w="4095" h="3547" fill="none" extrusionOk="0">
                  <a:moveTo>
                    <a:pt x="3630" y="1"/>
                  </a:moveTo>
                  <a:lnTo>
                    <a:pt x="2069" y="1478"/>
                  </a:lnTo>
                  <a:lnTo>
                    <a:pt x="0" y="803"/>
                  </a:lnTo>
                  <a:lnTo>
                    <a:pt x="464" y="2913"/>
                  </a:lnTo>
                  <a:lnTo>
                    <a:pt x="2491" y="3547"/>
                  </a:lnTo>
                  <a:lnTo>
                    <a:pt x="4095" y="2111"/>
                  </a:lnTo>
                  <a:lnTo>
                    <a:pt x="36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5522325" y="1899225"/>
              <a:ext cx="90775" cy="52800"/>
            </a:xfrm>
            <a:custGeom>
              <a:avLst/>
              <a:gdLst/>
              <a:ahLst/>
              <a:cxnLst/>
              <a:rect l="l" t="t" r="r" b="b"/>
              <a:pathLst>
                <a:path w="3631" h="2112" extrusionOk="0">
                  <a:moveTo>
                    <a:pt x="1604" y="0"/>
                  </a:moveTo>
                  <a:lnTo>
                    <a:pt x="0" y="1436"/>
                  </a:lnTo>
                  <a:lnTo>
                    <a:pt x="2069" y="2111"/>
                  </a:lnTo>
                  <a:lnTo>
                    <a:pt x="3630" y="634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5522325" y="1899225"/>
              <a:ext cx="90775" cy="52800"/>
            </a:xfrm>
            <a:custGeom>
              <a:avLst/>
              <a:gdLst/>
              <a:ahLst/>
              <a:cxnLst/>
              <a:rect l="l" t="t" r="r" b="b"/>
              <a:pathLst>
                <a:path w="3631" h="2112" fill="none" extrusionOk="0">
                  <a:moveTo>
                    <a:pt x="1604" y="0"/>
                  </a:moveTo>
                  <a:lnTo>
                    <a:pt x="0" y="1436"/>
                  </a:lnTo>
                  <a:lnTo>
                    <a:pt x="2069" y="2111"/>
                  </a:lnTo>
                  <a:lnTo>
                    <a:pt x="3630" y="634"/>
                  </a:lnTo>
                  <a:lnTo>
                    <a:pt x="16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5583525" y="1390550"/>
              <a:ext cx="43300" cy="44350"/>
            </a:xfrm>
            <a:custGeom>
              <a:avLst/>
              <a:gdLst/>
              <a:ahLst/>
              <a:cxnLst/>
              <a:rect l="l" t="t" r="r" b="b"/>
              <a:pathLst>
                <a:path w="1732" h="1774" extrusionOk="0">
                  <a:moveTo>
                    <a:pt x="676" y="0"/>
                  </a:moveTo>
                  <a:lnTo>
                    <a:pt x="0" y="591"/>
                  </a:lnTo>
                  <a:lnTo>
                    <a:pt x="169" y="1478"/>
                  </a:lnTo>
                  <a:lnTo>
                    <a:pt x="1056" y="1773"/>
                  </a:lnTo>
                  <a:lnTo>
                    <a:pt x="1731" y="1140"/>
                  </a:lnTo>
                  <a:lnTo>
                    <a:pt x="1520" y="25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5583525" y="1390550"/>
              <a:ext cx="43300" cy="44350"/>
            </a:xfrm>
            <a:custGeom>
              <a:avLst/>
              <a:gdLst/>
              <a:ahLst/>
              <a:cxnLst/>
              <a:rect l="l" t="t" r="r" b="b"/>
              <a:pathLst>
                <a:path w="1732" h="1774" fill="none" extrusionOk="0">
                  <a:moveTo>
                    <a:pt x="1520" y="253"/>
                  </a:moveTo>
                  <a:lnTo>
                    <a:pt x="676" y="0"/>
                  </a:lnTo>
                  <a:lnTo>
                    <a:pt x="0" y="591"/>
                  </a:lnTo>
                  <a:lnTo>
                    <a:pt x="169" y="1478"/>
                  </a:lnTo>
                  <a:lnTo>
                    <a:pt x="1056" y="1773"/>
                  </a:lnTo>
                  <a:lnTo>
                    <a:pt x="1731" y="1140"/>
                  </a:lnTo>
                  <a:lnTo>
                    <a:pt x="152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5583525" y="13968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extrusionOk="0">
                  <a:moveTo>
                    <a:pt x="1520" y="0"/>
                  </a:moveTo>
                  <a:lnTo>
                    <a:pt x="845" y="634"/>
                  </a:lnTo>
                  <a:lnTo>
                    <a:pt x="0" y="338"/>
                  </a:lnTo>
                  <a:lnTo>
                    <a:pt x="169" y="1225"/>
                  </a:lnTo>
                  <a:lnTo>
                    <a:pt x="1056" y="1520"/>
                  </a:lnTo>
                  <a:lnTo>
                    <a:pt x="1731" y="887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5583525" y="13968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fill="none" extrusionOk="0">
                  <a:moveTo>
                    <a:pt x="1520" y="0"/>
                  </a:moveTo>
                  <a:lnTo>
                    <a:pt x="845" y="634"/>
                  </a:lnTo>
                  <a:lnTo>
                    <a:pt x="0" y="338"/>
                  </a:lnTo>
                  <a:lnTo>
                    <a:pt x="169" y="1225"/>
                  </a:lnTo>
                  <a:lnTo>
                    <a:pt x="1056" y="1520"/>
                  </a:lnTo>
                  <a:lnTo>
                    <a:pt x="1731" y="887"/>
                  </a:lnTo>
                  <a:lnTo>
                    <a:pt x="15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5583525" y="1390550"/>
              <a:ext cx="38025" cy="22175"/>
            </a:xfrm>
            <a:custGeom>
              <a:avLst/>
              <a:gdLst/>
              <a:ahLst/>
              <a:cxnLst/>
              <a:rect l="l" t="t" r="r" b="b"/>
              <a:pathLst>
                <a:path w="1521" h="887" extrusionOk="0">
                  <a:moveTo>
                    <a:pt x="676" y="0"/>
                  </a:moveTo>
                  <a:lnTo>
                    <a:pt x="0" y="591"/>
                  </a:lnTo>
                  <a:lnTo>
                    <a:pt x="845" y="887"/>
                  </a:lnTo>
                  <a:lnTo>
                    <a:pt x="1520" y="25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5583525" y="1390550"/>
              <a:ext cx="38025" cy="22175"/>
            </a:xfrm>
            <a:custGeom>
              <a:avLst/>
              <a:gdLst/>
              <a:ahLst/>
              <a:cxnLst/>
              <a:rect l="l" t="t" r="r" b="b"/>
              <a:pathLst>
                <a:path w="1521" h="887" fill="none" extrusionOk="0">
                  <a:moveTo>
                    <a:pt x="676" y="0"/>
                  </a:moveTo>
                  <a:lnTo>
                    <a:pt x="0" y="591"/>
                  </a:lnTo>
                  <a:lnTo>
                    <a:pt x="845" y="887"/>
                  </a:lnTo>
                  <a:lnTo>
                    <a:pt x="1520" y="253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extrusionOk="0">
                  <a:moveTo>
                    <a:pt x="845" y="1"/>
                  </a:move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fill="none" extrusionOk="0">
                  <a:moveTo>
                    <a:pt x="3420" y="1436"/>
                  </a:moveTo>
                  <a:lnTo>
                    <a:pt x="2533" y="1"/>
                  </a:lnTo>
                  <a:lnTo>
                    <a:pt x="845" y="1"/>
                  </a:ln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extrusionOk="0">
                  <a:moveTo>
                    <a:pt x="845" y="1"/>
                  </a:move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1731" y="1478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fill="none" extrusionOk="0">
                  <a:moveTo>
                    <a:pt x="845" y="1"/>
                  </a:moveTo>
                  <a:lnTo>
                    <a:pt x="845" y="1"/>
                  </a:ln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1731" y="1478"/>
                  </a:lnTo>
                  <a:lnTo>
                    <a:pt x="8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5357675" y="1862275"/>
              <a:ext cx="64400" cy="36975"/>
            </a:xfrm>
            <a:custGeom>
              <a:avLst/>
              <a:gdLst/>
              <a:ahLst/>
              <a:cxnLst/>
              <a:rect l="l" t="t" r="r" b="b"/>
              <a:pathLst>
                <a:path w="2576" h="1479" extrusionOk="0">
                  <a:moveTo>
                    <a:pt x="1" y="1"/>
                  </a:moveTo>
                  <a:lnTo>
                    <a:pt x="887" y="1478"/>
                  </a:lnTo>
                  <a:lnTo>
                    <a:pt x="2576" y="1436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5357675" y="1862275"/>
              <a:ext cx="64400" cy="36975"/>
            </a:xfrm>
            <a:custGeom>
              <a:avLst/>
              <a:gdLst/>
              <a:ahLst/>
              <a:cxnLst/>
              <a:rect l="l" t="t" r="r" b="b"/>
              <a:pathLst>
                <a:path w="2576" h="1479" fill="none" extrusionOk="0">
                  <a:moveTo>
                    <a:pt x="1689" y="1"/>
                  </a:moveTo>
                  <a:lnTo>
                    <a:pt x="1" y="1"/>
                  </a:lnTo>
                  <a:lnTo>
                    <a:pt x="887" y="1478"/>
                  </a:lnTo>
                  <a:lnTo>
                    <a:pt x="2576" y="1436"/>
                  </a:lnTo>
                  <a:lnTo>
                    <a:pt x="16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5678500" y="1727200"/>
              <a:ext cx="85525" cy="74950"/>
            </a:xfrm>
            <a:custGeom>
              <a:avLst/>
              <a:gdLst/>
              <a:ahLst/>
              <a:cxnLst/>
              <a:rect l="l" t="t" r="r" b="b"/>
              <a:pathLst>
                <a:path w="3421" h="2998" extrusionOk="0">
                  <a:moveTo>
                    <a:pt x="2534" y="0"/>
                  </a:moveTo>
                  <a:lnTo>
                    <a:pt x="803" y="43"/>
                  </a:lnTo>
                  <a:lnTo>
                    <a:pt x="1" y="1562"/>
                  </a:lnTo>
                  <a:lnTo>
                    <a:pt x="887" y="2998"/>
                  </a:lnTo>
                  <a:lnTo>
                    <a:pt x="2576" y="2955"/>
                  </a:lnTo>
                  <a:lnTo>
                    <a:pt x="3420" y="1478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5678500" y="1727200"/>
              <a:ext cx="85525" cy="74950"/>
            </a:xfrm>
            <a:custGeom>
              <a:avLst/>
              <a:gdLst/>
              <a:ahLst/>
              <a:cxnLst/>
              <a:rect l="l" t="t" r="r" b="b"/>
              <a:pathLst>
                <a:path w="3421" h="2998" fill="none" extrusionOk="0">
                  <a:moveTo>
                    <a:pt x="3420" y="1478"/>
                  </a:moveTo>
                  <a:lnTo>
                    <a:pt x="2534" y="0"/>
                  </a:lnTo>
                  <a:lnTo>
                    <a:pt x="803" y="43"/>
                  </a:lnTo>
                  <a:lnTo>
                    <a:pt x="1" y="1562"/>
                  </a:lnTo>
                  <a:lnTo>
                    <a:pt x="887" y="2998"/>
                  </a:lnTo>
                  <a:lnTo>
                    <a:pt x="2576" y="2955"/>
                  </a:lnTo>
                  <a:lnTo>
                    <a:pt x="3420" y="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5678500" y="1728250"/>
              <a:ext cx="85525" cy="73900"/>
            </a:xfrm>
            <a:custGeom>
              <a:avLst/>
              <a:gdLst/>
              <a:ahLst/>
              <a:cxnLst/>
              <a:rect l="l" t="t" r="r" b="b"/>
              <a:pathLst>
                <a:path w="3421" h="2956" extrusionOk="0">
                  <a:moveTo>
                    <a:pt x="803" y="1"/>
                  </a:moveTo>
                  <a:lnTo>
                    <a:pt x="1" y="1520"/>
                  </a:lnTo>
                  <a:lnTo>
                    <a:pt x="887" y="2956"/>
                  </a:lnTo>
                  <a:lnTo>
                    <a:pt x="2576" y="2913"/>
                  </a:lnTo>
                  <a:lnTo>
                    <a:pt x="3420" y="1436"/>
                  </a:lnTo>
                  <a:lnTo>
                    <a:pt x="1689" y="1478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5678500" y="1728250"/>
              <a:ext cx="85525" cy="73900"/>
            </a:xfrm>
            <a:custGeom>
              <a:avLst/>
              <a:gdLst/>
              <a:ahLst/>
              <a:cxnLst/>
              <a:rect l="l" t="t" r="r" b="b"/>
              <a:pathLst>
                <a:path w="3421" h="2956" fill="none" extrusionOk="0">
                  <a:moveTo>
                    <a:pt x="803" y="1"/>
                  </a:moveTo>
                  <a:lnTo>
                    <a:pt x="803" y="1"/>
                  </a:lnTo>
                  <a:lnTo>
                    <a:pt x="1" y="1520"/>
                  </a:lnTo>
                  <a:lnTo>
                    <a:pt x="887" y="2956"/>
                  </a:lnTo>
                  <a:lnTo>
                    <a:pt x="2576" y="2913"/>
                  </a:lnTo>
                  <a:lnTo>
                    <a:pt x="3420" y="1436"/>
                  </a:lnTo>
                  <a:lnTo>
                    <a:pt x="1689" y="1478"/>
                  </a:lnTo>
                  <a:lnTo>
                    <a:pt x="8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5698550" y="1727200"/>
              <a:ext cx="65475" cy="38025"/>
            </a:xfrm>
            <a:custGeom>
              <a:avLst/>
              <a:gdLst/>
              <a:ahLst/>
              <a:cxnLst/>
              <a:rect l="l" t="t" r="r" b="b"/>
              <a:pathLst>
                <a:path w="2619" h="1521" extrusionOk="0">
                  <a:moveTo>
                    <a:pt x="1732" y="0"/>
                  </a:moveTo>
                  <a:lnTo>
                    <a:pt x="1" y="43"/>
                  </a:lnTo>
                  <a:lnTo>
                    <a:pt x="887" y="1520"/>
                  </a:lnTo>
                  <a:lnTo>
                    <a:pt x="2618" y="1478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5698550" y="1727200"/>
              <a:ext cx="65475" cy="38025"/>
            </a:xfrm>
            <a:custGeom>
              <a:avLst/>
              <a:gdLst/>
              <a:ahLst/>
              <a:cxnLst/>
              <a:rect l="l" t="t" r="r" b="b"/>
              <a:pathLst>
                <a:path w="2619" h="1521" fill="none" extrusionOk="0">
                  <a:moveTo>
                    <a:pt x="1732" y="0"/>
                  </a:moveTo>
                  <a:lnTo>
                    <a:pt x="1" y="43"/>
                  </a:lnTo>
                  <a:lnTo>
                    <a:pt x="887" y="1520"/>
                  </a:lnTo>
                  <a:lnTo>
                    <a:pt x="2618" y="1478"/>
                  </a:lnTo>
                  <a:lnTo>
                    <a:pt x="17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fill="none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extrusionOk="0">
                  <a:moveTo>
                    <a:pt x="2280" y="1"/>
                  </a:moveTo>
                  <a:lnTo>
                    <a:pt x="1689" y="1605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1689" y="1605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5348175" y="1294500"/>
              <a:ext cx="57025" cy="47525"/>
            </a:xfrm>
            <a:custGeom>
              <a:avLst/>
              <a:gdLst/>
              <a:ahLst/>
              <a:cxnLst/>
              <a:rect l="l" t="t" r="r" b="b"/>
              <a:pathLst>
                <a:path w="2281" h="1901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689" y="1605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5348175" y="1294500"/>
              <a:ext cx="57025" cy="47525"/>
            </a:xfrm>
            <a:custGeom>
              <a:avLst/>
              <a:gdLst/>
              <a:ahLst/>
              <a:cxnLst/>
              <a:rect l="l" t="t" r="r" b="b"/>
              <a:pathLst>
                <a:path w="2281" h="1901" fill="none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689" y="1605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71" y="2154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fill="none" extrusionOk="0">
                  <a:moveTo>
                    <a:pt x="0" y="1647"/>
                  </a:moveTo>
                  <a:lnTo>
                    <a:pt x="971" y="2154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lnTo>
                    <a:pt x="0" y="549"/>
                  </a:lnTo>
                  <a:lnTo>
                    <a:pt x="0" y="16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5380900" y="2127175"/>
              <a:ext cx="46450" cy="41200"/>
            </a:xfrm>
            <a:custGeom>
              <a:avLst/>
              <a:gdLst/>
              <a:ahLst/>
              <a:cxnLst/>
              <a:rect l="l" t="t" r="r" b="b"/>
              <a:pathLst>
                <a:path w="1858" h="1648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29" y="1098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fill="none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71" y="2154"/>
                  </a:lnTo>
                  <a:lnTo>
                    <a:pt x="1858" y="1605"/>
                  </a:lnTo>
                  <a:lnTo>
                    <a:pt x="971" y="2154"/>
                  </a:lnTo>
                  <a:lnTo>
                    <a:pt x="0" y="1647"/>
                  </a:lnTo>
                  <a:lnTo>
                    <a:pt x="929" y="1098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5380900" y="2154625"/>
              <a:ext cx="46450" cy="26400"/>
            </a:xfrm>
            <a:custGeom>
              <a:avLst/>
              <a:gdLst/>
              <a:ahLst/>
              <a:cxnLst/>
              <a:rect l="l" t="t" r="r" b="b"/>
              <a:pathLst>
                <a:path w="1858" h="1056" extrusionOk="0">
                  <a:moveTo>
                    <a:pt x="929" y="0"/>
                  </a:moveTo>
                  <a:lnTo>
                    <a:pt x="0" y="549"/>
                  </a:lnTo>
                  <a:lnTo>
                    <a:pt x="971" y="1056"/>
                  </a:lnTo>
                  <a:lnTo>
                    <a:pt x="1858" y="50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5380900" y="2154625"/>
              <a:ext cx="46450" cy="26400"/>
            </a:xfrm>
            <a:custGeom>
              <a:avLst/>
              <a:gdLst/>
              <a:ahLst/>
              <a:cxnLst/>
              <a:rect l="l" t="t" r="r" b="b"/>
              <a:pathLst>
                <a:path w="1858" h="1056" fill="none" extrusionOk="0">
                  <a:moveTo>
                    <a:pt x="929" y="0"/>
                  </a:moveTo>
                  <a:lnTo>
                    <a:pt x="0" y="549"/>
                  </a:lnTo>
                  <a:lnTo>
                    <a:pt x="971" y="1056"/>
                  </a:lnTo>
                  <a:lnTo>
                    <a:pt x="1858" y="507"/>
                  </a:lnTo>
                  <a:lnTo>
                    <a:pt x="9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3209" y="5446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fill="none" extrusionOk="0">
                  <a:moveTo>
                    <a:pt x="549" y="4602"/>
                  </a:moveTo>
                  <a:lnTo>
                    <a:pt x="3209" y="5446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lnTo>
                    <a:pt x="0" y="1858"/>
                  </a:lnTo>
                  <a:lnTo>
                    <a:pt x="549" y="4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5390400" y="1669150"/>
              <a:ext cx="131950" cy="115075"/>
            </a:xfrm>
            <a:custGeom>
              <a:avLst/>
              <a:gdLst/>
              <a:ahLst/>
              <a:cxnLst/>
              <a:rect l="l" t="t" r="r" b="b"/>
              <a:pathLst>
                <a:path w="5278" h="4603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2618" y="2745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fill="none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3209" y="5446"/>
                  </a:lnTo>
                  <a:lnTo>
                    <a:pt x="5277" y="3589"/>
                  </a:lnTo>
                  <a:lnTo>
                    <a:pt x="3209" y="5446"/>
                  </a:lnTo>
                  <a:lnTo>
                    <a:pt x="549" y="4602"/>
                  </a:lnTo>
                  <a:lnTo>
                    <a:pt x="2618" y="2745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5404125" y="1737750"/>
              <a:ext cx="118225" cy="67575"/>
            </a:xfrm>
            <a:custGeom>
              <a:avLst/>
              <a:gdLst/>
              <a:ahLst/>
              <a:cxnLst/>
              <a:rect l="l" t="t" r="r" b="b"/>
              <a:pathLst>
                <a:path w="4729" h="2703" extrusionOk="0">
                  <a:moveTo>
                    <a:pt x="2069" y="1"/>
                  </a:moveTo>
                  <a:lnTo>
                    <a:pt x="0" y="1858"/>
                  </a:lnTo>
                  <a:lnTo>
                    <a:pt x="2660" y="2702"/>
                  </a:lnTo>
                  <a:lnTo>
                    <a:pt x="4728" y="845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5404125" y="1737750"/>
              <a:ext cx="118225" cy="67575"/>
            </a:xfrm>
            <a:custGeom>
              <a:avLst/>
              <a:gdLst/>
              <a:ahLst/>
              <a:cxnLst/>
              <a:rect l="l" t="t" r="r" b="b"/>
              <a:pathLst>
                <a:path w="4729" h="2703" fill="none" extrusionOk="0">
                  <a:moveTo>
                    <a:pt x="2069" y="1"/>
                  </a:moveTo>
                  <a:lnTo>
                    <a:pt x="0" y="1858"/>
                  </a:lnTo>
                  <a:lnTo>
                    <a:pt x="2660" y="2702"/>
                  </a:lnTo>
                  <a:lnTo>
                    <a:pt x="4728" y="845"/>
                  </a:lnTo>
                  <a:lnTo>
                    <a:pt x="20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extrusionOk="0">
                  <a:moveTo>
                    <a:pt x="1224" y="1"/>
                  </a:moveTo>
                  <a:lnTo>
                    <a:pt x="0" y="1816"/>
                  </a:ln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fill="none" extrusionOk="0">
                  <a:moveTo>
                    <a:pt x="0" y="1816"/>
                  </a:move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lnTo>
                    <a:pt x="0" y="18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extrusionOk="0">
                  <a:moveTo>
                    <a:pt x="1224" y="1"/>
                  </a:moveTo>
                  <a:lnTo>
                    <a:pt x="0" y="1816"/>
                  </a:lnTo>
                  <a:lnTo>
                    <a:pt x="2153" y="1943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fill="none" extrusionOk="0">
                  <a:moveTo>
                    <a:pt x="1224" y="1"/>
                  </a:moveTo>
                  <a:lnTo>
                    <a:pt x="0" y="1816"/>
                  </a:lnTo>
                  <a:lnTo>
                    <a:pt x="2153" y="1943"/>
                  </a:lnTo>
                  <a:lnTo>
                    <a:pt x="3082" y="3884"/>
                  </a:lnTo>
                  <a:lnTo>
                    <a:pt x="929" y="3716"/>
                  </a:lnTo>
                  <a:lnTo>
                    <a:pt x="0" y="1816"/>
                  </a:ln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5316525" y="1527725"/>
              <a:ext cx="77050" cy="51750"/>
            </a:xfrm>
            <a:custGeom>
              <a:avLst/>
              <a:gdLst/>
              <a:ahLst/>
              <a:cxnLst/>
              <a:rect l="l" t="t" r="r" b="b"/>
              <a:pathLst>
                <a:path w="3082" h="2070" extrusionOk="0">
                  <a:moveTo>
                    <a:pt x="0" y="1"/>
                  </a:moveTo>
                  <a:lnTo>
                    <a:pt x="929" y="1901"/>
                  </a:lnTo>
                  <a:lnTo>
                    <a:pt x="3082" y="2069"/>
                  </a:lnTo>
                  <a:lnTo>
                    <a:pt x="2153" y="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5316525" y="1527725"/>
              <a:ext cx="77050" cy="51750"/>
            </a:xfrm>
            <a:custGeom>
              <a:avLst/>
              <a:gdLst/>
              <a:ahLst/>
              <a:cxnLst/>
              <a:rect l="l" t="t" r="r" b="b"/>
              <a:pathLst>
                <a:path w="3082" h="20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929" y="1901"/>
                  </a:lnTo>
                  <a:lnTo>
                    <a:pt x="3082" y="2069"/>
                  </a:lnTo>
                  <a:lnTo>
                    <a:pt x="2153" y="1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9840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52"/>
          <p:cNvSpPr/>
          <p:nvPr/>
        </p:nvSpPr>
        <p:spPr>
          <a:xfrm>
            <a:off x="3889800" y="1486860"/>
            <a:ext cx="1378500" cy="1378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52"/>
          <p:cNvSpPr/>
          <p:nvPr/>
        </p:nvSpPr>
        <p:spPr>
          <a:xfrm>
            <a:off x="6471125" y="1486860"/>
            <a:ext cx="1378500" cy="1378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52"/>
          <p:cNvSpPr/>
          <p:nvPr/>
        </p:nvSpPr>
        <p:spPr>
          <a:xfrm>
            <a:off x="1308550" y="1486935"/>
            <a:ext cx="1378500" cy="1378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52"/>
          <p:cNvSpPr txBox="1">
            <a:spLocks noGrp="1"/>
          </p:cNvSpPr>
          <p:nvPr>
            <p:ph type="subTitle" idx="1"/>
          </p:nvPr>
        </p:nvSpPr>
        <p:spPr>
          <a:xfrm>
            <a:off x="1084225" y="3050400"/>
            <a:ext cx="18270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Anamnesis</a:t>
            </a:r>
            <a:endParaRPr dirty="0"/>
          </a:p>
        </p:txBody>
      </p:sp>
      <p:sp>
        <p:nvSpPr>
          <p:cNvPr id="1021" name="Google Shape;1021;p52"/>
          <p:cNvSpPr txBox="1">
            <a:spLocks noGrp="1"/>
          </p:cNvSpPr>
          <p:nvPr>
            <p:ph type="subTitle" idx="2"/>
          </p:nvPr>
        </p:nvSpPr>
        <p:spPr>
          <a:xfrm>
            <a:off x="3658500" y="3050400"/>
            <a:ext cx="18270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Px Fisik</a:t>
            </a:r>
            <a:endParaRPr dirty="0"/>
          </a:p>
        </p:txBody>
      </p:sp>
      <p:sp>
        <p:nvSpPr>
          <p:cNvPr id="1022" name="Google Shape;1022;p52"/>
          <p:cNvSpPr txBox="1">
            <a:spLocks noGrp="1"/>
          </p:cNvSpPr>
          <p:nvPr>
            <p:ph type="subTitle" idx="3"/>
          </p:nvPr>
        </p:nvSpPr>
        <p:spPr>
          <a:xfrm>
            <a:off x="6246875" y="3050400"/>
            <a:ext cx="18270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Px Penunjang</a:t>
            </a:r>
            <a:endParaRPr dirty="0"/>
          </a:p>
        </p:txBody>
      </p:sp>
      <p:sp>
        <p:nvSpPr>
          <p:cNvPr id="1023" name="Google Shape;1023;p52"/>
          <p:cNvSpPr txBox="1">
            <a:spLocks noGrp="1"/>
          </p:cNvSpPr>
          <p:nvPr>
            <p:ph type="subTitle" idx="4"/>
          </p:nvPr>
        </p:nvSpPr>
        <p:spPr>
          <a:xfrm>
            <a:off x="1084225" y="3489982"/>
            <a:ext cx="1827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Keluhan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Rw. Kesehatan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Aktivitas seksual</a:t>
            </a:r>
            <a:endParaRPr sz="1200" dirty="0"/>
          </a:p>
        </p:txBody>
      </p:sp>
      <p:sp>
        <p:nvSpPr>
          <p:cNvPr id="1026" name="Google Shape;1026;p52"/>
          <p:cNvSpPr txBox="1">
            <a:spLocks noGrp="1"/>
          </p:cNvSpPr>
          <p:nvPr>
            <p:ph type="title"/>
          </p:nvPr>
        </p:nvSpPr>
        <p:spPr>
          <a:xfrm>
            <a:off x="3798450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027" name="Google Shape;1027;p52"/>
          <p:cNvSpPr txBox="1">
            <a:spLocks noGrp="1"/>
          </p:cNvSpPr>
          <p:nvPr>
            <p:ph type="title" idx="7"/>
          </p:nvPr>
        </p:nvSpPr>
        <p:spPr>
          <a:xfrm>
            <a:off x="6379775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028" name="Google Shape;1028;p52"/>
          <p:cNvSpPr txBox="1">
            <a:spLocks noGrp="1"/>
          </p:cNvSpPr>
          <p:nvPr>
            <p:ph type="title" idx="8"/>
          </p:nvPr>
        </p:nvSpPr>
        <p:spPr>
          <a:xfrm>
            <a:off x="1217125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2230C76-E98B-436D-82AD-284FA64CDAE1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672600" y="3489982"/>
            <a:ext cx="1595700" cy="857400"/>
          </a:xfrm>
        </p:spPr>
        <p:txBody>
          <a:bodyPr/>
          <a:lstStyle/>
          <a:p>
            <a:r>
              <a:rPr lang="en-US" sz="1200" dirty="0" err="1"/>
              <a:t>Pembengkakan</a:t>
            </a:r>
            <a:endParaRPr lang="en-US" sz="1200" dirty="0"/>
          </a:p>
          <a:p>
            <a:r>
              <a:rPr lang="en-US" sz="1200" dirty="0"/>
              <a:t>NT</a:t>
            </a:r>
          </a:p>
          <a:p>
            <a:r>
              <a:rPr lang="en-US" sz="1200" dirty="0" err="1"/>
              <a:t>Keputihan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4CCFBA-4E4D-4F93-AFEC-6B440442E7CC}"/>
              </a:ext>
            </a:extLst>
          </p:cNvPr>
          <p:cNvSpPr txBox="1"/>
          <p:nvPr/>
        </p:nvSpPr>
        <p:spPr>
          <a:xfrm>
            <a:off x="5485500" y="3556404"/>
            <a:ext cx="36400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Β-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hCG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: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menyingkirkan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diagnosis KET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apabila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pasien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hamil</a:t>
            </a:r>
            <a:endParaRPr lang="en-US" sz="1200" b="0" i="0" dirty="0">
              <a:solidFill>
                <a:schemeClr val="bg2"/>
              </a:solidFill>
              <a:effectLst/>
              <a:latin typeface="Nunito" panose="020B0604020202020204" charset="0"/>
            </a:endParaRPr>
          </a:p>
          <a:p>
            <a:pPr algn="ctr"/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Darah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lengkap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: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terjadi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peningkatan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leukosit</a:t>
            </a:r>
            <a:endParaRPr lang="en-US" sz="1200" b="0" i="0" dirty="0">
              <a:solidFill>
                <a:schemeClr val="bg2"/>
              </a:solidFill>
              <a:effectLst/>
              <a:latin typeface="Nunito" panose="020B0604020202020204" charset="0"/>
            </a:endParaRPr>
          </a:p>
          <a:p>
            <a:pPr algn="ctr"/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Rapid protein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reagen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(RPR):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untuk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pemeriksaan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sifilis</a:t>
            </a:r>
            <a:endParaRPr lang="en-US" sz="1200" b="0" i="0" dirty="0">
              <a:solidFill>
                <a:schemeClr val="bg2"/>
              </a:solidFill>
              <a:effectLst/>
              <a:latin typeface="Nunito" panose="020B0604020202020204" charset="0"/>
            </a:endParaRPr>
          </a:p>
          <a:p>
            <a:pPr algn="ctr"/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Rapid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tes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HIV dan hepatitis</a:t>
            </a:r>
          </a:p>
          <a:p>
            <a:pPr algn="ctr"/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Urinalisis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untuk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menyingkirkan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infeksi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saluran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Nunito" panose="020B0604020202020204" charset="0"/>
              </a:rPr>
              <a:t>kemih</a:t>
            </a:r>
            <a:endParaRPr lang="en-US" sz="1200" b="0" i="0" dirty="0">
              <a:solidFill>
                <a:schemeClr val="bg2"/>
              </a:solidFill>
              <a:effectLst/>
              <a:latin typeface="Nunito" panose="020B060402020202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6"/>
          <p:cNvSpPr txBox="1">
            <a:spLocks noGrp="1"/>
          </p:cNvSpPr>
          <p:nvPr>
            <p:ph type="body" idx="1"/>
          </p:nvPr>
        </p:nvSpPr>
        <p:spPr>
          <a:xfrm>
            <a:off x="595502" y="975286"/>
            <a:ext cx="726315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Laparoskopi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adalah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standar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kriteria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untuk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diagnosis PID. </a:t>
            </a:r>
            <a:r>
              <a:rPr lang="en-US" dirty="0" err="1">
                <a:solidFill>
                  <a:srgbClr val="343536"/>
                </a:solidFill>
                <a:latin typeface="Nunito" panose="020B0604020202020204" charset="0"/>
              </a:rPr>
              <a:t>P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Nunito" panose="020B0604020202020204" charset="0"/>
              </a:rPr>
              <a:t>embedahan</a:t>
            </a:r>
            <a:r>
              <a:rPr lang="en-US" b="0" i="0" dirty="0">
                <a:solidFill>
                  <a:srgbClr val="343536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Nunito" panose="020B0604020202020204" charset="0"/>
              </a:rPr>
              <a:t>dengan</a:t>
            </a:r>
            <a:r>
              <a:rPr lang="en-US" b="0" i="0" dirty="0">
                <a:solidFill>
                  <a:srgbClr val="343536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Nunito" panose="020B0604020202020204" charset="0"/>
              </a:rPr>
              <a:t>menggunakan</a:t>
            </a:r>
            <a:r>
              <a:rPr lang="en-US" b="0" i="0" dirty="0">
                <a:solidFill>
                  <a:srgbClr val="343536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Nunito" panose="020B0604020202020204" charset="0"/>
              </a:rPr>
              <a:t>sayatan</a:t>
            </a:r>
            <a:r>
              <a:rPr lang="en-US" b="0" i="0" dirty="0">
                <a:solidFill>
                  <a:srgbClr val="343536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Nunito" panose="020B0604020202020204" charset="0"/>
              </a:rPr>
              <a:t>kecil</a:t>
            </a:r>
            <a:r>
              <a:rPr lang="en-US" b="0" i="0" dirty="0">
                <a:solidFill>
                  <a:srgbClr val="343536"/>
                </a:solidFill>
                <a:effectLst/>
                <a:latin typeface="Nunito" panose="020B0604020202020204" charset="0"/>
              </a:rPr>
              <a:t> dan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Nunito" panose="020B0604020202020204" charset="0"/>
              </a:rPr>
              <a:t>alat</a:t>
            </a:r>
            <a:r>
              <a:rPr lang="en-US" b="0" i="0" dirty="0">
                <a:solidFill>
                  <a:srgbClr val="343536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Nunito" panose="020B0604020202020204" charset="0"/>
              </a:rPr>
              <a:t>berlampu</a:t>
            </a:r>
            <a:r>
              <a:rPr lang="en-US" b="0" i="0" dirty="0">
                <a:solidFill>
                  <a:srgbClr val="343536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Nunito" panose="020B0604020202020204" charset="0"/>
              </a:rPr>
              <a:t>untuk</a:t>
            </a:r>
            <a:r>
              <a:rPr lang="en-US" b="0" i="0" dirty="0">
                <a:solidFill>
                  <a:srgbClr val="343536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Nunito" panose="020B0604020202020204" charset="0"/>
              </a:rPr>
              <a:t>melihat</a:t>
            </a:r>
            <a:r>
              <a:rPr lang="en-US" b="0" i="0" dirty="0">
                <a:solidFill>
                  <a:srgbClr val="343536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Nunito" panose="020B0604020202020204" charset="0"/>
              </a:rPr>
              <a:t>dari</a:t>
            </a:r>
            <a:r>
              <a:rPr lang="en-US" b="0" i="0" dirty="0">
                <a:solidFill>
                  <a:srgbClr val="343536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Nunito" panose="020B0604020202020204" charset="0"/>
              </a:rPr>
              <a:t>dekat</a:t>
            </a:r>
            <a:r>
              <a:rPr lang="en-US" b="0" i="0" dirty="0">
                <a:solidFill>
                  <a:srgbClr val="343536"/>
                </a:solidFill>
                <a:effectLst/>
                <a:latin typeface="Nunito" panose="020B0604020202020204" charset="0"/>
              </a:rPr>
              <a:t> organ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Nunito" panose="020B0604020202020204" charset="0"/>
              </a:rPr>
              <a:t>reproduksi</a:t>
            </a:r>
            <a:r>
              <a:rPr lang="en-US" b="0" i="0" dirty="0">
                <a:solidFill>
                  <a:srgbClr val="343536"/>
                </a:solidFill>
                <a:effectLst/>
                <a:latin typeface="Nunito" panose="020B0604020202020204" charset="0"/>
              </a:rPr>
              <a:t>.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Secara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signifikan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lebih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spesifik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dan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sensitif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daripada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kriteria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klinis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saja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.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Kriteria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minimum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untuk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mendiagnosis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PID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secara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laparoskopi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termasuk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edema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dinding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tuba,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hiperemia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terlihat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dari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permukaan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tuba, dan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keberadaan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eksudat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pada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permukaan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tuba dan fimbriae. </a:t>
            </a:r>
            <a:endParaRPr lang="en-US" b="0" i="0" dirty="0">
              <a:solidFill>
                <a:schemeClr val="accent1"/>
              </a:solidFill>
              <a:effectLst/>
              <a:latin typeface="Nunito" panose="020B0604020202020204" charset="0"/>
            </a:endParaRPr>
          </a:p>
        </p:txBody>
      </p:sp>
      <p:sp>
        <p:nvSpPr>
          <p:cNvPr id="3" name="Google Shape;616;p49">
            <a:extLst>
              <a:ext uri="{FF2B5EF4-FFF2-40B4-BE49-F238E27FC236}">
                <a16:creationId xmlns:a16="http://schemas.microsoft.com/office/drawing/2014/main" id="{2DFEBA9A-1F90-47D4-88F0-E8A76400DC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60" y="432218"/>
            <a:ext cx="3766500" cy="624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dirty="0"/>
              <a:t>Laparaskopi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F40A8-8795-4CC9-A87C-1562E5DFB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45" y="2091100"/>
            <a:ext cx="3493576" cy="2620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C9ECD-828C-4FBF-BDEC-A1DF656FB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405" y="2091099"/>
            <a:ext cx="2943084" cy="23143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EFF9D3-9CB0-4EF1-95E2-9672A8126589}"/>
              </a:ext>
            </a:extLst>
          </p:cNvPr>
          <p:cNvSpPr txBox="1"/>
          <p:nvPr/>
        </p:nvSpPr>
        <p:spPr>
          <a:xfrm>
            <a:off x="4606954" y="4414171"/>
            <a:ext cx="36029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Pelvic inflammatory disease (a) uterus, (b) right fallopian tube with pus in it (arrows showing pus), (c) pus in the Pouch of Douglas, (d) left ovary</a:t>
            </a:r>
            <a:endParaRPr lang="en-US" sz="800" dirty="0">
              <a:solidFill>
                <a:schemeClr val="accent1"/>
              </a:solidFill>
              <a:latin typeface="Nuni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0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6"/>
          <p:cNvSpPr txBox="1">
            <a:spLocks noGrp="1"/>
          </p:cNvSpPr>
          <p:nvPr>
            <p:ph type="body" idx="1"/>
          </p:nvPr>
        </p:nvSpPr>
        <p:spPr>
          <a:xfrm>
            <a:off x="502034" y="1643285"/>
            <a:ext cx="3293131" cy="928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Ultrasonografi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transvaginal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adalah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prosedur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pencitraan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menggunakan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gelombang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suara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yang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dipancarkan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melalui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vagina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untuk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memeriksa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organ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reproduksi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wanita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meliputi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rahim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saluran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telur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indung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telur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leher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rahim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dan vagina.</a:t>
            </a:r>
          </a:p>
          <a:p>
            <a:pPr marL="139700" indent="0" algn="l">
              <a:buNone/>
            </a:pPr>
            <a:endParaRPr lang="en-US" dirty="0">
              <a:solidFill>
                <a:schemeClr val="accent1"/>
              </a:solidFill>
              <a:latin typeface="Nunito" panose="020B0604020202020204" charset="0"/>
            </a:endParaRPr>
          </a:p>
          <a:p>
            <a:pPr marL="139700" indent="0" algn="l">
              <a:buNone/>
            </a:pP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Ultrasonografi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transvaginal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memiliki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sensitivitas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(81%) dan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spesifisitas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(78%) pada PID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ringan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atau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atipikal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.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Temuan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yang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bermanfaat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termasuk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tuba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fallopii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berisi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cairan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(&gt; 5 mm),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silia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menebal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batas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endometrium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tidak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jelas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ovarium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dengan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beberapa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kista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kecil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dan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jumlah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cairan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pelvis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bebas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dalam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jumlah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sedang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sampai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besar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pada PID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akut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dan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berat</a:t>
            </a:r>
            <a:r>
              <a:rPr lang="en-US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.</a:t>
            </a:r>
          </a:p>
        </p:txBody>
      </p:sp>
      <p:sp>
        <p:nvSpPr>
          <p:cNvPr id="3" name="Google Shape;616;p49">
            <a:extLst>
              <a:ext uri="{FF2B5EF4-FFF2-40B4-BE49-F238E27FC236}">
                <a16:creationId xmlns:a16="http://schemas.microsoft.com/office/drawing/2014/main" id="{2DFEBA9A-1F90-47D4-88F0-E8A76400DC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9625" y="714820"/>
            <a:ext cx="3766500" cy="624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i="0" dirty="0" err="1">
                <a:solidFill>
                  <a:schemeClr val="bg2"/>
                </a:solidFill>
                <a:effectLst/>
                <a:latin typeface="Poppins" panose="020B0604020202020204" charset="0"/>
                <a:cs typeface="Poppins" panose="020B0604020202020204" charset="0"/>
              </a:rPr>
              <a:t>Ultrasonografi</a:t>
            </a:r>
            <a:r>
              <a:rPr lang="en-US" i="0" dirty="0">
                <a:solidFill>
                  <a:schemeClr val="bg2"/>
                </a:solidFill>
                <a:effectLst/>
                <a:latin typeface="Poppins" panose="020B0604020202020204" charset="0"/>
                <a:cs typeface="Poppins" panose="020B0604020202020204" charset="0"/>
              </a:rPr>
              <a:t> Transvaginal</a:t>
            </a:r>
            <a:endParaRPr lang="en-US" dirty="0">
              <a:solidFill>
                <a:schemeClr val="bg2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375ED-14A7-4789-81C4-9A8A657B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216" y="126331"/>
            <a:ext cx="1921817" cy="1516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2993C-509A-4EB4-8358-E87F484F9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730" y="478056"/>
            <a:ext cx="2884479" cy="4022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492957-BAE5-4365-94CC-06AED7B82720}"/>
              </a:ext>
            </a:extLst>
          </p:cNvPr>
          <p:cNvSpPr txBox="1"/>
          <p:nvPr/>
        </p:nvSpPr>
        <p:spPr>
          <a:xfrm>
            <a:off x="5753022" y="4500552"/>
            <a:ext cx="50179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000000"/>
                </a:solidFill>
                <a:effectLst/>
                <a:latin typeface="Nunito" panose="020B0604020202020204" charset="0"/>
              </a:rPr>
              <a:t>Panah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Nunito" panose="020B0604020202020204" charset="0"/>
              </a:rPr>
              <a:t>putih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Nunito" panose="020B0604020202020204" charset="0"/>
              </a:rPr>
              <a:t>menunjukkan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Nunito" panose="020B0604020202020204" charset="0"/>
              </a:rPr>
              <a:t>penebalan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Nunito" panose="020B0604020202020204" charset="0"/>
              </a:rPr>
              <a:t>dinding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Nunito" panose="020B0604020202020204" charset="0"/>
              </a:rPr>
              <a:t> ovarium</a:t>
            </a:r>
            <a:endParaRPr lang="en-US" sz="1000" dirty="0">
              <a:latin typeface="Nunito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BCB10-A0C9-4C77-9717-E45A3121CE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11" r="12161"/>
          <a:stretch/>
        </p:blipFill>
        <p:spPr>
          <a:xfrm>
            <a:off x="3795165" y="1717400"/>
            <a:ext cx="1746705" cy="15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4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6"/>
          <p:cNvSpPr txBox="1">
            <a:spLocks noGrp="1"/>
          </p:cNvSpPr>
          <p:nvPr>
            <p:ph type="body" idx="1"/>
          </p:nvPr>
        </p:nvSpPr>
        <p:spPr>
          <a:xfrm>
            <a:off x="595503" y="975286"/>
            <a:ext cx="464356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Biopsi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endometrium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dapat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digunakan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untuk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menentukan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diagnosis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histopatologi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endometritis,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suatu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kondisi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yang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secara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seragam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dikaitkan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dengan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salpingitis.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Biopsi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endometrium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memiliki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sensitivitas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sekitar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90%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spesifikasi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sekitar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90%.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Prosedur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ini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dilakukan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dengan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pipet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hisap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endometrium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atau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kuret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.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Spesimen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untuk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kultur juga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dapat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diperoleh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selama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prosedur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,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tetapi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sering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terkontaminasi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dengan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flora vagina.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Pedoman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CDC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saat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ini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merekomendasikan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biopsi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endometrium pada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wanita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yang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menjalani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laparoskopi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yang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tidak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memiliki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tanda-tanda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salpingitis,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dengan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alasan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bahwa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endometritis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mungkin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satu-satunya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tanda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PID. </a:t>
            </a:r>
          </a:p>
          <a:p>
            <a:pPr marL="139700" indent="0">
              <a:buNone/>
            </a:pPr>
            <a:endParaRPr lang="en-US" dirty="0">
              <a:solidFill>
                <a:srgbClr val="424242"/>
              </a:solidFill>
              <a:latin typeface="Nunito" panose="020B0604020202020204" charset="0"/>
            </a:endParaRPr>
          </a:p>
          <a:p>
            <a:pPr marL="139700" indent="0">
              <a:buNone/>
            </a:pP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Temuan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biopsi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endometrium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biasanya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mengkonfirmasi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keberadaan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infeksi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tetapi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jarang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mengidentifikasi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organisme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penyebab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. Endometritis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kronis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lebih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sering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terlihat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daripada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endometritis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akut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.</a:t>
            </a:r>
            <a:endParaRPr lang="en-US" dirty="0">
              <a:latin typeface="Nunito" panose="020B0604020202020204" charset="0"/>
            </a:endParaRPr>
          </a:p>
        </p:txBody>
      </p:sp>
      <p:sp>
        <p:nvSpPr>
          <p:cNvPr id="3" name="Google Shape;616;p49">
            <a:extLst>
              <a:ext uri="{FF2B5EF4-FFF2-40B4-BE49-F238E27FC236}">
                <a16:creationId xmlns:a16="http://schemas.microsoft.com/office/drawing/2014/main" id="{2DFEBA9A-1F90-47D4-88F0-E8A76400DC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9567" y="439520"/>
            <a:ext cx="4054840" cy="624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dirty="0"/>
              <a:t>Biopsi Endometrium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1888-E6AC-40D5-8C97-0215FA381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864" y="1614422"/>
            <a:ext cx="3041052" cy="20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61"/>
          <p:cNvSpPr txBox="1">
            <a:spLocks noGrp="1"/>
          </p:cNvSpPr>
          <p:nvPr>
            <p:ph type="title"/>
          </p:nvPr>
        </p:nvSpPr>
        <p:spPr>
          <a:xfrm>
            <a:off x="6096225" y="836874"/>
            <a:ext cx="1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08</a:t>
            </a:r>
            <a:endParaRPr dirty="0"/>
          </a:p>
        </p:txBody>
      </p:sp>
      <p:sp>
        <p:nvSpPr>
          <p:cNvPr id="1396" name="Google Shape;1396;p61"/>
          <p:cNvSpPr txBox="1">
            <a:spLocks noGrp="1"/>
          </p:cNvSpPr>
          <p:nvPr>
            <p:ph type="title" idx="2"/>
          </p:nvPr>
        </p:nvSpPr>
        <p:spPr>
          <a:xfrm>
            <a:off x="3651643" y="1959225"/>
            <a:ext cx="4258225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Tatalaksana</a:t>
            </a:r>
            <a:endParaRPr dirty="0"/>
          </a:p>
        </p:txBody>
      </p:sp>
      <p:sp>
        <p:nvSpPr>
          <p:cNvPr id="1397" name="Google Shape;1397;p61"/>
          <p:cNvSpPr txBox="1">
            <a:spLocks noGrp="1"/>
          </p:cNvSpPr>
          <p:nvPr>
            <p:ph type="subTitle" idx="1"/>
          </p:nvPr>
        </p:nvSpPr>
        <p:spPr>
          <a:xfrm>
            <a:off x="5103850" y="2724731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Pelvic </a:t>
            </a:r>
            <a:r>
              <a:rPr lang="en-US" dirty="0" err="1"/>
              <a:t>Iflammatory</a:t>
            </a:r>
            <a:r>
              <a:rPr lang="en-US" dirty="0"/>
              <a:t> Disease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98" name="Google Shape;1398;p61"/>
          <p:cNvGrpSpPr/>
          <p:nvPr/>
        </p:nvGrpSpPr>
        <p:grpSpPr>
          <a:xfrm>
            <a:off x="889327" y="760675"/>
            <a:ext cx="2144277" cy="3717868"/>
            <a:chOff x="1346527" y="760675"/>
            <a:chExt cx="2144277" cy="3717868"/>
          </a:xfrm>
        </p:grpSpPr>
        <p:sp>
          <p:nvSpPr>
            <p:cNvPr id="1399" name="Google Shape;1399;p61"/>
            <p:cNvSpPr/>
            <p:nvPr/>
          </p:nvSpPr>
          <p:spPr>
            <a:xfrm>
              <a:off x="1346527" y="4248065"/>
              <a:ext cx="2144277" cy="230478"/>
            </a:xfrm>
            <a:custGeom>
              <a:avLst/>
              <a:gdLst/>
              <a:ahLst/>
              <a:cxnLst/>
              <a:rect l="l" t="t" r="r" b="b"/>
              <a:pathLst>
                <a:path w="161133" h="9414" extrusionOk="0">
                  <a:moveTo>
                    <a:pt x="80546" y="0"/>
                  </a:moveTo>
                  <a:lnTo>
                    <a:pt x="72314" y="42"/>
                  </a:lnTo>
                  <a:lnTo>
                    <a:pt x="64335" y="127"/>
                  </a:lnTo>
                  <a:lnTo>
                    <a:pt x="56610" y="211"/>
                  </a:lnTo>
                  <a:lnTo>
                    <a:pt x="49222" y="380"/>
                  </a:lnTo>
                  <a:lnTo>
                    <a:pt x="42173" y="591"/>
                  </a:lnTo>
                  <a:lnTo>
                    <a:pt x="35545" y="802"/>
                  </a:lnTo>
                  <a:lnTo>
                    <a:pt x="29339" y="1098"/>
                  </a:lnTo>
                  <a:lnTo>
                    <a:pt x="23598" y="1393"/>
                  </a:lnTo>
                  <a:lnTo>
                    <a:pt x="18406" y="1731"/>
                  </a:lnTo>
                  <a:lnTo>
                    <a:pt x="13762" y="2069"/>
                  </a:lnTo>
                  <a:lnTo>
                    <a:pt x="9752" y="2491"/>
                  </a:lnTo>
                  <a:lnTo>
                    <a:pt x="7937" y="2660"/>
                  </a:lnTo>
                  <a:lnTo>
                    <a:pt x="6332" y="2871"/>
                  </a:lnTo>
                  <a:lnTo>
                    <a:pt x="4897" y="3082"/>
                  </a:lnTo>
                  <a:lnTo>
                    <a:pt x="3631" y="3335"/>
                  </a:lnTo>
                  <a:lnTo>
                    <a:pt x="2533" y="3546"/>
                  </a:lnTo>
                  <a:lnTo>
                    <a:pt x="1647" y="3757"/>
                  </a:lnTo>
                  <a:lnTo>
                    <a:pt x="929" y="4011"/>
                  </a:lnTo>
                  <a:lnTo>
                    <a:pt x="422" y="4222"/>
                  </a:lnTo>
                  <a:lnTo>
                    <a:pt x="254" y="4348"/>
                  </a:lnTo>
                  <a:lnTo>
                    <a:pt x="127" y="4475"/>
                  </a:lnTo>
                  <a:lnTo>
                    <a:pt x="42" y="4602"/>
                  </a:lnTo>
                  <a:lnTo>
                    <a:pt x="0" y="4728"/>
                  </a:lnTo>
                  <a:lnTo>
                    <a:pt x="42" y="4855"/>
                  </a:lnTo>
                  <a:lnTo>
                    <a:pt x="127" y="4982"/>
                  </a:lnTo>
                  <a:lnTo>
                    <a:pt x="254" y="5066"/>
                  </a:lnTo>
                  <a:lnTo>
                    <a:pt x="422" y="5193"/>
                  </a:lnTo>
                  <a:lnTo>
                    <a:pt x="929" y="5446"/>
                  </a:lnTo>
                  <a:lnTo>
                    <a:pt x="1647" y="5657"/>
                  </a:lnTo>
                  <a:lnTo>
                    <a:pt x="2533" y="5910"/>
                  </a:lnTo>
                  <a:lnTo>
                    <a:pt x="3631" y="6121"/>
                  </a:lnTo>
                  <a:lnTo>
                    <a:pt x="4897" y="6332"/>
                  </a:lnTo>
                  <a:lnTo>
                    <a:pt x="6332" y="6543"/>
                  </a:lnTo>
                  <a:lnTo>
                    <a:pt x="7937" y="6755"/>
                  </a:lnTo>
                  <a:lnTo>
                    <a:pt x="9752" y="6966"/>
                  </a:lnTo>
                  <a:lnTo>
                    <a:pt x="13762" y="7346"/>
                  </a:lnTo>
                  <a:lnTo>
                    <a:pt x="18406" y="7725"/>
                  </a:lnTo>
                  <a:lnTo>
                    <a:pt x="23598" y="8063"/>
                  </a:lnTo>
                  <a:lnTo>
                    <a:pt x="29339" y="8359"/>
                  </a:lnTo>
                  <a:lnTo>
                    <a:pt x="35545" y="8612"/>
                  </a:lnTo>
                  <a:lnTo>
                    <a:pt x="42173" y="8865"/>
                  </a:lnTo>
                  <a:lnTo>
                    <a:pt x="49222" y="9034"/>
                  </a:lnTo>
                  <a:lnTo>
                    <a:pt x="56610" y="9203"/>
                  </a:lnTo>
                  <a:lnTo>
                    <a:pt x="64335" y="9330"/>
                  </a:lnTo>
                  <a:lnTo>
                    <a:pt x="72314" y="9414"/>
                  </a:lnTo>
                  <a:lnTo>
                    <a:pt x="88820" y="9414"/>
                  </a:lnTo>
                  <a:lnTo>
                    <a:pt x="96798" y="9330"/>
                  </a:lnTo>
                  <a:lnTo>
                    <a:pt x="104523" y="9203"/>
                  </a:lnTo>
                  <a:lnTo>
                    <a:pt x="111911" y="9034"/>
                  </a:lnTo>
                  <a:lnTo>
                    <a:pt x="118961" y="8865"/>
                  </a:lnTo>
                  <a:lnTo>
                    <a:pt x="125588" y="8612"/>
                  </a:lnTo>
                  <a:lnTo>
                    <a:pt x="131794" y="8359"/>
                  </a:lnTo>
                  <a:lnTo>
                    <a:pt x="137535" y="8063"/>
                  </a:lnTo>
                  <a:lnTo>
                    <a:pt x="142727" y="7725"/>
                  </a:lnTo>
                  <a:lnTo>
                    <a:pt x="147371" y="7346"/>
                  </a:lnTo>
                  <a:lnTo>
                    <a:pt x="151381" y="6966"/>
                  </a:lnTo>
                  <a:lnTo>
                    <a:pt x="153154" y="6755"/>
                  </a:lnTo>
                  <a:lnTo>
                    <a:pt x="154801" y="6543"/>
                  </a:lnTo>
                  <a:lnTo>
                    <a:pt x="156236" y="6332"/>
                  </a:lnTo>
                  <a:lnTo>
                    <a:pt x="157503" y="6121"/>
                  </a:lnTo>
                  <a:lnTo>
                    <a:pt x="158600" y="5910"/>
                  </a:lnTo>
                  <a:lnTo>
                    <a:pt x="159487" y="5657"/>
                  </a:lnTo>
                  <a:lnTo>
                    <a:pt x="160204" y="5446"/>
                  </a:lnTo>
                  <a:lnTo>
                    <a:pt x="160711" y="5193"/>
                  </a:lnTo>
                  <a:lnTo>
                    <a:pt x="160880" y="5066"/>
                  </a:lnTo>
                  <a:lnTo>
                    <a:pt x="161006" y="4982"/>
                  </a:lnTo>
                  <a:lnTo>
                    <a:pt x="161091" y="4855"/>
                  </a:lnTo>
                  <a:lnTo>
                    <a:pt x="161133" y="4728"/>
                  </a:lnTo>
                  <a:lnTo>
                    <a:pt x="161091" y="4602"/>
                  </a:lnTo>
                  <a:lnTo>
                    <a:pt x="161006" y="4475"/>
                  </a:lnTo>
                  <a:lnTo>
                    <a:pt x="160880" y="4348"/>
                  </a:lnTo>
                  <a:lnTo>
                    <a:pt x="160711" y="4222"/>
                  </a:lnTo>
                  <a:lnTo>
                    <a:pt x="160204" y="4011"/>
                  </a:lnTo>
                  <a:lnTo>
                    <a:pt x="159487" y="3757"/>
                  </a:lnTo>
                  <a:lnTo>
                    <a:pt x="158600" y="3546"/>
                  </a:lnTo>
                  <a:lnTo>
                    <a:pt x="157503" y="3335"/>
                  </a:lnTo>
                  <a:lnTo>
                    <a:pt x="156236" y="3082"/>
                  </a:lnTo>
                  <a:lnTo>
                    <a:pt x="154801" y="2871"/>
                  </a:lnTo>
                  <a:lnTo>
                    <a:pt x="153154" y="2660"/>
                  </a:lnTo>
                  <a:lnTo>
                    <a:pt x="151381" y="2491"/>
                  </a:lnTo>
                  <a:lnTo>
                    <a:pt x="147371" y="2069"/>
                  </a:lnTo>
                  <a:lnTo>
                    <a:pt x="142727" y="1731"/>
                  </a:lnTo>
                  <a:lnTo>
                    <a:pt x="137535" y="1393"/>
                  </a:lnTo>
                  <a:lnTo>
                    <a:pt x="131794" y="1098"/>
                  </a:lnTo>
                  <a:lnTo>
                    <a:pt x="125588" y="802"/>
                  </a:lnTo>
                  <a:lnTo>
                    <a:pt x="118961" y="591"/>
                  </a:lnTo>
                  <a:lnTo>
                    <a:pt x="111911" y="380"/>
                  </a:lnTo>
                  <a:lnTo>
                    <a:pt x="104523" y="211"/>
                  </a:lnTo>
                  <a:lnTo>
                    <a:pt x="96798" y="127"/>
                  </a:lnTo>
                  <a:lnTo>
                    <a:pt x="88820" y="42"/>
                  </a:lnTo>
                  <a:lnTo>
                    <a:pt x="8054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0" name="Google Shape;1400;p61"/>
            <p:cNvGrpSpPr/>
            <p:nvPr/>
          </p:nvGrpSpPr>
          <p:grpSpPr>
            <a:xfrm>
              <a:off x="1408600" y="760675"/>
              <a:ext cx="1947850" cy="3622150"/>
              <a:chOff x="1646150" y="1082150"/>
              <a:chExt cx="1947850" cy="3622150"/>
            </a:xfrm>
          </p:grpSpPr>
          <p:sp>
            <p:nvSpPr>
              <p:cNvPr id="1401" name="Google Shape;1401;p61"/>
              <p:cNvSpPr/>
              <p:nvPr/>
            </p:nvSpPr>
            <p:spPr>
              <a:xfrm>
                <a:off x="3092500" y="3642300"/>
                <a:ext cx="114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7" fill="none" extrusionOk="0">
                    <a:moveTo>
                      <a:pt x="42" y="1"/>
                    </a:moveTo>
                    <a:lnTo>
                      <a:pt x="42" y="1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457" y="1"/>
                    </a:lnTo>
                    <a:lnTo>
                      <a:pt x="457" y="1"/>
                    </a:lnTo>
                    <a:lnTo>
                      <a:pt x="4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61"/>
              <p:cNvSpPr/>
              <p:nvPr/>
            </p:nvSpPr>
            <p:spPr>
              <a:xfrm>
                <a:off x="2263650" y="3138775"/>
                <a:ext cx="175125" cy="66725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26690" fill="none" extrusionOk="0">
                    <a:moveTo>
                      <a:pt x="1989" y="0"/>
                    </a:moveTo>
                    <a:lnTo>
                      <a:pt x="1989" y="0"/>
                    </a:lnTo>
                    <a:lnTo>
                      <a:pt x="788" y="42"/>
                    </a:lnTo>
                    <a:lnTo>
                      <a:pt x="788" y="42"/>
                    </a:lnTo>
                    <a:lnTo>
                      <a:pt x="498" y="2901"/>
                    </a:lnTo>
                    <a:lnTo>
                      <a:pt x="290" y="5802"/>
                    </a:lnTo>
                    <a:lnTo>
                      <a:pt x="83" y="8745"/>
                    </a:lnTo>
                    <a:lnTo>
                      <a:pt x="0" y="11729"/>
                    </a:lnTo>
                    <a:lnTo>
                      <a:pt x="0" y="11729"/>
                    </a:lnTo>
                    <a:lnTo>
                      <a:pt x="373" y="26690"/>
                    </a:lnTo>
                    <a:lnTo>
                      <a:pt x="373" y="26690"/>
                    </a:lnTo>
                    <a:lnTo>
                      <a:pt x="3689" y="26441"/>
                    </a:lnTo>
                    <a:lnTo>
                      <a:pt x="7004" y="26109"/>
                    </a:lnTo>
                    <a:lnTo>
                      <a:pt x="7004" y="26109"/>
                    </a:lnTo>
                    <a:lnTo>
                      <a:pt x="5719" y="18691"/>
                    </a:lnTo>
                    <a:lnTo>
                      <a:pt x="5139" y="15417"/>
                    </a:lnTo>
                    <a:lnTo>
                      <a:pt x="4600" y="12516"/>
                    </a:lnTo>
                    <a:lnTo>
                      <a:pt x="4600" y="12516"/>
                    </a:lnTo>
                    <a:lnTo>
                      <a:pt x="3440" y="6838"/>
                    </a:lnTo>
                    <a:lnTo>
                      <a:pt x="198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61"/>
              <p:cNvSpPr/>
              <p:nvPr/>
            </p:nvSpPr>
            <p:spPr>
              <a:xfrm>
                <a:off x="2892550" y="2275725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61"/>
              <p:cNvSpPr/>
              <p:nvPr/>
            </p:nvSpPr>
            <p:spPr>
              <a:xfrm>
                <a:off x="2922600" y="2188700"/>
                <a:ext cx="311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3689" fill="none" extrusionOk="0">
                    <a:moveTo>
                      <a:pt x="1078" y="0"/>
                    </a:moveTo>
                    <a:lnTo>
                      <a:pt x="1078" y="0"/>
                    </a:lnTo>
                    <a:lnTo>
                      <a:pt x="705" y="1078"/>
                    </a:lnTo>
                    <a:lnTo>
                      <a:pt x="332" y="2155"/>
                    </a:lnTo>
                    <a:lnTo>
                      <a:pt x="332" y="2155"/>
                    </a:lnTo>
                    <a:lnTo>
                      <a:pt x="124" y="2901"/>
                    </a:lnTo>
                    <a:lnTo>
                      <a:pt x="0" y="3647"/>
                    </a:lnTo>
                    <a:lnTo>
                      <a:pt x="0" y="3647"/>
                    </a:lnTo>
                    <a:lnTo>
                      <a:pt x="124" y="3688"/>
                    </a:lnTo>
                    <a:lnTo>
                      <a:pt x="124" y="3688"/>
                    </a:lnTo>
                    <a:lnTo>
                      <a:pt x="622" y="3688"/>
                    </a:lnTo>
                    <a:lnTo>
                      <a:pt x="622" y="3688"/>
                    </a:lnTo>
                    <a:lnTo>
                      <a:pt x="1243" y="3647"/>
                    </a:lnTo>
                    <a:lnTo>
                      <a:pt x="1243" y="3647"/>
                    </a:lnTo>
                    <a:lnTo>
                      <a:pt x="1202" y="1865"/>
                    </a:lnTo>
                    <a:lnTo>
                      <a:pt x="107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61"/>
              <p:cNvSpPr/>
              <p:nvPr/>
            </p:nvSpPr>
            <p:spPr>
              <a:xfrm>
                <a:off x="2543375" y="2007375"/>
                <a:ext cx="50800" cy="240400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9616" fill="none" extrusionOk="0">
                    <a:moveTo>
                      <a:pt x="995" y="0"/>
                    </a:moveTo>
                    <a:lnTo>
                      <a:pt x="995" y="0"/>
                    </a:lnTo>
                    <a:lnTo>
                      <a:pt x="457" y="5098"/>
                    </a:lnTo>
                    <a:lnTo>
                      <a:pt x="1" y="9615"/>
                    </a:lnTo>
                    <a:lnTo>
                      <a:pt x="1" y="9615"/>
                    </a:lnTo>
                    <a:lnTo>
                      <a:pt x="540" y="8331"/>
                    </a:lnTo>
                    <a:lnTo>
                      <a:pt x="1078" y="7046"/>
                    </a:lnTo>
                    <a:lnTo>
                      <a:pt x="1078" y="7046"/>
                    </a:lnTo>
                    <a:lnTo>
                      <a:pt x="1410" y="6134"/>
                    </a:lnTo>
                    <a:lnTo>
                      <a:pt x="1741" y="5264"/>
                    </a:lnTo>
                    <a:lnTo>
                      <a:pt x="1866" y="4849"/>
                    </a:lnTo>
                    <a:lnTo>
                      <a:pt x="1949" y="4435"/>
                    </a:lnTo>
                    <a:lnTo>
                      <a:pt x="1949" y="4435"/>
                    </a:lnTo>
                    <a:lnTo>
                      <a:pt x="1990" y="4269"/>
                    </a:lnTo>
                    <a:lnTo>
                      <a:pt x="2032" y="4145"/>
                    </a:lnTo>
                    <a:lnTo>
                      <a:pt x="2032" y="4020"/>
                    </a:lnTo>
                    <a:lnTo>
                      <a:pt x="2032" y="3813"/>
                    </a:lnTo>
                    <a:lnTo>
                      <a:pt x="2032" y="3813"/>
                    </a:lnTo>
                    <a:lnTo>
                      <a:pt x="1990" y="3482"/>
                    </a:lnTo>
                    <a:lnTo>
                      <a:pt x="1990" y="3482"/>
                    </a:lnTo>
                    <a:lnTo>
                      <a:pt x="1824" y="2653"/>
                    </a:lnTo>
                    <a:lnTo>
                      <a:pt x="1824" y="2653"/>
                    </a:lnTo>
                    <a:lnTo>
                      <a:pt x="1576" y="1824"/>
                    </a:lnTo>
                    <a:lnTo>
                      <a:pt x="1286" y="912"/>
                    </a:lnTo>
                    <a:lnTo>
                      <a:pt x="1286" y="912"/>
                    </a:lnTo>
                    <a:lnTo>
                      <a:pt x="99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61"/>
              <p:cNvSpPr/>
              <p:nvPr/>
            </p:nvSpPr>
            <p:spPr>
              <a:xfrm>
                <a:off x="2164175" y="4384125"/>
                <a:ext cx="1046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8912" extrusionOk="0">
                    <a:moveTo>
                      <a:pt x="1" y="1"/>
                    </a:moveTo>
                    <a:lnTo>
                      <a:pt x="374" y="8828"/>
                    </a:lnTo>
                    <a:lnTo>
                      <a:pt x="4186" y="8911"/>
                    </a:lnTo>
                    <a:lnTo>
                      <a:pt x="3772" y="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61"/>
              <p:cNvSpPr/>
              <p:nvPr/>
            </p:nvSpPr>
            <p:spPr>
              <a:xfrm>
                <a:off x="2164175" y="4384125"/>
                <a:ext cx="1046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8912" fill="none" extrusionOk="0">
                    <a:moveTo>
                      <a:pt x="4186" y="8911"/>
                    </a:moveTo>
                    <a:lnTo>
                      <a:pt x="374" y="8828"/>
                    </a:lnTo>
                    <a:lnTo>
                      <a:pt x="1" y="1"/>
                    </a:lnTo>
                    <a:lnTo>
                      <a:pt x="3772" y="84"/>
                    </a:lnTo>
                    <a:lnTo>
                      <a:pt x="4186" y="89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61"/>
              <p:cNvSpPr/>
              <p:nvPr/>
            </p:nvSpPr>
            <p:spPr>
              <a:xfrm>
                <a:off x="1984950" y="4594450"/>
                <a:ext cx="304625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12185" h="4394" extrusionOk="0">
                    <a:moveTo>
                      <a:pt x="7253" y="1"/>
                    </a:moveTo>
                    <a:lnTo>
                      <a:pt x="7045" y="42"/>
                    </a:lnTo>
                    <a:lnTo>
                      <a:pt x="6797" y="125"/>
                    </a:lnTo>
                    <a:lnTo>
                      <a:pt x="6548" y="249"/>
                    </a:lnTo>
                    <a:lnTo>
                      <a:pt x="5636" y="747"/>
                    </a:lnTo>
                    <a:lnTo>
                      <a:pt x="4849" y="1161"/>
                    </a:lnTo>
                    <a:lnTo>
                      <a:pt x="4186" y="1451"/>
                    </a:lnTo>
                    <a:lnTo>
                      <a:pt x="3564" y="1700"/>
                    </a:lnTo>
                    <a:lnTo>
                      <a:pt x="2942" y="1866"/>
                    </a:lnTo>
                    <a:lnTo>
                      <a:pt x="2238" y="2073"/>
                    </a:lnTo>
                    <a:lnTo>
                      <a:pt x="373" y="2446"/>
                    </a:lnTo>
                    <a:lnTo>
                      <a:pt x="249" y="2487"/>
                    </a:lnTo>
                    <a:lnTo>
                      <a:pt x="166" y="2529"/>
                    </a:lnTo>
                    <a:lnTo>
                      <a:pt x="83" y="2653"/>
                    </a:lnTo>
                    <a:lnTo>
                      <a:pt x="41" y="2777"/>
                    </a:lnTo>
                    <a:lnTo>
                      <a:pt x="0" y="2902"/>
                    </a:lnTo>
                    <a:lnTo>
                      <a:pt x="0" y="3026"/>
                    </a:lnTo>
                    <a:lnTo>
                      <a:pt x="83" y="3358"/>
                    </a:lnTo>
                    <a:lnTo>
                      <a:pt x="166" y="3482"/>
                    </a:lnTo>
                    <a:lnTo>
                      <a:pt x="249" y="3648"/>
                    </a:lnTo>
                    <a:lnTo>
                      <a:pt x="373" y="3772"/>
                    </a:lnTo>
                    <a:lnTo>
                      <a:pt x="539" y="3896"/>
                    </a:lnTo>
                    <a:lnTo>
                      <a:pt x="705" y="4021"/>
                    </a:lnTo>
                    <a:lnTo>
                      <a:pt x="912" y="4104"/>
                    </a:lnTo>
                    <a:lnTo>
                      <a:pt x="1160" y="4145"/>
                    </a:lnTo>
                    <a:lnTo>
                      <a:pt x="1451" y="4187"/>
                    </a:lnTo>
                    <a:lnTo>
                      <a:pt x="6009" y="4187"/>
                    </a:lnTo>
                    <a:lnTo>
                      <a:pt x="8910" y="4269"/>
                    </a:lnTo>
                    <a:lnTo>
                      <a:pt x="11521" y="4394"/>
                    </a:lnTo>
                    <a:lnTo>
                      <a:pt x="11563" y="4394"/>
                    </a:lnTo>
                    <a:lnTo>
                      <a:pt x="11687" y="4352"/>
                    </a:lnTo>
                    <a:lnTo>
                      <a:pt x="11811" y="4311"/>
                    </a:lnTo>
                    <a:lnTo>
                      <a:pt x="12019" y="4187"/>
                    </a:lnTo>
                    <a:lnTo>
                      <a:pt x="12143" y="3979"/>
                    </a:lnTo>
                    <a:lnTo>
                      <a:pt x="12184" y="3855"/>
                    </a:lnTo>
                    <a:lnTo>
                      <a:pt x="12184" y="3731"/>
                    </a:lnTo>
                    <a:lnTo>
                      <a:pt x="11936" y="332"/>
                    </a:lnTo>
                    <a:lnTo>
                      <a:pt x="11894" y="208"/>
                    </a:lnTo>
                    <a:lnTo>
                      <a:pt x="11853" y="125"/>
                    </a:lnTo>
                    <a:lnTo>
                      <a:pt x="11770" y="84"/>
                    </a:lnTo>
                    <a:lnTo>
                      <a:pt x="11646" y="42"/>
                    </a:lnTo>
                    <a:lnTo>
                      <a:pt x="75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61"/>
              <p:cNvSpPr/>
              <p:nvPr/>
            </p:nvSpPr>
            <p:spPr>
              <a:xfrm>
                <a:off x="2262600" y="4477375"/>
                <a:ext cx="10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13" extrusionOk="0">
                    <a:moveTo>
                      <a:pt x="1" y="1"/>
                    </a:moveTo>
                    <a:lnTo>
                      <a:pt x="42" y="912"/>
                    </a:lnTo>
                    <a:lnTo>
                      <a:pt x="42" y="912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61"/>
              <p:cNvSpPr/>
              <p:nvPr/>
            </p:nvSpPr>
            <p:spPr>
              <a:xfrm>
                <a:off x="2262600" y="4477375"/>
                <a:ext cx="10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13" fill="none" extrusionOk="0">
                    <a:moveTo>
                      <a:pt x="1" y="1"/>
                    </a:moveTo>
                    <a:lnTo>
                      <a:pt x="42" y="912"/>
                    </a:lnTo>
                    <a:lnTo>
                      <a:pt x="42" y="91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61"/>
              <p:cNvSpPr/>
              <p:nvPr/>
            </p:nvSpPr>
            <p:spPr>
              <a:xfrm>
                <a:off x="2168325" y="4476350"/>
                <a:ext cx="953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954" extrusionOk="0">
                    <a:moveTo>
                      <a:pt x="0" y="0"/>
                    </a:moveTo>
                    <a:lnTo>
                      <a:pt x="42" y="871"/>
                    </a:lnTo>
                    <a:lnTo>
                      <a:pt x="3813" y="953"/>
                    </a:lnTo>
                    <a:lnTo>
                      <a:pt x="3772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61"/>
              <p:cNvSpPr/>
              <p:nvPr/>
            </p:nvSpPr>
            <p:spPr>
              <a:xfrm>
                <a:off x="2168325" y="4476350"/>
                <a:ext cx="953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954" fill="none" extrusionOk="0">
                    <a:moveTo>
                      <a:pt x="0" y="0"/>
                    </a:moveTo>
                    <a:lnTo>
                      <a:pt x="42" y="871"/>
                    </a:lnTo>
                    <a:lnTo>
                      <a:pt x="3813" y="953"/>
                    </a:lnTo>
                    <a:lnTo>
                      <a:pt x="3772" y="4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61"/>
              <p:cNvSpPr/>
              <p:nvPr/>
            </p:nvSpPr>
            <p:spPr>
              <a:xfrm>
                <a:off x="1995300" y="1625075"/>
                <a:ext cx="582300" cy="87135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34854" extrusionOk="0">
                    <a:moveTo>
                      <a:pt x="9367" y="0"/>
                    </a:moveTo>
                    <a:lnTo>
                      <a:pt x="7460" y="83"/>
                    </a:lnTo>
                    <a:lnTo>
                      <a:pt x="5595" y="249"/>
                    </a:lnTo>
                    <a:lnTo>
                      <a:pt x="5264" y="290"/>
                    </a:lnTo>
                    <a:lnTo>
                      <a:pt x="4974" y="373"/>
                    </a:lnTo>
                    <a:lnTo>
                      <a:pt x="4684" y="456"/>
                    </a:lnTo>
                    <a:lnTo>
                      <a:pt x="4393" y="580"/>
                    </a:lnTo>
                    <a:lnTo>
                      <a:pt x="3855" y="829"/>
                    </a:lnTo>
                    <a:lnTo>
                      <a:pt x="3357" y="1202"/>
                    </a:lnTo>
                    <a:lnTo>
                      <a:pt x="2901" y="1658"/>
                    </a:lnTo>
                    <a:lnTo>
                      <a:pt x="2570" y="2155"/>
                    </a:lnTo>
                    <a:lnTo>
                      <a:pt x="2404" y="2445"/>
                    </a:lnTo>
                    <a:lnTo>
                      <a:pt x="2280" y="2735"/>
                    </a:lnTo>
                    <a:lnTo>
                      <a:pt x="2197" y="3025"/>
                    </a:lnTo>
                    <a:lnTo>
                      <a:pt x="2114" y="3315"/>
                    </a:lnTo>
                    <a:lnTo>
                      <a:pt x="1700" y="5346"/>
                    </a:lnTo>
                    <a:lnTo>
                      <a:pt x="1244" y="7916"/>
                    </a:lnTo>
                    <a:lnTo>
                      <a:pt x="1037" y="9408"/>
                    </a:lnTo>
                    <a:lnTo>
                      <a:pt x="829" y="11024"/>
                    </a:lnTo>
                    <a:lnTo>
                      <a:pt x="664" y="12764"/>
                    </a:lnTo>
                    <a:lnTo>
                      <a:pt x="456" y="14671"/>
                    </a:lnTo>
                    <a:lnTo>
                      <a:pt x="332" y="16702"/>
                    </a:lnTo>
                    <a:lnTo>
                      <a:pt x="208" y="18857"/>
                    </a:lnTo>
                    <a:lnTo>
                      <a:pt x="83" y="21136"/>
                    </a:lnTo>
                    <a:lnTo>
                      <a:pt x="42" y="23540"/>
                    </a:lnTo>
                    <a:lnTo>
                      <a:pt x="0" y="26109"/>
                    </a:lnTo>
                    <a:lnTo>
                      <a:pt x="0" y="28761"/>
                    </a:lnTo>
                    <a:lnTo>
                      <a:pt x="83" y="31580"/>
                    </a:lnTo>
                    <a:lnTo>
                      <a:pt x="208" y="34522"/>
                    </a:lnTo>
                    <a:lnTo>
                      <a:pt x="20556" y="34854"/>
                    </a:lnTo>
                    <a:lnTo>
                      <a:pt x="20598" y="34191"/>
                    </a:lnTo>
                    <a:lnTo>
                      <a:pt x="20639" y="33320"/>
                    </a:lnTo>
                    <a:lnTo>
                      <a:pt x="20681" y="30917"/>
                    </a:lnTo>
                    <a:lnTo>
                      <a:pt x="20722" y="27808"/>
                    </a:lnTo>
                    <a:lnTo>
                      <a:pt x="20846" y="24037"/>
                    </a:lnTo>
                    <a:lnTo>
                      <a:pt x="20971" y="22006"/>
                    </a:lnTo>
                    <a:lnTo>
                      <a:pt x="21095" y="19810"/>
                    </a:lnTo>
                    <a:lnTo>
                      <a:pt x="21302" y="17572"/>
                    </a:lnTo>
                    <a:lnTo>
                      <a:pt x="21551" y="15210"/>
                    </a:lnTo>
                    <a:lnTo>
                      <a:pt x="21841" y="12806"/>
                    </a:lnTo>
                    <a:lnTo>
                      <a:pt x="22214" y="10361"/>
                    </a:lnTo>
                    <a:lnTo>
                      <a:pt x="22670" y="7874"/>
                    </a:lnTo>
                    <a:lnTo>
                      <a:pt x="23209" y="5388"/>
                    </a:lnTo>
                    <a:lnTo>
                      <a:pt x="23250" y="5015"/>
                    </a:lnTo>
                    <a:lnTo>
                      <a:pt x="23291" y="4642"/>
                    </a:lnTo>
                    <a:lnTo>
                      <a:pt x="23291" y="4269"/>
                    </a:lnTo>
                    <a:lnTo>
                      <a:pt x="23250" y="3937"/>
                    </a:lnTo>
                    <a:lnTo>
                      <a:pt x="23167" y="3606"/>
                    </a:lnTo>
                    <a:lnTo>
                      <a:pt x="23084" y="3233"/>
                    </a:lnTo>
                    <a:lnTo>
                      <a:pt x="22918" y="2942"/>
                    </a:lnTo>
                    <a:lnTo>
                      <a:pt x="22753" y="2611"/>
                    </a:lnTo>
                    <a:lnTo>
                      <a:pt x="22587" y="2321"/>
                    </a:lnTo>
                    <a:lnTo>
                      <a:pt x="22338" y="2072"/>
                    </a:lnTo>
                    <a:lnTo>
                      <a:pt x="22090" y="1824"/>
                    </a:lnTo>
                    <a:lnTo>
                      <a:pt x="21841" y="1575"/>
                    </a:lnTo>
                    <a:lnTo>
                      <a:pt x="21509" y="1409"/>
                    </a:lnTo>
                    <a:lnTo>
                      <a:pt x="21219" y="1243"/>
                    </a:lnTo>
                    <a:lnTo>
                      <a:pt x="20888" y="1078"/>
                    </a:lnTo>
                    <a:lnTo>
                      <a:pt x="20515" y="995"/>
                    </a:lnTo>
                    <a:lnTo>
                      <a:pt x="20432" y="953"/>
                    </a:lnTo>
                    <a:lnTo>
                      <a:pt x="18608" y="622"/>
                    </a:lnTo>
                    <a:lnTo>
                      <a:pt x="16785" y="332"/>
                    </a:lnTo>
                    <a:lnTo>
                      <a:pt x="14920" y="166"/>
                    </a:lnTo>
                    <a:lnTo>
                      <a:pt x="13096" y="41"/>
                    </a:lnTo>
                    <a:lnTo>
                      <a:pt x="11232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61"/>
              <p:cNvSpPr/>
              <p:nvPr/>
            </p:nvSpPr>
            <p:spPr>
              <a:xfrm>
                <a:off x="1995300" y="1625075"/>
                <a:ext cx="582300" cy="87135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34854" fill="none" extrusionOk="0">
                    <a:moveTo>
                      <a:pt x="20432" y="953"/>
                    </a:moveTo>
                    <a:lnTo>
                      <a:pt x="20432" y="953"/>
                    </a:lnTo>
                    <a:lnTo>
                      <a:pt x="18608" y="622"/>
                    </a:lnTo>
                    <a:lnTo>
                      <a:pt x="16785" y="332"/>
                    </a:lnTo>
                    <a:lnTo>
                      <a:pt x="14920" y="166"/>
                    </a:lnTo>
                    <a:lnTo>
                      <a:pt x="13096" y="41"/>
                    </a:lnTo>
                    <a:lnTo>
                      <a:pt x="11232" y="0"/>
                    </a:lnTo>
                    <a:lnTo>
                      <a:pt x="9367" y="0"/>
                    </a:lnTo>
                    <a:lnTo>
                      <a:pt x="7460" y="83"/>
                    </a:lnTo>
                    <a:lnTo>
                      <a:pt x="5595" y="249"/>
                    </a:lnTo>
                    <a:lnTo>
                      <a:pt x="5595" y="249"/>
                    </a:lnTo>
                    <a:lnTo>
                      <a:pt x="5264" y="290"/>
                    </a:lnTo>
                    <a:lnTo>
                      <a:pt x="4974" y="373"/>
                    </a:lnTo>
                    <a:lnTo>
                      <a:pt x="4684" y="456"/>
                    </a:lnTo>
                    <a:lnTo>
                      <a:pt x="4393" y="580"/>
                    </a:lnTo>
                    <a:lnTo>
                      <a:pt x="3855" y="829"/>
                    </a:lnTo>
                    <a:lnTo>
                      <a:pt x="3357" y="1202"/>
                    </a:lnTo>
                    <a:lnTo>
                      <a:pt x="2901" y="1658"/>
                    </a:lnTo>
                    <a:lnTo>
                      <a:pt x="2570" y="2155"/>
                    </a:lnTo>
                    <a:lnTo>
                      <a:pt x="2404" y="2445"/>
                    </a:lnTo>
                    <a:lnTo>
                      <a:pt x="2280" y="2735"/>
                    </a:lnTo>
                    <a:lnTo>
                      <a:pt x="2197" y="3025"/>
                    </a:lnTo>
                    <a:lnTo>
                      <a:pt x="2114" y="3315"/>
                    </a:lnTo>
                    <a:lnTo>
                      <a:pt x="2114" y="3315"/>
                    </a:lnTo>
                    <a:lnTo>
                      <a:pt x="1700" y="5346"/>
                    </a:lnTo>
                    <a:lnTo>
                      <a:pt x="1244" y="7916"/>
                    </a:lnTo>
                    <a:lnTo>
                      <a:pt x="1037" y="9408"/>
                    </a:lnTo>
                    <a:lnTo>
                      <a:pt x="829" y="11024"/>
                    </a:lnTo>
                    <a:lnTo>
                      <a:pt x="664" y="12764"/>
                    </a:lnTo>
                    <a:lnTo>
                      <a:pt x="456" y="14671"/>
                    </a:lnTo>
                    <a:lnTo>
                      <a:pt x="332" y="16702"/>
                    </a:lnTo>
                    <a:lnTo>
                      <a:pt x="208" y="18857"/>
                    </a:lnTo>
                    <a:lnTo>
                      <a:pt x="83" y="21136"/>
                    </a:lnTo>
                    <a:lnTo>
                      <a:pt x="42" y="23540"/>
                    </a:lnTo>
                    <a:lnTo>
                      <a:pt x="0" y="26109"/>
                    </a:lnTo>
                    <a:lnTo>
                      <a:pt x="0" y="28761"/>
                    </a:lnTo>
                    <a:lnTo>
                      <a:pt x="83" y="31580"/>
                    </a:lnTo>
                    <a:lnTo>
                      <a:pt x="208" y="34522"/>
                    </a:lnTo>
                    <a:lnTo>
                      <a:pt x="20556" y="34854"/>
                    </a:lnTo>
                    <a:lnTo>
                      <a:pt x="20556" y="34854"/>
                    </a:lnTo>
                    <a:lnTo>
                      <a:pt x="20598" y="34191"/>
                    </a:lnTo>
                    <a:lnTo>
                      <a:pt x="20639" y="33320"/>
                    </a:lnTo>
                    <a:lnTo>
                      <a:pt x="20681" y="30917"/>
                    </a:lnTo>
                    <a:lnTo>
                      <a:pt x="20722" y="27808"/>
                    </a:lnTo>
                    <a:lnTo>
                      <a:pt x="20846" y="24037"/>
                    </a:lnTo>
                    <a:lnTo>
                      <a:pt x="20971" y="22006"/>
                    </a:lnTo>
                    <a:lnTo>
                      <a:pt x="21095" y="19810"/>
                    </a:lnTo>
                    <a:lnTo>
                      <a:pt x="21302" y="17572"/>
                    </a:lnTo>
                    <a:lnTo>
                      <a:pt x="21551" y="15210"/>
                    </a:lnTo>
                    <a:lnTo>
                      <a:pt x="21841" y="12806"/>
                    </a:lnTo>
                    <a:lnTo>
                      <a:pt x="22214" y="10361"/>
                    </a:lnTo>
                    <a:lnTo>
                      <a:pt x="22670" y="7874"/>
                    </a:lnTo>
                    <a:lnTo>
                      <a:pt x="23209" y="5388"/>
                    </a:lnTo>
                    <a:lnTo>
                      <a:pt x="23209" y="5388"/>
                    </a:lnTo>
                    <a:lnTo>
                      <a:pt x="23250" y="5015"/>
                    </a:lnTo>
                    <a:lnTo>
                      <a:pt x="23291" y="4642"/>
                    </a:lnTo>
                    <a:lnTo>
                      <a:pt x="23291" y="4269"/>
                    </a:lnTo>
                    <a:lnTo>
                      <a:pt x="23250" y="3937"/>
                    </a:lnTo>
                    <a:lnTo>
                      <a:pt x="23167" y="3606"/>
                    </a:lnTo>
                    <a:lnTo>
                      <a:pt x="23084" y="3233"/>
                    </a:lnTo>
                    <a:lnTo>
                      <a:pt x="22918" y="2942"/>
                    </a:lnTo>
                    <a:lnTo>
                      <a:pt x="22753" y="2611"/>
                    </a:lnTo>
                    <a:lnTo>
                      <a:pt x="22587" y="2321"/>
                    </a:lnTo>
                    <a:lnTo>
                      <a:pt x="22338" y="2072"/>
                    </a:lnTo>
                    <a:lnTo>
                      <a:pt x="22090" y="1824"/>
                    </a:lnTo>
                    <a:lnTo>
                      <a:pt x="21841" y="1575"/>
                    </a:lnTo>
                    <a:lnTo>
                      <a:pt x="21509" y="1409"/>
                    </a:lnTo>
                    <a:lnTo>
                      <a:pt x="21219" y="1243"/>
                    </a:lnTo>
                    <a:lnTo>
                      <a:pt x="20888" y="1078"/>
                    </a:lnTo>
                    <a:lnTo>
                      <a:pt x="20515" y="995"/>
                    </a:lnTo>
                    <a:lnTo>
                      <a:pt x="20515" y="995"/>
                    </a:lnTo>
                    <a:lnTo>
                      <a:pt x="20432" y="95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61"/>
              <p:cNvSpPr/>
              <p:nvPr/>
            </p:nvSpPr>
            <p:spPr>
              <a:xfrm>
                <a:off x="2202525" y="1711050"/>
                <a:ext cx="891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2322" extrusionOk="0">
                    <a:moveTo>
                      <a:pt x="2031" y="1"/>
                    </a:moveTo>
                    <a:lnTo>
                      <a:pt x="0" y="374"/>
                    </a:lnTo>
                    <a:lnTo>
                      <a:pt x="580" y="1907"/>
                    </a:lnTo>
                    <a:lnTo>
                      <a:pt x="663" y="2031"/>
                    </a:lnTo>
                    <a:lnTo>
                      <a:pt x="705" y="2114"/>
                    </a:lnTo>
                    <a:lnTo>
                      <a:pt x="829" y="2156"/>
                    </a:lnTo>
                    <a:lnTo>
                      <a:pt x="953" y="2197"/>
                    </a:lnTo>
                    <a:lnTo>
                      <a:pt x="1699" y="2322"/>
                    </a:lnTo>
                    <a:lnTo>
                      <a:pt x="1906" y="2322"/>
                    </a:lnTo>
                    <a:lnTo>
                      <a:pt x="2114" y="2239"/>
                    </a:lnTo>
                    <a:lnTo>
                      <a:pt x="3564" y="136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61"/>
              <p:cNvSpPr/>
              <p:nvPr/>
            </p:nvSpPr>
            <p:spPr>
              <a:xfrm>
                <a:off x="2160025" y="1753525"/>
                <a:ext cx="90175" cy="32017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12807" extrusionOk="0">
                    <a:moveTo>
                      <a:pt x="2819" y="1"/>
                    </a:moveTo>
                    <a:lnTo>
                      <a:pt x="2570" y="42"/>
                    </a:lnTo>
                    <a:lnTo>
                      <a:pt x="2239" y="747"/>
                    </a:lnTo>
                    <a:lnTo>
                      <a:pt x="1866" y="1700"/>
                    </a:lnTo>
                    <a:lnTo>
                      <a:pt x="1493" y="2778"/>
                    </a:lnTo>
                    <a:lnTo>
                      <a:pt x="1120" y="3938"/>
                    </a:lnTo>
                    <a:lnTo>
                      <a:pt x="747" y="5140"/>
                    </a:lnTo>
                    <a:lnTo>
                      <a:pt x="457" y="6300"/>
                    </a:lnTo>
                    <a:lnTo>
                      <a:pt x="208" y="7336"/>
                    </a:lnTo>
                    <a:lnTo>
                      <a:pt x="1" y="8207"/>
                    </a:lnTo>
                    <a:lnTo>
                      <a:pt x="498" y="9574"/>
                    </a:lnTo>
                    <a:lnTo>
                      <a:pt x="913" y="10693"/>
                    </a:lnTo>
                    <a:lnTo>
                      <a:pt x="1244" y="11481"/>
                    </a:lnTo>
                    <a:lnTo>
                      <a:pt x="1493" y="12061"/>
                    </a:lnTo>
                    <a:lnTo>
                      <a:pt x="1700" y="12434"/>
                    </a:lnTo>
                    <a:lnTo>
                      <a:pt x="1866" y="12683"/>
                    </a:lnTo>
                    <a:lnTo>
                      <a:pt x="1949" y="12807"/>
                    </a:lnTo>
                    <a:lnTo>
                      <a:pt x="3606" y="8041"/>
                    </a:lnTo>
                    <a:lnTo>
                      <a:pt x="3565" y="7212"/>
                    </a:lnTo>
                    <a:lnTo>
                      <a:pt x="3441" y="5181"/>
                    </a:lnTo>
                    <a:lnTo>
                      <a:pt x="3399" y="3897"/>
                    </a:lnTo>
                    <a:lnTo>
                      <a:pt x="3399" y="2570"/>
                    </a:lnTo>
                    <a:lnTo>
                      <a:pt x="3399" y="1327"/>
                    </a:lnTo>
                    <a:lnTo>
                      <a:pt x="3482" y="167"/>
                    </a:lnTo>
                    <a:lnTo>
                      <a:pt x="3275" y="84"/>
                    </a:lnTo>
                    <a:lnTo>
                      <a:pt x="3026" y="42"/>
                    </a:lnTo>
                    <a:lnTo>
                      <a:pt x="281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61"/>
              <p:cNvSpPr/>
              <p:nvPr/>
            </p:nvSpPr>
            <p:spPr>
              <a:xfrm>
                <a:off x="2160025" y="1753525"/>
                <a:ext cx="90175" cy="32017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12807" fill="none" extrusionOk="0">
                    <a:moveTo>
                      <a:pt x="3482" y="167"/>
                    </a:moveTo>
                    <a:lnTo>
                      <a:pt x="3482" y="167"/>
                    </a:lnTo>
                    <a:lnTo>
                      <a:pt x="3275" y="84"/>
                    </a:lnTo>
                    <a:lnTo>
                      <a:pt x="3026" y="42"/>
                    </a:lnTo>
                    <a:lnTo>
                      <a:pt x="2819" y="1"/>
                    </a:lnTo>
                    <a:lnTo>
                      <a:pt x="2570" y="42"/>
                    </a:lnTo>
                    <a:lnTo>
                      <a:pt x="2570" y="42"/>
                    </a:lnTo>
                    <a:lnTo>
                      <a:pt x="2239" y="747"/>
                    </a:lnTo>
                    <a:lnTo>
                      <a:pt x="1866" y="1700"/>
                    </a:lnTo>
                    <a:lnTo>
                      <a:pt x="1493" y="2778"/>
                    </a:lnTo>
                    <a:lnTo>
                      <a:pt x="1120" y="3938"/>
                    </a:lnTo>
                    <a:lnTo>
                      <a:pt x="747" y="5140"/>
                    </a:lnTo>
                    <a:lnTo>
                      <a:pt x="457" y="6300"/>
                    </a:lnTo>
                    <a:lnTo>
                      <a:pt x="208" y="7336"/>
                    </a:lnTo>
                    <a:lnTo>
                      <a:pt x="1" y="8207"/>
                    </a:lnTo>
                    <a:lnTo>
                      <a:pt x="1" y="8207"/>
                    </a:lnTo>
                    <a:lnTo>
                      <a:pt x="498" y="9574"/>
                    </a:lnTo>
                    <a:lnTo>
                      <a:pt x="913" y="10693"/>
                    </a:lnTo>
                    <a:lnTo>
                      <a:pt x="1244" y="11481"/>
                    </a:lnTo>
                    <a:lnTo>
                      <a:pt x="1493" y="12061"/>
                    </a:lnTo>
                    <a:lnTo>
                      <a:pt x="1700" y="12434"/>
                    </a:lnTo>
                    <a:lnTo>
                      <a:pt x="1866" y="12683"/>
                    </a:lnTo>
                    <a:lnTo>
                      <a:pt x="1949" y="12807"/>
                    </a:lnTo>
                    <a:lnTo>
                      <a:pt x="3606" y="8041"/>
                    </a:lnTo>
                    <a:lnTo>
                      <a:pt x="3606" y="8041"/>
                    </a:lnTo>
                    <a:lnTo>
                      <a:pt x="3565" y="7212"/>
                    </a:lnTo>
                    <a:lnTo>
                      <a:pt x="3441" y="5181"/>
                    </a:lnTo>
                    <a:lnTo>
                      <a:pt x="3399" y="3897"/>
                    </a:lnTo>
                    <a:lnTo>
                      <a:pt x="3399" y="2570"/>
                    </a:lnTo>
                    <a:lnTo>
                      <a:pt x="3399" y="1327"/>
                    </a:lnTo>
                    <a:lnTo>
                      <a:pt x="3482" y="1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61"/>
              <p:cNvSpPr/>
              <p:nvPr/>
            </p:nvSpPr>
            <p:spPr>
              <a:xfrm>
                <a:off x="2192150" y="1395050"/>
                <a:ext cx="236250" cy="316025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2641" extrusionOk="0">
                    <a:moveTo>
                      <a:pt x="9284" y="1"/>
                    </a:moveTo>
                    <a:lnTo>
                      <a:pt x="3648" y="4145"/>
                    </a:lnTo>
                    <a:lnTo>
                      <a:pt x="3772" y="4974"/>
                    </a:lnTo>
                    <a:lnTo>
                      <a:pt x="3813" y="5761"/>
                    </a:lnTo>
                    <a:lnTo>
                      <a:pt x="3813" y="6176"/>
                    </a:lnTo>
                    <a:lnTo>
                      <a:pt x="3772" y="6549"/>
                    </a:lnTo>
                    <a:lnTo>
                      <a:pt x="3689" y="6922"/>
                    </a:lnTo>
                    <a:lnTo>
                      <a:pt x="3565" y="7253"/>
                    </a:lnTo>
                    <a:lnTo>
                      <a:pt x="3399" y="7585"/>
                    </a:lnTo>
                    <a:lnTo>
                      <a:pt x="3192" y="7916"/>
                    </a:lnTo>
                    <a:lnTo>
                      <a:pt x="2943" y="8206"/>
                    </a:lnTo>
                    <a:lnTo>
                      <a:pt x="2653" y="8455"/>
                    </a:lnTo>
                    <a:lnTo>
                      <a:pt x="2280" y="8662"/>
                    </a:lnTo>
                    <a:lnTo>
                      <a:pt x="1866" y="8869"/>
                    </a:lnTo>
                    <a:lnTo>
                      <a:pt x="1368" y="9035"/>
                    </a:lnTo>
                    <a:lnTo>
                      <a:pt x="830" y="9160"/>
                    </a:lnTo>
                    <a:lnTo>
                      <a:pt x="457" y="9615"/>
                    </a:lnTo>
                    <a:lnTo>
                      <a:pt x="332" y="9864"/>
                    </a:lnTo>
                    <a:lnTo>
                      <a:pt x="208" y="10154"/>
                    </a:lnTo>
                    <a:lnTo>
                      <a:pt x="84" y="10444"/>
                    </a:lnTo>
                    <a:lnTo>
                      <a:pt x="42" y="10693"/>
                    </a:lnTo>
                    <a:lnTo>
                      <a:pt x="1" y="10983"/>
                    </a:lnTo>
                    <a:lnTo>
                      <a:pt x="1" y="11273"/>
                    </a:lnTo>
                    <a:lnTo>
                      <a:pt x="84" y="11522"/>
                    </a:lnTo>
                    <a:lnTo>
                      <a:pt x="208" y="11770"/>
                    </a:lnTo>
                    <a:lnTo>
                      <a:pt x="374" y="11978"/>
                    </a:lnTo>
                    <a:lnTo>
                      <a:pt x="664" y="12185"/>
                    </a:lnTo>
                    <a:lnTo>
                      <a:pt x="954" y="12351"/>
                    </a:lnTo>
                    <a:lnTo>
                      <a:pt x="1368" y="12475"/>
                    </a:lnTo>
                    <a:lnTo>
                      <a:pt x="1866" y="12599"/>
                    </a:lnTo>
                    <a:lnTo>
                      <a:pt x="2446" y="12641"/>
                    </a:lnTo>
                    <a:lnTo>
                      <a:pt x="3026" y="12641"/>
                    </a:lnTo>
                    <a:lnTo>
                      <a:pt x="3606" y="12599"/>
                    </a:lnTo>
                    <a:lnTo>
                      <a:pt x="4145" y="12516"/>
                    </a:lnTo>
                    <a:lnTo>
                      <a:pt x="4684" y="12434"/>
                    </a:lnTo>
                    <a:lnTo>
                      <a:pt x="5181" y="12309"/>
                    </a:lnTo>
                    <a:lnTo>
                      <a:pt x="5678" y="12143"/>
                    </a:lnTo>
                    <a:lnTo>
                      <a:pt x="6134" y="11978"/>
                    </a:lnTo>
                    <a:lnTo>
                      <a:pt x="6590" y="11770"/>
                    </a:lnTo>
                    <a:lnTo>
                      <a:pt x="7378" y="11315"/>
                    </a:lnTo>
                    <a:lnTo>
                      <a:pt x="8123" y="10817"/>
                    </a:lnTo>
                    <a:lnTo>
                      <a:pt x="8828" y="10320"/>
                    </a:lnTo>
                    <a:lnTo>
                      <a:pt x="9450" y="9781"/>
                    </a:lnTo>
                    <a:lnTo>
                      <a:pt x="9160" y="9367"/>
                    </a:lnTo>
                    <a:lnTo>
                      <a:pt x="8911" y="8911"/>
                    </a:lnTo>
                    <a:lnTo>
                      <a:pt x="8704" y="8372"/>
                    </a:lnTo>
                    <a:lnTo>
                      <a:pt x="8538" y="7792"/>
                    </a:lnTo>
                    <a:lnTo>
                      <a:pt x="8455" y="7170"/>
                    </a:lnTo>
                    <a:lnTo>
                      <a:pt x="8414" y="6549"/>
                    </a:lnTo>
                    <a:lnTo>
                      <a:pt x="8372" y="5844"/>
                    </a:lnTo>
                    <a:lnTo>
                      <a:pt x="8414" y="5181"/>
                    </a:lnTo>
                    <a:lnTo>
                      <a:pt x="8455" y="4477"/>
                    </a:lnTo>
                    <a:lnTo>
                      <a:pt x="8538" y="3772"/>
                    </a:lnTo>
                    <a:lnTo>
                      <a:pt x="8745" y="2404"/>
                    </a:lnTo>
                    <a:lnTo>
                      <a:pt x="8994" y="1120"/>
                    </a:lnTo>
                    <a:lnTo>
                      <a:pt x="9284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61"/>
              <p:cNvSpPr/>
              <p:nvPr/>
            </p:nvSpPr>
            <p:spPr>
              <a:xfrm>
                <a:off x="2192150" y="1395050"/>
                <a:ext cx="236250" cy="316025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2641" fill="none" extrusionOk="0">
                    <a:moveTo>
                      <a:pt x="9284" y="1"/>
                    </a:moveTo>
                    <a:lnTo>
                      <a:pt x="9284" y="1"/>
                    </a:lnTo>
                    <a:lnTo>
                      <a:pt x="8994" y="1120"/>
                    </a:lnTo>
                    <a:lnTo>
                      <a:pt x="8745" y="2404"/>
                    </a:lnTo>
                    <a:lnTo>
                      <a:pt x="8538" y="3772"/>
                    </a:lnTo>
                    <a:lnTo>
                      <a:pt x="8455" y="4477"/>
                    </a:lnTo>
                    <a:lnTo>
                      <a:pt x="8414" y="5181"/>
                    </a:lnTo>
                    <a:lnTo>
                      <a:pt x="8372" y="5844"/>
                    </a:lnTo>
                    <a:lnTo>
                      <a:pt x="8414" y="6549"/>
                    </a:lnTo>
                    <a:lnTo>
                      <a:pt x="8455" y="7170"/>
                    </a:lnTo>
                    <a:lnTo>
                      <a:pt x="8538" y="7792"/>
                    </a:lnTo>
                    <a:lnTo>
                      <a:pt x="8704" y="8372"/>
                    </a:lnTo>
                    <a:lnTo>
                      <a:pt x="8911" y="8911"/>
                    </a:lnTo>
                    <a:lnTo>
                      <a:pt x="9160" y="9367"/>
                    </a:lnTo>
                    <a:lnTo>
                      <a:pt x="9450" y="9781"/>
                    </a:lnTo>
                    <a:lnTo>
                      <a:pt x="9450" y="9781"/>
                    </a:lnTo>
                    <a:lnTo>
                      <a:pt x="8828" y="10320"/>
                    </a:lnTo>
                    <a:lnTo>
                      <a:pt x="8123" y="10817"/>
                    </a:lnTo>
                    <a:lnTo>
                      <a:pt x="7378" y="11315"/>
                    </a:lnTo>
                    <a:lnTo>
                      <a:pt x="6590" y="11770"/>
                    </a:lnTo>
                    <a:lnTo>
                      <a:pt x="6134" y="11978"/>
                    </a:lnTo>
                    <a:lnTo>
                      <a:pt x="5678" y="12143"/>
                    </a:lnTo>
                    <a:lnTo>
                      <a:pt x="5181" y="12309"/>
                    </a:lnTo>
                    <a:lnTo>
                      <a:pt x="4684" y="12434"/>
                    </a:lnTo>
                    <a:lnTo>
                      <a:pt x="4145" y="12516"/>
                    </a:lnTo>
                    <a:lnTo>
                      <a:pt x="3606" y="12599"/>
                    </a:lnTo>
                    <a:lnTo>
                      <a:pt x="3026" y="12641"/>
                    </a:lnTo>
                    <a:lnTo>
                      <a:pt x="2446" y="12641"/>
                    </a:lnTo>
                    <a:lnTo>
                      <a:pt x="2446" y="12641"/>
                    </a:lnTo>
                    <a:lnTo>
                      <a:pt x="1866" y="12599"/>
                    </a:lnTo>
                    <a:lnTo>
                      <a:pt x="1368" y="12475"/>
                    </a:lnTo>
                    <a:lnTo>
                      <a:pt x="954" y="12351"/>
                    </a:lnTo>
                    <a:lnTo>
                      <a:pt x="664" y="12185"/>
                    </a:lnTo>
                    <a:lnTo>
                      <a:pt x="374" y="11978"/>
                    </a:lnTo>
                    <a:lnTo>
                      <a:pt x="208" y="11770"/>
                    </a:lnTo>
                    <a:lnTo>
                      <a:pt x="84" y="11522"/>
                    </a:lnTo>
                    <a:lnTo>
                      <a:pt x="1" y="11273"/>
                    </a:lnTo>
                    <a:lnTo>
                      <a:pt x="1" y="10983"/>
                    </a:lnTo>
                    <a:lnTo>
                      <a:pt x="42" y="10693"/>
                    </a:lnTo>
                    <a:lnTo>
                      <a:pt x="84" y="10444"/>
                    </a:lnTo>
                    <a:lnTo>
                      <a:pt x="208" y="10154"/>
                    </a:lnTo>
                    <a:lnTo>
                      <a:pt x="332" y="9864"/>
                    </a:lnTo>
                    <a:lnTo>
                      <a:pt x="457" y="9615"/>
                    </a:lnTo>
                    <a:lnTo>
                      <a:pt x="830" y="9160"/>
                    </a:lnTo>
                    <a:lnTo>
                      <a:pt x="830" y="9160"/>
                    </a:lnTo>
                    <a:lnTo>
                      <a:pt x="1368" y="9035"/>
                    </a:lnTo>
                    <a:lnTo>
                      <a:pt x="1866" y="8869"/>
                    </a:lnTo>
                    <a:lnTo>
                      <a:pt x="2280" y="8662"/>
                    </a:lnTo>
                    <a:lnTo>
                      <a:pt x="2653" y="8455"/>
                    </a:lnTo>
                    <a:lnTo>
                      <a:pt x="2943" y="8206"/>
                    </a:lnTo>
                    <a:lnTo>
                      <a:pt x="3192" y="7916"/>
                    </a:lnTo>
                    <a:lnTo>
                      <a:pt x="3399" y="7585"/>
                    </a:lnTo>
                    <a:lnTo>
                      <a:pt x="3565" y="7253"/>
                    </a:lnTo>
                    <a:lnTo>
                      <a:pt x="3689" y="6922"/>
                    </a:lnTo>
                    <a:lnTo>
                      <a:pt x="3772" y="6549"/>
                    </a:lnTo>
                    <a:lnTo>
                      <a:pt x="3813" y="6176"/>
                    </a:lnTo>
                    <a:lnTo>
                      <a:pt x="3813" y="5761"/>
                    </a:lnTo>
                    <a:lnTo>
                      <a:pt x="3772" y="4974"/>
                    </a:lnTo>
                    <a:lnTo>
                      <a:pt x="3648" y="4145"/>
                    </a:lnTo>
                    <a:lnTo>
                      <a:pt x="928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61"/>
              <p:cNvSpPr/>
              <p:nvPr/>
            </p:nvSpPr>
            <p:spPr>
              <a:xfrm>
                <a:off x="2253275" y="1627125"/>
                <a:ext cx="2010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6425" extrusionOk="0">
                    <a:moveTo>
                      <a:pt x="7088" y="1"/>
                    </a:moveTo>
                    <a:lnTo>
                      <a:pt x="7005" y="42"/>
                    </a:lnTo>
                    <a:lnTo>
                      <a:pt x="6922" y="84"/>
                    </a:lnTo>
                    <a:lnTo>
                      <a:pt x="6880" y="125"/>
                    </a:lnTo>
                    <a:lnTo>
                      <a:pt x="6673" y="415"/>
                    </a:lnTo>
                    <a:lnTo>
                      <a:pt x="6383" y="788"/>
                    </a:lnTo>
                    <a:lnTo>
                      <a:pt x="5927" y="1286"/>
                    </a:lnTo>
                    <a:lnTo>
                      <a:pt x="5637" y="1534"/>
                    </a:lnTo>
                    <a:lnTo>
                      <a:pt x="5264" y="1783"/>
                    </a:lnTo>
                    <a:lnTo>
                      <a:pt x="4850" y="2032"/>
                    </a:lnTo>
                    <a:lnTo>
                      <a:pt x="4394" y="2280"/>
                    </a:lnTo>
                    <a:lnTo>
                      <a:pt x="3855" y="2529"/>
                    </a:lnTo>
                    <a:lnTo>
                      <a:pt x="3275" y="2736"/>
                    </a:lnTo>
                    <a:lnTo>
                      <a:pt x="2570" y="2943"/>
                    </a:lnTo>
                    <a:lnTo>
                      <a:pt x="1824" y="3109"/>
                    </a:lnTo>
                    <a:lnTo>
                      <a:pt x="954" y="3275"/>
                    </a:lnTo>
                    <a:lnTo>
                      <a:pt x="1" y="3358"/>
                    </a:lnTo>
                    <a:lnTo>
                      <a:pt x="332" y="3606"/>
                    </a:lnTo>
                    <a:lnTo>
                      <a:pt x="622" y="3979"/>
                    </a:lnTo>
                    <a:lnTo>
                      <a:pt x="954" y="4352"/>
                    </a:lnTo>
                    <a:lnTo>
                      <a:pt x="1244" y="4808"/>
                    </a:lnTo>
                    <a:lnTo>
                      <a:pt x="1783" y="5679"/>
                    </a:lnTo>
                    <a:lnTo>
                      <a:pt x="2197" y="6425"/>
                    </a:lnTo>
                    <a:lnTo>
                      <a:pt x="2943" y="6093"/>
                    </a:lnTo>
                    <a:lnTo>
                      <a:pt x="3814" y="5679"/>
                    </a:lnTo>
                    <a:lnTo>
                      <a:pt x="4808" y="5140"/>
                    </a:lnTo>
                    <a:lnTo>
                      <a:pt x="5264" y="4808"/>
                    </a:lnTo>
                    <a:lnTo>
                      <a:pt x="5761" y="4435"/>
                    </a:lnTo>
                    <a:lnTo>
                      <a:pt x="6217" y="4062"/>
                    </a:lnTo>
                    <a:lnTo>
                      <a:pt x="6673" y="3648"/>
                    </a:lnTo>
                    <a:lnTo>
                      <a:pt x="7046" y="3233"/>
                    </a:lnTo>
                    <a:lnTo>
                      <a:pt x="7378" y="2736"/>
                    </a:lnTo>
                    <a:lnTo>
                      <a:pt x="7668" y="2239"/>
                    </a:lnTo>
                    <a:lnTo>
                      <a:pt x="7875" y="1742"/>
                    </a:lnTo>
                    <a:lnTo>
                      <a:pt x="7999" y="1161"/>
                    </a:lnTo>
                    <a:lnTo>
                      <a:pt x="8041" y="913"/>
                    </a:lnTo>
                    <a:lnTo>
                      <a:pt x="8041" y="623"/>
                    </a:lnTo>
                    <a:lnTo>
                      <a:pt x="7999" y="457"/>
                    </a:lnTo>
                    <a:lnTo>
                      <a:pt x="7875" y="332"/>
                    </a:lnTo>
                    <a:lnTo>
                      <a:pt x="7543" y="167"/>
                    </a:lnTo>
                    <a:lnTo>
                      <a:pt x="7212" y="42"/>
                    </a:lnTo>
                    <a:lnTo>
                      <a:pt x="70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61"/>
              <p:cNvSpPr/>
              <p:nvPr/>
            </p:nvSpPr>
            <p:spPr>
              <a:xfrm>
                <a:off x="2253275" y="1627125"/>
                <a:ext cx="2010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6425" fill="none" extrusionOk="0">
                    <a:moveTo>
                      <a:pt x="7875" y="332"/>
                    </a:moveTo>
                    <a:lnTo>
                      <a:pt x="7875" y="332"/>
                    </a:lnTo>
                    <a:lnTo>
                      <a:pt x="7543" y="167"/>
                    </a:lnTo>
                    <a:lnTo>
                      <a:pt x="7212" y="42"/>
                    </a:lnTo>
                    <a:lnTo>
                      <a:pt x="7212" y="42"/>
                    </a:lnTo>
                    <a:lnTo>
                      <a:pt x="7088" y="1"/>
                    </a:lnTo>
                    <a:lnTo>
                      <a:pt x="7005" y="42"/>
                    </a:lnTo>
                    <a:lnTo>
                      <a:pt x="6922" y="84"/>
                    </a:lnTo>
                    <a:lnTo>
                      <a:pt x="6880" y="125"/>
                    </a:lnTo>
                    <a:lnTo>
                      <a:pt x="6880" y="125"/>
                    </a:lnTo>
                    <a:lnTo>
                      <a:pt x="6673" y="415"/>
                    </a:lnTo>
                    <a:lnTo>
                      <a:pt x="6383" y="788"/>
                    </a:lnTo>
                    <a:lnTo>
                      <a:pt x="5927" y="1286"/>
                    </a:lnTo>
                    <a:lnTo>
                      <a:pt x="5637" y="1534"/>
                    </a:lnTo>
                    <a:lnTo>
                      <a:pt x="5264" y="1783"/>
                    </a:lnTo>
                    <a:lnTo>
                      <a:pt x="4850" y="2032"/>
                    </a:lnTo>
                    <a:lnTo>
                      <a:pt x="4394" y="2280"/>
                    </a:lnTo>
                    <a:lnTo>
                      <a:pt x="3855" y="2529"/>
                    </a:lnTo>
                    <a:lnTo>
                      <a:pt x="3275" y="2736"/>
                    </a:lnTo>
                    <a:lnTo>
                      <a:pt x="2570" y="2943"/>
                    </a:lnTo>
                    <a:lnTo>
                      <a:pt x="1824" y="3109"/>
                    </a:lnTo>
                    <a:lnTo>
                      <a:pt x="954" y="3275"/>
                    </a:lnTo>
                    <a:lnTo>
                      <a:pt x="1" y="3358"/>
                    </a:lnTo>
                    <a:lnTo>
                      <a:pt x="1" y="3358"/>
                    </a:lnTo>
                    <a:lnTo>
                      <a:pt x="332" y="3606"/>
                    </a:lnTo>
                    <a:lnTo>
                      <a:pt x="622" y="3979"/>
                    </a:lnTo>
                    <a:lnTo>
                      <a:pt x="954" y="4352"/>
                    </a:lnTo>
                    <a:lnTo>
                      <a:pt x="1244" y="4808"/>
                    </a:lnTo>
                    <a:lnTo>
                      <a:pt x="1783" y="5679"/>
                    </a:lnTo>
                    <a:lnTo>
                      <a:pt x="2197" y="6425"/>
                    </a:lnTo>
                    <a:lnTo>
                      <a:pt x="2197" y="6425"/>
                    </a:lnTo>
                    <a:lnTo>
                      <a:pt x="2943" y="6093"/>
                    </a:lnTo>
                    <a:lnTo>
                      <a:pt x="3814" y="5679"/>
                    </a:lnTo>
                    <a:lnTo>
                      <a:pt x="4808" y="5140"/>
                    </a:lnTo>
                    <a:lnTo>
                      <a:pt x="5264" y="4808"/>
                    </a:lnTo>
                    <a:lnTo>
                      <a:pt x="5761" y="4435"/>
                    </a:lnTo>
                    <a:lnTo>
                      <a:pt x="6217" y="4062"/>
                    </a:lnTo>
                    <a:lnTo>
                      <a:pt x="6673" y="3648"/>
                    </a:lnTo>
                    <a:lnTo>
                      <a:pt x="7046" y="3233"/>
                    </a:lnTo>
                    <a:lnTo>
                      <a:pt x="7378" y="2736"/>
                    </a:lnTo>
                    <a:lnTo>
                      <a:pt x="7668" y="2239"/>
                    </a:lnTo>
                    <a:lnTo>
                      <a:pt x="7875" y="1742"/>
                    </a:lnTo>
                    <a:lnTo>
                      <a:pt x="7999" y="1161"/>
                    </a:lnTo>
                    <a:lnTo>
                      <a:pt x="8041" y="913"/>
                    </a:lnTo>
                    <a:lnTo>
                      <a:pt x="8041" y="623"/>
                    </a:lnTo>
                    <a:lnTo>
                      <a:pt x="8041" y="623"/>
                    </a:lnTo>
                    <a:lnTo>
                      <a:pt x="7999" y="457"/>
                    </a:lnTo>
                    <a:lnTo>
                      <a:pt x="7875" y="33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61"/>
              <p:cNvSpPr/>
              <p:nvPr/>
            </p:nvSpPr>
            <p:spPr>
              <a:xfrm>
                <a:off x="2144500" y="1616775"/>
                <a:ext cx="108800" cy="152325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6093" extrusionOk="0">
                    <a:moveTo>
                      <a:pt x="2445" y="0"/>
                    </a:moveTo>
                    <a:lnTo>
                      <a:pt x="1865" y="83"/>
                    </a:lnTo>
                    <a:lnTo>
                      <a:pt x="1782" y="125"/>
                    </a:lnTo>
                    <a:lnTo>
                      <a:pt x="1534" y="373"/>
                    </a:lnTo>
                    <a:lnTo>
                      <a:pt x="1161" y="829"/>
                    </a:lnTo>
                    <a:lnTo>
                      <a:pt x="746" y="1451"/>
                    </a:lnTo>
                    <a:lnTo>
                      <a:pt x="580" y="1824"/>
                    </a:lnTo>
                    <a:lnTo>
                      <a:pt x="373" y="2197"/>
                    </a:lnTo>
                    <a:lnTo>
                      <a:pt x="249" y="2653"/>
                    </a:lnTo>
                    <a:lnTo>
                      <a:pt x="125" y="3109"/>
                    </a:lnTo>
                    <a:lnTo>
                      <a:pt x="42" y="3565"/>
                    </a:lnTo>
                    <a:lnTo>
                      <a:pt x="0" y="4062"/>
                    </a:lnTo>
                    <a:lnTo>
                      <a:pt x="42" y="4559"/>
                    </a:lnTo>
                    <a:lnTo>
                      <a:pt x="166" y="5057"/>
                    </a:lnTo>
                    <a:lnTo>
                      <a:pt x="332" y="5595"/>
                    </a:lnTo>
                    <a:lnTo>
                      <a:pt x="622" y="6093"/>
                    </a:lnTo>
                    <a:lnTo>
                      <a:pt x="871" y="5844"/>
                    </a:lnTo>
                    <a:lnTo>
                      <a:pt x="1202" y="5512"/>
                    </a:lnTo>
                    <a:lnTo>
                      <a:pt x="1617" y="5139"/>
                    </a:lnTo>
                    <a:lnTo>
                      <a:pt x="2072" y="4808"/>
                    </a:lnTo>
                    <a:lnTo>
                      <a:pt x="2611" y="4435"/>
                    </a:lnTo>
                    <a:lnTo>
                      <a:pt x="3150" y="4145"/>
                    </a:lnTo>
                    <a:lnTo>
                      <a:pt x="3772" y="3896"/>
                    </a:lnTo>
                    <a:lnTo>
                      <a:pt x="4352" y="3730"/>
                    </a:lnTo>
                    <a:lnTo>
                      <a:pt x="3854" y="3440"/>
                    </a:lnTo>
                    <a:lnTo>
                      <a:pt x="3440" y="3067"/>
                    </a:lnTo>
                    <a:lnTo>
                      <a:pt x="3108" y="2694"/>
                    </a:lnTo>
                    <a:lnTo>
                      <a:pt x="2860" y="2238"/>
                    </a:lnTo>
                    <a:lnTo>
                      <a:pt x="2694" y="1824"/>
                    </a:lnTo>
                    <a:lnTo>
                      <a:pt x="2653" y="1368"/>
                    </a:lnTo>
                    <a:lnTo>
                      <a:pt x="2653" y="871"/>
                    </a:lnTo>
                    <a:lnTo>
                      <a:pt x="2736" y="415"/>
                    </a:lnTo>
                    <a:lnTo>
                      <a:pt x="2777" y="291"/>
                    </a:lnTo>
                    <a:lnTo>
                      <a:pt x="2736" y="166"/>
                    </a:lnTo>
                    <a:lnTo>
                      <a:pt x="2694" y="83"/>
                    </a:lnTo>
                    <a:lnTo>
                      <a:pt x="25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61"/>
              <p:cNvSpPr/>
              <p:nvPr/>
            </p:nvSpPr>
            <p:spPr>
              <a:xfrm>
                <a:off x="2144500" y="1616775"/>
                <a:ext cx="108800" cy="152325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6093" fill="none" extrusionOk="0">
                    <a:moveTo>
                      <a:pt x="2736" y="415"/>
                    </a:moveTo>
                    <a:lnTo>
                      <a:pt x="2736" y="415"/>
                    </a:lnTo>
                    <a:lnTo>
                      <a:pt x="2777" y="291"/>
                    </a:lnTo>
                    <a:lnTo>
                      <a:pt x="2736" y="166"/>
                    </a:lnTo>
                    <a:lnTo>
                      <a:pt x="2694" y="83"/>
                    </a:lnTo>
                    <a:lnTo>
                      <a:pt x="2570" y="0"/>
                    </a:lnTo>
                    <a:lnTo>
                      <a:pt x="2570" y="0"/>
                    </a:lnTo>
                    <a:lnTo>
                      <a:pt x="2445" y="0"/>
                    </a:lnTo>
                    <a:lnTo>
                      <a:pt x="2445" y="0"/>
                    </a:lnTo>
                    <a:lnTo>
                      <a:pt x="1865" y="83"/>
                    </a:lnTo>
                    <a:lnTo>
                      <a:pt x="1865" y="83"/>
                    </a:lnTo>
                    <a:lnTo>
                      <a:pt x="1782" y="125"/>
                    </a:lnTo>
                    <a:lnTo>
                      <a:pt x="1782" y="125"/>
                    </a:lnTo>
                    <a:lnTo>
                      <a:pt x="1534" y="373"/>
                    </a:lnTo>
                    <a:lnTo>
                      <a:pt x="1161" y="829"/>
                    </a:lnTo>
                    <a:lnTo>
                      <a:pt x="746" y="1451"/>
                    </a:lnTo>
                    <a:lnTo>
                      <a:pt x="580" y="1824"/>
                    </a:lnTo>
                    <a:lnTo>
                      <a:pt x="373" y="2197"/>
                    </a:lnTo>
                    <a:lnTo>
                      <a:pt x="249" y="2653"/>
                    </a:lnTo>
                    <a:lnTo>
                      <a:pt x="125" y="3109"/>
                    </a:lnTo>
                    <a:lnTo>
                      <a:pt x="42" y="3565"/>
                    </a:lnTo>
                    <a:lnTo>
                      <a:pt x="0" y="4062"/>
                    </a:lnTo>
                    <a:lnTo>
                      <a:pt x="42" y="4559"/>
                    </a:lnTo>
                    <a:lnTo>
                      <a:pt x="166" y="5057"/>
                    </a:lnTo>
                    <a:lnTo>
                      <a:pt x="332" y="5595"/>
                    </a:lnTo>
                    <a:lnTo>
                      <a:pt x="622" y="6093"/>
                    </a:lnTo>
                    <a:lnTo>
                      <a:pt x="622" y="6093"/>
                    </a:lnTo>
                    <a:lnTo>
                      <a:pt x="871" y="5844"/>
                    </a:lnTo>
                    <a:lnTo>
                      <a:pt x="1202" y="5512"/>
                    </a:lnTo>
                    <a:lnTo>
                      <a:pt x="1617" y="5139"/>
                    </a:lnTo>
                    <a:lnTo>
                      <a:pt x="2072" y="4808"/>
                    </a:lnTo>
                    <a:lnTo>
                      <a:pt x="2611" y="4435"/>
                    </a:lnTo>
                    <a:lnTo>
                      <a:pt x="3150" y="4145"/>
                    </a:lnTo>
                    <a:lnTo>
                      <a:pt x="3772" y="3896"/>
                    </a:lnTo>
                    <a:lnTo>
                      <a:pt x="4352" y="3730"/>
                    </a:lnTo>
                    <a:lnTo>
                      <a:pt x="4352" y="3730"/>
                    </a:lnTo>
                    <a:lnTo>
                      <a:pt x="3854" y="3440"/>
                    </a:lnTo>
                    <a:lnTo>
                      <a:pt x="3440" y="3067"/>
                    </a:lnTo>
                    <a:lnTo>
                      <a:pt x="3108" y="2694"/>
                    </a:lnTo>
                    <a:lnTo>
                      <a:pt x="2860" y="2238"/>
                    </a:lnTo>
                    <a:lnTo>
                      <a:pt x="2694" y="1824"/>
                    </a:lnTo>
                    <a:lnTo>
                      <a:pt x="2653" y="1368"/>
                    </a:lnTo>
                    <a:lnTo>
                      <a:pt x="2653" y="871"/>
                    </a:lnTo>
                    <a:lnTo>
                      <a:pt x="2736" y="4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61"/>
              <p:cNvSpPr/>
              <p:nvPr/>
            </p:nvSpPr>
            <p:spPr>
              <a:xfrm>
                <a:off x="2285400" y="1504875"/>
                <a:ext cx="590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286" extrusionOk="0">
                    <a:moveTo>
                      <a:pt x="1" y="1"/>
                    </a:moveTo>
                    <a:lnTo>
                      <a:pt x="83" y="664"/>
                    </a:lnTo>
                    <a:lnTo>
                      <a:pt x="125" y="1285"/>
                    </a:lnTo>
                    <a:lnTo>
                      <a:pt x="374" y="1244"/>
                    </a:lnTo>
                    <a:lnTo>
                      <a:pt x="664" y="1202"/>
                    </a:lnTo>
                    <a:lnTo>
                      <a:pt x="954" y="1078"/>
                    </a:lnTo>
                    <a:lnTo>
                      <a:pt x="1244" y="954"/>
                    </a:lnTo>
                    <a:lnTo>
                      <a:pt x="1824" y="622"/>
                    </a:lnTo>
                    <a:lnTo>
                      <a:pt x="2114" y="456"/>
                    </a:lnTo>
                    <a:lnTo>
                      <a:pt x="2363" y="208"/>
                    </a:lnTo>
                    <a:lnTo>
                      <a:pt x="2363" y="208"/>
                    </a:lnTo>
                    <a:lnTo>
                      <a:pt x="1990" y="291"/>
                    </a:lnTo>
                    <a:lnTo>
                      <a:pt x="1202" y="291"/>
                    </a:lnTo>
                    <a:lnTo>
                      <a:pt x="788" y="208"/>
                    </a:lnTo>
                    <a:lnTo>
                      <a:pt x="374" y="1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61"/>
              <p:cNvSpPr/>
              <p:nvPr/>
            </p:nvSpPr>
            <p:spPr>
              <a:xfrm>
                <a:off x="2285400" y="1504875"/>
                <a:ext cx="590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286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83" y="664"/>
                    </a:lnTo>
                    <a:lnTo>
                      <a:pt x="125" y="1285"/>
                    </a:lnTo>
                    <a:lnTo>
                      <a:pt x="125" y="1285"/>
                    </a:lnTo>
                    <a:lnTo>
                      <a:pt x="374" y="1244"/>
                    </a:lnTo>
                    <a:lnTo>
                      <a:pt x="664" y="1202"/>
                    </a:lnTo>
                    <a:lnTo>
                      <a:pt x="954" y="1078"/>
                    </a:lnTo>
                    <a:lnTo>
                      <a:pt x="1244" y="954"/>
                    </a:lnTo>
                    <a:lnTo>
                      <a:pt x="1824" y="622"/>
                    </a:lnTo>
                    <a:lnTo>
                      <a:pt x="2114" y="456"/>
                    </a:lnTo>
                    <a:lnTo>
                      <a:pt x="2363" y="208"/>
                    </a:lnTo>
                    <a:lnTo>
                      <a:pt x="2363" y="208"/>
                    </a:lnTo>
                    <a:lnTo>
                      <a:pt x="1990" y="291"/>
                    </a:lnTo>
                    <a:lnTo>
                      <a:pt x="1575" y="291"/>
                    </a:lnTo>
                    <a:lnTo>
                      <a:pt x="1575" y="291"/>
                    </a:lnTo>
                    <a:lnTo>
                      <a:pt x="1202" y="291"/>
                    </a:lnTo>
                    <a:lnTo>
                      <a:pt x="788" y="208"/>
                    </a:lnTo>
                    <a:lnTo>
                      <a:pt x="374" y="12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61"/>
              <p:cNvSpPr/>
              <p:nvPr/>
            </p:nvSpPr>
            <p:spPr>
              <a:xfrm>
                <a:off x="2202525" y="1113250"/>
                <a:ext cx="1678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9781" extrusionOk="0">
                    <a:moveTo>
                      <a:pt x="5180" y="0"/>
                    </a:moveTo>
                    <a:lnTo>
                      <a:pt x="4683" y="42"/>
                    </a:lnTo>
                    <a:lnTo>
                      <a:pt x="4061" y="207"/>
                    </a:lnTo>
                    <a:lnTo>
                      <a:pt x="3357" y="415"/>
                    </a:lnTo>
                    <a:lnTo>
                      <a:pt x="2818" y="622"/>
                    </a:lnTo>
                    <a:lnTo>
                      <a:pt x="2321" y="829"/>
                    </a:lnTo>
                    <a:lnTo>
                      <a:pt x="1865" y="1078"/>
                    </a:lnTo>
                    <a:lnTo>
                      <a:pt x="1492" y="1285"/>
                    </a:lnTo>
                    <a:lnTo>
                      <a:pt x="1160" y="1534"/>
                    </a:lnTo>
                    <a:lnTo>
                      <a:pt x="870" y="1782"/>
                    </a:lnTo>
                    <a:lnTo>
                      <a:pt x="622" y="2072"/>
                    </a:lnTo>
                    <a:lnTo>
                      <a:pt x="456" y="2321"/>
                    </a:lnTo>
                    <a:lnTo>
                      <a:pt x="290" y="2611"/>
                    </a:lnTo>
                    <a:lnTo>
                      <a:pt x="166" y="2860"/>
                    </a:lnTo>
                    <a:lnTo>
                      <a:pt x="83" y="3150"/>
                    </a:lnTo>
                    <a:lnTo>
                      <a:pt x="42" y="3440"/>
                    </a:lnTo>
                    <a:lnTo>
                      <a:pt x="0" y="3771"/>
                    </a:lnTo>
                    <a:lnTo>
                      <a:pt x="0" y="4062"/>
                    </a:lnTo>
                    <a:lnTo>
                      <a:pt x="42" y="4683"/>
                    </a:lnTo>
                    <a:lnTo>
                      <a:pt x="166" y="5388"/>
                    </a:lnTo>
                    <a:lnTo>
                      <a:pt x="290" y="5968"/>
                    </a:lnTo>
                    <a:lnTo>
                      <a:pt x="332" y="6299"/>
                    </a:lnTo>
                    <a:lnTo>
                      <a:pt x="373" y="6590"/>
                    </a:lnTo>
                    <a:lnTo>
                      <a:pt x="332" y="6880"/>
                    </a:lnTo>
                    <a:lnTo>
                      <a:pt x="249" y="7211"/>
                    </a:lnTo>
                    <a:lnTo>
                      <a:pt x="166" y="7791"/>
                    </a:lnTo>
                    <a:lnTo>
                      <a:pt x="124" y="8330"/>
                    </a:lnTo>
                    <a:lnTo>
                      <a:pt x="124" y="8579"/>
                    </a:lnTo>
                    <a:lnTo>
                      <a:pt x="166" y="8828"/>
                    </a:lnTo>
                    <a:lnTo>
                      <a:pt x="207" y="9035"/>
                    </a:lnTo>
                    <a:lnTo>
                      <a:pt x="290" y="9242"/>
                    </a:lnTo>
                    <a:lnTo>
                      <a:pt x="415" y="9408"/>
                    </a:lnTo>
                    <a:lnTo>
                      <a:pt x="580" y="9532"/>
                    </a:lnTo>
                    <a:lnTo>
                      <a:pt x="746" y="9656"/>
                    </a:lnTo>
                    <a:lnTo>
                      <a:pt x="953" y="9739"/>
                    </a:lnTo>
                    <a:lnTo>
                      <a:pt x="1160" y="9781"/>
                    </a:lnTo>
                    <a:lnTo>
                      <a:pt x="1451" y="9781"/>
                    </a:lnTo>
                    <a:lnTo>
                      <a:pt x="1741" y="9739"/>
                    </a:lnTo>
                    <a:lnTo>
                      <a:pt x="2114" y="9615"/>
                    </a:lnTo>
                    <a:lnTo>
                      <a:pt x="2487" y="9491"/>
                    </a:lnTo>
                    <a:lnTo>
                      <a:pt x="2818" y="9325"/>
                    </a:lnTo>
                    <a:lnTo>
                      <a:pt x="3150" y="9118"/>
                    </a:lnTo>
                    <a:lnTo>
                      <a:pt x="3440" y="8910"/>
                    </a:lnTo>
                    <a:lnTo>
                      <a:pt x="3730" y="8703"/>
                    </a:lnTo>
                    <a:lnTo>
                      <a:pt x="4020" y="8413"/>
                    </a:lnTo>
                    <a:lnTo>
                      <a:pt x="4269" y="8123"/>
                    </a:lnTo>
                    <a:lnTo>
                      <a:pt x="4476" y="7833"/>
                    </a:lnTo>
                    <a:lnTo>
                      <a:pt x="4683" y="7543"/>
                    </a:lnTo>
                    <a:lnTo>
                      <a:pt x="4849" y="7211"/>
                    </a:lnTo>
                    <a:lnTo>
                      <a:pt x="4973" y="6838"/>
                    </a:lnTo>
                    <a:lnTo>
                      <a:pt x="5098" y="6507"/>
                    </a:lnTo>
                    <a:lnTo>
                      <a:pt x="5180" y="6134"/>
                    </a:lnTo>
                    <a:lnTo>
                      <a:pt x="5222" y="5761"/>
                    </a:lnTo>
                    <a:lnTo>
                      <a:pt x="5263" y="5346"/>
                    </a:lnTo>
                    <a:lnTo>
                      <a:pt x="5263" y="4973"/>
                    </a:lnTo>
                    <a:lnTo>
                      <a:pt x="5263" y="4808"/>
                    </a:lnTo>
                    <a:lnTo>
                      <a:pt x="5305" y="4600"/>
                    </a:lnTo>
                    <a:lnTo>
                      <a:pt x="5388" y="4435"/>
                    </a:lnTo>
                    <a:lnTo>
                      <a:pt x="5471" y="4269"/>
                    </a:lnTo>
                    <a:lnTo>
                      <a:pt x="5719" y="3979"/>
                    </a:lnTo>
                    <a:lnTo>
                      <a:pt x="6009" y="3647"/>
                    </a:lnTo>
                    <a:lnTo>
                      <a:pt x="6299" y="3357"/>
                    </a:lnTo>
                    <a:lnTo>
                      <a:pt x="6548" y="3067"/>
                    </a:lnTo>
                    <a:lnTo>
                      <a:pt x="6631" y="2901"/>
                    </a:lnTo>
                    <a:lnTo>
                      <a:pt x="6672" y="2735"/>
                    </a:lnTo>
                    <a:lnTo>
                      <a:pt x="6714" y="2570"/>
                    </a:lnTo>
                    <a:lnTo>
                      <a:pt x="6714" y="2362"/>
                    </a:lnTo>
                    <a:lnTo>
                      <a:pt x="6672" y="1948"/>
                    </a:lnTo>
                    <a:lnTo>
                      <a:pt x="6672" y="1451"/>
                    </a:lnTo>
                    <a:lnTo>
                      <a:pt x="6631" y="953"/>
                    </a:lnTo>
                    <a:lnTo>
                      <a:pt x="6590" y="705"/>
                    </a:lnTo>
                    <a:lnTo>
                      <a:pt x="6507" y="497"/>
                    </a:lnTo>
                    <a:lnTo>
                      <a:pt x="6382" y="290"/>
                    </a:lnTo>
                    <a:lnTo>
                      <a:pt x="6175" y="166"/>
                    </a:lnTo>
                    <a:lnTo>
                      <a:pt x="5926" y="42"/>
                    </a:lnTo>
                    <a:lnTo>
                      <a:pt x="559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61"/>
              <p:cNvSpPr/>
              <p:nvPr/>
            </p:nvSpPr>
            <p:spPr>
              <a:xfrm>
                <a:off x="2202525" y="1113250"/>
                <a:ext cx="1678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9781" fill="none" extrusionOk="0">
                    <a:moveTo>
                      <a:pt x="2114" y="9615"/>
                    </a:moveTo>
                    <a:lnTo>
                      <a:pt x="2114" y="9615"/>
                    </a:lnTo>
                    <a:lnTo>
                      <a:pt x="1741" y="9739"/>
                    </a:lnTo>
                    <a:lnTo>
                      <a:pt x="1451" y="9781"/>
                    </a:lnTo>
                    <a:lnTo>
                      <a:pt x="1160" y="9781"/>
                    </a:lnTo>
                    <a:lnTo>
                      <a:pt x="953" y="9739"/>
                    </a:lnTo>
                    <a:lnTo>
                      <a:pt x="746" y="9656"/>
                    </a:lnTo>
                    <a:lnTo>
                      <a:pt x="580" y="9532"/>
                    </a:lnTo>
                    <a:lnTo>
                      <a:pt x="415" y="9408"/>
                    </a:lnTo>
                    <a:lnTo>
                      <a:pt x="290" y="9242"/>
                    </a:lnTo>
                    <a:lnTo>
                      <a:pt x="207" y="9035"/>
                    </a:lnTo>
                    <a:lnTo>
                      <a:pt x="166" y="8828"/>
                    </a:lnTo>
                    <a:lnTo>
                      <a:pt x="124" y="8579"/>
                    </a:lnTo>
                    <a:lnTo>
                      <a:pt x="124" y="8330"/>
                    </a:lnTo>
                    <a:lnTo>
                      <a:pt x="166" y="7791"/>
                    </a:lnTo>
                    <a:lnTo>
                      <a:pt x="249" y="7211"/>
                    </a:lnTo>
                    <a:lnTo>
                      <a:pt x="249" y="7211"/>
                    </a:lnTo>
                    <a:lnTo>
                      <a:pt x="332" y="6880"/>
                    </a:lnTo>
                    <a:lnTo>
                      <a:pt x="373" y="6590"/>
                    </a:lnTo>
                    <a:lnTo>
                      <a:pt x="332" y="6299"/>
                    </a:lnTo>
                    <a:lnTo>
                      <a:pt x="290" y="5968"/>
                    </a:lnTo>
                    <a:lnTo>
                      <a:pt x="166" y="5388"/>
                    </a:lnTo>
                    <a:lnTo>
                      <a:pt x="42" y="4683"/>
                    </a:lnTo>
                    <a:lnTo>
                      <a:pt x="42" y="4683"/>
                    </a:lnTo>
                    <a:lnTo>
                      <a:pt x="0" y="4062"/>
                    </a:lnTo>
                    <a:lnTo>
                      <a:pt x="0" y="3771"/>
                    </a:lnTo>
                    <a:lnTo>
                      <a:pt x="42" y="3440"/>
                    </a:lnTo>
                    <a:lnTo>
                      <a:pt x="83" y="3150"/>
                    </a:lnTo>
                    <a:lnTo>
                      <a:pt x="166" y="2860"/>
                    </a:lnTo>
                    <a:lnTo>
                      <a:pt x="290" y="2611"/>
                    </a:lnTo>
                    <a:lnTo>
                      <a:pt x="456" y="2321"/>
                    </a:lnTo>
                    <a:lnTo>
                      <a:pt x="622" y="2072"/>
                    </a:lnTo>
                    <a:lnTo>
                      <a:pt x="870" y="1782"/>
                    </a:lnTo>
                    <a:lnTo>
                      <a:pt x="1160" y="1534"/>
                    </a:lnTo>
                    <a:lnTo>
                      <a:pt x="1492" y="1285"/>
                    </a:lnTo>
                    <a:lnTo>
                      <a:pt x="1865" y="1078"/>
                    </a:lnTo>
                    <a:lnTo>
                      <a:pt x="2321" y="829"/>
                    </a:lnTo>
                    <a:lnTo>
                      <a:pt x="2818" y="622"/>
                    </a:lnTo>
                    <a:lnTo>
                      <a:pt x="3357" y="415"/>
                    </a:lnTo>
                    <a:lnTo>
                      <a:pt x="3357" y="415"/>
                    </a:lnTo>
                    <a:lnTo>
                      <a:pt x="4061" y="207"/>
                    </a:lnTo>
                    <a:lnTo>
                      <a:pt x="4683" y="42"/>
                    </a:lnTo>
                    <a:lnTo>
                      <a:pt x="5180" y="0"/>
                    </a:lnTo>
                    <a:lnTo>
                      <a:pt x="5595" y="0"/>
                    </a:lnTo>
                    <a:lnTo>
                      <a:pt x="5926" y="42"/>
                    </a:lnTo>
                    <a:lnTo>
                      <a:pt x="6175" y="166"/>
                    </a:lnTo>
                    <a:lnTo>
                      <a:pt x="6382" y="290"/>
                    </a:lnTo>
                    <a:lnTo>
                      <a:pt x="6507" y="497"/>
                    </a:lnTo>
                    <a:lnTo>
                      <a:pt x="6590" y="705"/>
                    </a:lnTo>
                    <a:lnTo>
                      <a:pt x="6631" y="953"/>
                    </a:lnTo>
                    <a:lnTo>
                      <a:pt x="6672" y="1451"/>
                    </a:lnTo>
                    <a:lnTo>
                      <a:pt x="6672" y="1948"/>
                    </a:lnTo>
                    <a:lnTo>
                      <a:pt x="6714" y="2362"/>
                    </a:lnTo>
                    <a:lnTo>
                      <a:pt x="6714" y="2362"/>
                    </a:lnTo>
                    <a:lnTo>
                      <a:pt x="6714" y="2570"/>
                    </a:lnTo>
                    <a:lnTo>
                      <a:pt x="6672" y="2735"/>
                    </a:lnTo>
                    <a:lnTo>
                      <a:pt x="6631" y="2901"/>
                    </a:lnTo>
                    <a:lnTo>
                      <a:pt x="6548" y="3067"/>
                    </a:lnTo>
                    <a:lnTo>
                      <a:pt x="6299" y="3357"/>
                    </a:lnTo>
                    <a:lnTo>
                      <a:pt x="6009" y="3647"/>
                    </a:lnTo>
                    <a:lnTo>
                      <a:pt x="5719" y="3979"/>
                    </a:lnTo>
                    <a:lnTo>
                      <a:pt x="5471" y="4269"/>
                    </a:lnTo>
                    <a:lnTo>
                      <a:pt x="5388" y="4435"/>
                    </a:lnTo>
                    <a:lnTo>
                      <a:pt x="5305" y="4600"/>
                    </a:lnTo>
                    <a:lnTo>
                      <a:pt x="5263" y="4808"/>
                    </a:lnTo>
                    <a:lnTo>
                      <a:pt x="5263" y="4973"/>
                    </a:lnTo>
                    <a:lnTo>
                      <a:pt x="5263" y="4973"/>
                    </a:lnTo>
                    <a:lnTo>
                      <a:pt x="5263" y="5346"/>
                    </a:lnTo>
                    <a:lnTo>
                      <a:pt x="5222" y="5761"/>
                    </a:lnTo>
                    <a:lnTo>
                      <a:pt x="5180" y="6134"/>
                    </a:lnTo>
                    <a:lnTo>
                      <a:pt x="5098" y="6507"/>
                    </a:lnTo>
                    <a:lnTo>
                      <a:pt x="4973" y="6838"/>
                    </a:lnTo>
                    <a:lnTo>
                      <a:pt x="4849" y="7211"/>
                    </a:lnTo>
                    <a:lnTo>
                      <a:pt x="4683" y="7543"/>
                    </a:lnTo>
                    <a:lnTo>
                      <a:pt x="4476" y="7833"/>
                    </a:lnTo>
                    <a:lnTo>
                      <a:pt x="4269" y="8123"/>
                    </a:lnTo>
                    <a:lnTo>
                      <a:pt x="4020" y="8413"/>
                    </a:lnTo>
                    <a:lnTo>
                      <a:pt x="3730" y="8703"/>
                    </a:lnTo>
                    <a:lnTo>
                      <a:pt x="3440" y="8910"/>
                    </a:lnTo>
                    <a:lnTo>
                      <a:pt x="3150" y="9118"/>
                    </a:lnTo>
                    <a:lnTo>
                      <a:pt x="2818" y="9325"/>
                    </a:lnTo>
                    <a:lnTo>
                      <a:pt x="2487" y="9491"/>
                    </a:lnTo>
                    <a:lnTo>
                      <a:pt x="2114" y="96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61"/>
              <p:cNvSpPr/>
              <p:nvPr/>
            </p:nvSpPr>
            <p:spPr>
              <a:xfrm>
                <a:off x="2202525" y="1144325"/>
                <a:ext cx="292200" cy="367825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14713" extrusionOk="0">
                    <a:moveTo>
                      <a:pt x="6258" y="0"/>
                    </a:moveTo>
                    <a:lnTo>
                      <a:pt x="5761" y="83"/>
                    </a:lnTo>
                    <a:lnTo>
                      <a:pt x="5388" y="166"/>
                    </a:lnTo>
                    <a:lnTo>
                      <a:pt x="5015" y="249"/>
                    </a:lnTo>
                    <a:lnTo>
                      <a:pt x="4683" y="373"/>
                    </a:lnTo>
                    <a:lnTo>
                      <a:pt x="4352" y="539"/>
                    </a:lnTo>
                    <a:lnTo>
                      <a:pt x="4061" y="705"/>
                    </a:lnTo>
                    <a:lnTo>
                      <a:pt x="3771" y="912"/>
                    </a:lnTo>
                    <a:lnTo>
                      <a:pt x="3191" y="1368"/>
                    </a:lnTo>
                    <a:lnTo>
                      <a:pt x="2652" y="1907"/>
                    </a:lnTo>
                    <a:lnTo>
                      <a:pt x="2197" y="2487"/>
                    </a:lnTo>
                    <a:lnTo>
                      <a:pt x="1782" y="3109"/>
                    </a:lnTo>
                    <a:lnTo>
                      <a:pt x="1409" y="3813"/>
                    </a:lnTo>
                    <a:lnTo>
                      <a:pt x="1078" y="4518"/>
                    </a:lnTo>
                    <a:lnTo>
                      <a:pt x="787" y="5264"/>
                    </a:lnTo>
                    <a:lnTo>
                      <a:pt x="539" y="6010"/>
                    </a:lnTo>
                    <a:lnTo>
                      <a:pt x="332" y="6756"/>
                    </a:lnTo>
                    <a:lnTo>
                      <a:pt x="207" y="7502"/>
                    </a:lnTo>
                    <a:lnTo>
                      <a:pt x="83" y="8248"/>
                    </a:lnTo>
                    <a:lnTo>
                      <a:pt x="42" y="8952"/>
                    </a:lnTo>
                    <a:lnTo>
                      <a:pt x="0" y="9615"/>
                    </a:lnTo>
                    <a:lnTo>
                      <a:pt x="42" y="10320"/>
                    </a:lnTo>
                    <a:lnTo>
                      <a:pt x="207" y="11024"/>
                    </a:lnTo>
                    <a:lnTo>
                      <a:pt x="415" y="11646"/>
                    </a:lnTo>
                    <a:lnTo>
                      <a:pt x="705" y="12226"/>
                    </a:lnTo>
                    <a:lnTo>
                      <a:pt x="1078" y="12765"/>
                    </a:lnTo>
                    <a:lnTo>
                      <a:pt x="1492" y="13262"/>
                    </a:lnTo>
                    <a:lnTo>
                      <a:pt x="1989" y="13677"/>
                    </a:lnTo>
                    <a:lnTo>
                      <a:pt x="2487" y="14050"/>
                    </a:lnTo>
                    <a:lnTo>
                      <a:pt x="3067" y="14340"/>
                    </a:lnTo>
                    <a:lnTo>
                      <a:pt x="3689" y="14547"/>
                    </a:lnTo>
                    <a:lnTo>
                      <a:pt x="4310" y="14671"/>
                    </a:lnTo>
                    <a:lnTo>
                      <a:pt x="4932" y="14713"/>
                    </a:lnTo>
                    <a:lnTo>
                      <a:pt x="5595" y="14671"/>
                    </a:lnTo>
                    <a:lnTo>
                      <a:pt x="5926" y="14588"/>
                    </a:lnTo>
                    <a:lnTo>
                      <a:pt x="6258" y="14506"/>
                    </a:lnTo>
                    <a:lnTo>
                      <a:pt x="6590" y="14381"/>
                    </a:lnTo>
                    <a:lnTo>
                      <a:pt x="6921" y="14257"/>
                    </a:lnTo>
                    <a:lnTo>
                      <a:pt x="7253" y="14091"/>
                    </a:lnTo>
                    <a:lnTo>
                      <a:pt x="7584" y="13884"/>
                    </a:lnTo>
                    <a:lnTo>
                      <a:pt x="7999" y="13594"/>
                    </a:lnTo>
                    <a:lnTo>
                      <a:pt x="8372" y="13304"/>
                    </a:lnTo>
                    <a:lnTo>
                      <a:pt x="8703" y="12972"/>
                    </a:lnTo>
                    <a:lnTo>
                      <a:pt x="8993" y="12641"/>
                    </a:lnTo>
                    <a:lnTo>
                      <a:pt x="9283" y="12268"/>
                    </a:lnTo>
                    <a:lnTo>
                      <a:pt x="9532" y="11853"/>
                    </a:lnTo>
                    <a:lnTo>
                      <a:pt x="9739" y="11480"/>
                    </a:lnTo>
                    <a:lnTo>
                      <a:pt x="9988" y="11024"/>
                    </a:lnTo>
                    <a:lnTo>
                      <a:pt x="10361" y="10071"/>
                    </a:lnTo>
                    <a:lnTo>
                      <a:pt x="10692" y="9035"/>
                    </a:lnTo>
                    <a:lnTo>
                      <a:pt x="11438" y="6548"/>
                    </a:lnTo>
                    <a:lnTo>
                      <a:pt x="11604" y="5968"/>
                    </a:lnTo>
                    <a:lnTo>
                      <a:pt x="11687" y="5347"/>
                    </a:lnTo>
                    <a:lnTo>
                      <a:pt x="11687" y="4684"/>
                    </a:lnTo>
                    <a:lnTo>
                      <a:pt x="11604" y="4062"/>
                    </a:lnTo>
                    <a:lnTo>
                      <a:pt x="11480" y="3565"/>
                    </a:lnTo>
                    <a:lnTo>
                      <a:pt x="11314" y="3109"/>
                    </a:lnTo>
                    <a:lnTo>
                      <a:pt x="11107" y="2653"/>
                    </a:lnTo>
                    <a:lnTo>
                      <a:pt x="10858" y="2238"/>
                    </a:lnTo>
                    <a:lnTo>
                      <a:pt x="10568" y="1824"/>
                    </a:lnTo>
                    <a:lnTo>
                      <a:pt x="10237" y="1492"/>
                    </a:lnTo>
                    <a:lnTo>
                      <a:pt x="9905" y="1161"/>
                    </a:lnTo>
                    <a:lnTo>
                      <a:pt x="9491" y="871"/>
                    </a:lnTo>
                    <a:lnTo>
                      <a:pt x="9076" y="622"/>
                    </a:lnTo>
                    <a:lnTo>
                      <a:pt x="8662" y="373"/>
                    </a:lnTo>
                    <a:lnTo>
                      <a:pt x="8206" y="208"/>
                    </a:lnTo>
                    <a:lnTo>
                      <a:pt x="7750" y="83"/>
                    </a:lnTo>
                    <a:lnTo>
                      <a:pt x="7253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61"/>
              <p:cNvSpPr/>
              <p:nvPr/>
            </p:nvSpPr>
            <p:spPr>
              <a:xfrm>
                <a:off x="2202525" y="1144325"/>
                <a:ext cx="292200" cy="367825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14713" fill="none" extrusionOk="0">
                    <a:moveTo>
                      <a:pt x="11438" y="6548"/>
                    </a:moveTo>
                    <a:lnTo>
                      <a:pt x="11438" y="6548"/>
                    </a:lnTo>
                    <a:lnTo>
                      <a:pt x="10692" y="9035"/>
                    </a:lnTo>
                    <a:lnTo>
                      <a:pt x="10361" y="10071"/>
                    </a:lnTo>
                    <a:lnTo>
                      <a:pt x="9988" y="11024"/>
                    </a:lnTo>
                    <a:lnTo>
                      <a:pt x="9739" y="11480"/>
                    </a:lnTo>
                    <a:lnTo>
                      <a:pt x="9532" y="11853"/>
                    </a:lnTo>
                    <a:lnTo>
                      <a:pt x="9283" y="12268"/>
                    </a:lnTo>
                    <a:lnTo>
                      <a:pt x="8993" y="12641"/>
                    </a:lnTo>
                    <a:lnTo>
                      <a:pt x="8703" y="12972"/>
                    </a:lnTo>
                    <a:lnTo>
                      <a:pt x="8372" y="13304"/>
                    </a:lnTo>
                    <a:lnTo>
                      <a:pt x="7999" y="13594"/>
                    </a:lnTo>
                    <a:lnTo>
                      <a:pt x="7584" y="13884"/>
                    </a:lnTo>
                    <a:lnTo>
                      <a:pt x="7584" y="13884"/>
                    </a:lnTo>
                    <a:lnTo>
                      <a:pt x="7253" y="14091"/>
                    </a:lnTo>
                    <a:lnTo>
                      <a:pt x="6921" y="14257"/>
                    </a:lnTo>
                    <a:lnTo>
                      <a:pt x="6590" y="14381"/>
                    </a:lnTo>
                    <a:lnTo>
                      <a:pt x="6258" y="14506"/>
                    </a:lnTo>
                    <a:lnTo>
                      <a:pt x="5926" y="14588"/>
                    </a:lnTo>
                    <a:lnTo>
                      <a:pt x="5595" y="14671"/>
                    </a:lnTo>
                    <a:lnTo>
                      <a:pt x="4932" y="14713"/>
                    </a:lnTo>
                    <a:lnTo>
                      <a:pt x="4310" y="14671"/>
                    </a:lnTo>
                    <a:lnTo>
                      <a:pt x="3689" y="14547"/>
                    </a:lnTo>
                    <a:lnTo>
                      <a:pt x="3067" y="14340"/>
                    </a:lnTo>
                    <a:lnTo>
                      <a:pt x="2487" y="14050"/>
                    </a:lnTo>
                    <a:lnTo>
                      <a:pt x="1989" y="13677"/>
                    </a:lnTo>
                    <a:lnTo>
                      <a:pt x="1492" y="13262"/>
                    </a:lnTo>
                    <a:lnTo>
                      <a:pt x="1078" y="12765"/>
                    </a:lnTo>
                    <a:lnTo>
                      <a:pt x="705" y="12226"/>
                    </a:lnTo>
                    <a:lnTo>
                      <a:pt x="415" y="11646"/>
                    </a:lnTo>
                    <a:lnTo>
                      <a:pt x="207" y="11024"/>
                    </a:lnTo>
                    <a:lnTo>
                      <a:pt x="42" y="10320"/>
                    </a:lnTo>
                    <a:lnTo>
                      <a:pt x="0" y="9615"/>
                    </a:lnTo>
                    <a:lnTo>
                      <a:pt x="0" y="9615"/>
                    </a:lnTo>
                    <a:lnTo>
                      <a:pt x="42" y="8952"/>
                    </a:lnTo>
                    <a:lnTo>
                      <a:pt x="83" y="8248"/>
                    </a:lnTo>
                    <a:lnTo>
                      <a:pt x="207" y="7502"/>
                    </a:lnTo>
                    <a:lnTo>
                      <a:pt x="332" y="6756"/>
                    </a:lnTo>
                    <a:lnTo>
                      <a:pt x="539" y="6010"/>
                    </a:lnTo>
                    <a:lnTo>
                      <a:pt x="787" y="5264"/>
                    </a:lnTo>
                    <a:lnTo>
                      <a:pt x="1078" y="4518"/>
                    </a:lnTo>
                    <a:lnTo>
                      <a:pt x="1409" y="3813"/>
                    </a:lnTo>
                    <a:lnTo>
                      <a:pt x="1782" y="3109"/>
                    </a:lnTo>
                    <a:lnTo>
                      <a:pt x="2197" y="2487"/>
                    </a:lnTo>
                    <a:lnTo>
                      <a:pt x="2652" y="1907"/>
                    </a:lnTo>
                    <a:lnTo>
                      <a:pt x="3191" y="1368"/>
                    </a:lnTo>
                    <a:lnTo>
                      <a:pt x="3771" y="912"/>
                    </a:lnTo>
                    <a:lnTo>
                      <a:pt x="4061" y="705"/>
                    </a:lnTo>
                    <a:lnTo>
                      <a:pt x="4352" y="539"/>
                    </a:lnTo>
                    <a:lnTo>
                      <a:pt x="4683" y="373"/>
                    </a:lnTo>
                    <a:lnTo>
                      <a:pt x="5015" y="249"/>
                    </a:lnTo>
                    <a:lnTo>
                      <a:pt x="5388" y="166"/>
                    </a:lnTo>
                    <a:lnTo>
                      <a:pt x="5761" y="83"/>
                    </a:lnTo>
                    <a:lnTo>
                      <a:pt x="5761" y="83"/>
                    </a:lnTo>
                    <a:lnTo>
                      <a:pt x="6258" y="0"/>
                    </a:lnTo>
                    <a:lnTo>
                      <a:pt x="6755" y="0"/>
                    </a:lnTo>
                    <a:lnTo>
                      <a:pt x="7253" y="0"/>
                    </a:lnTo>
                    <a:lnTo>
                      <a:pt x="7750" y="83"/>
                    </a:lnTo>
                    <a:lnTo>
                      <a:pt x="8206" y="208"/>
                    </a:lnTo>
                    <a:lnTo>
                      <a:pt x="8662" y="373"/>
                    </a:lnTo>
                    <a:lnTo>
                      <a:pt x="9076" y="622"/>
                    </a:lnTo>
                    <a:lnTo>
                      <a:pt x="9491" y="871"/>
                    </a:lnTo>
                    <a:lnTo>
                      <a:pt x="9905" y="1161"/>
                    </a:lnTo>
                    <a:lnTo>
                      <a:pt x="10237" y="1492"/>
                    </a:lnTo>
                    <a:lnTo>
                      <a:pt x="10568" y="1824"/>
                    </a:lnTo>
                    <a:lnTo>
                      <a:pt x="10858" y="2238"/>
                    </a:lnTo>
                    <a:lnTo>
                      <a:pt x="11107" y="2653"/>
                    </a:lnTo>
                    <a:lnTo>
                      <a:pt x="11314" y="3109"/>
                    </a:lnTo>
                    <a:lnTo>
                      <a:pt x="11480" y="3565"/>
                    </a:lnTo>
                    <a:lnTo>
                      <a:pt x="11604" y="4062"/>
                    </a:lnTo>
                    <a:lnTo>
                      <a:pt x="11604" y="4062"/>
                    </a:lnTo>
                    <a:lnTo>
                      <a:pt x="11687" y="4684"/>
                    </a:lnTo>
                    <a:lnTo>
                      <a:pt x="11687" y="5347"/>
                    </a:lnTo>
                    <a:lnTo>
                      <a:pt x="11604" y="5968"/>
                    </a:lnTo>
                    <a:lnTo>
                      <a:pt x="11438" y="654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61"/>
              <p:cNvSpPr/>
              <p:nvPr/>
            </p:nvSpPr>
            <p:spPr>
              <a:xfrm>
                <a:off x="2269850" y="1082150"/>
                <a:ext cx="29220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5430" extrusionOk="0">
                    <a:moveTo>
                      <a:pt x="6880" y="1"/>
                    </a:moveTo>
                    <a:lnTo>
                      <a:pt x="6176" y="42"/>
                    </a:lnTo>
                    <a:lnTo>
                      <a:pt x="5554" y="125"/>
                    </a:lnTo>
                    <a:lnTo>
                      <a:pt x="5057" y="250"/>
                    </a:lnTo>
                    <a:lnTo>
                      <a:pt x="4850" y="332"/>
                    </a:lnTo>
                    <a:lnTo>
                      <a:pt x="4684" y="415"/>
                    </a:lnTo>
                    <a:lnTo>
                      <a:pt x="4477" y="540"/>
                    </a:lnTo>
                    <a:lnTo>
                      <a:pt x="4270" y="623"/>
                    </a:lnTo>
                    <a:lnTo>
                      <a:pt x="4104" y="664"/>
                    </a:lnTo>
                    <a:lnTo>
                      <a:pt x="3938" y="705"/>
                    </a:lnTo>
                    <a:lnTo>
                      <a:pt x="3606" y="664"/>
                    </a:lnTo>
                    <a:lnTo>
                      <a:pt x="3316" y="540"/>
                    </a:lnTo>
                    <a:lnTo>
                      <a:pt x="3109" y="498"/>
                    </a:lnTo>
                    <a:lnTo>
                      <a:pt x="2943" y="415"/>
                    </a:lnTo>
                    <a:lnTo>
                      <a:pt x="2695" y="415"/>
                    </a:lnTo>
                    <a:lnTo>
                      <a:pt x="2487" y="457"/>
                    </a:lnTo>
                    <a:lnTo>
                      <a:pt x="1824" y="747"/>
                    </a:lnTo>
                    <a:lnTo>
                      <a:pt x="1451" y="913"/>
                    </a:lnTo>
                    <a:lnTo>
                      <a:pt x="1120" y="1161"/>
                    </a:lnTo>
                    <a:lnTo>
                      <a:pt x="788" y="1451"/>
                    </a:lnTo>
                    <a:lnTo>
                      <a:pt x="498" y="1824"/>
                    </a:lnTo>
                    <a:lnTo>
                      <a:pt x="250" y="2280"/>
                    </a:lnTo>
                    <a:lnTo>
                      <a:pt x="167" y="2529"/>
                    </a:lnTo>
                    <a:lnTo>
                      <a:pt x="84" y="2819"/>
                    </a:lnTo>
                    <a:lnTo>
                      <a:pt x="1" y="3192"/>
                    </a:lnTo>
                    <a:lnTo>
                      <a:pt x="1" y="3565"/>
                    </a:lnTo>
                    <a:lnTo>
                      <a:pt x="1" y="3938"/>
                    </a:lnTo>
                    <a:lnTo>
                      <a:pt x="84" y="4269"/>
                    </a:lnTo>
                    <a:lnTo>
                      <a:pt x="250" y="4601"/>
                    </a:lnTo>
                    <a:lnTo>
                      <a:pt x="374" y="4725"/>
                    </a:lnTo>
                    <a:lnTo>
                      <a:pt x="498" y="4850"/>
                    </a:lnTo>
                    <a:lnTo>
                      <a:pt x="664" y="4974"/>
                    </a:lnTo>
                    <a:lnTo>
                      <a:pt x="871" y="5098"/>
                    </a:lnTo>
                    <a:lnTo>
                      <a:pt x="1410" y="5264"/>
                    </a:lnTo>
                    <a:lnTo>
                      <a:pt x="1783" y="5347"/>
                    </a:lnTo>
                    <a:lnTo>
                      <a:pt x="2197" y="5430"/>
                    </a:lnTo>
                    <a:lnTo>
                      <a:pt x="3026" y="5430"/>
                    </a:lnTo>
                    <a:lnTo>
                      <a:pt x="3855" y="5388"/>
                    </a:lnTo>
                    <a:lnTo>
                      <a:pt x="4684" y="5306"/>
                    </a:lnTo>
                    <a:lnTo>
                      <a:pt x="5471" y="5264"/>
                    </a:lnTo>
                    <a:lnTo>
                      <a:pt x="6217" y="5223"/>
                    </a:lnTo>
                    <a:lnTo>
                      <a:pt x="6922" y="5223"/>
                    </a:lnTo>
                    <a:lnTo>
                      <a:pt x="7626" y="5264"/>
                    </a:lnTo>
                    <a:lnTo>
                      <a:pt x="8331" y="5388"/>
                    </a:lnTo>
                    <a:lnTo>
                      <a:pt x="8953" y="5430"/>
                    </a:lnTo>
                    <a:lnTo>
                      <a:pt x="9491" y="5430"/>
                    </a:lnTo>
                    <a:lnTo>
                      <a:pt x="10030" y="5388"/>
                    </a:lnTo>
                    <a:lnTo>
                      <a:pt x="10486" y="5306"/>
                    </a:lnTo>
                    <a:lnTo>
                      <a:pt x="10859" y="5223"/>
                    </a:lnTo>
                    <a:lnTo>
                      <a:pt x="11191" y="5057"/>
                    </a:lnTo>
                    <a:lnTo>
                      <a:pt x="11398" y="4891"/>
                    </a:lnTo>
                    <a:lnTo>
                      <a:pt x="11605" y="4684"/>
                    </a:lnTo>
                    <a:lnTo>
                      <a:pt x="11688" y="4435"/>
                    </a:lnTo>
                    <a:lnTo>
                      <a:pt x="11688" y="4187"/>
                    </a:lnTo>
                    <a:lnTo>
                      <a:pt x="11605" y="3938"/>
                    </a:lnTo>
                    <a:lnTo>
                      <a:pt x="11439" y="3648"/>
                    </a:lnTo>
                    <a:lnTo>
                      <a:pt x="11191" y="3358"/>
                    </a:lnTo>
                    <a:lnTo>
                      <a:pt x="10859" y="3068"/>
                    </a:lnTo>
                    <a:lnTo>
                      <a:pt x="10403" y="2736"/>
                    </a:lnTo>
                    <a:lnTo>
                      <a:pt x="10279" y="2653"/>
                    </a:lnTo>
                    <a:lnTo>
                      <a:pt x="10196" y="2529"/>
                    </a:lnTo>
                    <a:lnTo>
                      <a:pt x="10154" y="2363"/>
                    </a:lnTo>
                    <a:lnTo>
                      <a:pt x="10154" y="2239"/>
                    </a:lnTo>
                    <a:lnTo>
                      <a:pt x="10237" y="1949"/>
                    </a:lnTo>
                    <a:lnTo>
                      <a:pt x="10362" y="1617"/>
                    </a:lnTo>
                    <a:lnTo>
                      <a:pt x="10445" y="1286"/>
                    </a:lnTo>
                    <a:lnTo>
                      <a:pt x="10445" y="1120"/>
                    </a:lnTo>
                    <a:lnTo>
                      <a:pt x="10403" y="954"/>
                    </a:lnTo>
                    <a:lnTo>
                      <a:pt x="10362" y="830"/>
                    </a:lnTo>
                    <a:lnTo>
                      <a:pt x="10237" y="664"/>
                    </a:lnTo>
                    <a:lnTo>
                      <a:pt x="10030" y="540"/>
                    </a:lnTo>
                    <a:lnTo>
                      <a:pt x="9781" y="415"/>
                    </a:lnTo>
                    <a:lnTo>
                      <a:pt x="9118" y="208"/>
                    </a:lnTo>
                    <a:lnTo>
                      <a:pt x="8372" y="84"/>
                    </a:lnTo>
                    <a:lnTo>
                      <a:pt x="762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61"/>
              <p:cNvSpPr/>
              <p:nvPr/>
            </p:nvSpPr>
            <p:spPr>
              <a:xfrm>
                <a:off x="2269850" y="1082150"/>
                <a:ext cx="29220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5430" fill="none" extrusionOk="0">
                    <a:moveTo>
                      <a:pt x="7626" y="5264"/>
                    </a:moveTo>
                    <a:lnTo>
                      <a:pt x="7626" y="5264"/>
                    </a:lnTo>
                    <a:lnTo>
                      <a:pt x="6922" y="5223"/>
                    </a:lnTo>
                    <a:lnTo>
                      <a:pt x="6217" y="5223"/>
                    </a:lnTo>
                    <a:lnTo>
                      <a:pt x="5471" y="5264"/>
                    </a:lnTo>
                    <a:lnTo>
                      <a:pt x="4684" y="5306"/>
                    </a:lnTo>
                    <a:lnTo>
                      <a:pt x="4684" y="5306"/>
                    </a:lnTo>
                    <a:lnTo>
                      <a:pt x="3855" y="5388"/>
                    </a:lnTo>
                    <a:lnTo>
                      <a:pt x="3026" y="5430"/>
                    </a:lnTo>
                    <a:lnTo>
                      <a:pt x="2197" y="5430"/>
                    </a:lnTo>
                    <a:lnTo>
                      <a:pt x="1783" y="5347"/>
                    </a:lnTo>
                    <a:lnTo>
                      <a:pt x="1410" y="5264"/>
                    </a:lnTo>
                    <a:lnTo>
                      <a:pt x="1410" y="5264"/>
                    </a:lnTo>
                    <a:lnTo>
                      <a:pt x="871" y="5098"/>
                    </a:lnTo>
                    <a:lnTo>
                      <a:pt x="664" y="4974"/>
                    </a:lnTo>
                    <a:lnTo>
                      <a:pt x="498" y="4850"/>
                    </a:lnTo>
                    <a:lnTo>
                      <a:pt x="374" y="4725"/>
                    </a:lnTo>
                    <a:lnTo>
                      <a:pt x="250" y="4601"/>
                    </a:lnTo>
                    <a:lnTo>
                      <a:pt x="84" y="4269"/>
                    </a:lnTo>
                    <a:lnTo>
                      <a:pt x="1" y="3938"/>
                    </a:lnTo>
                    <a:lnTo>
                      <a:pt x="1" y="3565"/>
                    </a:lnTo>
                    <a:lnTo>
                      <a:pt x="1" y="3192"/>
                    </a:lnTo>
                    <a:lnTo>
                      <a:pt x="84" y="2819"/>
                    </a:lnTo>
                    <a:lnTo>
                      <a:pt x="84" y="2819"/>
                    </a:lnTo>
                    <a:lnTo>
                      <a:pt x="167" y="2529"/>
                    </a:lnTo>
                    <a:lnTo>
                      <a:pt x="250" y="2280"/>
                    </a:lnTo>
                    <a:lnTo>
                      <a:pt x="498" y="1824"/>
                    </a:lnTo>
                    <a:lnTo>
                      <a:pt x="788" y="1451"/>
                    </a:lnTo>
                    <a:lnTo>
                      <a:pt x="1120" y="1161"/>
                    </a:lnTo>
                    <a:lnTo>
                      <a:pt x="1451" y="913"/>
                    </a:lnTo>
                    <a:lnTo>
                      <a:pt x="1824" y="747"/>
                    </a:lnTo>
                    <a:lnTo>
                      <a:pt x="2487" y="457"/>
                    </a:lnTo>
                    <a:lnTo>
                      <a:pt x="2487" y="457"/>
                    </a:lnTo>
                    <a:lnTo>
                      <a:pt x="2695" y="415"/>
                    </a:lnTo>
                    <a:lnTo>
                      <a:pt x="2943" y="415"/>
                    </a:lnTo>
                    <a:lnTo>
                      <a:pt x="3109" y="498"/>
                    </a:lnTo>
                    <a:lnTo>
                      <a:pt x="3316" y="540"/>
                    </a:lnTo>
                    <a:lnTo>
                      <a:pt x="3316" y="540"/>
                    </a:lnTo>
                    <a:lnTo>
                      <a:pt x="3606" y="664"/>
                    </a:lnTo>
                    <a:lnTo>
                      <a:pt x="3938" y="705"/>
                    </a:lnTo>
                    <a:lnTo>
                      <a:pt x="4104" y="664"/>
                    </a:lnTo>
                    <a:lnTo>
                      <a:pt x="4270" y="623"/>
                    </a:lnTo>
                    <a:lnTo>
                      <a:pt x="4477" y="540"/>
                    </a:lnTo>
                    <a:lnTo>
                      <a:pt x="4684" y="415"/>
                    </a:lnTo>
                    <a:lnTo>
                      <a:pt x="4684" y="415"/>
                    </a:lnTo>
                    <a:lnTo>
                      <a:pt x="4850" y="332"/>
                    </a:lnTo>
                    <a:lnTo>
                      <a:pt x="5057" y="250"/>
                    </a:lnTo>
                    <a:lnTo>
                      <a:pt x="5554" y="125"/>
                    </a:lnTo>
                    <a:lnTo>
                      <a:pt x="6176" y="42"/>
                    </a:lnTo>
                    <a:lnTo>
                      <a:pt x="6880" y="1"/>
                    </a:lnTo>
                    <a:lnTo>
                      <a:pt x="7626" y="1"/>
                    </a:lnTo>
                    <a:lnTo>
                      <a:pt x="8372" y="84"/>
                    </a:lnTo>
                    <a:lnTo>
                      <a:pt x="9118" y="208"/>
                    </a:lnTo>
                    <a:lnTo>
                      <a:pt x="9781" y="415"/>
                    </a:lnTo>
                    <a:lnTo>
                      <a:pt x="9781" y="415"/>
                    </a:lnTo>
                    <a:lnTo>
                      <a:pt x="10030" y="540"/>
                    </a:lnTo>
                    <a:lnTo>
                      <a:pt x="10237" y="664"/>
                    </a:lnTo>
                    <a:lnTo>
                      <a:pt x="10362" y="830"/>
                    </a:lnTo>
                    <a:lnTo>
                      <a:pt x="10403" y="954"/>
                    </a:lnTo>
                    <a:lnTo>
                      <a:pt x="10445" y="1120"/>
                    </a:lnTo>
                    <a:lnTo>
                      <a:pt x="10445" y="1286"/>
                    </a:lnTo>
                    <a:lnTo>
                      <a:pt x="10362" y="1617"/>
                    </a:lnTo>
                    <a:lnTo>
                      <a:pt x="10237" y="1949"/>
                    </a:lnTo>
                    <a:lnTo>
                      <a:pt x="10154" y="2239"/>
                    </a:lnTo>
                    <a:lnTo>
                      <a:pt x="10154" y="2363"/>
                    </a:lnTo>
                    <a:lnTo>
                      <a:pt x="10196" y="2529"/>
                    </a:lnTo>
                    <a:lnTo>
                      <a:pt x="10279" y="2653"/>
                    </a:lnTo>
                    <a:lnTo>
                      <a:pt x="10403" y="2736"/>
                    </a:lnTo>
                    <a:lnTo>
                      <a:pt x="10403" y="2736"/>
                    </a:lnTo>
                    <a:lnTo>
                      <a:pt x="10859" y="3068"/>
                    </a:lnTo>
                    <a:lnTo>
                      <a:pt x="11191" y="3358"/>
                    </a:lnTo>
                    <a:lnTo>
                      <a:pt x="11439" y="3648"/>
                    </a:lnTo>
                    <a:lnTo>
                      <a:pt x="11605" y="3938"/>
                    </a:lnTo>
                    <a:lnTo>
                      <a:pt x="11688" y="4187"/>
                    </a:lnTo>
                    <a:lnTo>
                      <a:pt x="11688" y="4435"/>
                    </a:lnTo>
                    <a:lnTo>
                      <a:pt x="11605" y="4684"/>
                    </a:lnTo>
                    <a:lnTo>
                      <a:pt x="11398" y="4891"/>
                    </a:lnTo>
                    <a:lnTo>
                      <a:pt x="11191" y="5057"/>
                    </a:lnTo>
                    <a:lnTo>
                      <a:pt x="10859" y="5223"/>
                    </a:lnTo>
                    <a:lnTo>
                      <a:pt x="10486" y="5306"/>
                    </a:lnTo>
                    <a:lnTo>
                      <a:pt x="10030" y="5388"/>
                    </a:lnTo>
                    <a:lnTo>
                      <a:pt x="9491" y="5430"/>
                    </a:lnTo>
                    <a:lnTo>
                      <a:pt x="8953" y="5430"/>
                    </a:lnTo>
                    <a:lnTo>
                      <a:pt x="8331" y="5388"/>
                    </a:lnTo>
                    <a:lnTo>
                      <a:pt x="7626" y="52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61"/>
              <p:cNvSpPr/>
              <p:nvPr/>
            </p:nvSpPr>
            <p:spPr>
              <a:xfrm>
                <a:off x="2300950" y="1106000"/>
                <a:ext cx="808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896" extrusionOk="0">
                    <a:moveTo>
                      <a:pt x="3233" y="0"/>
                    </a:moveTo>
                    <a:lnTo>
                      <a:pt x="2694" y="83"/>
                    </a:lnTo>
                    <a:lnTo>
                      <a:pt x="2238" y="166"/>
                    </a:lnTo>
                    <a:lnTo>
                      <a:pt x="1782" y="290"/>
                    </a:lnTo>
                    <a:lnTo>
                      <a:pt x="1409" y="497"/>
                    </a:lnTo>
                    <a:lnTo>
                      <a:pt x="1078" y="663"/>
                    </a:lnTo>
                    <a:lnTo>
                      <a:pt x="829" y="912"/>
                    </a:lnTo>
                    <a:lnTo>
                      <a:pt x="580" y="1160"/>
                    </a:lnTo>
                    <a:lnTo>
                      <a:pt x="373" y="1451"/>
                    </a:lnTo>
                    <a:lnTo>
                      <a:pt x="249" y="1741"/>
                    </a:lnTo>
                    <a:lnTo>
                      <a:pt x="124" y="2031"/>
                    </a:lnTo>
                    <a:lnTo>
                      <a:pt x="42" y="2362"/>
                    </a:lnTo>
                    <a:lnTo>
                      <a:pt x="0" y="2652"/>
                    </a:lnTo>
                    <a:lnTo>
                      <a:pt x="42" y="2984"/>
                    </a:lnTo>
                    <a:lnTo>
                      <a:pt x="83" y="3274"/>
                    </a:lnTo>
                    <a:lnTo>
                      <a:pt x="166" y="3606"/>
                    </a:lnTo>
                    <a:lnTo>
                      <a:pt x="249" y="3896"/>
                    </a:lnTo>
                    <a:lnTo>
                      <a:pt x="373" y="3398"/>
                    </a:lnTo>
                    <a:lnTo>
                      <a:pt x="539" y="2860"/>
                    </a:lnTo>
                    <a:lnTo>
                      <a:pt x="788" y="2238"/>
                    </a:lnTo>
                    <a:lnTo>
                      <a:pt x="953" y="1906"/>
                    </a:lnTo>
                    <a:lnTo>
                      <a:pt x="1161" y="1575"/>
                    </a:lnTo>
                    <a:lnTo>
                      <a:pt x="1409" y="1243"/>
                    </a:lnTo>
                    <a:lnTo>
                      <a:pt x="1658" y="953"/>
                    </a:lnTo>
                    <a:lnTo>
                      <a:pt x="1989" y="663"/>
                    </a:lnTo>
                    <a:lnTo>
                      <a:pt x="2362" y="414"/>
                    </a:lnTo>
                    <a:lnTo>
                      <a:pt x="2777" y="166"/>
                    </a:lnTo>
                    <a:lnTo>
                      <a:pt x="3233" y="0"/>
                    </a:ln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61"/>
              <p:cNvSpPr/>
              <p:nvPr/>
            </p:nvSpPr>
            <p:spPr>
              <a:xfrm>
                <a:off x="2300950" y="1106000"/>
                <a:ext cx="808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896" fill="none" extrusionOk="0">
                    <a:moveTo>
                      <a:pt x="3233" y="0"/>
                    </a:moveTo>
                    <a:lnTo>
                      <a:pt x="3233" y="0"/>
                    </a:lnTo>
                    <a:lnTo>
                      <a:pt x="2694" y="83"/>
                    </a:lnTo>
                    <a:lnTo>
                      <a:pt x="2238" y="166"/>
                    </a:lnTo>
                    <a:lnTo>
                      <a:pt x="1782" y="290"/>
                    </a:lnTo>
                    <a:lnTo>
                      <a:pt x="1409" y="497"/>
                    </a:lnTo>
                    <a:lnTo>
                      <a:pt x="1078" y="663"/>
                    </a:lnTo>
                    <a:lnTo>
                      <a:pt x="829" y="912"/>
                    </a:lnTo>
                    <a:lnTo>
                      <a:pt x="580" y="1160"/>
                    </a:lnTo>
                    <a:lnTo>
                      <a:pt x="373" y="1451"/>
                    </a:lnTo>
                    <a:lnTo>
                      <a:pt x="249" y="1741"/>
                    </a:lnTo>
                    <a:lnTo>
                      <a:pt x="124" y="2031"/>
                    </a:lnTo>
                    <a:lnTo>
                      <a:pt x="42" y="2362"/>
                    </a:lnTo>
                    <a:lnTo>
                      <a:pt x="0" y="2652"/>
                    </a:lnTo>
                    <a:lnTo>
                      <a:pt x="42" y="2984"/>
                    </a:lnTo>
                    <a:lnTo>
                      <a:pt x="83" y="3274"/>
                    </a:lnTo>
                    <a:lnTo>
                      <a:pt x="166" y="3606"/>
                    </a:lnTo>
                    <a:lnTo>
                      <a:pt x="249" y="3896"/>
                    </a:lnTo>
                    <a:lnTo>
                      <a:pt x="249" y="3896"/>
                    </a:lnTo>
                    <a:lnTo>
                      <a:pt x="373" y="3398"/>
                    </a:lnTo>
                    <a:lnTo>
                      <a:pt x="539" y="2860"/>
                    </a:lnTo>
                    <a:lnTo>
                      <a:pt x="788" y="2238"/>
                    </a:lnTo>
                    <a:lnTo>
                      <a:pt x="953" y="1906"/>
                    </a:lnTo>
                    <a:lnTo>
                      <a:pt x="1161" y="1575"/>
                    </a:lnTo>
                    <a:lnTo>
                      <a:pt x="1409" y="1243"/>
                    </a:lnTo>
                    <a:lnTo>
                      <a:pt x="1658" y="953"/>
                    </a:lnTo>
                    <a:lnTo>
                      <a:pt x="1989" y="663"/>
                    </a:lnTo>
                    <a:lnTo>
                      <a:pt x="2362" y="414"/>
                    </a:lnTo>
                    <a:lnTo>
                      <a:pt x="2777" y="166"/>
                    </a:lnTo>
                    <a:lnTo>
                      <a:pt x="32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61"/>
              <p:cNvSpPr/>
              <p:nvPr/>
            </p:nvSpPr>
            <p:spPr>
              <a:xfrm>
                <a:off x="2413875" y="1181625"/>
                <a:ext cx="17615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8787" extrusionOk="0">
                    <a:moveTo>
                      <a:pt x="2031" y="0"/>
                    </a:moveTo>
                    <a:lnTo>
                      <a:pt x="1492" y="125"/>
                    </a:lnTo>
                    <a:lnTo>
                      <a:pt x="1078" y="290"/>
                    </a:lnTo>
                    <a:lnTo>
                      <a:pt x="705" y="539"/>
                    </a:lnTo>
                    <a:lnTo>
                      <a:pt x="456" y="829"/>
                    </a:lnTo>
                    <a:lnTo>
                      <a:pt x="249" y="1119"/>
                    </a:lnTo>
                    <a:lnTo>
                      <a:pt x="166" y="1451"/>
                    </a:lnTo>
                    <a:lnTo>
                      <a:pt x="125" y="1824"/>
                    </a:lnTo>
                    <a:lnTo>
                      <a:pt x="208" y="2197"/>
                    </a:lnTo>
                    <a:lnTo>
                      <a:pt x="332" y="2570"/>
                    </a:lnTo>
                    <a:lnTo>
                      <a:pt x="664" y="3482"/>
                    </a:lnTo>
                    <a:lnTo>
                      <a:pt x="788" y="3937"/>
                    </a:lnTo>
                    <a:lnTo>
                      <a:pt x="829" y="4393"/>
                    </a:lnTo>
                    <a:lnTo>
                      <a:pt x="829" y="4642"/>
                    </a:lnTo>
                    <a:lnTo>
                      <a:pt x="788" y="4849"/>
                    </a:lnTo>
                    <a:lnTo>
                      <a:pt x="705" y="5098"/>
                    </a:lnTo>
                    <a:lnTo>
                      <a:pt x="581" y="5347"/>
                    </a:lnTo>
                    <a:lnTo>
                      <a:pt x="332" y="5844"/>
                    </a:lnTo>
                    <a:lnTo>
                      <a:pt x="125" y="6383"/>
                    </a:lnTo>
                    <a:lnTo>
                      <a:pt x="42" y="6921"/>
                    </a:lnTo>
                    <a:lnTo>
                      <a:pt x="0" y="7170"/>
                    </a:lnTo>
                    <a:lnTo>
                      <a:pt x="42" y="7419"/>
                    </a:lnTo>
                    <a:lnTo>
                      <a:pt x="83" y="7667"/>
                    </a:lnTo>
                    <a:lnTo>
                      <a:pt x="166" y="7916"/>
                    </a:lnTo>
                    <a:lnTo>
                      <a:pt x="249" y="8123"/>
                    </a:lnTo>
                    <a:lnTo>
                      <a:pt x="415" y="8289"/>
                    </a:lnTo>
                    <a:lnTo>
                      <a:pt x="581" y="8455"/>
                    </a:lnTo>
                    <a:lnTo>
                      <a:pt x="788" y="8579"/>
                    </a:lnTo>
                    <a:lnTo>
                      <a:pt x="1037" y="8703"/>
                    </a:lnTo>
                    <a:lnTo>
                      <a:pt x="1327" y="8745"/>
                    </a:lnTo>
                    <a:lnTo>
                      <a:pt x="1783" y="8786"/>
                    </a:lnTo>
                    <a:lnTo>
                      <a:pt x="2238" y="8786"/>
                    </a:lnTo>
                    <a:lnTo>
                      <a:pt x="2694" y="8745"/>
                    </a:lnTo>
                    <a:lnTo>
                      <a:pt x="3109" y="8662"/>
                    </a:lnTo>
                    <a:lnTo>
                      <a:pt x="3523" y="8496"/>
                    </a:lnTo>
                    <a:lnTo>
                      <a:pt x="3896" y="8330"/>
                    </a:lnTo>
                    <a:lnTo>
                      <a:pt x="4269" y="8123"/>
                    </a:lnTo>
                    <a:lnTo>
                      <a:pt x="4601" y="7833"/>
                    </a:lnTo>
                    <a:lnTo>
                      <a:pt x="4891" y="7543"/>
                    </a:lnTo>
                    <a:lnTo>
                      <a:pt x="5139" y="7211"/>
                    </a:lnTo>
                    <a:lnTo>
                      <a:pt x="5388" y="6880"/>
                    </a:lnTo>
                    <a:lnTo>
                      <a:pt x="5512" y="6466"/>
                    </a:lnTo>
                    <a:lnTo>
                      <a:pt x="5637" y="6051"/>
                    </a:lnTo>
                    <a:lnTo>
                      <a:pt x="5678" y="5637"/>
                    </a:lnTo>
                    <a:lnTo>
                      <a:pt x="5678" y="5139"/>
                    </a:lnTo>
                    <a:lnTo>
                      <a:pt x="5595" y="4683"/>
                    </a:lnTo>
                    <a:lnTo>
                      <a:pt x="5595" y="4476"/>
                    </a:lnTo>
                    <a:lnTo>
                      <a:pt x="5595" y="4269"/>
                    </a:lnTo>
                    <a:lnTo>
                      <a:pt x="5637" y="4103"/>
                    </a:lnTo>
                    <a:lnTo>
                      <a:pt x="5720" y="3979"/>
                    </a:lnTo>
                    <a:lnTo>
                      <a:pt x="5968" y="3730"/>
                    </a:lnTo>
                    <a:lnTo>
                      <a:pt x="6217" y="3523"/>
                    </a:lnTo>
                    <a:lnTo>
                      <a:pt x="6507" y="3316"/>
                    </a:lnTo>
                    <a:lnTo>
                      <a:pt x="6797" y="3109"/>
                    </a:lnTo>
                    <a:lnTo>
                      <a:pt x="6880" y="2943"/>
                    </a:lnTo>
                    <a:lnTo>
                      <a:pt x="6963" y="2777"/>
                    </a:lnTo>
                    <a:lnTo>
                      <a:pt x="7004" y="2611"/>
                    </a:lnTo>
                    <a:lnTo>
                      <a:pt x="7046" y="2404"/>
                    </a:lnTo>
                    <a:lnTo>
                      <a:pt x="7004" y="2155"/>
                    </a:lnTo>
                    <a:lnTo>
                      <a:pt x="6880" y="1948"/>
                    </a:lnTo>
                    <a:lnTo>
                      <a:pt x="6756" y="1700"/>
                    </a:lnTo>
                    <a:lnTo>
                      <a:pt x="6548" y="1492"/>
                    </a:lnTo>
                    <a:lnTo>
                      <a:pt x="6341" y="1285"/>
                    </a:lnTo>
                    <a:lnTo>
                      <a:pt x="6051" y="1119"/>
                    </a:lnTo>
                    <a:lnTo>
                      <a:pt x="5430" y="746"/>
                    </a:lnTo>
                    <a:lnTo>
                      <a:pt x="4725" y="456"/>
                    </a:lnTo>
                    <a:lnTo>
                      <a:pt x="4020" y="249"/>
                    </a:lnTo>
                    <a:lnTo>
                      <a:pt x="3274" y="83"/>
                    </a:lnTo>
                    <a:lnTo>
                      <a:pt x="261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61"/>
              <p:cNvSpPr/>
              <p:nvPr/>
            </p:nvSpPr>
            <p:spPr>
              <a:xfrm>
                <a:off x="2413875" y="1181625"/>
                <a:ext cx="17615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8787" fill="none" extrusionOk="0">
                    <a:moveTo>
                      <a:pt x="1327" y="8745"/>
                    </a:moveTo>
                    <a:lnTo>
                      <a:pt x="1327" y="8745"/>
                    </a:lnTo>
                    <a:lnTo>
                      <a:pt x="1037" y="8703"/>
                    </a:lnTo>
                    <a:lnTo>
                      <a:pt x="788" y="8579"/>
                    </a:lnTo>
                    <a:lnTo>
                      <a:pt x="581" y="8455"/>
                    </a:lnTo>
                    <a:lnTo>
                      <a:pt x="415" y="8289"/>
                    </a:lnTo>
                    <a:lnTo>
                      <a:pt x="249" y="8123"/>
                    </a:lnTo>
                    <a:lnTo>
                      <a:pt x="166" y="7916"/>
                    </a:lnTo>
                    <a:lnTo>
                      <a:pt x="83" y="7667"/>
                    </a:lnTo>
                    <a:lnTo>
                      <a:pt x="42" y="7419"/>
                    </a:lnTo>
                    <a:lnTo>
                      <a:pt x="0" y="7170"/>
                    </a:lnTo>
                    <a:lnTo>
                      <a:pt x="42" y="6921"/>
                    </a:lnTo>
                    <a:lnTo>
                      <a:pt x="125" y="6383"/>
                    </a:lnTo>
                    <a:lnTo>
                      <a:pt x="332" y="5844"/>
                    </a:lnTo>
                    <a:lnTo>
                      <a:pt x="581" y="5347"/>
                    </a:lnTo>
                    <a:lnTo>
                      <a:pt x="581" y="5347"/>
                    </a:lnTo>
                    <a:lnTo>
                      <a:pt x="705" y="5098"/>
                    </a:lnTo>
                    <a:lnTo>
                      <a:pt x="788" y="4849"/>
                    </a:lnTo>
                    <a:lnTo>
                      <a:pt x="829" y="4642"/>
                    </a:lnTo>
                    <a:lnTo>
                      <a:pt x="829" y="4393"/>
                    </a:lnTo>
                    <a:lnTo>
                      <a:pt x="788" y="3937"/>
                    </a:lnTo>
                    <a:lnTo>
                      <a:pt x="664" y="3482"/>
                    </a:lnTo>
                    <a:lnTo>
                      <a:pt x="332" y="2570"/>
                    </a:lnTo>
                    <a:lnTo>
                      <a:pt x="208" y="2197"/>
                    </a:lnTo>
                    <a:lnTo>
                      <a:pt x="125" y="1824"/>
                    </a:lnTo>
                    <a:lnTo>
                      <a:pt x="125" y="1824"/>
                    </a:lnTo>
                    <a:lnTo>
                      <a:pt x="166" y="1451"/>
                    </a:lnTo>
                    <a:lnTo>
                      <a:pt x="249" y="1119"/>
                    </a:lnTo>
                    <a:lnTo>
                      <a:pt x="456" y="829"/>
                    </a:lnTo>
                    <a:lnTo>
                      <a:pt x="705" y="539"/>
                    </a:lnTo>
                    <a:lnTo>
                      <a:pt x="1078" y="290"/>
                    </a:lnTo>
                    <a:lnTo>
                      <a:pt x="1492" y="125"/>
                    </a:lnTo>
                    <a:lnTo>
                      <a:pt x="2031" y="0"/>
                    </a:lnTo>
                    <a:lnTo>
                      <a:pt x="2611" y="0"/>
                    </a:lnTo>
                    <a:lnTo>
                      <a:pt x="2611" y="0"/>
                    </a:lnTo>
                    <a:lnTo>
                      <a:pt x="3274" y="83"/>
                    </a:lnTo>
                    <a:lnTo>
                      <a:pt x="4020" y="249"/>
                    </a:lnTo>
                    <a:lnTo>
                      <a:pt x="4725" y="456"/>
                    </a:lnTo>
                    <a:lnTo>
                      <a:pt x="5430" y="746"/>
                    </a:lnTo>
                    <a:lnTo>
                      <a:pt x="6051" y="1119"/>
                    </a:lnTo>
                    <a:lnTo>
                      <a:pt x="6341" y="1285"/>
                    </a:lnTo>
                    <a:lnTo>
                      <a:pt x="6548" y="1492"/>
                    </a:lnTo>
                    <a:lnTo>
                      <a:pt x="6756" y="1700"/>
                    </a:lnTo>
                    <a:lnTo>
                      <a:pt x="6880" y="1948"/>
                    </a:lnTo>
                    <a:lnTo>
                      <a:pt x="7004" y="2155"/>
                    </a:lnTo>
                    <a:lnTo>
                      <a:pt x="7046" y="2404"/>
                    </a:lnTo>
                    <a:lnTo>
                      <a:pt x="7046" y="2404"/>
                    </a:lnTo>
                    <a:lnTo>
                      <a:pt x="7004" y="2611"/>
                    </a:lnTo>
                    <a:lnTo>
                      <a:pt x="6963" y="2777"/>
                    </a:lnTo>
                    <a:lnTo>
                      <a:pt x="6880" y="2943"/>
                    </a:lnTo>
                    <a:lnTo>
                      <a:pt x="6797" y="3109"/>
                    </a:lnTo>
                    <a:lnTo>
                      <a:pt x="6507" y="3316"/>
                    </a:lnTo>
                    <a:lnTo>
                      <a:pt x="6217" y="3523"/>
                    </a:lnTo>
                    <a:lnTo>
                      <a:pt x="5968" y="3730"/>
                    </a:lnTo>
                    <a:lnTo>
                      <a:pt x="5720" y="3979"/>
                    </a:lnTo>
                    <a:lnTo>
                      <a:pt x="5637" y="4103"/>
                    </a:lnTo>
                    <a:lnTo>
                      <a:pt x="5595" y="4269"/>
                    </a:lnTo>
                    <a:lnTo>
                      <a:pt x="5595" y="4476"/>
                    </a:lnTo>
                    <a:lnTo>
                      <a:pt x="5595" y="4683"/>
                    </a:lnTo>
                    <a:lnTo>
                      <a:pt x="5595" y="4683"/>
                    </a:lnTo>
                    <a:lnTo>
                      <a:pt x="5678" y="5139"/>
                    </a:lnTo>
                    <a:lnTo>
                      <a:pt x="5678" y="5637"/>
                    </a:lnTo>
                    <a:lnTo>
                      <a:pt x="5637" y="6051"/>
                    </a:lnTo>
                    <a:lnTo>
                      <a:pt x="5512" y="6466"/>
                    </a:lnTo>
                    <a:lnTo>
                      <a:pt x="5388" y="6880"/>
                    </a:lnTo>
                    <a:lnTo>
                      <a:pt x="5139" y="7211"/>
                    </a:lnTo>
                    <a:lnTo>
                      <a:pt x="4891" y="7543"/>
                    </a:lnTo>
                    <a:lnTo>
                      <a:pt x="4601" y="7833"/>
                    </a:lnTo>
                    <a:lnTo>
                      <a:pt x="4269" y="8123"/>
                    </a:lnTo>
                    <a:lnTo>
                      <a:pt x="3896" y="8330"/>
                    </a:lnTo>
                    <a:lnTo>
                      <a:pt x="3523" y="8496"/>
                    </a:lnTo>
                    <a:lnTo>
                      <a:pt x="3109" y="8662"/>
                    </a:lnTo>
                    <a:lnTo>
                      <a:pt x="2694" y="8745"/>
                    </a:lnTo>
                    <a:lnTo>
                      <a:pt x="2238" y="8786"/>
                    </a:lnTo>
                    <a:lnTo>
                      <a:pt x="1783" y="8786"/>
                    </a:lnTo>
                    <a:lnTo>
                      <a:pt x="1327" y="87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61"/>
              <p:cNvSpPr/>
              <p:nvPr/>
            </p:nvSpPr>
            <p:spPr>
              <a:xfrm>
                <a:off x="2432525" y="1239650"/>
                <a:ext cx="1005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037" extrusionOk="0">
                    <a:moveTo>
                      <a:pt x="0" y="0"/>
                    </a:moveTo>
                    <a:lnTo>
                      <a:pt x="664" y="456"/>
                    </a:lnTo>
                    <a:lnTo>
                      <a:pt x="954" y="622"/>
                    </a:lnTo>
                    <a:lnTo>
                      <a:pt x="1285" y="788"/>
                    </a:lnTo>
                    <a:lnTo>
                      <a:pt x="1575" y="871"/>
                    </a:lnTo>
                    <a:lnTo>
                      <a:pt x="1824" y="953"/>
                    </a:lnTo>
                    <a:lnTo>
                      <a:pt x="2114" y="995"/>
                    </a:lnTo>
                    <a:lnTo>
                      <a:pt x="2363" y="1036"/>
                    </a:lnTo>
                    <a:lnTo>
                      <a:pt x="2611" y="995"/>
                    </a:lnTo>
                    <a:lnTo>
                      <a:pt x="2860" y="953"/>
                    </a:lnTo>
                    <a:lnTo>
                      <a:pt x="3109" y="871"/>
                    </a:lnTo>
                    <a:lnTo>
                      <a:pt x="3316" y="746"/>
                    </a:lnTo>
                    <a:lnTo>
                      <a:pt x="3523" y="580"/>
                    </a:lnTo>
                    <a:lnTo>
                      <a:pt x="3730" y="415"/>
                    </a:lnTo>
                    <a:lnTo>
                      <a:pt x="3896" y="207"/>
                    </a:lnTo>
                    <a:lnTo>
                      <a:pt x="4020" y="0"/>
                    </a:lnTo>
                    <a:lnTo>
                      <a:pt x="3523" y="166"/>
                    </a:lnTo>
                    <a:lnTo>
                      <a:pt x="3026" y="290"/>
                    </a:lnTo>
                    <a:lnTo>
                      <a:pt x="2528" y="373"/>
                    </a:lnTo>
                    <a:lnTo>
                      <a:pt x="2031" y="415"/>
                    </a:lnTo>
                    <a:lnTo>
                      <a:pt x="1492" y="373"/>
                    </a:lnTo>
                    <a:lnTo>
                      <a:pt x="995" y="290"/>
                    </a:lnTo>
                    <a:lnTo>
                      <a:pt x="498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61"/>
              <p:cNvSpPr/>
              <p:nvPr/>
            </p:nvSpPr>
            <p:spPr>
              <a:xfrm>
                <a:off x="2432525" y="1239650"/>
                <a:ext cx="1005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037" fill="none" extrusionOk="0">
                    <a:moveTo>
                      <a:pt x="4020" y="0"/>
                    </a:moveTo>
                    <a:lnTo>
                      <a:pt x="4020" y="0"/>
                    </a:lnTo>
                    <a:lnTo>
                      <a:pt x="3523" y="166"/>
                    </a:lnTo>
                    <a:lnTo>
                      <a:pt x="3026" y="290"/>
                    </a:lnTo>
                    <a:lnTo>
                      <a:pt x="2528" y="373"/>
                    </a:lnTo>
                    <a:lnTo>
                      <a:pt x="2031" y="415"/>
                    </a:lnTo>
                    <a:lnTo>
                      <a:pt x="2031" y="415"/>
                    </a:lnTo>
                    <a:lnTo>
                      <a:pt x="1492" y="373"/>
                    </a:lnTo>
                    <a:lnTo>
                      <a:pt x="995" y="290"/>
                    </a:lnTo>
                    <a:lnTo>
                      <a:pt x="498" y="1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4" y="456"/>
                    </a:lnTo>
                    <a:lnTo>
                      <a:pt x="954" y="622"/>
                    </a:lnTo>
                    <a:lnTo>
                      <a:pt x="1285" y="788"/>
                    </a:lnTo>
                    <a:lnTo>
                      <a:pt x="1575" y="871"/>
                    </a:lnTo>
                    <a:lnTo>
                      <a:pt x="1824" y="953"/>
                    </a:lnTo>
                    <a:lnTo>
                      <a:pt x="2114" y="995"/>
                    </a:lnTo>
                    <a:lnTo>
                      <a:pt x="2363" y="1036"/>
                    </a:lnTo>
                    <a:lnTo>
                      <a:pt x="2363" y="1036"/>
                    </a:lnTo>
                    <a:lnTo>
                      <a:pt x="2611" y="995"/>
                    </a:lnTo>
                    <a:lnTo>
                      <a:pt x="2860" y="953"/>
                    </a:lnTo>
                    <a:lnTo>
                      <a:pt x="3109" y="871"/>
                    </a:lnTo>
                    <a:lnTo>
                      <a:pt x="3316" y="746"/>
                    </a:lnTo>
                    <a:lnTo>
                      <a:pt x="3523" y="580"/>
                    </a:lnTo>
                    <a:lnTo>
                      <a:pt x="3730" y="415"/>
                    </a:lnTo>
                    <a:lnTo>
                      <a:pt x="3896" y="207"/>
                    </a:lnTo>
                    <a:lnTo>
                      <a:pt x="40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61"/>
              <p:cNvSpPr/>
              <p:nvPr/>
            </p:nvSpPr>
            <p:spPr>
              <a:xfrm>
                <a:off x="2204575" y="1370200"/>
                <a:ext cx="1564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6259" h="6134" extrusionOk="0">
                    <a:moveTo>
                      <a:pt x="1990" y="0"/>
                    </a:moveTo>
                    <a:lnTo>
                      <a:pt x="1659" y="41"/>
                    </a:lnTo>
                    <a:lnTo>
                      <a:pt x="1369" y="124"/>
                    </a:lnTo>
                    <a:lnTo>
                      <a:pt x="1078" y="207"/>
                    </a:lnTo>
                    <a:lnTo>
                      <a:pt x="830" y="332"/>
                    </a:lnTo>
                    <a:lnTo>
                      <a:pt x="664" y="497"/>
                    </a:lnTo>
                    <a:lnTo>
                      <a:pt x="540" y="622"/>
                    </a:lnTo>
                    <a:lnTo>
                      <a:pt x="415" y="829"/>
                    </a:lnTo>
                    <a:lnTo>
                      <a:pt x="250" y="1202"/>
                    </a:lnTo>
                    <a:lnTo>
                      <a:pt x="125" y="1616"/>
                    </a:lnTo>
                    <a:lnTo>
                      <a:pt x="42" y="2072"/>
                    </a:lnTo>
                    <a:lnTo>
                      <a:pt x="1" y="2528"/>
                    </a:lnTo>
                    <a:lnTo>
                      <a:pt x="1" y="2942"/>
                    </a:lnTo>
                    <a:lnTo>
                      <a:pt x="1" y="3647"/>
                    </a:lnTo>
                    <a:lnTo>
                      <a:pt x="42" y="3937"/>
                    </a:lnTo>
                    <a:lnTo>
                      <a:pt x="167" y="4310"/>
                    </a:lnTo>
                    <a:lnTo>
                      <a:pt x="374" y="4642"/>
                    </a:lnTo>
                    <a:lnTo>
                      <a:pt x="664" y="5015"/>
                    </a:lnTo>
                    <a:lnTo>
                      <a:pt x="1078" y="5346"/>
                    </a:lnTo>
                    <a:lnTo>
                      <a:pt x="1327" y="5471"/>
                    </a:lnTo>
                    <a:lnTo>
                      <a:pt x="1617" y="5636"/>
                    </a:lnTo>
                    <a:lnTo>
                      <a:pt x="1949" y="5761"/>
                    </a:lnTo>
                    <a:lnTo>
                      <a:pt x="2280" y="5885"/>
                    </a:lnTo>
                    <a:lnTo>
                      <a:pt x="2695" y="5968"/>
                    </a:lnTo>
                    <a:lnTo>
                      <a:pt x="3109" y="6051"/>
                    </a:lnTo>
                    <a:lnTo>
                      <a:pt x="3938" y="6134"/>
                    </a:lnTo>
                    <a:lnTo>
                      <a:pt x="4601" y="6092"/>
                    </a:lnTo>
                    <a:lnTo>
                      <a:pt x="4891" y="6051"/>
                    </a:lnTo>
                    <a:lnTo>
                      <a:pt x="5140" y="6009"/>
                    </a:lnTo>
                    <a:lnTo>
                      <a:pt x="5347" y="5926"/>
                    </a:lnTo>
                    <a:lnTo>
                      <a:pt x="5554" y="5843"/>
                    </a:lnTo>
                    <a:lnTo>
                      <a:pt x="5679" y="5719"/>
                    </a:lnTo>
                    <a:lnTo>
                      <a:pt x="5844" y="5595"/>
                    </a:lnTo>
                    <a:lnTo>
                      <a:pt x="6010" y="5346"/>
                    </a:lnTo>
                    <a:lnTo>
                      <a:pt x="6176" y="5056"/>
                    </a:lnTo>
                    <a:lnTo>
                      <a:pt x="6217" y="4725"/>
                    </a:lnTo>
                    <a:lnTo>
                      <a:pt x="6259" y="4393"/>
                    </a:lnTo>
                    <a:lnTo>
                      <a:pt x="6259" y="3896"/>
                    </a:lnTo>
                    <a:lnTo>
                      <a:pt x="6217" y="3357"/>
                    </a:lnTo>
                    <a:lnTo>
                      <a:pt x="6176" y="2777"/>
                    </a:lnTo>
                    <a:lnTo>
                      <a:pt x="6052" y="2197"/>
                    </a:lnTo>
                    <a:lnTo>
                      <a:pt x="5927" y="1699"/>
                    </a:lnTo>
                    <a:lnTo>
                      <a:pt x="5720" y="1202"/>
                    </a:lnTo>
                    <a:lnTo>
                      <a:pt x="5596" y="1036"/>
                    </a:lnTo>
                    <a:lnTo>
                      <a:pt x="5430" y="870"/>
                    </a:lnTo>
                    <a:lnTo>
                      <a:pt x="5264" y="705"/>
                    </a:lnTo>
                    <a:lnTo>
                      <a:pt x="5057" y="580"/>
                    </a:lnTo>
                    <a:lnTo>
                      <a:pt x="4477" y="332"/>
                    </a:lnTo>
                    <a:lnTo>
                      <a:pt x="3814" y="166"/>
                    </a:lnTo>
                    <a:lnTo>
                      <a:pt x="3068" y="41"/>
                    </a:lnTo>
                    <a:lnTo>
                      <a:pt x="236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61"/>
              <p:cNvSpPr/>
              <p:nvPr/>
            </p:nvSpPr>
            <p:spPr>
              <a:xfrm>
                <a:off x="2250175" y="1401275"/>
                <a:ext cx="6115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498" extrusionOk="0">
                    <a:moveTo>
                      <a:pt x="2321" y="0"/>
                    </a:moveTo>
                    <a:lnTo>
                      <a:pt x="2031" y="125"/>
                    </a:lnTo>
                    <a:lnTo>
                      <a:pt x="1783" y="208"/>
                    </a:lnTo>
                    <a:lnTo>
                      <a:pt x="1492" y="290"/>
                    </a:lnTo>
                    <a:lnTo>
                      <a:pt x="664" y="290"/>
                    </a:lnTo>
                    <a:lnTo>
                      <a:pt x="373" y="208"/>
                    </a:lnTo>
                    <a:lnTo>
                      <a:pt x="125" y="125"/>
                    </a:lnTo>
                    <a:lnTo>
                      <a:pt x="42" y="125"/>
                    </a:lnTo>
                    <a:lnTo>
                      <a:pt x="0" y="166"/>
                    </a:lnTo>
                    <a:lnTo>
                      <a:pt x="0" y="208"/>
                    </a:lnTo>
                    <a:lnTo>
                      <a:pt x="42" y="290"/>
                    </a:lnTo>
                    <a:lnTo>
                      <a:pt x="415" y="415"/>
                    </a:lnTo>
                    <a:lnTo>
                      <a:pt x="664" y="456"/>
                    </a:lnTo>
                    <a:lnTo>
                      <a:pt x="912" y="498"/>
                    </a:lnTo>
                    <a:lnTo>
                      <a:pt x="1161" y="498"/>
                    </a:lnTo>
                    <a:lnTo>
                      <a:pt x="1451" y="456"/>
                    </a:lnTo>
                    <a:lnTo>
                      <a:pt x="1700" y="415"/>
                    </a:lnTo>
                    <a:lnTo>
                      <a:pt x="1948" y="373"/>
                    </a:lnTo>
                    <a:lnTo>
                      <a:pt x="2197" y="249"/>
                    </a:lnTo>
                    <a:lnTo>
                      <a:pt x="2404" y="125"/>
                    </a:lnTo>
                    <a:lnTo>
                      <a:pt x="2446" y="83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61"/>
              <p:cNvSpPr/>
              <p:nvPr/>
            </p:nvSpPr>
            <p:spPr>
              <a:xfrm>
                <a:off x="2403525" y="1346350"/>
                <a:ext cx="10672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897" extrusionOk="0">
                    <a:moveTo>
                      <a:pt x="2694" y="1"/>
                    </a:moveTo>
                    <a:lnTo>
                      <a:pt x="2445" y="42"/>
                    </a:lnTo>
                    <a:lnTo>
                      <a:pt x="2031" y="167"/>
                    </a:lnTo>
                    <a:lnTo>
                      <a:pt x="1616" y="415"/>
                    </a:lnTo>
                    <a:lnTo>
                      <a:pt x="1202" y="705"/>
                    </a:lnTo>
                    <a:lnTo>
                      <a:pt x="870" y="1037"/>
                    </a:lnTo>
                    <a:lnTo>
                      <a:pt x="539" y="1368"/>
                    </a:lnTo>
                    <a:lnTo>
                      <a:pt x="290" y="1741"/>
                    </a:lnTo>
                    <a:lnTo>
                      <a:pt x="124" y="2114"/>
                    </a:lnTo>
                    <a:lnTo>
                      <a:pt x="0" y="2487"/>
                    </a:lnTo>
                    <a:lnTo>
                      <a:pt x="0" y="2860"/>
                    </a:lnTo>
                    <a:lnTo>
                      <a:pt x="41" y="3233"/>
                    </a:lnTo>
                    <a:lnTo>
                      <a:pt x="124" y="3358"/>
                    </a:lnTo>
                    <a:lnTo>
                      <a:pt x="207" y="3523"/>
                    </a:lnTo>
                    <a:lnTo>
                      <a:pt x="332" y="3648"/>
                    </a:lnTo>
                    <a:lnTo>
                      <a:pt x="456" y="3731"/>
                    </a:lnTo>
                    <a:lnTo>
                      <a:pt x="622" y="3814"/>
                    </a:lnTo>
                    <a:lnTo>
                      <a:pt x="787" y="3855"/>
                    </a:lnTo>
                    <a:lnTo>
                      <a:pt x="995" y="3896"/>
                    </a:lnTo>
                    <a:lnTo>
                      <a:pt x="1575" y="3896"/>
                    </a:lnTo>
                    <a:lnTo>
                      <a:pt x="1948" y="3814"/>
                    </a:lnTo>
                    <a:lnTo>
                      <a:pt x="2279" y="3731"/>
                    </a:lnTo>
                    <a:lnTo>
                      <a:pt x="2611" y="3606"/>
                    </a:lnTo>
                    <a:lnTo>
                      <a:pt x="2901" y="3441"/>
                    </a:lnTo>
                    <a:lnTo>
                      <a:pt x="3191" y="3233"/>
                    </a:lnTo>
                    <a:lnTo>
                      <a:pt x="3481" y="3026"/>
                    </a:lnTo>
                    <a:lnTo>
                      <a:pt x="3730" y="2778"/>
                    </a:lnTo>
                    <a:lnTo>
                      <a:pt x="4020" y="2446"/>
                    </a:lnTo>
                    <a:lnTo>
                      <a:pt x="4186" y="2073"/>
                    </a:lnTo>
                    <a:lnTo>
                      <a:pt x="4269" y="1700"/>
                    </a:lnTo>
                    <a:lnTo>
                      <a:pt x="4269" y="1286"/>
                    </a:lnTo>
                    <a:lnTo>
                      <a:pt x="4186" y="954"/>
                    </a:lnTo>
                    <a:lnTo>
                      <a:pt x="4103" y="788"/>
                    </a:lnTo>
                    <a:lnTo>
                      <a:pt x="3979" y="622"/>
                    </a:lnTo>
                    <a:lnTo>
                      <a:pt x="3854" y="457"/>
                    </a:lnTo>
                    <a:lnTo>
                      <a:pt x="3730" y="332"/>
                    </a:lnTo>
                    <a:lnTo>
                      <a:pt x="3523" y="208"/>
                    </a:lnTo>
                    <a:lnTo>
                      <a:pt x="3315" y="125"/>
                    </a:lnTo>
                    <a:lnTo>
                      <a:pt x="3108" y="42"/>
                    </a:lnTo>
                    <a:lnTo>
                      <a:pt x="2901" y="42"/>
                    </a:lnTo>
                    <a:lnTo>
                      <a:pt x="2694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61"/>
              <p:cNvSpPr/>
              <p:nvPr/>
            </p:nvSpPr>
            <p:spPr>
              <a:xfrm>
                <a:off x="2001525" y="2488125"/>
                <a:ext cx="395800" cy="199032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79613" extrusionOk="0">
                    <a:moveTo>
                      <a:pt x="0" y="0"/>
                    </a:moveTo>
                    <a:lnTo>
                      <a:pt x="456" y="15251"/>
                    </a:lnTo>
                    <a:lnTo>
                      <a:pt x="829" y="28181"/>
                    </a:lnTo>
                    <a:lnTo>
                      <a:pt x="1119" y="39205"/>
                    </a:lnTo>
                    <a:lnTo>
                      <a:pt x="1202" y="41650"/>
                    </a:lnTo>
                    <a:lnTo>
                      <a:pt x="1368" y="44386"/>
                    </a:lnTo>
                    <a:lnTo>
                      <a:pt x="1575" y="47411"/>
                    </a:lnTo>
                    <a:lnTo>
                      <a:pt x="1865" y="50602"/>
                    </a:lnTo>
                    <a:lnTo>
                      <a:pt x="2155" y="53876"/>
                    </a:lnTo>
                    <a:lnTo>
                      <a:pt x="2487" y="57233"/>
                    </a:lnTo>
                    <a:lnTo>
                      <a:pt x="3233" y="63864"/>
                    </a:lnTo>
                    <a:lnTo>
                      <a:pt x="3937" y="69914"/>
                    </a:lnTo>
                    <a:lnTo>
                      <a:pt x="4517" y="74888"/>
                    </a:lnTo>
                    <a:lnTo>
                      <a:pt x="5139" y="79488"/>
                    </a:lnTo>
                    <a:lnTo>
                      <a:pt x="11563" y="79612"/>
                    </a:lnTo>
                    <a:lnTo>
                      <a:pt x="11148" y="64361"/>
                    </a:lnTo>
                    <a:lnTo>
                      <a:pt x="10485" y="37755"/>
                    </a:lnTo>
                    <a:lnTo>
                      <a:pt x="10610" y="34191"/>
                    </a:lnTo>
                    <a:lnTo>
                      <a:pt x="10858" y="30668"/>
                    </a:lnTo>
                    <a:lnTo>
                      <a:pt x="11148" y="27187"/>
                    </a:lnTo>
                    <a:lnTo>
                      <a:pt x="11521" y="23830"/>
                    </a:lnTo>
                    <a:lnTo>
                      <a:pt x="11936" y="20597"/>
                    </a:lnTo>
                    <a:lnTo>
                      <a:pt x="12392" y="17489"/>
                    </a:lnTo>
                    <a:lnTo>
                      <a:pt x="12847" y="14547"/>
                    </a:lnTo>
                    <a:lnTo>
                      <a:pt x="13345" y="11853"/>
                    </a:lnTo>
                    <a:lnTo>
                      <a:pt x="13801" y="9325"/>
                    </a:lnTo>
                    <a:lnTo>
                      <a:pt x="14257" y="7087"/>
                    </a:lnTo>
                    <a:lnTo>
                      <a:pt x="15085" y="3440"/>
                    </a:lnTo>
                    <a:lnTo>
                      <a:pt x="15624" y="1078"/>
                    </a:lnTo>
                    <a:lnTo>
                      <a:pt x="15831" y="2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61"/>
              <p:cNvSpPr/>
              <p:nvPr/>
            </p:nvSpPr>
            <p:spPr>
              <a:xfrm>
                <a:off x="2001525" y="2488125"/>
                <a:ext cx="395800" cy="199032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79613" fill="none" extrusionOk="0">
                    <a:moveTo>
                      <a:pt x="10485" y="37755"/>
                    </a:moveTo>
                    <a:lnTo>
                      <a:pt x="10485" y="37755"/>
                    </a:lnTo>
                    <a:lnTo>
                      <a:pt x="10610" y="34191"/>
                    </a:lnTo>
                    <a:lnTo>
                      <a:pt x="10858" y="30668"/>
                    </a:lnTo>
                    <a:lnTo>
                      <a:pt x="11148" y="27187"/>
                    </a:lnTo>
                    <a:lnTo>
                      <a:pt x="11521" y="23830"/>
                    </a:lnTo>
                    <a:lnTo>
                      <a:pt x="11936" y="20597"/>
                    </a:lnTo>
                    <a:lnTo>
                      <a:pt x="12392" y="17489"/>
                    </a:lnTo>
                    <a:lnTo>
                      <a:pt x="12847" y="14547"/>
                    </a:lnTo>
                    <a:lnTo>
                      <a:pt x="13345" y="11853"/>
                    </a:lnTo>
                    <a:lnTo>
                      <a:pt x="13801" y="9325"/>
                    </a:lnTo>
                    <a:lnTo>
                      <a:pt x="14257" y="7087"/>
                    </a:lnTo>
                    <a:lnTo>
                      <a:pt x="15085" y="3440"/>
                    </a:lnTo>
                    <a:lnTo>
                      <a:pt x="15624" y="1078"/>
                    </a:lnTo>
                    <a:lnTo>
                      <a:pt x="15831" y="2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6" y="15251"/>
                    </a:lnTo>
                    <a:lnTo>
                      <a:pt x="829" y="28181"/>
                    </a:lnTo>
                    <a:lnTo>
                      <a:pt x="1119" y="39205"/>
                    </a:lnTo>
                    <a:lnTo>
                      <a:pt x="1119" y="39205"/>
                    </a:lnTo>
                    <a:lnTo>
                      <a:pt x="1202" y="41650"/>
                    </a:lnTo>
                    <a:lnTo>
                      <a:pt x="1368" y="44386"/>
                    </a:lnTo>
                    <a:lnTo>
                      <a:pt x="1575" y="47411"/>
                    </a:lnTo>
                    <a:lnTo>
                      <a:pt x="1865" y="50602"/>
                    </a:lnTo>
                    <a:lnTo>
                      <a:pt x="2155" y="53876"/>
                    </a:lnTo>
                    <a:lnTo>
                      <a:pt x="2487" y="57233"/>
                    </a:lnTo>
                    <a:lnTo>
                      <a:pt x="3233" y="63864"/>
                    </a:lnTo>
                    <a:lnTo>
                      <a:pt x="3937" y="69914"/>
                    </a:lnTo>
                    <a:lnTo>
                      <a:pt x="4517" y="74888"/>
                    </a:lnTo>
                    <a:lnTo>
                      <a:pt x="5139" y="79488"/>
                    </a:lnTo>
                    <a:lnTo>
                      <a:pt x="11563" y="79612"/>
                    </a:lnTo>
                    <a:lnTo>
                      <a:pt x="11563" y="79612"/>
                    </a:lnTo>
                    <a:lnTo>
                      <a:pt x="11148" y="64361"/>
                    </a:lnTo>
                    <a:lnTo>
                      <a:pt x="10485" y="377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61"/>
              <p:cNvSpPr/>
              <p:nvPr/>
            </p:nvSpPr>
            <p:spPr>
              <a:xfrm>
                <a:off x="2226350" y="3139800"/>
                <a:ext cx="570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0776" extrusionOk="0">
                    <a:moveTo>
                      <a:pt x="0" y="1"/>
                    </a:moveTo>
                    <a:lnTo>
                      <a:pt x="125" y="1410"/>
                    </a:lnTo>
                    <a:lnTo>
                      <a:pt x="249" y="2819"/>
                    </a:lnTo>
                    <a:lnTo>
                      <a:pt x="415" y="4186"/>
                    </a:lnTo>
                    <a:lnTo>
                      <a:pt x="622" y="5596"/>
                    </a:lnTo>
                    <a:lnTo>
                      <a:pt x="1036" y="8248"/>
                    </a:lnTo>
                    <a:lnTo>
                      <a:pt x="1492" y="10776"/>
                    </a:lnTo>
                    <a:lnTo>
                      <a:pt x="1617" y="8041"/>
                    </a:lnTo>
                    <a:lnTo>
                      <a:pt x="1782" y="5305"/>
                    </a:lnTo>
                    <a:lnTo>
                      <a:pt x="2031" y="2612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61"/>
              <p:cNvSpPr/>
              <p:nvPr/>
            </p:nvSpPr>
            <p:spPr>
              <a:xfrm>
                <a:off x="2226350" y="3139800"/>
                <a:ext cx="570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0776" fill="none" extrusionOk="0">
                    <a:moveTo>
                      <a:pt x="2280" y="1"/>
                    </a:moveTo>
                    <a:lnTo>
                      <a:pt x="2280" y="1"/>
                    </a:lnTo>
                    <a:lnTo>
                      <a:pt x="788" y="1"/>
                    </a:lnTo>
                    <a:lnTo>
                      <a:pt x="788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25" y="1410"/>
                    </a:lnTo>
                    <a:lnTo>
                      <a:pt x="249" y="2819"/>
                    </a:lnTo>
                    <a:lnTo>
                      <a:pt x="415" y="4186"/>
                    </a:lnTo>
                    <a:lnTo>
                      <a:pt x="622" y="5596"/>
                    </a:lnTo>
                    <a:lnTo>
                      <a:pt x="1036" y="8248"/>
                    </a:lnTo>
                    <a:lnTo>
                      <a:pt x="1492" y="10776"/>
                    </a:lnTo>
                    <a:lnTo>
                      <a:pt x="1492" y="10776"/>
                    </a:lnTo>
                    <a:lnTo>
                      <a:pt x="1617" y="8041"/>
                    </a:lnTo>
                    <a:lnTo>
                      <a:pt x="1782" y="5305"/>
                    </a:lnTo>
                    <a:lnTo>
                      <a:pt x="2031" y="2612"/>
                    </a:lnTo>
                    <a:lnTo>
                      <a:pt x="228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61"/>
              <p:cNvSpPr/>
              <p:nvPr/>
            </p:nvSpPr>
            <p:spPr>
              <a:xfrm>
                <a:off x="2110300" y="4413150"/>
                <a:ext cx="200000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2777" extrusionOk="0">
                    <a:moveTo>
                      <a:pt x="1" y="0"/>
                    </a:moveTo>
                    <a:lnTo>
                      <a:pt x="374" y="2653"/>
                    </a:lnTo>
                    <a:lnTo>
                      <a:pt x="7999" y="2777"/>
                    </a:lnTo>
                    <a:lnTo>
                      <a:pt x="7958" y="29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61"/>
              <p:cNvSpPr/>
              <p:nvPr/>
            </p:nvSpPr>
            <p:spPr>
              <a:xfrm>
                <a:off x="2329950" y="1284200"/>
                <a:ext cx="186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8" extrusionOk="0">
                    <a:moveTo>
                      <a:pt x="374" y="0"/>
                    </a:moveTo>
                    <a:lnTo>
                      <a:pt x="208" y="125"/>
                    </a:lnTo>
                    <a:lnTo>
                      <a:pt x="125" y="249"/>
                    </a:lnTo>
                    <a:lnTo>
                      <a:pt x="42" y="456"/>
                    </a:lnTo>
                    <a:lnTo>
                      <a:pt x="1" y="705"/>
                    </a:lnTo>
                    <a:lnTo>
                      <a:pt x="42" y="871"/>
                    </a:lnTo>
                    <a:lnTo>
                      <a:pt x="125" y="1036"/>
                    </a:lnTo>
                    <a:lnTo>
                      <a:pt x="249" y="1078"/>
                    </a:lnTo>
                    <a:lnTo>
                      <a:pt x="415" y="1078"/>
                    </a:lnTo>
                    <a:lnTo>
                      <a:pt x="539" y="995"/>
                    </a:lnTo>
                    <a:lnTo>
                      <a:pt x="664" y="829"/>
                    </a:lnTo>
                    <a:lnTo>
                      <a:pt x="747" y="622"/>
                    </a:lnTo>
                    <a:lnTo>
                      <a:pt x="747" y="415"/>
                    </a:lnTo>
                    <a:lnTo>
                      <a:pt x="705" y="207"/>
                    </a:lnTo>
                    <a:lnTo>
                      <a:pt x="622" y="83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61"/>
              <p:cNvSpPr/>
              <p:nvPr/>
            </p:nvSpPr>
            <p:spPr>
              <a:xfrm>
                <a:off x="2243950" y="1268650"/>
                <a:ext cx="186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9" extrusionOk="0">
                    <a:moveTo>
                      <a:pt x="332" y="1"/>
                    </a:moveTo>
                    <a:lnTo>
                      <a:pt x="208" y="83"/>
                    </a:lnTo>
                    <a:lnTo>
                      <a:pt x="84" y="249"/>
                    </a:lnTo>
                    <a:lnTo>
                      <a:pt x="1" y="456"/>
                    </a:lnTo>
                    <a:lnTo>
                      <a:pt x="1" y="664"/>
                    </a:lnTo>
                    <a:lnTo>
                      <a:pt x="1" y="871"/>
                    </a:lnTo>
                    <a:lnTo>
                      <a:pt x="125" y="995"/>
                    </a:lnTo>
                    <a:lnTo>
                      <a:pt x="249" y="1078"/>
                    </a:lnTo>
                    <a:lnTo>
                      <a:pt x="374" y="1078"/>
                    </a:lnTo>
                    <a:lnTo>
                      <a:pt x="540" y="954"/>
                    </a:lnTo>
                    <a:lnTo>
                      <a:pt x="622" y="829"/>
                    </a:lnTo>
                    <a:lnTo>
                      <a:pt x="705" y="622"/>
                    </a:lnTo>
                    <a:lnTo>
                      <a:pt x="747" y="374"/>
                    </a:lnTo>
                    <a:lnTo>
                      <a:pt x="705" y="208"/>
                    </a:lnTo>
                    <a:lnTo>
                      <a:pt x="622" y="42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61"/>
              <p:cNvSpPr/>
              <p:nvPr/>
            </p:nvSpPr>
            <p:spPr>
              <a:xfrm>
                <a:off x="2233600" y="1295600"/>
                <a:ext cx="5182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446" extrusionOk="0">
                    <a:moveTo>
                      <a:pt x="2073" y="0"/>
                    </a:moveTo>
                    <a:lnTo>
                      <a:pt x="1617" y="539"/>
                    </a:lnTo>
                    <a:lnTo>
                      <a:pt x="1119" y="1036"/>
                    </a:lnTo>
                    <a:lnTo>
                      <a:pt x="581" y="1534"/>
                    </a:lnTo>
                    <a:lnTo>
                      <a:pt x="0" y="1989"/>
                    </a:lnTo>
                    <a:lnTo>
                      <a:pt x="166" y="2155"/>
                    </a:lnTo>
                    <a:lnTo>
                      <a:pt x="373" y="2279"/>
                    </a:lnTo>
                    <a:lnTo>
                      <a:pt x="622" y="2362"/>
                    </a:lnTo>
                    <a:lnTo>
                      <a:pt x="829" y="2404"/>
                    </a:lnTo>
                    <a:lnTo>
                      <a:pt x="1202" y="2445"/>
                    </a:lnTo>
                    <a:lnTo>
                      <a:pt x="1368" y="2445"/>
                    </a:lnTo>
                    <a:lnTo>
                      <a:pt x="2073" y="0"/>
                    </a:lnTo>
                    <a:close/>
                  </a:path>
                </a:pathLst>
              </a:custGeom>
              <a:solidFill>
                <a:srgbClr val="FF5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61"/>
              <p:cNvSpPr/>
              <p:nvPr/>
            </p:nvSpPr>
            <p:spPr>
              <a:xfrm>
                <a:off x="2353775" y="1237575"/>
                <a:ext cx="3630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286" extrusionOk="0">
                    <a:moveTo>
                      <a:pt x="125" y="0"/>
                    </a:moveTo>
                    <a:lnTo>
                      <a:pt x="42" y="42"/>
                    </a:lnTo>
                    <a:lnTo>
                      <a:pt x="1" y="83"/>
                    </a:lnTo>
                    <a:lnTo>
                      <a:pt x="1" y="166"/>
                    </a:lnTo>
                    <a:lnTo>
                      <a:pt x="1" y="249"/>
                    </a:lnTo>
                    <a:lnTo>
                      <a:pt x="1" y="290"/>
                    </a:lnTo>
                    <a:lnTo>
                      <a:pt x="42" y="332"/>
                    </a:lnTo>
                    <a:lnTo>
                      <a:pt x="125" y="373"/>
                    </a:lnTo>
                    <a:lnTo>
                      <a:pt x="457" y="498"/>
                    </a:lnTo>
                    <a:lnTo>
                      <a:pt x="705" y="663"/>
                    </a:lnTo>
                    <a:lnTo>
                      <a:pt x="954" y="912"/>
                    </a:lnTo>
                    <a:lnTo>
                      <a:pt x="1120" y="1202"/>
                    </a:lnTo>
                    <a:lnTo>
                      <a:pt x="1161" y="1244"/>
                    </a:lnTo>
                    <a:lnTo>
                      <a:pt x="1244" y="1285"/>
                    </a:lnTo>
                    <a:lnTo>
                      <a:pt x="1327" y="1285"/>
                    </a:lnTo>
                    <a:lnTo>
                      <a:pt x="1410" y="1244"/>
                    </a:lnTo>
                    <a:lnTo>
                      <a:pt x="1451" y="1202"/>
                    </a:lnTo>
                    <a:lnTo>
                      <a:pt x="1451" y="1119"/>
                    </a:lnTo>
                    <a:lnTo>
                      <a:pt x="1451" y="1036"/>
                    </a:lnTo>
                    <a:lnTo>
                      <a:pt x="1327" y="871"/>
                    </a:lnTo>
                    <a:lnTo>
                      <a:pt x="1244" y="663"/>
                    </a:lnTo>
                    <a:lnTo>
                      <a:pt x="1078" y="498"/>
                    </a:lnTo>
                    <a:lnTo>
                      <a:pt x="954" y="373"/>
                    </a:lnTo>
                    <a:lnTo>
                      <a:pt x="788" y="249"/>
                    </a:lnTo>
                    <a:lnTo>
                      <a:pt x="581" y="166"/>
                    </a:lnTo>
                    <a:lnTo>
                      <a:pt x="415" y="83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61"/>
              <p:cNvSpPr/>
              <p:nvPr/>
            </p:nvSpPr>
            <p:spPr>
              <a:xfrm>
                <a:off x="2234625" y="1221000"/>
                <a:ext cx="435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871" extrusionOk="0">
                    <a:moveTo>
                      <a:pt x="1161" y="0"/>
                    </a:moveTo>
                    <a:lnTo>
                      <a:pt x="954" y="42"/>
                    </a:lnTo>
                    <a:lnTo>
                      <a:pt x="747" y="83"/>
                    </a:lnTo>
                    <a:lnTo>
                      <a:pt x="540" y="166"/>
                    </a:lnTo>
                    <a:lnTo>
                      <a:pt x="374" y="290"/>
                    </a:lnTo>
                    <a:lnTo>
                      <a:pt x="208" y="415"/>
                    </a:lnTo>
                    <a:lnTo>
                      <a:pt x="42" y="580"/>
                    </a:lnTo>
                    <a:lnTo>
                      <a:pt x="1" y="622"/>
                    </a:lnTo>
                    <a:lnTo>
                      <a:pt x="1" y="705"/>
                    </a:lnTo>
                    <a:lnTo>
                      <a:pt x="1" y="746"/>
                    </a:lnTo>
                    <a:lnTo>
                      <a:pt x="42" y="829"/>
                    </a:lnTo>
                    <a:lnTo>
                      <a:pt x="125" y="871"/>
                    </a:lnTo>
                    <a:lnTo>
                      <a:pt x="208" y="871"/>
                    </a:lnTo>
                    <a:lnTo>
                      <a:pt x="291" y="829"/>
                    </a:lnTo>
                    <a:lnTo>
                      <a:pt x="540" y="580"/>
                    </a:lnTo>
                    <a:lnTo>
                      <a:pt x="830" y="456"/>
                    </a:lnTo>
                    <a:lnTo>
                      <a:pt x="1161" y="373"/>
                    </a:lnTo>
                    <a:lnTo>
                      <a:pt x="1576" y="373"/>
                    </a:lnTo>
                    <a:lnTo>
                      <a:pt x="1659" y="332"/>
                    </a:lnTo>
                    <a:lnTo>
                      <a:pt x="1700" y="290"/>
                    </a:lnTo>
                    <a:lnTo>
                      <a:pt x="1741" y="207"/>
                    </a:lnTo>
                    <a:lnTo>
                      <a:pt x="1741" y="166"/>
                    </a:lnTo>
                    <a:lnTo>
                      <a:pt x="1700" y="83"/>
                    </a:lnTo>
                    <a:lnTo>
                      <a:pt x="1659" y="42"/>
                    </a:lnTo>
                    <a:lnTo>
                      <a:pt x="161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61"/>
              <p:cNvSpPr/>
              <p:nvPr/>
            </p:nvSpPr>
            <p:spPr>
              <a:xfrm>
                <a:off x="2098900" y="4580975"/>
                <a:ext cx="580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996" extrusionOk="0">
                    <a:moveTo>
                      <a:pt x="415" y="167"/>
                    </a:moveTo>
                    <a:lnTo>
                      <a:pt x="581" y="208"/>
                    </a:lnTo>
                    <a:lnTo>
                      <a:pt x="995" y="333"/>
                    </a:lnTo>
                    <a:lnTo>
                      <a:pt x="1493" y="498"/>
                    </a:lnTo>
                    <a:lnTo>
                      <a:pt x="1949" y="747"/>
                    </a:lnTo>
                    <a:lnTo>
                      <a:pt x="1368" y="788"/>
                    </a:lnTo>
                    <a:lnTo>
                      <a:pt x="871" y="788"/>
                    </a:lnTo>
                    <a:lnTo>
                      <a:pt x="498" y="747"/>
                    </a:lnTo>
                    <a:lnTo>
                      <a:pt x="374" y="664"/>
                    </a:lnTo>
                    <a:lnTo>
                      <a:pt x="249" y="623"/>
                    </a:lnTo>
                    <a:lnTo>
                      <a:pt x="167" y="457"/>
                    </a:lnTo>
                    <a:lnTo>
                      <a:pt x="167" y="291"/>
                    </a:lnTo>
                    <a:lnTo>
                      <a:pt x="167" y="250"/>
                    </a:lnTo>
                    <a:lnTo>
                      <a:pt x="249" y="208"/>
                    </a:lnTo>
                    <a:lnTo>
                      <a:pt x="415" y="167"/>
                    </a:lnTo>
                    <a:close/>
                    <a:moveTo>
                      <a:pt x="374" y="1"/>
                    </a:moveTo>
                    <a:lnTo>
                      <a:pt x="249" y="42"/>
                    </a:lnTo>
                    <a:lnTo>
                      <a:pt x="167" y="42"/>
                    </a:lnTo>
                    <a:lnTo>
                      <a:pt x="42" y="167"/>
                    </a:lnTo>
                    <a:lnTo>
                      <a:pt x="1" y="291"/>
                    </a:lnTo>
                    <a:lnTo>
                      <a:pt x="1" y="415"/>
                    </a:lnTo>
                    <a:lnTo>
                      <a:pt x="1" y="540"/>
                    </a:lnTo>
                    <a:lnTo>
                      <a:pt x="42" y="623"/>
                    </a:lnTo>
                    <a:lnTo>
                      <a:pt x="125" y="747"/>
                    </a:lnTo>
                    <a:lnTo>
                      <a:pt x="332" y="871"/>
                    </a:lnTo>
                    <a:lnTo>
                      <a:pt x="540" y="913"/>
                    </a:lnTo>
                    <a:lnTo>
                      <a:pt x="830" y="954"/>
                    </a:lnTo>
                    <a:lnTo>
                      <a:pt x="1120" y="996"/>
                    </a:lnTo>
                    <a:lnTo>
                      <a:pt x="1700" y="954"/>
                    </a:lnTo>
                    <a:lnTo>
                      <a:pt x="2239" y="871"/>
                    </a:lnTo>
                    <a:lnTo>
                      <a:pt x="2280" y="871"/>
                    </a:lnTo>
                    <a:lnTo>
                      <a:pt x="2322" y="830"/>
                    </a:lnTo>
                    <a:lnTo>
                      <a:pt x="2322" y="788"/>
                    </a:lnTo>
                    <a:lnTo>
                      <a:pt x="2322" y="747"/>
                    </a:lnTo>
                    <a:lnTo>
                      <a:pt x="2280" y="706"/>
                    </a:lnTo>
                    <a:lnTo>
                      <a:pt x="1949" y="540"/>
                    </a:lnTo>
                    <a:lnTo>
                      <a:pt x="1327" y="250"/>
                    </a:lnTo>
                    <a:lnTo>
                      <a:pt x="995" y="125"/>
                    </a:lnTo>
                    <a:lnTo>
                      <a:pt x="664" y="42"/>
                    </a:lnTo>
                    <a:lnTo>
                      <a:pt x="37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61"/>
              <p:cNvSpPr/>
              <p:nvPr/>
            </p:nvSpPr>
            <p:spPr>
              <a:xfrm>
                <a:off x="2122725" y="4559225"/>
                <a:ext cx="342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742" extrusionOk="0">
                    <a:moveTo>
                      <a:pt x="581" y="208"/>
                    </a:moveTo>
                    <a:lnTo>
                      <a:pt x="747" y="332"/>
                    </a:lnTo>
                    <a:lnTo>
                      <a:pt x="913" y="581"/>
                    </a:lnTo>
                    <a:lnTo>
                      <a:pt x="1037" y="871"/>
                    </a:lnTo>
                    <a:lnTo>
                      <a:pt x="1120" y="1161"/>
                    </a:lnTo>
                    <a:lnTo>
                      <a:pt x="1161" y="1493"/>
                    </a:lnTo>
                    <a:lnTo>
                      <a:pt x="830" y="1244"/>
                    </a:lnTo>
                    <a:lnTo>
                      <a:pt x="498" y="871"/>
                    </a:lnTo>
                    <a:lnTo>
                      <a:pt x="250" y="539"/>
                    </a:lnTo>
                    <a:lnTo>
                      <a:pt x="208" y="415"/>
                    </a:lnTo>
                    <a:lnTo>
                      <a:pt x="208" y="291"/>
                    </a:lnTo>
                    <a:lnTo>
                      <a:pt x="208" y="249"/>
                    </a:lnTo>
                    <a:lnTo>
                      <a:pt x="291" y="208"/>
                    </a:lnTo>
                    <a:close/>
                    <a:moveTo>
                      <a:pt x="333" y="1"/>
                    </a:moveTo>
                    <a:lnTo>
                      <a:pt x="208" y="42"/>
                    </a:lnTo>
                    <a:lnTo>
                      <a:pt x="84" y="84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1" y="457"/>
                    </a:lnTo>
                    <a:lnTo>
                      <a:pt x="84" y="622"/>
                    </a:lnTo>
                    <a:lnTo>
                      <a:pt x="208" y="871"/>
                    </a:lnTo>
                    <a:lnTo>
                      <a:pt x="415" y="1078"/>
                    </a:lnTo>
                    <a:lnTo>
                      <a:pt x="830" y="1493"/>
                    </a:lnTo>
                    <a:lnTo>
                      <a:pt x="1037" y="1617"/>
                    </a:lnTo>
                    <a:lnTo>
                      <a:pt x="1244" y="1741"/>
                    </a:lnTo>
                    <a:lnTo>
                      <a:pt x="1327" y="1741"/>
                    </a:lnTo>
                    <a:lnTo>
                      <a:pt x="1327" y="1700"/>
                    </a:lnTo>
                    <a:lnTo>
                      <a:pt x="1369" y="1658"/>
                    </a:lnTo>
                    <a:lnTo>
                      <a:pt x="1327" y="1451"/>
                    </a:lnTo>
                    <a:lnTo>
                      <a:pt x="1286" y="1037"/>
                    </a:lnTo>
                    <a:lnTo>
                      <a:pt x="1203" y="830"/>
                    </a:lnTo>
                    <a:lnTo>
                      <a:pt x="1120" y="581"/>
                    </a:lnTo>
                    <a:lnTo>
                      <a:pt x="996" y="374"/>
                    </a:lnTo>
                    <a:lnTo>
                      <a:pt x="830" y="166"/>
                    </a:lnTo>
                    <a:lnTo>
                      <a:pt x="747" y="84"/>
                    </a:lnTo>
                    <a:lnTo>
                      <a:pt x="623" y="42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61"/>
              <p:cNvSpPr/>
              <p:nvPr/>
            </p:nvSpPr>
            <p:spPr>
              <a:xfrm>
                <a:off x="2122725" y="4559225"/>
                <a:ext cx="342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742" fill="none" extrusionOk="0">
                    <a:moveTo>
                      <a:pt x="1327" y="1741"/>
                    </a:moveTo>
                    <a:lnTo>
                      <a:pt x="1327" y="1741"/>
                    </a:lnTo>
                    <a:lnTo>
                      <a:pt x="1327" y="1741"/>
                    </a:lnTo>
                    <a:lnTo>
                      <a:pt x="1327" y="1700"/>
                    </a:lnTo>
                    <a:lnTo>
                      <a:pt x="1369" y="1658"/>
                    </a:lnTo>
                    <a:lnTo>
                      <a:pt x="1369" y="1658"/>
                    </a:lnTo>
                    <a:lnTo>
                      <a:pt x="1327" y="1451"/>
                    </a:lnTo>
                    <a:lnTo>
                      <a:pt x="1286" y="1037"/>
                    </a:lnTo>
                    <a:lnTo>
                      <a:pt x="1203" y="830"/>
                    </a:lnTo>
                    <a:lnTo>
                      <a:pt x="1120" y="581"/>
                    </a:lnTo>
                    <a:lnTo>
                      <a:pt x="996" y="374"/>
                    </a:lnTo>
                    <a:lnTo>
                      <a:pt x="830" y="166"/>
                    </a:lnTo>
                    <a:lnTo>
                      <a:pt x="830" y="166"/>
                    </a:lnTo>
                    <a:lnTo>
                      <a:pt x="747" y="84"/>
                    </a:lnTo>
                    <a:lnTo>
                      <a:pt x="623" y="42"/>
                    </a:lnTo>
                    <a:lnTo>
                      <a:pt x="498" y="1"/>
                    </a:lnTo>
                    <a:lnTo>
                      <a:pt x="333" y="1"/>
                    </a:lnTo>
                    <a:lnTo>
                      <a:pt x="333" y="1"/>
                    </a:lnTo>
                    <a:lnTo>
                      <a:pt x="208" y="42"/>
                    </a:lnTo>
                    <a:lnTo>
                      <a:pt x="84" y="84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457"/>
                    </a:lnTo>
                    <a:lnTo>
                      <a:pt x="84" y="622"/>
                    </a:lnTo>
                    <a:lnTo>
                      <a:pt x="208" y="871"/>
                    </a:lnTo>
                    <a:lnTo>
                      <a:pt x="415" y="1078"/>
                    </a:lnTo>
                    <a:lnTo>
                      <a:pt x="830" y="1493"/>
                    </a:lnTo>
                    <a:lnTo>
                      <a:pt x="1037" y="1617"/>
                    </a:lnTo>
                    <a:lnTo>
                      <a:pt x="1244" y="1741"/>
                    </a:lnTo>
                    <a:lnTo>
                      <a:pt x="1244" y="1741"/>
                    </a:lnTo>
                    <a:lnTo>
                      <a:pt x="1327" y="1741"/>
                    </a:lnTo>
                    <a:lnTo>
                      <a:pt x="1327" y="1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61"/>
              <p:cNvSpPr/>
              <p:nvPr/>
            </p:nvSpPr>
            <p:spPr>
              <a:xfrm>
                <a:off x="2127925" y="4564400"/>
                <a:ext cx="2385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286" fill="none" extrusionOk="0">
                    <a:moveTo>
                      <a:pt x="83" y="1"/>
                    </a:moveTo>
                    <a:lnTo>
                      <a:pt x="83" y="1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373" y="1"/>
                    </a:lnTo>
                    <a:lnTo>
                      <a:pt x="539" y="125"/>
                    </a:lnTo>
                    <a:lnTo>
                      <a:pt x="539" y="125"/>
                    </a:lnTo>
                    <a:lnTo>
                      <a:pt x="705" y="374"/>
                    </a:lnTo>
                    <a:lnTo>
                      <a:pt x="829" y="664"/>
                    </a:lnTo>
                    <a:lnTo>
                      <a:pt x="912" y="954"/>
                    </a:lnTo>
                    <a:lnTo>
                      <a:pt x="953" y="1286"/>
                    </a:lnTo>
                    <a:lnTo>
                      <a:pt x="953" y="1286"/>
                    </a:lnTo>
                    <a:lnTo>
                      <a:pt x="622" y="1037"/>
                    </a:lnTo>
                    <a:lnTo>
                      <a:pt x="290" y="664"/>
                    </a:lnTo>
                    <a:lnTo>
                      <a:pt x="42" y="332"/>
                    </a:lnTo>
                    <a:lnTo>
                      <a:pt x="0" y="20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42"/>
                    </a:lnTo>
                    <a:lnTo>
                      <a:pt x="83" y="1"/>
                    </a:lnTo>
                    <a:lnTo>
                      <a:pt x="8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61"/>
              <p:cNvSpPr/>
              <p:nvPr/>
            </p:nvSpPr>
            <p:spPr>
              <a:xfrm>
                <a:off x="2132050" y="456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61"/>
              <p:cNvSpPr/>
              <p:nvPr/>
            </p:nvSpPr>
            <p:spPr>
              <a:xfrm>
                <a:off x="2571350" y="4384125"/>
                <a:ext cx="1191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8912" extrusionOk="0">
                    <a:moveTo>
                      <a:pt x="1" y="1"/>
                    </a:moveTo>
                    <a:lnTo>
                      <a:pt x="954" y="8828"/>
                    </a:lnTo>
                    <a:lnTo>
                      <a:pt x="4767" y="8911"/>
                    </a:lnTo>
                    <a:lnTo>
                      <a:pt x="3814" y="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61"/>
              <p:cNvSpPr/>
              <p:nvPr/>
            </p:nvSpPr>
            <p:spPr>
              <a:xfrm>
                <a:off x="2571350" y="4384125"/>
                <a:ext cx="1191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8912" fill="none" extrusionOk="0">
                    <a:moveTo>
                      <a:pt x="4767" y="8911"/>
                    </a:moveTo>
                    <a:lnTo>
                      <a:pt x="954" y="8828"/>
                    </a:lnTo>
                    <a:lnTo>
                      <a:pt x="1" y="1"/>
                    </a:lnTo>
                    <a:lnTo>
                      <a:pt x="3814" y="84"/>
                    </a:lnTo>
                    <a:lnTo>
                      <a:pt x="4767" y="89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61"/>
              <p:cNvSpPr/>
              <p:nvPr/>
            </p:nvSpPr>
            <p:spPr>
              <a:xfrm>
                <a:off x="2464650" y="4594450"/>
                <a:ext cx="242450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9698" h="4394" extrusionOk="0">
                    <a:moveTo>
                      <a:pt x="4766" y="1"/>
                    </a:moveTo>
                    <a:lnTo>
                      <a:pt x="4517" y="42"/>
                    </a:lnTo>
                    <a:lnTo>
                      <a:pt x="4269" y="125"/>
                    </a:lnTo>
                    <a:lnTo>
                      <a:pt x="4062" y="249"/>
                    </a:lnTo>
                    <a:lnTo>
                      <a:pt x="3357" y="913"/>
                    </a:lnTo>
                    <a:lnTo>
                      <a:pt x="3026" y="1203"/>
                    </a:lnTo>
                    <a:lnTo>
                      <a:pt x="2653" y="1493"/>
                    </a:lnTo>
                    <a:lnTo>
                      <a:pt x="2197" y="1783"/>
                    </a:lnTo>
                    <a:lnTo>
                      <a:pt x="1699" y="2031"/>
                    </a:lnTo>
                    <a:lnTo>
                      <a:pt x="1119" y="2239"/>
                    </a:lnTo>
                    <a:lnTo>
                      <a:pt x="373" y="2446"/>
                    </a:lnTo>
                    <a:lnTo>
                      <a:pt x="249" y="2487"/>
                    </a:lnTo>
                    <a:lnTo>
                      <a:pt x="166" y="2529"/>
                    </a:lnTo>
                    <a:lnTo>
                      <a:pt x="83" y="2653"/>
                    </a:lnTo>
                    <a:lnTo>
                      <a:pt x="42" y="2777"/>
                    </a:lnTo>
                    <a:lnTo>
                      <a:pt x="0" y="2902"/>
                    </a:lnTo>
                    <a:lnTo>
                      <a:pt x="0" y="3026"/>
                    </a:lnTo>
                    <a:lnTo>
                      <a:pt x="83" y="3358"/>
                    </a:lnTo>
                    <a:lnTo>
                      <a:pt x="166" y="3523"/>
                    </a:lnTo>
                    <a:lnTo>
                      <a:pt x="249" y="3648"/>
                    </a:lnTo>
                    <a:lnTo>
                      <a:pt x="373" y="3772"/>
                    </a:lnTo>
                    <a:lnTo>
                      <a:pt x="539" y="3896"/>
                    </a:lnTo>
                    <a:lnTo>
                      <a:pt x="705" y="4021"/>
                    </a:lnTo>
                    <a:lnTo>
                      <a:pt x="912" y="4104"/>
                    </a:lnTo>
                    <a:lnTo>
                      <a:pt x="1161" y="4145"/>
                    </a:lnTo>
                    <a:lnTo>
                      <a:pt x="1451" y="4187"/>
                    </a:lnTo>
                    <a:lnTo>
                      <a:pt x="5222" y="4187"/>
                    </a:lnTo>
                    <a:lnTo>
                      <a:pt x="6382" y="4228"/>
                    </a:lnTo>
                    <a:lnTo>
                      <a:pt x="7294" y="4269"/>
                    </a:lnTo>
                    <a:lnTo>
                      <a:pt x="8082" y="4311"/>
                    </a:lnTo>
                    <a:lnTo>
                      <a:pt x="9035" y="4394"/>
                    </a:lnTo>
                    <a:lnTo>
                      <a:pt x="9076" y="4394"/>
                    </a:lnTo>
                    <a:lnTo>
                      <a:pt x="9201" y="4352"/>
                    </a:lnTo>
                    <a:lnTo>
                      <a:pt x="9325" y="4311"/>
                    </a:lnTo>
                    <a:lnTo>
                      <a:pt x="9532" y="4187"/>
                    </a:lnTo>
                    <a:lnTo>
                      <a:pt x="9656" y="3979"/>
                    </a:lnTo>
                    <a:lnTo>
                      <a:pt x="9698" y="3855"/>
                    </a:lnTo>
                    <a:lnTo>
                      <a:pt x="9698" y="3731"/>
                    </a:lnTo>
                    <a:lnTo>
                      <a:pt x="9449" y="332"/>
                    </a:lnTo>
                    <a:lnTo>
                      <a:pt x="9408" y="208"/>
                    </a:lnTo>
                    <a:lnTo>
                      <a:pt x="9366" y="125"/>
                    </a:lnTo>
                    <a:lnTo>
                      <a:pt x="9283" y="84"/>
                    </a:lnTo>
                    <a:lnTo>
                      <a:pt x="9159" y="42"/>
                    </a:lnTo>
                    <a:lnTo>
                      <a:pt x="505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61"/>
              <p:cNvSpPr/>
              <p:nvPr/>
            </p:nvSpPr>
            <p:spPr>
              <a:xfrm>
                <a:off x="2672900" y="4449400"/>
                <a:ext cx="622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032" extrusionOk="0">
                    <a:moveTo>
                      <a:pt x="0" y="1"/>
                    </a:moveTo>
                    <a:lnTo>
                      <a:pt x="207" y="2031"/>
                    </a:lnTo>
                    <a:lnTo>
                      <a:pt x="249" y="203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61"/>
              <p:cNvSpPr/>
              <p:nvPr/>
            </p:nvSpPr>
            <p:spPr>
              <a:xfrm>
                <a:off x="2672900" y="4449400"/>
                <a:ext cx="622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032" fill="none" extrusionOk="0">
                    <a:moveTo>
                      <a:pt x="0" y="1"/>
                    </a:moveTo>
                    <a:lnTo>
                      <a:pt x="207" y="2031"/>
                    </a:lnTo>
                    <a:lnTo>
                      <a:pt x="249" y="203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61"/>
              <p:cNvSpPr/>
              <p:nvPr/>
            </p:nvSpPr>
            <p:spPr>
              <a:xfrm>
                <a:off x="2578600" y="4448375"/>
                <a:ext cx="995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2073" extrusionOk="0">
                    <a:moveTo>
                      <a:pt x="1" y="0"/>
                    </a:moveTo>
                    <a:lnTo>
                      <a:pt x="208" y="1990"/>
                    </a:lnTo>
                    <a:lnTo>
                      <a:pt x="3979" y="2072"/>
                    </a:lnTo>
                    <a:lnTo>
                      <a:pt x="377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61"/>
              <p:cNvSpPr/>
              <p:nvPr/>
            </p:nvSpPr>
            <p:spPr>
              <a:xfrm>
                <a:off x="2578600" y="4448375"/>
                <a:ext cx="995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2073" fill="none" extrusionOk="0">
                    <a:moveTo>
                      <a:pt x="1" y="0"/>
                    </a:moveTo>
                    <a:lnTo>
                      <a:pt x="208" y="1990"/>
                    </a:lnTo>
                    <a:lnTo>
                      <a:pt x="3979" y="2072"/>
                    </a:lnTo>
                    <a:lnTo>
                      <a:pt x="3772" y="4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61"/>
              <p:cNvSpPr/>
              <p:nvPr/>
            </p:nvSpPr>
            <p:spPr>
              <a:xfrm>
                <a:off x="2173500" y="2491225"/>
                <a:ext cx="522200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20888" h="78328" extrusionOk="0">
                    <a:moveTo>
                      <a:pt x="1" y="0"/>
                    </a:moveTo>
                    <a:lnTo>
                      <a:pt x="3233" y="14920"/>
                    </a:lnTo>
                    <a:lnTo>
                      <a:pt x="5968" y="27601"/>
                    </a:lnTo>
                    <a:lnTo>
                      <a:pt x="7212" y="33486"/>
                    </a:lnTo>
                    <a:lnTo>
                      <a:pt x="8206" y="38418"/>
                    </a:lnTo>
                    <a:lnTo>
                      <a:pt x="9160" y="43557"/>
                    </a:lnTo>
                    <a:lnTo>
                      <a:pt x="10196" y="49649"/>
                    </a:lnTo>
                    <a:lnTo>
                      <a:pt x="11273" y="56239"/>
                    </a:lnTo>
                    <a:lnTo>
                      <a:pt x="12351" y="62787"/>
                    </a:lnTo>
                    <a:lnTo>
                      <a:pt x="14050" y="73686"/>
                    </a:lnTo>
                    <a:lnTo>
                      <a:pt x="14754" y="78245"/>
                    </a:lnTo>
                    <a:lnTo>
                      <a:pt x="20888" y="78328"/>
                    </a:lnTo>
                    <a:lnTo>
                      <a:pt x="20847" y="77126"/>
                    </a:lnTo>
                    <a:lnTo>
                      <a:pt x="20764" y="73769"/>
                    </a:lnTo>
                    <a:lnTo>
                      <a:pt x="20556" y="68796"/>
                    </a:lnTo>
                    <a:lnTo>
                      <a:pt x="20391" y="65853"/>
                    </a:lnTo>
                    <a:lnTo>
                      <a:pt x="20225" y="62704"/>
                    </a:lnTo>
                    <a:lnTo>
                      <a:pt x="19976" y="59388"/>
                    </a:lnTo>
                    <a:lnTo>
                      <a:pt x="19728" y="55990"/>
                    </a:lnTo>
                    <a:lnTo>
                      <a:pt x="19396" y="52592"/>
                    </a:lnTo>
                    <a:lnTo>
                      <a:pt x="19023" y="49193"/>
                    </a:lnTo>
                    <a:lnTo>
                      <a:pt x="18567" y="45878"/>
                    </a:lnTo>
                    <a:lnTo>
                      <a:pt x="18070" y="42728"/>
                    </a:lnTo>
                    <a:lnTo>
                      <a:pt x="17780" y="41236"/>
                    </a:lnTo>
                    <a:lnTo>
                      <a:pt x="17490" y="39827"/>
                    </a:lnTo>
                    <a:lnTo>
                      <a:pt x="17200" y="38460"/>
                    </a:lnTo>
                    <a:lnTo>
                      <a:pt x="16868" y="37175"/>
                    </a:lnTo>
                    <a:lnTo>
                      <a:pt x="16619" y="34025"/>
                    </a:lnTo>
                    <a:lnTo>
                      <a:pt x="16371" y="30958"/>
                    </a:lnTo>
                    <a:lnTo>
                      <a:pt x="15998" y="25115"/>
                    </a:lnTo>
                    <a:lnTo>
                      <a:pt x="15749" y="19727"/>
                    </a:lnTo>
                    <a:lnTo>
                      <a:pt x="15459" y="14754"/>
                    </a:lnTo>
                    <a:lnTo>
                      <a:pt x="15335" y="12475"/>
                    </a:lnTo>
                    <a:lnTo>
                      <a:pt x="15169" y="10320"/>
                    </a:lnTo>
                    <a:lnTo>
                      <a:pt x="15003" y="8289"/>
                    </a:lnTo>
                    <a:lnTo>
                      <a:pt x="14796" y="6383"/>
                    </a:lnTo>
                    <a:lnTo>
                      <a:pt x="14506" y="4642"/>
                    </a:lnTo>
                    <a:lnTo>
                      <a:pt x="14216" y="3026"/>
                    </a:lnTo>
                    <a:lnTo>
                      <a:pt x="13843" y="1534"/>
                    </a:lnTo>
                    <a:lnTo>
                      <a:pt x="13635" y="829"/>
                    </a:lnTo>
                    <a:lnTo>
                      <a:pt x="13428" y="2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61"/>
              <p:cNvSpPr/>
              <p:nvPr/>
            </p:nvSpPr>
            <p:spPr>
              <a:xfrm>
                <a:off x="2173500" y="2491225"/>
                <a:ext cx="522200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20888" h="78328" fill="none" extrusionOk="0">
                    <a:moveTo>
                      <a:pt x="16868" y="37175"/>
                    </a:moveTo>
                    <a:lnTo>
                      <a:pt x="16868" y="37175"/>
                    </a:lnTo>
                    <a:lnTo>
                      <a:pt x="16619" y="34025"/>
                    </a:lnTo>
                    <a:lnTo>
                      <a:pt x="16371" y="30958"/>
                    </a:lnTo>
                    <a:lnTo>
                      <a:pt x="15998" y="25115"/>
                    </a:lnTo>
                    <a:lnTo>
                      <a:pt x="15749" y="19727"/>
                    </a:lnTo>
                    <a:lnTo>
                      <a:pt x="15459" y="14754"/>
                    </a:lnTo>
                    <a:lnTo>
                      <a:pt x="15335" y="12475"/>
                    </a:lnTo>
                    <a:lnTo>
                      <a:pt x="15169" y="10320"/>
                    </a:lnTo>
                    <a:lnTo>
                      <a:pt x="15003" y="8289"/>
                    </a:lnTo>
                    <a:lnTo>
                      <a:pt x="14796" y="6383"/>
                    </a:lnTo>
                    <a:lnTo>
                      <a:pt x="14506" y="4642"/>
                    </a:lnTo>
                    <a:lnTo>
                      <a:pt x="14216" y="3026"/>
                    </a:lnTo>
                    <a:lnTo>
                      <a:pt x="13843" y="1534"/>
                    </a:lnTo>
                    <a:lnTo>
                      <a:pt x="13635" y="829"/>
                    </a:lnTo>
                    <a:lnTo>
                      <a:pt x="13428" y="208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233" y="14920"/>
                    </a:lnTo>
                    <a:lnTo>
                      <a:pt x="5968" y="27601"/>
                    </a:lnTo>
                    <a:lnTo>
                      <a:pt x="7212" y="33486"/>
                    </a:lnTo>
                    <a:lnTo>
                      <a:pt x="8206" y="38418"/>
                    </a:lnTo>
                    <a:lnTo>
                      <a:pt x="8206" y="38418"/>
                    </a:lnTo>
                    <a:lnTo>
                      <a:pt x="9160" y="43557"/>
                    </a:lnTo>
                    <a:lnTo>
                      <a:pt x="10196" y="49649"/>
                    </a:lnTo>
                    <a:lnTo>
                      <a:pt x="11273" y="56239"/>
                    </a:lnTo>
                    <a:lnTo>
                      <a:pt x="12351" y="62787"/>
                    </a:lnTo>
                    <a:lnTo>
                      <a:pt x="14050" y="73686"/>
                    </a:lnTo>
                    <a:lnTo>
                      <a:pt x="14754" y="78245"/>
                    </a:lnTo>
                    <a:lnTo>
                      <a:pt x="20888" y="78328"/>
                    </a:lnTo>
                    <a:lnTo>
                      <a:pt x="20888" y="78328"/>
                    </a:lnTo>
                    <a:lnTo>
                      <a:pt x="20847" y="77126"/>
                    </a:lnTo>
                    <a:lnTo>
                      <a:pt x="20764" y="73769"/>
                    </a:lnTo>
                    <a:lnTo>
                      <a:pt x="20556" y="68796"/>
                    </a:lnTo>
                    <a:lnTo>
                      <a:pt x="20391" y="65853"/>
                    </a:lnTo>
                    <a:lnTo>
                      <a:pt x="20225" y="62704"/>
                    </a:lnTo>
                    <a:lnTo>
                      <a:pt x="19976" y="59388"/>
                    </a:lnTo>
                    <a:lnTo>
                      <a:pt x="19728" y="55990"/>
                    </a:lnTo>
                    <a:lnTo>
                      <a:pt x="19396" y="52592"/>
                    </a:lnTo>
                    <a:lnTo>
                      <a:pt x="19023" y="49193"/>
                    </a:lnTo>
                    <a:lnTo>
                      <a:pt x="18567" y="45878"/>
                    </a:lnTo>
                    <a:lnTo>
                      <a:pt x="18070" y="42728"/>
                    </a:lnTo>
                    <a:lnTo>
                      <a:pt x="17780" y="41236"/>
                    </a:lnTo>
                    <a:lnTo>
                      <a:pt x="17490" y="39827"/>
                    </a:lnTo>
                    <a:lnTo>
                      <a:pt x="17200" y="38460"/>
                    </a:lnTo>
                    <a:lnTo>
                      <a:pt x="16868" y="371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61"/>
              <p:cNvSpPr/>
              <p:nvPr/>
            </p:nvSpPr>
            <p:spPr>
              <a:xfrm>
                <a:off x="2511275" y="4413150"/>
                <a:ext cx="213450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2777" extrusionOk="0">
                    <a:moveTo>
                      <a:pt x="0" y="0"/>
                    </a:moveTo>
                    <a:lnTo>
                      <a:pt x="332" y="2653"/>
                    </a:lnTo>
                    <a:lnTo>
                      <a:pt x="7999" y="2777"/>
                    </a:lnTo>
                    <a:lnTo>
                      <a:pt x="8537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61"/>
              <p:cNvSpPr/>
              <p:nvPr/>
            </p:nvSpPr>
            <p:spPr>
              <a:xfrm>
                <a:off x="2559950" y="4564400"/>
                <a:ext cx="518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493" extrusionOk="0">
                    <a:moveTo>
                      <a:pt x="457" y="167"/>
                    </a:moveTo>
                    <a:lnTo>
                      <a:pt x="623" y="250"/>
                    </a:lnTo>
                    <a:lnTo>
                      <a:pt x="996" y="540"/>
                    </a:lnTo>
                    <a:lnTo>
                      <a:pt x="1369" y="871"/>
                    </a:lnTo>
                    <a:lnTo>
                      <a:pt x="1742" y="1244"/>
                    </a:lnTo>
                    <a:lnTo>
                      <a:pt x="1161" y="1120"/>
                    </a:lnTo>
                    <a:lnTo>
                      <a:pt x="705" y="954"/>
                    </a:lnTo>
                    <a:lnTo>
                      <a:pt x="374" y="747"/>
                    </a:lnTo>
                    <a:lnTo>
                      <a:pt x="291" y="664"/>
                    </a:lnTo>
                    <a:lnTo>
                      <a:pt x="208" y="540"/>
                    </a:lnTo>
                    <a:lnTo>
                      <a:pt x="167" y="374"/>
                    </a:lnTo>
                    <a:lnTo>
                      <a:pt x="208" y="250"/>
                    </a:lnTo>
                    <a:lnTo>
                      <a:pt x="250" y="167"/>
                    </a:lnTo>
                    <a:close/>
                    <a:moveTo>
                      <a:pt x="291" y="1"/>
                    </a:moveTo>
                    <a:lnTo>
                      <a:pt x="167" y="42"/>
                    </a:lnTo>
                    <a:lnTo>
                      <a:pt x="42" y="167"/>
                    </a:lnTo>
                    <a:lnTo>
                      <a:pt x="1" y="250"/>
                    </a:lnTo>
                    <a:lnTo>
                      <a:pt x="1" y="374"/>
                    </a:lnTo>
                    <a:lnTo>
                      <a:pt x="1" y="498"/>
                    </a:lnTo>
                    <a:lnTo>
                      <a:pt x="42" y="623"/>
                    </a:lnTo>
                    <a:lnTo>
                      <a:pt x="167" y="788"/>
                    </a:lnTo>
                    <a:lnTo>
                      <a:pt x="374" y="954"/>
                    </a:lnTo>
                    <a:lnTo>
                      <a:pt x="623" y="1078"/>
                    </a:lnTo>
                    <a:lnTo>
                      <a:pt x="871" y="1203"/>
                    </a:lnTo>
                    <a:lnTo>
                      <a:pt x="1451" y="1369"/>
                    </a:lnTo>
                    <a:lnTo>
                      <a:pt x="1962" y="1486"/>
                    </a:lnTo>
                    <a:lnTo>
                      <a:pt x="1962" y="1486"/>
                    </a:lnTo>
                    <a:lnTo>
                      <a:pt x="2032" y="1451"/>
                    </a:lnTo>
                    <a:lnTo>
                      <a:pt x="2073" y="1369"/>
                    </a:lnTo>
                    <a:lnTo>
                      <a:pt x="2032" y="1327"/>
                    </a:lnTo>
                    <a:lnTo>
                      <a:pt x="1783" y="1037"/>
                    </a:lnTo>
                    <a:lnTo>
                      <a:pt x="1327" y="581"/>
                    </a:lnTo>
                    <a:lnTo>
                      <a:pt x="1037" y="332"/>
                    </a:lnTo>
                    <a:lnTo>
                      <a:pt x="747" y="125"/>
                    </a:lnTo>
                    <a:lnTo>
                      <a:pt x="498" y="1"/>
                    </a:lnTo>
                    <a:close/>
                    <a:moveTo>
                      <a:pt x="1962" y="1486"/>
                    </a:moveTo>
                    <a:lnTo>
                      <a:pt x="1949" y="1493"/>
                    </a:lnTo>
                    <a:lnTo>
                      <a:pt x="1990" y="1493"/>
                    </a:lnTo>
                    <a:lnTo>
                      <a:pt x="1962" y="1486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61"/>
              <p:cNvSpPr/>
              <p:nvPr/>
            </p:nvSpPr>
            <p:spPr>
              <a:xfrm>
                <a:off x="2590000" y="4551975"/>
                <a:ext cx="249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990" extrusionOk="0">
                    <a:moveTo>
                      <a:pt x="457" y="166"/>
                    </a:moveTo>
                    <a:lnTo>
                      <a:pt x="622" y="249"/>
                    </a:lnTo>
                    <a:lnTo>
                      <a:pt x="747" y="415"/>
                    </a:lnTo>
                    <a:lnTo>
                      <a:pt x="830" y="705"/>
                    </a:lnTo>
                    <a:lnTo>
                      <a:pt x="830" y="1037"/>
                    </a:lnTo>
                    <a:lnTo>
                      <a:pt x="830" y="1368"/>
                    </a:lnTo>
                    <a:lnTo>
                      <a:pt x="747" y="1658"/>
                    </a:lnTo>
                    <a:lnTo>
                      <a:pt x="498" y="1285"/>
                    </a:lnTo>
                    <a:lnTo>
                      <a:pt x="332" y="871"/>
                    </a:lnTo>
                    <a:lnTo>
                      <a:pt x="208" y="456"/>
                    </a:lnTo>
                    <a:lnTo>
                      <a:pt x="208" y="291"/>
                    </a:lnTo>
                    <a:lnTo>
                      <a:pt x="249" y="208"/>
                    </a:lnTo>
                    <a:lnTo>
                      <a:pt x="249" y="166"/>
                    </a:lnTo>
                    <a:close/>
                    <a:moveTo>
                      <a:pt x="208" y="1"/>
                    </a:moveTo>
                    <a:lnTo>
                      <a:pt x="125" y="42"/>
                    </a:lnTo>
                    <a:lnTo>
                      <a:pt x="42" y="125"/>
                    </a:lnTo>
                    <a:lnTo>
                      <a:pt x="1" y="291"/>
                    </a:lnTo>
                    <a:lnTo>
                      <a:pt x="1" y="498"/>
                    </a:lnTo>
                    <a:lnTo>
                      <a:pt x="84" y="788"/>
                    </a:lnTo>
                    <a:lnTo>
                      <a:pt x="167" y="1037"/>
                    </a:lnTo>
                    <a:lnTo>
                      <a:pt x="415" y="1575"/>
                    </a:lnTo>
                    <a:lnTo>
                      <a:pt x="540" y="1783"/>
                    </a:lnTo>
                    <a:lnTo>
                      <a:pt x="705" y="1948"/>
                    </a:lnTo>
                    <a:lnTo>
                      <a:pt x="747" y="1990"/>
                    </a:lnTo>
                    <a:lnTo>
                      <a:pt x="788" y="1990"/>
                    </a:lnTo>
                    <a:lnTo>
                      <a:pt x="830" y="1948"/>
                    </a:lnTo>
                    <a:lnTo>
                      <a:pt x="871" y="1907"/>
                    </a:lnTo>
                    <a:lnTo>
                      <a:pt x="913" y="1700"/>
                    </a:lnTo>
                    <a:lnTo>
                      <a:pt x="995" y="1285"/>
                    </a:lnTo>
                    <a:lnTo>
                      <a:pt x="995" y="1037"/>
                    </a:lnTo>
                    <a:lnTo>
                      <a:pt x="995" y="788"/>
                    </a:lnTo>
                    <a:lnTo>
                      <a:pt x="954" y="539"/>
                    </a:lnTo>
                    <a:lnTo>
                      <a:pt x="871" y="332"/>
                    </a:lnTo>
                    <a:lnTo>
                      <a:pt x="830" y="208"/>
                    </a:lnTo>
                    <a:lnTo>
                      <a:pt x="705" y="125"/>
                    </a:lnTo>
                    <a:lnTo>
                      <a:pt x="581" y="42"/>
                    </a:lnTo>
                    <a:lnTo>
                      <a:pt x="457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61"/>
              <p:cNvSpPr/>
              <p:nvPr/>
            </p:nvSpPr>
            <p:spPr>
              <a:xfrm>
                <a:off x="2590000" y="4551975"/>
                <a:ext cx="249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990" fill="none" extrusionOk="0">
                    <a:moveTo>
                      <a:pt x="747" y="1990"/>
                    </a:moveTo>
                    <a:lnTo>
                      <a:pt x="788" y="1990"/>
                    </a:lnTo>
                    <a:lnTo>
                      <a:pt x="788" y="1990"/>
                    </a:lnTo>
                    <a:lnTo>
                      <a:pt x="830" y="1948"/>
                    </a:lnTo>
                    <a:lnTo>
                      <a:pt x="871" y="1907"/>
                    </a:lnTo>
                    <a:lnTo>
                      <a:pt x="871" y="1907"/>
                    </a:lnTo>
                    <a:lnTo>
                      <a:pt x="913" y="1700"/>
                    </a:lnTo>
                    <a:lnTo>
                      <a:pt x="995" y="1285"/>
                    </a:lnTo>
                    <a:lnTo>
                      <a:pt x="995" y="1037"/>
                    </a:lnTo>
                    <a:lnTo>
                      <a:pt x="995" y="788"/>
                    </a:lnTo>
                    <a:lnTo>
                      <a:pt x="954" y="539"/>
                    </a:lnTo>
                    <a:lnTo>
                      <a:pt x="871" y="332"/>
                    </a:lnTo>
                    <a:lnTo>
                      <a:pt x="871" y="332"/>
                    </a:lnTo>
                    <a:lnTo>
                      <a:pt x="830" y="208"/>
                    </a:lnTo>
                    <a:lnTo>
                      <a:pt x="705" y="125"/>
                    </a:lnTo>
                    <a:lnTo>
                      <a:pt x="581" y="42"/>
                    </a:lnTo>
                    <a:lnTo>
                      <a:pt x="457" y="1"/>
                    </a:lnTo>
                    <a:lnTo>
                      <a:pt x="457" y="1"/>
                    </a:lnTo>
                    <a:lnTo>
                      <a:pt x="332" y="1"/>
                    </a:lnTo>
                    <a:lnTo>
                      <a:pt x="208" y="1"/>
                    </a:lnTo>
                    <a:lnTo>
                      <a:pt x="125" y="42"/>
                    </a:lnTo>
                    <a:lnTo>
                      <a:pt x="42" y="125"/>
                    </a:lnTo>
                    <a:lnTo>
                      <a:pt x="42" y="125"/>
                    </a:lnTo>
                    <a:lnTo>
                      <a:pt x="1" y="291"/>
                    </a:lnTo>
                    <a:lnTo>
                      <a:pt x="1" y="498"/>
                    </a:lnTo>
                    <a:lnTo>
                      <a:pt x="84" y="788"/>
                    </a:lnTo>
                    <a:lnTo>
                      <a:pt x="167" y="1037"/>
                    </a:lnTo>
                    <a:lnTo>
                      <a:pt x="415" y="1575"/>
                    </a:lnTo>
                    <a:lnTo>
                      <a:pt x="540" y="1783"/>
                    </a:lnTo>
                    <a:lnTo>
                      <a:pt x="705" y="1948"/>
                    </a:lnTo>
                    <a:lnTo>
                      <a:pt x="705" y="1948"/>
                    </a:lnTo>
                    <a:lnTo>
                      <a:pt x="747" y="1990"/>
                    </a:lnTo>
                    <a:lnTo>
                      <a:pt x="747" y="19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61"/>
              <p:cNvSpPr/>
              <p:nvPr/>
            </p:nvSpPr>
            <p:spPr>
              <a:xfrm>
                <a:off x="2595175" y="4556125"/>
                <a:ext cx="1557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493" fill="none" extrusionOk="0">
                    <a:moveTo>
                      <a:pt x="125" y="0"/>
                    </a:moveTo>
                    <a:lnTo>
                      <a:pt x="250" y="0"/>
                    </a:lnTo>
                    <a:lnTo>
                      <a:pt x="250" y="0"/>
                    </a:lnTo>
                    <a:lnTo>
                      <a:pt x="415" y="83"/>
                    </a:lnTo>
                    <a:lnTo>
                      <a:pt x="540" y="249"/>
                    </a:lnTo>
                    <a:lnTo>
                      <a:pt x="540" y="249"/>
                    </a:lnTo>
                    <a:lnTo>
                      <a:pt x="623" y="539"/>
                    </a:lnTo>
                    <a:lnTo>
                      <a:pt x="623" y="871"/>
                    </a:lnTo>
                    <a:lnTo>
                      <a:pt x="623" y="1202"/>
                    </a:lnTo>
                    <a:lnTo>
                      <a:pt x="540" y="1492"/>
                    </a:lnTo>
                    <a:lnTo>
                      <a:pt x="540" y="1492"/>
                    </a:lnTo>
                    <a:lnTo>
                      <a:pt x="291" y="1119"/>
                    </a:lnTo>
                    <a:lnTo>
                      <a:pt x="125" y="705"/>
                    </a:lnTo>
                    <a:lnTo>
                      <a:pt x="1" y="290"/>
                    </a:lnTo>
                    <a:lnTo>
                      <a:pt x="1" y="125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0"/>
                    </a:lnTo>
                    <a:lnTo>
                      <a:pt x="125" y="0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61"/>
              <p:cNvSpPr/>
              <p:nvPr/>
            </p:nvSpPr>
            <p:spPr>
              <a:xfrm>
                <a:off x="2601400" y="4554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61"/>
              <p:cNvSpPr/>
              <p:nvPr/>
            </p:nvSpPr>
            <p:spPr>
              <a:xfrm>
                <a:off x="1763225" y="2533700"/>
                <a:ext cx="129525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4560" extrusionOk="0">
                    <a:moveTo>
                      <a:pt x="2238" y="1"/>
                    </a:moveTo>
                    <a:lnTo>
                      <a:pt x="0" y="3233"/>
                    </a:lnTo>
                    <a:lnTo>
                      <a:pt x="4393" y="4559"/>
                    </a:lnTo>
                    <a:lnTo>
                      <a:pt x="4600" y="4062"/>
                    </a:lnTo>
                    <a:lnTo>
                      <a:pt x="4849" y="3523"/>
                    </a:lnTo>
                    <a:lnTo>
                      <a:pt x="5015" y="2860"/>
                    </a:lnTo>
                    <a:lnTo>
                      <a:pt x="5098" y="2487"/>
                    </a:lnTo>
                    <a:lnTo>
                      <a:pt x="5139" y="2156"/>
                    </a:lnTo>
                    <a:lnTo>
                      <a:pt x="5181" y="1783"/>
                    </a:lnTo>
                    <a:lnTo>
                      <a:pt x="5139" y="1451"/>
                    </a:lnTo>
                    <a:lnTo>
                      <a:pt x="5098" y="1120"/>
                    </a:lnTo>
                    <a:lnTo>
                      <a:pt x="4973" y="829"/>
                    </a:lnTo>
                    <a:lnTo>
                      <a:pt x="4766" y="539"/>
                    </a:lnTo>
                    <a:lnTo>
                      <a:pt x="4518" y="332"/>
                    </a:lnTo>
                    <a:lnTo>
                      <a:pt x="2238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61"/>
              <p:cNvSpPr/>
              <p:nvPr/>
            </p:nvSpPr>
            <p:spPr>
              <a:xfrm>
                <a:off x="1763225" y="2533700"/>
                <a:ext cx="129525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4560" fill="none" extrusionOk="0">
                    <a:moveTo>
                      <a:pt x="2238" y="1"/>
                    </a:moveTo>
                    <a:lnTo>
                      <a:pt x="0" y="3233"/>
                    </a:lnTo>
                    <a:lnTo>
                      <a:pt x="4393" y="4559"/>
                    </a:lnTo>
                    <a:lnTo>
                      <a:pt x="4393" y="4559"/>
                    </a:lnTo>
                    <a:lnTo>
                      <a:pt x="4600" y="4062"/>
                    </a:lnTo>
                    <a:lnTo>
                      <a:pt x="4849" y="3523"/>
                    </a:lnTo>
                    <a:lnTo>
                      <a:pt x="5015" y="2860"/>
                    </a:lnTo>
                    <a:lnTo>
                      <a:pt x="5098" y="2487"/>
                    </a:lnTo>
                    <a:lnTo>
                      <a:pt x="5139" y="2156"/>
                    </a:lnTo>
                    <a:lnTo>
                      <a:pt x="5181" y="1783"/>
                    </a:lnTo>
                    <a:lnTo>
                      <a:pt x="5139" y="1451"/>
                    </a:lnTo>
                    <a:lnTo>
                      <a:pt x="5098" y="1120"/>
                    </a:lnTo>
                    <a:lnTo>
                      <a:pt x="4973" y="829"/>
                    </a:lnTo>
                    <a:lnTo>
                      <a:pt x="4766" y="539"/>
                    </a:lnTo>
                    <a:lnTo>
                      <a:pt x="4518" y="332"/>
                    </a:lnTo>
                    <a:lnTo>
                      <a:pt x="22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61"/>
              <p:cNvSpPr/>
              <p:nvPr/>
            </p:nvSpPr>
            <p:spPr>
              <a:xfrm>
                <a:off x="1752850" y="2614525"/>
                <a:ext cx="12022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145" extrusionOk="0">
                    <a:moveTo>
                      <a:pt x="415" y="0"/>
                    </a:moveTo>
                    <a:lnTo>
                      <a:pt x="1" y="2404"/>
                    </a:lnTo>
                    <a:lnTo>
                      <a:pt x="1" y="2652"/>
                    </a:lnTo>
                    <a:lnTo>
                      <a:pt x="42" y="2901"/>
                    </a:lnTo>
                    <a:lnTo>
                      <a:pt x="84" y="3150"/>
                    </a:lnTo>
                    <a:lnTo>
                      <a:pt x="208" y="3357"/>
                    </a:lnTo>
                    <a:lnTo>
                      <a:pt x="374" y="3564"/>
                    </a:lnTo>
                    <a:lnTo>
                      <a:pt x="581" y="3730"/>
                    </a:lnTo>
                    <a:lnTo>
                      <a:pt x="788" y="3854"/>
                    </a:lnTo>
                    <a:lnTo>
                      <a:pt x="1037" y="3896"/>
                    </a:lnTo>
                    <a:lnTo>
                      <a:pt x="1078" y="3937"/>
                    </a:lnTo>
                    <a:lnTo>
                      <a:pt x="2736" y="4144"/>
                    </a:lnTo>
                    <a:lnTo>
                      <a:pt x="2943" y="4144"/>
                    </a:lnTo>
                    <a:lnTo>
                      <a:pt x="3192" y="4103"/>
                    </a:lnTo>
                    <a:lnTo>
                      <a:pt x="3399" y="4020"/>
                    </a:lnTo>
                    <a:lnTo>
                      <a:pt x="3606" y="3937"/>
                    </a:lnTo>
                    <a:lnTo>
                      <a:pt x="3814" y="3771"/>
                    </a:lnTo>
                    <a:lnTo>
                      <a:pt x="3979" y="3606"/>
                    </a:lnTo>
                    <a:lnTo>
                      <a:pt x="4104" y="3398"/>
                    </a:lnTo>
                    <a:lnTo>
                      <a:pt x="4187" y="3191"/>
                    </a:lnTo>
                    <a:lnTo>
                      <a:pt x="4808" y="1326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61"/>
              <p:cNvSpPr/>
              <p:nvPr/>
            </p:nvSpPr>
            <p:spPr>
              <a:xfrm>
                <a:off x="1768400" y="1701725"/>
                <a:ext cx="409275" cy="890025"/>
              </a:xfrm>
              <a:custGeom>
                <a:avLst/>
                <a:gdLst/>
                <a:ahLst/>
                <a:cxnLst/>
                <a:rect l="l" t="t" r="r" b="b"/>
                <a:pathLst>
                  <a:path w="16371" h="35601" extrusionOk="0">
                    <a:moveTo>
                      <a:pt x="9947" y="1"/>
                    </a:moveTo>
                    <a:lnTo>
                      <a:pt x="8952" y="4269"/>
                    </a:lnTo>
                    <a:lnTo>
                      <a:pt x="7957" y="8580"/>
                    </a:lnTo>
                    <a:lnTo>
                      <a:pt x="6963" y="12890"/>
                    </a:lnTo>
                    <a:lnTo>
                      <a:pt x="5927" y="17241"/>
                    </a:lnTo>
                    <a:lnTo>
                      <a:pt x="5678" y="18236"/>
                    </a:lnTo>
                    <a:lnTo>
                      <a:pt x="5429" y="19147"/>
                    </a:lnTo>
                    <a:lnTo>
                      <a:pt x="4766" y="21137"/>
                    </a:lnTo>
                    <a:lnTo>
                      <a:pt x="3274" y="25240"/>
                    </a:lnTo>
                    <a:lnTo>
                      <a:pt x="1700" y="29301"/>
                    </a:lnTo>
                    <a:lnTo>
                      <a:pt x="871" y="31332"/>
                    </a:lnTo>
                    <a:lnTo>
                      <a:pt x="0" y="33362"/>
                    </a:lnTo>
                    <a:lnTo>
                      <a:pt x="5554" y="35600"/>
                    </a:lnTo>
                    <a:lnTo>
                      <a:pt x="8703" y="27270"/>
                    </a:lnTo>
                    <a:lnTo>
                      <a:pt x="10237" y="23085"/>
                    </a:lnTo>
                    <a:lnTo>
                      <a:pt x="10610" y="22007"/>
                    </a:lnTo>
                    <a:lnTo>
                      <a:pt x="10983" y="20930"/>
                    </a:lnTo>
                    <a:lnTo>
                      <a:pt x="11190" y="20349"/>
                    </a:lnTo>
                    <a:lnTo>
                      <a:pt x="11356" y="19728"/>
                    </a:lnTo>
                    <a:lnTo>
                      <a:pt x="11646" y="18609"/>
                    </a:lnTo>
                    <a:lnTo>
                      <a:pt x="12765" y="14382"/>
                    </a:lnTo>
                    <a:lnTo>
                      <a:pt x="13925" y="10113"/>
                    </a:lnTo>
                    <a:lnTo>
                      <a:pt x="15127" y="5886"/>
                    </a:lnTo>
                    <a:lnTo>
                      <a:pt x="16370" y="1659"/>
                    </a:lnTo>
                    <a:lnTo>
                      <a:pt x="9947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61"/>
              <p:cNvSpPr/>
              <p:nvPr/>
            </p:nvSpPr>
            <p:spPr>
              <a:xfrm>
                <a:off x="1768400" y="1701725"/>
                <a:ext cx="409275" cy="890025"/>
              </a:xfrm>
              <a:custGeom>
                <a:avLst/>
                <a:gdLst/>
                <a:ahLst/>
                <a:cxnLst/>
                <a:rect l="l" t="t" r="r" b="b"/>
                <a:pathLst>
                  <a:path w="16371" h="35601" fill="none" extrusionOk="0">
                    <a:moveTo>
                      <a:pt x="16370" y="1659"/>
                    </a:moveTo>
                    <a:lnTo>
                      <a:pt x="16370" y="1659"/>
                    </a:lnTo>
                    <a:lnTo>
                      <a:pt x="15127" y="5886"/>
                    </a:lnTo>
                    <a:lnTo>
                      <a:pt x="13925" y="10113"/>
                    </a:lnTo>
                    <a:lnTo>
                      <a:pt x="13925" y="10113"/>
                    </a:lnTo>
                    <a:lnTo>
                      <a:pt x="12765" y="14382"/>
                    </a:lnTo>
                    <a:lnTo>
                      <a:pt x="11646" y="18609"/>
                    </a:lnTo>
                    <a:lnTo>
                      <a:pt x="11646" y="18609"/>
                    </a:lnTo>
                    <a:lnTo>
                      <a:pt x="11356" y="19728"/>
                    </a:lnTo>
                    <a:lnTo>
                      <a:pt x="11190" y="20349"/>
                    </a:lnTo>
                    <a:lnTo>
                      <a:pt x="10983" y="20930"/>
                    </a:lnTo>
                    <a:lnTo>
                      <a:pt x="10983" y="20930"/>
                    </a:lnTo>
                    <a:lnTo>
                      <a:pt x="10610" y="22007"/>
                    </a:lnTo>
                    <a:lnTo>
                      <a:pt x="10237" y="23085"/>
                    </a:lnTo>
                    <a:lnTo>
                      <a:pt x="10237" y="23085"/>
                    </a:lnTo>
                    <a:lnTo>
                      <a:pt x="8703" y="27270"/>
                    </a:lnTo>
                    <a:lnTo>
                      <a:pt x="5554" y="35600"/>
                    </a:lnTo>
                    <a:lnTo>
                      <a:pt x="0" y="33362"/>
                    </a:lnTo>
                    <a:lnTo>
                      <a:pt x="0" y="33362"/>
                    </a:lnTo>
                    <a:lnTo>
                      <a:pt x="871" y="31332"/>
                    </a:lnTo>
                    <a:lnTo>
                      <a:pt x="1700" y="29301"/>
                    </a:lnTo>
                    <a:lnTo>
                      <a:pt x="3274" y="25240"/>
                    </a:lnTo>
                    <a:lnTo>
                      <a:pt x="3274" y="25240"/>
                    </a:lnTo>
                    <a:lnTo>
                      <a:pt x="4766" y="21137"/>
                    </a:lnTo>
                    <a:lnTo>
                      <a:pt x="4766" y="21137"/>
                    </a:lnTo>
                    <a:lnTo>
                      <a:pt x="5429" y="19147"/>
                    </a:lnTo>
                    <a:lnTo>
                      <a:pt x="5429" y="19147"/>
                    </a:lnTo>
                    <a:lnTo>
                      <a:pt x="5678" y="18236"/>
                    </a:lnTo>
                    <a:lnTo>
                      <a:pt x="5927" y="17241"/>
                    </a:lnTo>
                    <a:lnTo>
                      <a:pt x="5927" y="17241"/>
                    </a:lnTo>
                    <a:lnTo>
                      <a:pt x="6963" y="12890"/>
                    </a:lnTo>
                    <a:lnTo>
                      <a:pt x="7957" y="8580"/>
                    </a:lnTo>
                    <a:lnTo>
                      <a:pt x="7957" y="8580"/>
                    </a:lnTo>
                    <a:lnTo>
                      <a:pt x="8952" y="4269"/>
                    </a:lnTo>
                    <a:lnTo>
                      <a:pt x="9947" y="1"/>
                    </a:lnTo>
                    <a:lnTo>
                      <a:pt x="16370" y="16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61"/>
              <p:cNvSpPr/>
              <p:nvPr/>
            </p:nvSpPr>
            <p:spPr>
              <a:xfrm>
                <a:off x="1896875" y="1770125"/>
                <a:ext cx="104675" cy="4403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7614" extrusionOk="0">
                    <a:moveTo>
                      <a:pt x="4186" y="0"/>
                    </a:moveTo>
                    <a:lnTo>
                      <a:pt x="2818" y="5844"/>
                    </a:lnTo>
                    <a:lnTo>
                      <a:pt x="1824" y="10154"/>
                    </a:lnTo>
                    <a:lnTo>
                      <a:pt x="788" y="14505"/>
                    </a:lnTo>
                    <a:lnTo>
                      <a:pt x="539" y="15500"/>
                    </a:lnTo>
                    <a:lnTo>
                      <a:pt x="290" y="16411"/>
                    </a:lnTo>
                    <a:lnTo>
                      <a:pt x="0" y="17406"/>
                    </a:lnTo>
                    <a:lnTo>
                      <a:pt x="3109" y="17613"/>
                    </a:lnTo>
                    <a:lnTo>
                      <a:pt x="3109" y="15666"/>
                    </a:lnTo>
                    <a:lnTo>
                      <a:pt x="3109" y="13718"/>
                    </a:lnTo>
                    <a:lnTo>
                      <a:pt x="3150" y="11728"/>
                    </a:lnTo>
                    <a:lnTo>
                      <a:pt x="3233" y="9781"/>
                    </a:lnTo>
                    <a:lnTo>
                      <a:pt x="3357" y="7833"/>
                    </a:lnTo>
                    <a:lnTo>
                      <a:pt x="3523" y="5844"/>
                    </a:lnTo>
                    <a:lnTo>
                      <a:pt x="3689" y="3896"/>
                    </a:lnTo>
                    <a:lnTo>
                      <a:pt x="3937" y="1948"/>
                    </a:lnTo>
                    <a:lnTo>
                      <a:pt x="4186" y="0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61"/>
              <p:cNvSpPr/>
              <p:nvPr/>
            </p:nvSpPr>
            <p:spPr>
              <a:xfrm>
                <a:off x="1896875" y="1770125"/>
                <a:ext cx="104675" cy="4403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7614" fill="none" extrusionOk="0">
                    <a:moveTo>
                      <a:pt x="4186" y="0"/>
                    </a:moveTo>
                    <a:lnTo>
                      <a:pt x="4186" y="0"/>
                    </a:lnTo>
                    <a:lnTo>
                      <a:pt x="2818" y="5844"/>
                    </a:lnTo>
                    <a:lnTo>
                      <a:pt x="2818" y="5844"/>
                    </a:lnTo>
                    <a:lnTo>
                      <a:pt x="1824" y="10154"/>
                    </a:lnTo>
                    <a:lnTo>
                      <a:pt x="788" y="14505"/>
                    </a:lnTo>
                    <a:lnTo>
                      <a:pt x="788" y="14505"/>
                    </a:lnTo>
                    <a:lnTo>
                      <a:pt x="539" y="15500"/>
                    </a:lnTo>
                    <a:lnTo>
                      <a:pt x="290" y="16411"/>
                    </a:lnTo>
                    <a:lnTo>
                      <a:pt x="290" y="16411"/>
                    </a:lnTo>
                    <a:lnTo>
                      <a:pt x="0" y="17406"/>
                    </a:lnTo>
                    <a:lnTo>
                      <a:pt x="3109" y="17613"/>
                    </a:lnTo>
                    <a:lnTo>
                      <a:pt x="3109" y="17613"/>
                    </a:lnTo>
                    <a:lnTo>
                      <a:pt x="3109" y="15666"/>
                    </a:lnTo>
                    <a:lnTo>
                      <a:pt x="3109" y="15666"/>
                    </a:lnTo>
                    <a:lnTo>
                      <a:pt x="3109" y="13718"/>
                    </a:lnTo>
                    <a:lnTo>
                      <a:pt x="3150" y="11728"/>
                    </a:lnTo>
                    <a:lnTo>
                      <a:pt x="3233" y="9781"/>
                    </a:lnTo>
                    <a:lnTo>
                      <a:pt x="3357" y="7833"/>
                    </a:lnTo>
                    <a:lnTo>
                      <a:pt x="3523" y="5844"/>
                    </a:lnTo>
                    <a:lnTo>
                      <a:pt x="3689" y="3896"/>
                    </a:lnTo>
                    <a:lnTo>
                      <a:pt x="3937" y="1948"/>
                    </a:lnTo>
                    <a:lnTo>
                      <a:pt x="41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61"/>
              <p:cNvSpPr/>
              <p:nvPr/>
            </p:nvSpPr>
            <p:spPr>
              <a:xfrm>
                <a:off x="1646150" y="2195950"/>
                <a:ext cx="642375" cy="501475"/>
              </a:xfrm>
              <a:custGeom>
                <a:avLst/>
                <a:gdLst/>
                <a:ahLst/>
                <a:cxnLst/>
                <a:rect l="l" t="t" r="r" b="b"/>
                <a:pathLst>
                  <a:path w="25695" h="20059" extrusionOk="0">
                    <a:moveTo>
                      <a:pt x="1161" y="0"/>
                    </a:moveTo>
                    <a:lnTo>
                      <a:pt x="912" y="42"/>
                    </a:lnTo>
                    <a:lnTo>
                      <a:pt x="705" y="124"/>
                    </a:lnTo>
                    <a:lnTo>
                      <a:pt x="497" y="207"/>
                    </a:lnTo>
                    <a:lnTo>
                      <a:pt x="332" y="373"/>
                    </a:lnTo>
                    <a:lnTo>
                      <a:pt x="207" y="539"/>
                    </a:lnTo>
                    <a:lnTo>
                      <a:pt x="83" y="746"/>
                    </a:lnTo>
                    <a:lnTo>
                      <a:pt x="0" y="953"/>
                    </a:lnTo>
                    <a:lnTo>
                      <a:pt x="0" y="1202"/>
                    </a:lnTo>
                    <a:lnTo>
                      <a:pt x="0" y="17116"/>
                    </a:lnTo>
                    <a:lnTo>
                      <a:pt x="42" y="17365"/>
                    </a:lnTo>
                    <a:lnTo>
                      <a:pt x="83" y="17613"/>
                    </a:lnTo>
                    <a:lnTo>
                      <a:pt x="207" y="17821"/>
                    </a:lnTo>
                    <a:lnTo>
                      <a:pt x="373" y="18028"/>
                    </a:lnTo>
                    <a:lnTo>
                      <a:pt x="539" y="18194"/>
                    </a:lnTo>
                    <a:lnTo>
                      <a:pt x="788" y="18318"/>
                    </a:lnTo>
                    <a:lnTo>
                      <a:pt x="995" y="18401"/>
                    </a:lnTo>
                    <a:lnTo>
                      <a:pt x="1243" y="18442"/>
                    </a:lnTo>
                    <a:lnTo>
                      <a:pt x="24452" y="20059"/>
                    </a:lnTo>
                    <a:lnTo>
                      <a:pt x="24783" y="20059"/>
                    </a:lnTo>
                    <a:lnTo>
                      <a:pt x="24990" y="19976"/>
                    </a:lnTo>
                    <a:lnTo>
                      <a:pt x="25198" y="19851"/>
                    </a:lnTo>
                    <a:lnTo>
                      <a:pt x="25363" y="19727"/>
                    </a:lnTo>
                    <a:lnTo>
                      <a:pt x="25529" y="19561"/>
                    </a:lnTo>
                    <a:lnTo>
                      <a:pt x="25612" y="19354"/>
                    </a:lnTo>
                    <a:lnTo>
                      <a:pt x="25695" y="19105"/>
                    </a:lnTo>
                    <a:lnTo>
                      <a:pt x="25695" y="18898"/>
                    </a:lnTo>
                    <a:lnTo>
                      <a:pt x="25695" y="2984"/>
                    </a:lnTo>
                    <a:lnTo>
                      <a:pt x="25653" y="2735"/>
                    </a:lnTo>
                    <a:lnTo>
                      <a:pt x="25612" y="2487"/>
                    </a:lnTo>
                    <a:lnTo>
                      <a:pt x="25488" y="2238"/>
                    </a:lnTo>
                    <a:lnTo>
                      <a:pt x="25322" y="2072"/>
                    </a:lnTo>
                    <a:lnTo>
                      <a:pt x="25156" y="1907"/>
                    </a:lnTo>
                    <a:lnTo>
                      <a:pt x="24949" y="1782"/>
                    </a:lnTo>
                    <a:lnTo>
                      <a:pt x="24700" y="1658"/>
                    </a:lnTo>
                    <a:lnTo>
                      <a:pt x="24452" y="1616"/>
                    </a:lnTo>
                    <a:lnTo>
                      <a:pt x="124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61"/>
              <p:cNvSpPr/>
              <p:nvPr/>
            </p:nvSpPr>
            <p:spPr>
              <a:xfrm>
                <a:off x="1646150" y="2195950"/>
                <a:ext cx="642375" cy="501475"/>
              </a:xfrm>
              <a:custGeom>
                <a:avLst/>
                <a:gdLst/>
                <a:ahLst/>
                <a:cxnLst/>
                <a:rect l="l" t="t" r="r" b="b"/>
                <a:pathLst>
                  <a:path w="25695" h="20059" fill="none" extrusionOk="0">
                    <a:moveTo>
                      <a:pt x="24452" y="20059"/>
                    </a:moveTo>
                    <a:lnTo>
                      <a:pt x="1243" y="18442"/>
                    </a:lnTo>
                    <a:lnTo>
                      <a:pt x="1243" y="18442"/>
                    </a:lnTo>
                    <a:lnTo>
                      <a:pt x="995" y="18401"/>
                    </a:lnTo>
                    <a:lnTo>
                      <a:pt x="788" y="18318"/>
                    </a:lnTo>
                    <a:lnTo>
                      <a:pt x="539" y="18194"/>
                    </a:lnTo>
                    <a:lnTo>
                      <a:pt x="373" y="18028"/>
                    </a:lnTo>
                    <a:lnTo>
                      <a:pt x="207" y="17821"/>
                    </a:lnTo>
                    <a:lnTo>
                      <a:pt x="83" y="17613"/>
                    </a:lnTo>
                    <a:lnTo>
                      <a:pt x="42" y="17365"/>
                    </a:lnTo>
                    <a:lnTo>
                      <a:pt x="0" y="17116"/>
                    </a:lnTo>
                    <a:lnTo>
                      <a:pt x="0" y="1202"/>
                    </a:lnTo>
                    <a:lnTo>
                      <a:pt x="0" y="1202"/>
                    </a:lnTo>
                    <a:lnTo>
                      <a:pt x="0" y="953"/>
                    </a:lnTo>
                    <a:lnTo>
                      <a:pt x="83" y="746"/>
                    </a:lnTo>
                    <a:lnTo>
                      <a:pt x="207" y="539"/>
                    </a:lnTo>
                    <a:lnTo>
                      <a:pt x="332" y="373"/>
                    </a:lnTo>
                    <a:lnTo>
                      <a:pt x="497" y="207"/>
                    </a:lnTo>
                    <a:lnTo>
                      <a:pt x="705" y="124"/>
                    </a:lnTo>
                    <a:lnTo>
                      <a:pt x="912" y="42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243" y="0"/>
                    </a:lnTo>
                    <a:lnTo>
                      <a:pt x="24452" y="1616"/>
                    </a:lnTo>
                    <a:lnTo>
                      <a:pt x="24452" y="1616"/>
                    </a:lnTo>
                    <a:lnTo>
                      <a:pt x="24700" y="1658"/>
                    </a:lnTo>
                    <a:lnTo>
                      <a:pt x="24949" y="1782"/>
                    </a:lnTo>
                    <a:lnTo>
                      <a:pt x="25156" y="1907"/>
                    </a:lnTo>
                    <a:lnTo>
                      <a:pt x="25322" y="2072"/>
                    </a:lnTo>
                    <a:lnTo>
                      <a:pt x="25488" y="2238"/>
                    </a:lnTo>
                    <a:lnTo>
                      <a:pt x="25612" y="2487"/>
                    </a:lnTo>
                    <a:lnTo>
                      <a:pt x="25653" y="2735"/>
                    </a:lnTo>
                    <a:lnTo>
                      <a:pt x="25695" y="2984"/>
                    </a:lnTo>
                    <a:lnTo>
                      <a:pt x="25695" y="18898"/>
                    </a:lnTo>
                    <a:lnTo>
                      <a:pt x="25695" y="18898"/>
                    </a:lnTo>
                    <a:lnTo>
                      <a:pt x="25695" y="19105"/>
                    </a:lnTo>
                    <a:lnTo>
                      <a:pt x="25612" y="19354"/>
                    </a:lnTo>
                    <a:lnTo>
                      <a:pt x="25529" y="19561"/>
                    </a:lnTo>
                    <a:lnTo>
                      <a:pt x="25363" y="19727"/>
                    </a:lnTo>
                    <a:lnTo>
                      <a:pt x="25198" y="19851"/>
                    </a:lnTo>
                    <a:lnTo>
                      <a:pt x="24990" y="19976"/>
                    </a:lnTo>
                    <a:lnTo>
                      <a:pt x="24783" y="20059"/>
                    </a:lnTo>
                    <a:lnTo>
                      <a:pt x="24534" y="20059"/>
                    </a:lnTo>
                    <a:lnTo>
                      <a:pt x="24534" y="20059"/>
                    </a:lnTo>
                    <a:lnTo>
                      <a:pt x="24452" y="200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61"/>
              <p:cNvSpPr/>
              <p:nvPr/>
            </p:nvSpPr>
            <p:spPr>
              <a:xfrm>
                <a:off x="1656500" y="2190750"/>
                <a:ext cx="642400" cy="501500"/>
              </a:xfrm>
              <a:custGeom>
                <a:avLst/>
                <a:gdLst/>
                <a:ahLst/>
                <a:cxnLst/>
                <a:rect l="l" t="t" r="r" b="b"/>
                <a:pathLst>
                  <a:path w="25696" h="20060" extrusionOk="0">
                    <a:moveTo>
                      <a:pt x="912" y="1"/>
                    </a:moveTo>
                    <a:lnTo>
                      <a:pt x="664" y="84"/>
                    </a:lnTo>
                    <a:lnTo>
                      <a:pt x="498" y="208"/>
                    </a:lnTo>
                    <a:lnTo>
                      <a:pt x="332" y="332"/>
                    </a:lnTo>
                    <a:lnTo>
                      <a:pt x="166" y="498"/>
                    </a:lnTo>
                    <a:lnTo>
                      <a:pt x="83" y="705"/>
                    </a:lnTo>
                    <a:lnTo>
                      <a:pt x="1" y="954"/>
                    </a:lnTo>
                    <a:lnTo>
                      <a:pt x="1" y="1161"/>
                    </a:lnTo>
                    <a:lnTo>
                      <a:pt x="1" y="17075"/>
                    </a:lnTo>
                    <a:lnTo>
                      <a:pt x="1" y="17324"/>
                    </a:lnTo>
                    <a:lnTo>
                      <a:pt x="83" y="17573"/>
                    </a:lnTo>
                    <a:lnTo>
                      <a:pt x="208" y="17821"/>
                    </a:lnTo>
                    <a:lnTo>
                      <a:pt x="374" y="17987"/>
                    </a:lnTo>
                    <a:lnTo>
                      <a:pt x="539" y="18153"/>
                    </a:lnTo>
                    <a:lnTo>
                      <a:pt x="747" y="18277"/>
                    </a:lnTo>
                    <a:lnTo>
                      <a:pt x="995" y="18402"/>
                    </a:lnTo>
                    <a:lnTo>
                      <a:pt x="1244" y="18443"/>
                    </a:lnTo>
                    <a:lnTo>
                      <a:pt x="24411" y="20059"/>
                    </a:lnTo>
                    <a:lnTo>
                      <a:pt x="24535" y="20059"/>
                    </a:lnTo>
                    <a:lnTo>
                      <a:pt x="24784" y="20018"/>
                    </a:lnTo>
                    <a:lnTo>
                      <a:pt x="24991" y="19935"/>
                    </a:lnTo>
                    <a:lnTo>
                      <a:pt x="25198" y="19852"/>
                    </a:lnTo>
                    <a:lnTo>
                      <a:pt x="25364" y="19686"/>
                    </a:lnTo>
                    <a:lnTo>
                      <a:pt x="25488" y="19521"/>
                    </a:lnTo>
                    <a:lnTo>
                      <a:pt x="25612" y="19313"/>
                    </a:lnTo>
                    <a:lnTo>
                      <a:pt x="25654" y="19106"/>
                    </a:lnTo>
                    <a:lnTo>
                      <a:pt x="25695" y="18857"/>
                    </a:lnTo>
                    <a:lnTo>
                      <a:pt x="25695" y="2943"/>
                    </a:lnTo>
                    <a:lnTo>
                      <a:pt x="25654" y="2695"/>
                    </a:lnTo>
                    <a:lnTo>
                      <a:pt x="25571" y="2446"/>
                    </a:lnTo>
                    <a:lnTo>
                      <a:pt x="25488" y="2239"/>
                    </a:lnTo>
                    <a:lnTo>
                      <a:pt x="25322" y="2032"/>
                    </a:lnTo>
                    <a:lnTo>
                      <a:pt x="25115" y="1866"/>
                    </a:lnTo>
                    <a:lnTo>
                      <a:pt x="24908" y="1742"/>
                    </a:lnTo>
                    <a:lnTo>
                      <a:pt x="24659" y="1659"/>
                    </a:lnTo>
                    <a:lnTo>
                      <a:pt x="24411" y="1617"/>
                    </a:lnTo>
                    <a:lnTo>
                      <a:pt x="124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61"/>
              <p:cNvSpPr/>
              <p:nvPr/>
            </p:nvSpPr>
            <p:spPr>
              <a:xfrm>
                <a:off x="1656500" y="2190750"/>
                <a:ext cx="642400" cy="501500"/>
              </a:xfrm>
              <a:custGeom>
                <a:avLst/>
                <a:gdLst/>
                <a:ahLst/>
                <a:cxnLst/>
                <a:rect l="l" t="t" r="r" b="b"/>
                <a:pathLst>
                  <a:path w="25696" h="20060" fill="none" extrusionOk="0">
                    <a:moveTo>
                      <a:pt x="24411" y="20059"/>
                    </a:moveTo>
                    <a:lnTo>
                      <a:pt x="1244" y="18443"/>
                    </a:lnTo>
                    <a:lnTo>
                      <a:pt x="1244" y="18443"/>
                    </a:lnTo>
                    <a:lnTo>
                      <a:pt x="995" y="18402"/>
                    </a:lnTo>
                    <a:lnTo>
                      <a:pt x="747" y="18277"/>
                    </a:lnTo>
                    <a:lnTo>
                      <a:pt x="539" y="18153"/>
                    </a:lnTo>
                    <a:lnTo>
                      <a:pt x="374" y="17987"/>
                    </a:lnTo>
                    <a:lnTo>
                      <a:pt x="208" y="17821"/>
                    </a:lnTo>
                    <a:lnTo>
                      <a:pt x="83" y="17573"/>
                    </a:lnTo>
                    <a:lnTo>
                      <a:pt x="1" y="17324"/>
                    </a:lnTo>
                    <a:lnTo>
                      <a:pt x="1" y="17075"/>
                    </a:lnTo>
                    <a:lnTo>
                      <a:pt x="1" y="1161"/>
                    </a:lnTo>
                    <a:lnTo>
                      <a:pt x="1" y="1161"/>
                    </a:lnTo>
                    <a:lnTo>
                      <a:pt x="1" y="954"/>
                    </a:lnTo>
                    <a:lnTo>
                      <a:pt x="83" y="705"/>
                    </a:lnTo>
                    <a:lnTo>
                      <a:pt x="166" y="498"/>
                    </a:lnTo>
                    <a:lnTo>
                      <a:pt x="332" y="332"/>
                    </a:lnTo>
                    <a:lnTo>
                      <a:pt x="498" y="208"/>
                    </a:lnTo>
                    <a:lnTo>
                      <a:pt x="664" y="84"/>
                    </a:lnTo>
                    <a:lnTo>
                      <a:pt x="912" y="1"/>
                    </a:lnTo>
                    <a:lnTo>
                      <a:pt x="1120" y="1"/>
                    </a:lnTo>
                    <a:lnTo>
                      <a:pt x="1120" y="1"/>
                    </a:lnTo>
                    <a:lnTo>
                      <a:pt x="1244" y="1"/>
                    </a:lnTo>
                    <a:lnTo>
                      <a:pt x="24411" y="1617"/>
                    </a:lnTo>
                    <a:lnTo>
                      <a:pt x="24411" y="1617"/>
                    </a:lnTo>
                    <a:lnTo>
                      <a:pt x="24659" y="1659"/>
                    </a:lnTo>
                    <a:lnTo>
                      <a:pt x="24908" y="1742"/>
                    </a:lnTo>
                    <a:lnTo>
                      <a:pt x="25115" y="1866"/>
                    </a:lnTo>
                    <a:lnTo>
                      <a:pt x="25322" y="2032"/>
                    </a:lnTo>
                    <a:lnTo>
                      <a:pt x="25488" y="2239"/>
                    </a:lnTo>
                    <a:lnTo>
                      <a:pt x="25571" y="2446"/>
                    </a:lnTo>
                    <a:lnTo>
                      <a:pt x="25654" y="2695"/>
                    </a:lnTo>
                    <a:lnTo>
                      <a:pt x="25695" y="2943"/>
                    </a:lnTo>
                    <a:lnTo>
                      <a:pt x="25695" y="18857"/>
                    </a:lnTo>
                    <a:lnTo>
                      <a:pt x="25695" y="18857"/>
                    </a:lnTo>
                    <a:lnTo>
                      <a:pt x="25654" y="19106"/>
                    </a:lnTo>
                    <a:lnTo>
                      <a:pt x="25612" y="19313"/>
                    </a:lnTo>
                    <a:lnTo>
                      <a:pt x="25488" y="19521"/>
                    </a:lnTo>
                    <a:lnTo>
                      <a:pt x="25364" y="19686"/>
                    </a:lnTo>
                    <a:lnTo>
                      <a:pt x="25198" y="19852"/>
                    </a:lnTo>
                    <a:lnTo>
                      <a:pt x="24991" y="19935"/>
                    </a:lnTo>
                    <a:lnTo>
                      <a:pt x="24784" y="20018"/>
                    </a:lnTo>
                    <a:lnTo>
                      <a:pt x="24535" y="20059"/>
                    </a:lnTo>
                    <a:lnTo>
                      <a:pt x="24535" y="20059"/>
                    </a:lnTo>
                    <a:lnTo>
                      <a:pt x="24411" y="200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extrusionOk="0">
                    <a:moveTo>
                      <a:pt x="9243" y="1"/>
                    </a:moveTo>
                    <a:lnTo>
                      <a:pt x="7875" y="42"/>
                    </a:lnTo>
                    <a:lnTo>
                      <a:pt x="6549" y="166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203" y="5968"/>
                    </a:lnTo>
                    <a:lnTo>
                      <a:pt x="871" y="8704"/>
                    </a:lnTo>
                    <a:lnTo>
                      <a:pt x="539" y="11439"/>
                    </a:lnTo>
                    <a:lnTo>
                      <a:pt x="332" y="14216"/>
                    </a:lnTo>
                    <a:lnTo>
                      <a:pt x="166" y="16951"/>
                    </a:lnTo>
                    <a:lnTo>
                      <a:pt x="84" y="19728"/>
                    </a:lnTo>
                    <a:lnTo>
                      <a:pt x="84" y="22504"/>
                    </a:lnTo>
                    <a:lnTo>
                      <a:pt x="125" y="25240"/>
                    </a:lnTo>
                    <a:lnTo>
                      <a:pt x="208" y="30793"/>
                    </a:lnTo>
                    <a:lnTo>
                      <a:pt x="249" y="36678"/>
                    </a:lnTo>
                    <a:lnTo>
                      <a:pt x="249" y="42646"/>
                    </a:lnTo>
                    <a:lnTo>
                      <a:pt x="208" y="48240"/>
                    </a:lnTo>
                    <a:lnTo>
                      <a:pt x="84" y="57192"/>
                    </a:lnTo>
                    <a:lnTo>
                      <a:pt x="1" y="60798"/>
                    </a:lnTo>
                    <a:lnTo>
                      <a:pt x="2404" y="60922"/>
                    </a:lnTo>
                    <a:lnTo>
                      <a:pt x="5057" y="61005"/>
                    </a:lnTo>
                    <a:lnTo>
                      <a:pt x="8455" y="61046"/>
                    </a:lnTo>
                    <a:lnTo>
                      <a:pt x="12392" y="61088"/>
                    </a:lnTo>
                    <a:lnTo>
                      <a:pt x="14506" y="61046"/>
                    </a:lnTo>
                    <a:lnTo>
                      <a:pt x="16661" y="61005"/>
                    </a:lnTo>
                    <a:lnTo>
                      <a:pt x="18816" y="60922"/>
                    </a:lnTo>
                    <a:lnTo>
                      <a:pt x="21012" y="60798"/>
                    </a:lnTo>
                    <a:lnTo>
                      <a:pt x="23167" y="60632"/>
                    </a:lnTo>
                    <a:lnTo>
                      <a:pt x="25281" y="60425"/>
                    </a:lnTo>
                    <a:lnTo>
                      <a:pt x="25198" y="58352"/>
                    </a:lnTo>
                    <a:lnTo>
                      <a:pt x="25074" y="56115"/>
                    </a:lnTo>
                    <a:lnTo>
                      <a:pt x="24908" y="53794"/>
                    </a:lnTo>
                    <a:lnTo>
                      <a:pt x="24701" y="51349"/>
                    </a:lnTo>
                    <a:lnTo>
                      <a:pt x="24203" y="46375"/>
                    </a:lnTo>
                    <a:lnTo>
                      <a:pt x="23706" y="41444"/>
                    </a:lnTo>
                    <a:lnTo>
                      <a:pt x="23250" y="36802"/>
                    </a:lnTo>
                    <a:lnTo>
                      <a:pt x="22877" y="32658"/>
                    </a:lnTo>
                    <a:lnTo>
                      <a:pt x="22712" y="30834"/>
                    </a:lnTo>
                    <a:lnTo>
                      <a:pt x="22670" y="29259"/>
                    </a:lnTo>
                    <a:lnTo>
                      <a:pt x="22629" y="27933"/>
                    </a:lnTo>
                    <a:lnTo>
                      <a:pt x="22670" y="26897"/>
                    </a:lnTo>
                    <a:lnTo>
                      <a:pt x="23209" y="21468"/>
                    </a:lnTo>
                    <a:lnTo>
                      <a:pt x="23913" y="15045"/>
                    </a:lnTo>
                    <a:lnTo>
                      <a:pt x="24659" y="8828"/>
                    </a:lnTo>
                    <a:lnTo>
                      <a:pt x="25281" y="4021"/>
                    </a:lnTo>
                    <a:lnTo>
                      <a:pt x="25281" y="3482"/>
                    </a:lnTo>
                    <a:lnTo>
                      <a:pt x="25240" y="2943"/>
                    </a:lnTo>
                    <a:lnTo>
                      <a:pt x="25074" y="2446"/>
                    </a:lnTo>
                    <a:lnTo>
                      <a:pt x="24825" y="1990"/>
                    </a:lnTo>
                    <a:lnTo>
                      <a:pt x="24535" y="1576"/>
                    </a:lnTo>
                    <a:lnTo>
                      <a:pt x="24121" y="1244"/>
                    </a:lnTo>
                    <a:lnTo>
                      <a:pt x="23706" y="954"/>
                    </a:lnTo>
                    <a:lnTo>
                      <a:pt x="23209" y="747"/>
                    </a:lnTo>
                    <a:lnTo>
                      <a:pt x="22256" y="498"/>
                    </a:lnTo>
                    <a:lnTo>
                      <a:pt x="21261" y="332"/>
                    </a:lnTo>
                    <a:lnTo>
                      <a:pt x="20266" y="208"/>
                    </a:lnTo>
                    <a:lnTo>
                      <a:pt x="19313" y="166"/>
                    </a:lnTo>
                    <a:lnTo>
                      <a:pt x="18899" y="705"/>
                    </a:lnTo>
                    <a:lnTo>
                      <a:pt x="18360" y="1285"/>
                    </a:lnTo>
                    <a:lnTo>
                      <a:pt x="17117" y="2570"/>
                    </a:lnTo>
                    <a:lnTo>
                      <a:pt x="15666" y="4021"/>
                    </a:lnTo>
                    <a:lnTo>
                      <a:pt x="14920" y="4808"/>
                    </a:lnTo>
                    <a:lnTo>
                      <a:pt x="14133" y="5637"/>
                    </a:lnTo>
                    <a:lnTo>
                      <a:pt x="13345" y="6507"/>
                    </a:lnTo>
                    <a:lnTo>
                      <a:pt x="12599" y="7460"/>
                    </a:lnTo>
                    <a:lnTo>
                      <a:pt x="11853" y="8455"/>
                    </a:lnTo>
                    <a:lnTo>
                      <a:pt x="11190" y="9491"/>
                    </a:lnTo>
                    <a:lnTo>
                      <a:pt x="10610" y="10569"/>
                    </a:lnTo>
                    <a:lnTo>
                      <a:pt x="10320" y="11149"/>
                    </a:lnTo>
                    <a:lnTo>
                      <a:pt x="10071" y="11729"/>
                    </a:lnTo>
                    <a:lnTo>
                      <a:pt x="9864" y="12309"/>
                    </a:lnTo>
                    <a:lnTo>
                      <a:pt x="9657" y="12931"/>
                    </a:lnTo>
                    <a:lnTo>
                      <a:pt x="9450" y="13553"/>
                    </a:lnTo>
                    <a:lnTo>
                      <a:pt x="9325" y="14216"/>
                    </a:lnTo>
                    <a:lnTo>
                      <a:pt x="8994" y="12972"/>
                    </a:lnTo>
                    <a:lnTo>
                      <a:pt x="8787" y="11688"/>
                    </a:lnTo>
                    <a:lnTo>
                      <a:pt x="8621" y="10444"/>
                    </a:lnTo>
                    <a:lnTo>
                      <a:pt x="8538" y="9201"/>
                    </a:lnTo>
                    <a:lnTo>
                      <a:pt x="8455" y="7958"/>
                    </a:lnTo>
                    <a:lnTo>
                      <a:pt x="8455" y="6797"/>
                    </a:lnTo>
                    <a:lnTo>
                      <a:pt x="8497" y="5678"/>
                    </a:lnTo>
                    <a:lnTo>
                      <a:pt x="8579" y="4601"/>
                    </a:lnTo>
                    <a:lnTo>
                      <a:pt x="8662" y="3648"/>
                    </a:lnTo>
                    <a:lnTo>
                      <a:pt x="8787" y="2736"/>
                    </a:lnTo>
                    <a:lnTo>
                      <a:pt x="8994" y="1285"/>
                    </a:lnTo>
                    <a:lnTo>
                      <a:pt x="9160" y="332"/>
                    </a:lnTo>
                    <a:lnTo>
                      <a:pt x="9243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fill="none" extrusionOk="0">
                    <a:moveTo>
                      <a:pt x="19313" y="166"/>
                    </a:moveTo>
                    <a:lnTo>
                      <a:pt x="19313" y="166"/>
                    </a:lnTo>
                    <a:lnTo>
                      <a:pt x="18899" y="705"/>
                    </a:lnTo>
                    <a:lnTo>
                      <a:pt x="18360" y="1285"/>
                    </a:lnTo>
                    <a:lnTo>
                      <a:pt x="17117" y="2570"/>
                    </a:lnTo>
                    <a:lnTo>
                      <a:pt x="15666" y="4021"/>
                    </a:lnTo>
                    <a:lnTo>
                      <a:pt x="14920" y="4808"/>
                    </a:lnTo>
                    <a:lnTo>
                      <a:pt x="14133" y="5637"/>
                    </a:lnTo>
                    <a:lnTo>
                      <a:pt x="13345" y="6507"/>
                    </a:lnTo>
                    <a:lnTo>
                      <a:pt x="12599" y="7460"/>
                    </a:lnTo>
                    <a:lnTo>
                      <a:pt x="11853" y="8455"/>
                    </a:lnTo>
                    <a:lnTo>
                      <a:pt x="11190" y="9491"/>
                    </a:lnTo>
                    <a:lnTo>
                      <a:pt x="10610" y="10569"/>
                    </a:lnTo>
                    <a:lnTo>
                      <a:pt x="10320" y="11149"/>
                    </a:lnTo>
                    <a:lnTo>
                      <a:pt x="10071" y="11729"/>
                    </a:lnTo>
                    <a:lnTo>
                      <a:pt x="9864" y="12309"/>
                    </a:lnTo>
                    <a:lnTo>
                      <a:pt x="9657" y="12931"/>
                    </a:lnTo>
                    <a:lnTo>
                      <a:pt x="9450" y="13553"/>
                    </a:lnTo>
                    <a:lnTo>
                      <a:pt x="9325" y="14216"/>
                    </a:lnTo>
                    <a:lnTo>
                      <a:pt x="9325" y="14216"/>
                    </a:lnTo>
                    <a:lnTo>
                      <a:pt x="8994" y="12972"/>
                    </a:lnTo>
                    <a:lnTo>
                      <a:pt x="8787" y="11688"/>
                    </a:lnTo>
                    <a:lnTo>
                      <a:pt x="8621" y="10444"/>
                    </a:lnTo>
                    <a:lnTo>
                      <a:pt x="8538" y="9201"/>
                    </a:lnTo>
                    <a:lnTo>
                      <a:pt x="8455" y="7958"/>
                    </a:lnTo>
                    <a:lnTo>
                      <a:pt x="8455" y="6797"/>
                    </a:lnTo>
                    <a:lnTo>
                      <a:pt x="8497" y="5678"/>
                    </a:lnTo>
                    <a:lnTo>
                      <a:pt x="8579" y="4601"/>
                    </a:lnTo>
                    <a:lnTo>
                      <a:pt x="8662" y="3648"/>
                    </a:lnTo>
                    <a:lnTo>
                      <a:pt x="8787" y="2736"/>
                    </a:lnTo>
                    <a:lnTo>
                      <a:pt x="8994" y="1285"/>
                    </a:lnTo>
                    <a:lnTo>
                      <a:pt x="9160" y="332"/>
                    </a:lnTo>
                    <a:lnTo>
                      <a:pt x="9243" y="1"/>
                    </a:lnTo>
                    <a:lnTo>
                      <a:pt x="9243" y="1"/>
                    </a:lnTo>
                    <a:lnTo>
                      <a:pt x="7875" y="42"/>
                    </a:lnTo>
                    <a:lnTo>
                      <a:pt x="6549" y="166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617" y="3233"/>
                    </a:lnTo>
                    <a:lnTo>
                      <a:pt x="1203" y="5968"/>
                    </a:lnTo>
                    <a:lnTo>
                      <a:pt x="871" y="8704"/>
                    </a:lnTo>
                    <a:lnTo>
                      <a:pt x="539" y="11439"/>
                    </a:lnTo>
                    <a:lnTo>
                      <a:pt x="332" y="14216"/>
                    </a:lnTo>
                    <a:lnTo>
                      <a:pt x="166" y="16951"/>
                    </a:lnTo>
                    <a:lnTo>
                      <a:pt x="84" y="19728"/>
                    </a:lnTo>
                    <a:lnTo>
                      <a:pt x="84" y="22504"/>
                    </a:lnTo>
                    <a:lnTo>
                      <a:pt x="125" y="25240"/>
                    </a:lnTo>
                    <a:lnTo>
                      <a:pt x="125" y="25240"/>
                    </a:lnTo>
                    <a:lnTo>
                      <a:pt x="208" y="30793"/>
                    </a:lnTo>
                    <a:lnTo>
                      <a:pt x="249" y="36678"/>
                    </a:lnTo>
                    <a:lnTo>
                      <a:pt x="249" y="42646"/>
                    </a:lnTo>
                    <a:lnTo>
                      <a:pt x="208" y="48240"/>
                    </a:lnTo>
                    <a:lnTo>
                      <a:pt x="84" y="57192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2404" y="60922"/>
                    </a:lnTo>
                    <a:lnTo>
                      <a:pt x="5057" y="61005"/>
                    </a:lnTo>
                    <a:lnTo>
                      <a:pt x="8455" y="61046"/>
                    </a:lnTo>
                    <a:lnTo>
                      <a:pt x="12392" y="61088"/>
                    </a:lnTo>
                    <a:lnTo>
                      <a:pt x="14506" y="61046"/>
                    </a:lnTo>
                    <a:lnTo>
                      <a:pt x="16661" y="61005"/>
                    </a:lnTo>
                    <a:lnTo>
                      <a:pt x="18816" y="60922"/>
                    </a:lnTo>
                    <a:lnTo>
                      <a:pt x="21012" y="60798"/>
                    </a:lnTo>
                    <a:lnTo>
                      <a:pt x="23167" y="60632"/>
                    </a:lnTo>
                    <a:lnTo>
                      <a:pt x="25281" y="60425"/>
                    </a:lnTo>
                    <a:lnTo>
                      <a:pt x="25281" y="60425"/>
                    </a:lnTo>
                    <a:lnTo>
                      <a:pt x="25198" y="58352"/>
                    </a:lnTo>
                    <a:lnTo>
                      <a:pt x="25074" y="56115"/>
                    </a:lnTo>
                    <a:lnTo>
                      <a:pt x="24908" y="53794"/>
                    </a:lnTo>
                    <a:lnTo>
                      <a:pt x="24701" y="51349"/>
                    </a:lnTo>
                    <a:lnTo>
                      <a:pt x="24203" y="46375"/>
                    </a:lnTo>
                    <a:lnTo>
                      <a:pt x="23706" y="41444"/>
                    </a:lnTo>
                    <a:lnTo>
                      <a:pt x="23250" y="36802"/>
                    </a:lnTo>
                    <a:lnTo>
                      <a:pt x="22877" y="32658"/>
                    </a:lnTo>
                    <a:lnTo>
                      <a:pt x="22712" y="30834"/>
                    </a:lnTo>
                    <a:lnTo>
                      <a:pt x="22670" y="29259"/>
                    </a:lnTo>
                    <a:lnTo>
                      <a:pt x="22629" y="27933"/>
                    </a:lnTo>
                    <a:lnTo>
                      <a:pt x="22670" y="26897"/>
                    </a:lnTo>
                    <a:lnTo>
                      <a:pt x="22670" y="26897"/>
                    </a:lnTo>
                    <a:lnTo>
                      <a:pt x="23209" y="21468"/>
                    </a:lnTo>
                    <a:lnTo>
                      <a:pt x="23913" y="15045"/>
                    </a:lnTo>
                    <a:lnTo>
                      <a:pt x="24659" y="8828"/>
                    </a:lnTo>
                    <a:lnTo>
                      <a:pt x="25281" y="4021"/>
                    </a:lnTo>
                    <a:lnTo>
                      <a:pt x="25281" y="4021"/>
                    </a:lnTo>
                    <a:lnTo>
                      <a:pt x="25281" y="3482"/>
                    </a:lnTo>
                    <a:lnTo>
                      <a:pt x="25240" y="2943"/>
                    </a:lnTo>
                    <a:lnTo>
                      <a:pt x="25074" y="2446"/>
                    </a:lnTo>
                    <a:lnTo>
                      <a:pt x="24825" y="1990"/>
                    </a:lnTo>
                    <a:lnTo>
                      <a:pt x="24535" y="1576"/>
                    </a:lnTo>
                    <a:lnTo>
                      <a:pt x="24121" y="1244"/>
                    </a:lnTo>
                    <a:lnTo>
                      <a:pt x="23706" y="954"/>
                    </a:lnTo>
                    <a:lnTo>
                      <a:pt x="23209" y="747"/>
                    </a:lnTo>
                    <a:lnTo>
                      <a:pt x="23209" y="747"/>
                    </a:lnTo>
                    <a:lnTo>
                      <a:pt x="22256" y="498"/>
                    </a:lnTo>
                    <a:lnTo>
                      <a:pt x="21261" y="332"/>
                    </a:lnTo>
                    <a:lnTo>
                      <a:pt x="20266" y="208"/>
                    </a:lnTo>
                    <a:lnTo>
                      <a:pt x="19313" y="16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61"/>
              <p:cNvSpPr/>
              <p:nvPr/>
            </p:nvSpPr>
            <p:spPr>
              <a:xfrm>
                <a:off x="2443925" y="1616775"/>
                <a:ext cx="735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23" extrusionOk="0">
                    <a:moveTo>
                      <a:pt x="456" y="0"/>
                    </a:moveTo>
                    <a:lnTo>
                      <a:pt x="456" y="0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1078" y="42"/>
                    </a:lnTo>
                    <a:lnTo>
                      <a:pt x="1699" y="83"/>
                    </a:lnTo>
                    <a:lnTo>
                      <a:pt x="2321" y="166"/>
                    </a:lnTo>
                    <a:lnTo>
                      <a:pt x="2943" y="249"/>
                    </a:lnTo>
                    <a:lnTo>
                      <a:pt x="2943" y="249"/>
                    </a:lnTo>
                    <a:lnTo>
                      <a:pt x="2321" y="166"/>
                    </a:lnTo>
                    <a:lnTo>
                      <a:pt x="1699" y="83"/>
                    </a:lnTo>
                    <a:lnTo>
                      <a:pt x="1078" y="42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61"/>
              <p:cNvSpPr/>
              <p:nvPr/>
            </p:nvSpPr>
            <p:spPr>
              <a:xfrm>
                <a:off x="2443925" y="1616775"/>
                <a:ext cx="735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23" fill="none" extrusionOk="0">
                    <a:moveTo>
                      <a:pt x="456" y="0"/>
                    </a:moveTo>
                    <a:lnTo>
                      <a:pt x="456" y="0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1078" y="42"/>
                    </a:lnTo>
                    <a:lnTo>
                      <a:pt x="1699" y="83"/>
                    </a:lnTo>
                    <a:lnTo>
                      <a:pt x="2321" y="166"/>
                    </a:lnTo>
                    <a:lnTo>
                      <a:pt x="2943" y="249"/>
                    </a:lnTo>
                    <a:lnTo>
                      <a:pt x="2943" y="249"/>
                    </a:lnTo>
                    <a:lnTo>
                      <a:pt x="2321" y="166"/>
                    </a:lnTo>
                    <a:lnTo>
                      <a:pt x="1699" y="83"/>
                    </a:lnTo>
                    <a:lnTo>
                      <a:pt x="1078" y="42"/>
                    </a:lnTo>
                    <a:lnTo>
                      <a:pt x="45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61"/>
              <p:cNvSpPr/>
              <p:nvPr/>
            </p:nvSpPr>
            <p:spPr>
              <a:xfrm>
                <a:off x="2554775" y="1632325"/>
                <a:ext cx="4975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446" extrusionOk="0">
                    <a:moveTo>
                      <a:pt x="1" y="0"/>
                    </a:moveTo>
                    <a:lnTo>
                      <a:pt x="415" y="166"/>
                    </a:lnTo>
                    <a:lnTo>
                      <a:pt x="747" y="373"/>
                    </a:lnTo>
                    <a:lnTo>
                      <a:pt x="1037" y="591"/>
                    </a:lnTo>
                    <a:lnTo>
                      <a:pt x="788" y="373"/>
                    </a:lnTo>
                    <a:lnTo>
                      <a:pt x="457" y="166"/>
                    </a:lnTo>
                    <a:lnTo>
                      <a:pt x="42" y="0"/>
                    </a:lnTo>
                    <a:close/>
                    <a:moveTo>
                      <a:pt x="1037" y="591"/>
                    </a:moveTo>
                    <a:lnTo>
                      <a:pt x="1120" y="663"/>
                    </a:lnTo>
                    <a:lnTo>
                      <a:pt x="1078" y="622"/>
                    </a:lnTo>
                    <a:lnTo>
                      <a:pt x="1037" y="591"/>
                    </a:lnTo>
                    <a:close/>
                    <a:moveTo>
                      <a:pt x="1151" y="695"/>
                    </a:moveTo>
                    <a:lnTo>
                      <a:pt x="1368" y="912"/>
                    </a:lnTo>
                    <a:lnTo>
                      <a:pt x="1576" y="1285"/>
                    </a:lnTo>
                    <a:lnTo>
                      <a:pt x="1719" y="1514"/>
                    </a:lnTo>
                    <a:lnTo>
                      <a:pt x="1617" y="1285"/>
                    </a:lnTo>
                    <a:lnTo>
                      <a:pt x="1410" y="953"/>
                    </a:lnTo>
                    <a:lnTo>
                      <a:pt x="1151" y="695"/>
                    </a:lnTo>
                    <a:close/>
                    <a:moveTo>
                      <a:pt x="1719" y="1514"/>
                    </a:moveTo>
                    <a:lnTo>
                      <a:pt x="1783" y="1658"/>
                    </a:lnTo>
                    <a:lnTo>
                      <a:pt x="1907" y="2031"/>
                    </a:lnTo>
                    <a:lnTo>
                      <a:pt x="1783" y="1616"/>
                    </a:lnTo>
                    <a:lnTo>
                      <a:pt x="1719" y="1514"/>
                    </a:lnTo>
                    <a:close/>
                    <a:moveTo>
                      <a:pt x="1907" y="2031"/>
                    </a:moveTo>
                    <a:lnTo>
                      <a:pt x="1990" y="2445"/>
                    </a:lnTo>
                    <a:lnTo>
                      <a:pt x="1990" y="2404"/>
                    </a:lnTo>
                    <a:lnTo>
                      <a:pt x="1907" y="20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61"/>
              <p:cNvSpPr/>
              <p:nvPr/>
            </p:nvSpPr>
            <p:spPr>
              <a:xfrm>
                <a:off x="2554775" y="1632325"/>
                <a:ext cx="4975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4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415" y="166"/>
                    </a:lnTo>
                    <a:lnTo>
                      <a:pt x="747" y="373"/>
                    </a:lnTo>
                    <a:lnTo>
                      <a:pt x="1078" y="622"/>
                    </a:lnTo>
                    <a:lnTo>
                      <a:pt x="1368" y="912"/>
                    </a:lnTo>
                    <a:lnTo>
                      <a:pt x="1576" y="1285"/>
                    </a:lnTo>
                    <a:lnTo>
                      <a:pt x="1783" y="1616"/>
                    </a:lnTo>
                    <a:lnTo>
                      <a:pt x="1907" y="2031"/>
                    </a:lnTo>
                    <a:lnTo>
                      <a:pt x="1990" y="2404"/>
                    </a:lnTo>
                    <a:lnTo>
                      <a:pt x="1990" y="2404"/>
                    </a:lnTo>
                    <a:lnTo>
                      <a:pt x="1990" y="2445"/>
                    </a:lnTo>
                    <a:lnTo>
                      <a:pt x="1990" y="2445"/>
                    </a:lnTo>
                    <a:lnTo>
                      <a:pt x="1907" y="2031"/>
                    </a:lnTo>
                    <a:lnTo>
                      <a:pt x="1783" y="1658"/>
                    </a:lnTo>
                    <a:lnTo>
                      <a:pt x="1617" y="1285"/>
                    </a:lnTo>
                    <a:lnTo>
                      <a:pt x="1410" y="953"/>
                    </a:lnTo>
                    <a:lnTo>
                      <a:pt x="1120" y="663"/>
                    </a:lnTo>
                    <a:lnTo>
                      <a:pt x="788" y="373"/>
                    </a:lnTo>
                    <a:lnTo>
                      <a:pt x="457" y="16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extrusionOk="0">
                    <a:moveTo>
                      <a:pt x="9118" y="1"/>
                    </a:moveTo>
                    <a:lnTo>
                      <a:pt x="7792" y="42"/>
                    </a:lnTo>
                    <a:lnTo>
                      <a:pt x="6466" y="208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285" y="5554"/>
                    </a:lnTo>
                    <a:lnTo>
                      <a:pt x="954" y="7875"/>
                    </a:lnTo>
                    <a:lnTo>
                      <a:pt x="664" y="10237"/>
                    </a:lnTo>
                    <a:lnTo>
                      <a:pt x="457" y="12558"/>
                    </a:lnTo>
                    <a:lnTo>
                      <a:pt x="291" y="14920"/>
                    </a:lnTo>
                    <a:lnTo>
                      <a:pt x="166" y="17282"/>
                    </a:lnTo>
                    <a:lnTo>
                      <a:pt x="84" y="19603"/>
                    </a:lnTo>
                    <a:lnTo>
                      <a:pt x="84" y="21966"/>
                    </a:lnTo>
                    <a:lnTo>
                      <a:pt x="125" y="25240"/>
                    </a:lnTo>
                    <a:lnTo>
                      <a:pt x="166" y="28265"/>
                    </a:lnTo>
                    <a:lnTo>
                      <a:pt x="249" y="31456"/>
                    </a:lnTo>
                    <a:lnTo>
                      <a:pt x="249" y="38087"/>
                    </a:lnTo>
                    <a:lnTo>
                      <a:pt x="249" y="38418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49" y="36553"/>
                    </a:lnTo>
                    <a:lnTo>
                      <a:pt x="1866" y="38501"/>
                    </a:lnTo>
                    <a:lnTo>
                      <a:pt x="1741" y="40491"/>
                    </a:lnTo>
                    <a:lnTo>
                      <a:pt x="1576" y="42397"/>
                    </a:lnTo>
                    <a:lnTo>
                      <a:pt x="1327" y="44096"/>
                    </a:lnTo>
                    <a:lnTo>
                      <a:pt x="1203" y="44801"/>
                    </a:lnTo>
                    <a:lnTo>
                      <a:pt x="1078" y="45464"/>
                    </a:lnTo>
                    <a:lnTo>
                      <a:pt x="912" y="45961"/>
                    </a:lnTo>
                    <a:lnTo>
                      <a:pt x="747" y="46375"/>
                    </a:lnTo>
                    <a:lnTo>
                      <a:pt x="581" y="46583"/>
                    </a:lnTo>
                    <a:lnTo>
                      <a:pt x="457" y="46666"/>
                    </a:lnTo>
                    <a:lnTo>
                      <a:pt x="249" y="46666"/>
                    </a:lnTo>
                    <a:lnTo>
                      <a:pt x="208" y="46624"/>
                    </a:lnTo>
                    <a:lnTo>
                      <a:pt x="166" y="52177"/>
                    </a:lnTo>
                    <a:lnTo>
                      <a:pt x="84" y="56695"/>
                    </a:lnTo>
                    <a:lnTo>
                      <a:pt x="1" y="60798"/>
                    </a:lnTo>
                    <a:lnTo>
                      <a:pt x="830" y="60839"/>
                    </a:lnTo>
                    <a:lnTo>
                      <a:pt x="3150" y="60922"/>
                    </a:lnTo>
                    <a:lnTo>
                      <a:pt x="6632" y="61046"/>
                    </a:lnTo>
                    <a:lnTo>
                      <a:pt x="10942" y="61088"/>
                    </a:lnTo>
                    <a:lnTo>
                      <a:pt x="14381" y="61046"/>
                    </a:lnTo>
                    <a:lnTo>
                      <a:pt x="18028" y="60922"/>
                    </a:lnTo>
                    <a:lnTo>
                      <a:pt x="19852" y="60839"/>
                    </a:lnTo>
                    <a:lnTo>
                      <a:pt x="21675" y="60756"/>
                    </a:lnTo>
                    <a:lnTo>
                      <a:pt x="23499" y="60590"/>
                    </a:lnTo>
                    <a:lnTo>
                      <a:pt x="25281" y="60425"/>
                    </a:lnTo>
                    <a:lnTo>
                      <a:pt x="25157" y="57772"/>
                    </a:lnTo>
                    <a:lnTo>
                      <a:pt x="24991" y="54913"/>
                    </a:lnTo>
                    <a:lnTo>
                      <a:pt x="24742" y="51887"/>
                    </a:lnTo>
                    <a:lnTo>
                      <a:pt x="24452" y="48779"/>
                    </a:lnTo>
                    <a:lnTo>
                      <a:pt x="23830" y="42521"/>
                    </a:lnTo>
                    <a:lnTo>
                      <a:pt x="23209" y="36595"/>
                    </a:lnTo>
                    <a:lnTo>
                      <a:pt x="23126" y="37009"/>
                    </a:lnTo>
                    <a:lnTo>
                      <a:pt x="23002" y="37424"/>
                    </a:lnTo>
                    <a:lnTo>
                      <a:pt x="22712" y="38128"/>
                    </a:lnTo>
                    <a:lnTo>
                      <a:pt x="22463" y="38626"/>
                    </a:lnTo>
                    <a:lnTo>
                      <a:pt x="22380" y="38791"/>
                    </a:lnTo>
                    <a:lnTo>
                      <a:pt x="22256" y="39040"/>
                    </a:lnTo>
                    <a:lnTo>
                      <a:pt x="23002" y="39579"/>
                    </a:lnTo>
                    <a:lnTo>
                      <a:pt x="23043" y="40076"/>
                    </a:lnTo>
                    <a:lnTo>
                      <a:pt x="23085" y="40615"/>
                    </a:lnTo>
                    <a:lnTo>
                      <a:pt x="23085" y="41319"/>
                    </a:lnTo>
                    <a:lnTo>
                      <a:pt x="23085" y="42065"/>
                    </a:lnTo>
                    <a:lnTo>
                      <a:pt x="23002" y="42894"/>
                    </a:lnTo>
                    <a:lnTo>
                      <a:pt x="22836" y="43765"/>
                    </a:lnTo>
                    <a:lnTo>
                      <a:pt x="22712" y="44138"/>
                    </a:lnTo>
                    <a:lnTo>
                      <a:pt x="22587" y="44552"/>
                    </a:lnTo>
                    <a:lnTo>
                      <a:pt x="22421" y="44925"/>
                    </a:lnTo>
                    <a:lnTo>
                      <a:pt x="22214" y="45298"/>
                    </a:lnTo>
                    <a:lnTo>
                      <a:pt x="21966" y="45629"/>
                    </a:lnTo>
                    <a:lnTo>
                      <a:pt x="21717" y="45920"/>
                    </a:lnTo>
                    <a:lnTo>
                      <a:pt x="21427" y="46168"/>
                    </a:lnTo>
                    <a:lnTo>
                      <a:pt x="21054" y="46375"/>
                    </a:lnTo>
                    <a:lnTo>
                      <a:pt x="20681" y="46541"/>
                    </a:lnTo>
                    <a:lnTo>
                      <a:pt x="20225" y="46666"/>
                    </a:lnTo>
                    <a:lnTo>
                      <a:pt x="19603" y="46666"/>
                    </a:lnTo>
                    <a:lnTo>
                      <a:pt x="19355" y="46624"/>
                    </a:lnTo>
                    <a:lnTo>
                      <a:pt x="19106" y="46583"/>
                    </a:lnTo>
                    <a:lnTo>
                      <a:pt x="18899" y="46458"/>
                    </a:lnTo>
                    <a:lnTo>
                      <a:pt x="18484" y="46210"/>
                    </a:lnTo>
                    <a:lnTo>
                      <a:pt x="18111" y="45878"/>
                    </a:lnTo>
                    <a:lnTo>
                      <a:pt x="17780" y="45464"/>
                    </a:lnTo>
                    <a:lnTo>
                      <a:pt x="17448" y="44966"/>
                    </a:lnTo>
                    <a:lnTo>
                      <a:pt x="17200" y="44386"/>
                    </a:lnTo>
                    <a:lnTo>
                      <a:pt x="16951" y="43765"/>
                    </a:lnTo>
                    <a:lnTo>
                      <a:pt x="16744" y="43101"/>
                    </a:lnTo>
                    <a:lnTo>
                      <a:pt x="16536" y="42397"/>
                    </a:lnTo>
                    <a:lnTo>
                      <a:pt x="16412" y="41651"/>
                    </a:lnTo>
                    <a:lnTo>
                      <a:pt x="16288" y="40864"/>
                    </a:lnTo>
                    <a:lnTo>
                      <a:pt x="16205" y="40076"/>
                    </a:lnTo>
                    <a:lnTo>
                      <a:pt x="16122" y="39289"/>
                    </a:lnTo>
                    <a:lnTo>
                      <a:pt x="16081" y="38501"/>
                    </a:lnTo>
                    <a:lnTo>
                      <a:pt x="16081" y="37714"/>
                    </a:lnTo>
                    <a:lnTo>
                      <a:pt x="16081" y="36926"/>
                    </a:lnTo>
                    <a:lnTo>
                      <a:pt x="16122" y="36180"/>
                    </a:lnTo>
                    <a:lnTo>
                      <a:pt x="16164" y="35434"/>
                    </a:lnTo>
                    <a:lnTo>
                      <a:pt x="16246" y="34771"/>
                    </a:lnTo>
                    <a:lnTo>
                      <a:pt x="18650" y="36471"/>
                    </a:lnTo>
                    <a:lnTo>
                      <a:pt x="19976" y="34730"/>
                    </a:lnTo>
                    <a:lnTo>
                      <a:pt x="18526" y="33943"/>
                    </a:lnTo>
                    <a:lnTo>
                      <a:pt x="19479" y="32119"/>
                    </a:lnTo>
                    <a:lnTo>
                      <a:pt x="20474" y="30296"/>
                    </a:lnTo>
                    <a:lnTo>
                      <a:pt x="21385" y="28431"/>
                    </a:lnTo>
                    <a:lnTo>
                      <a:pt x="22297" y="26566"/>
                    </a:lnTo>
                    <a:lnTo>
                      <a:pt x="22836" y="25405"/>
                    </a:lnTo>
                    <a:lnTo>
                      <a:pt x="23292" y="20888"/>
                    </a:lnTo>
                    <a:lnTo>
                      <a:pt x="23830" y="15790"/>
                    </a:lnTo>
                    <a:lnTo>
                      <a:pt x="23292" y="14381"/>
                    </a:lnTo>
                    <a:lnTo>
                      <a:pt x="22712" y="12972"/>
                    </a:lnTo>
                    <a:lnTo>
                      <a:pt x="21883" y="11107"/>
                    </a:lnTo>
                    <a:lnTo>
                      <a:pt x="20971" y="9242"/>
                    </a:lnTo>
                    <a:lnTo>
                      <a:pt x="20059" y="7419"/>
                    </a:lnTo>
                    <a:lnTo>
                      <a:pt x="19106" y="5637"/>
                    </a:lnTo>
                    <a:lnTo>
                      <a:pt x="24991" y="2612"/>
                    </a:lnTo>
                    <a:lnTo>
                      <a:pt x="25281" y="3192"/>
                    </a:lnTo>
                    <a:lnTo>
                      <a:pt x="25198" y="2819"/>
                    </a:lnTo>
                    <a:lnTo>
                      <a:pt x="25074" y="2404"/>
                    </a:lnTo>
                    <a:lnTo>
                      <a:pt x="24867" y="2073"/>
                    </a:lnTo>
                    <a:lnTo>
                      <a:pt x="24659" y="1700"/>
                    </a:lnTo>
                    <a:lnTo>
                      <a:pt x="24369" y="1410"/>
                    </a:lnTo>
                    <a:lnTo>
                      <a:pt x="24038" y="1161"/>
                    </a:lnTo>
                    <a:lnTo>
                      <a:pt x="23706" y="954"/>
                    </a:lnTo>
                    <a:lnTo>
                      <a:pt x="23292" y="788"/>
                    </a:lnTo>
                    <a:lnTo>
                      <a:pt x="22546" y="581"/>
                    </a:lnTo>
                    <a:lnTo>
                      <a:pt x="21800" y="415"/>
                    </a:lnTo>
                    <a:lnTo>
                      <a:pt x="21178" y="332"/>
                    </a:lnTo>
                    <a:lnTo>
                      <a:pt x="20556" y="249"/>
                    </a:lnTo>
                    <a:lnTo>
                      <a:pt x="19935" y="208"/>
                    </a:lnTo>
                    <a:lnTo>
                      <a:pt x="19313" y="166"/>
                    </a:lnTo>
                    <a:lnTo>
                      <a:pt x="18857" y="788"/>
                    </a:lnTo>
                    <a:lnTo>
                      <a:pt x="18319" y="1368"/>
                    </a:lnTo>
                    <a:lnTo>
                      <a:pt x="17738" y="1990"/>
                    </a:lnTo>
                    <a:lnTo>
                      <a:pt x="16329" y="3358"/>
                    </a:lnTo>
                    <a:lnTo>
                      <a:pt x="14796" y="4891"/>
                    </a:lnTo>
                    <a:lnTo>
                      <a:pt x="14008" y="5761"/>
                    </a:lnTo>
                    <a:lnTo>
                      <a:pt x="13262" y="6632"/>
                    </a:lnTo>
                    <a:lnTo>
                      <a:pt x="12599" y="7419"/>
                    </a:lnTo>
                    <a:lnTo>
                      <a:pt x="12019" y="8248"/>
                    </a:lnTo>
                    <a:lnTo>
                      <a:pt x="11439" y="9077"/>
                    </a:lnTo>
                    <a:lnTo>
                      <a:pt x="10900" y="9988"/>
                    </a:lnTo>
                    <a:lnTo>
                      <a:pt x="10403" y="10942"/>
                    </a:lnTo>
                    <a:lnTo>
                      <a:pt x="9947" y="11978"/>
                    </a:lnTo>
                    <a:lnTo>
                      <a:pt x="9616" y="13055"/>
                    </a:lnTo>
                    <a:lnTo>
                      <a:pt x="9450" y="13635"/>
                    </a:lnTo>
                    <a:lnTo>
                      <a:pt x="9325" y="14216"/>
                    </a:lnTo>
                    <a:lnTo>
                      <a:pt x="9035" y="13097"/>
                    </a:lnTo>
                    <a:lnTo>
                      <a:pt x="8828" y="11978"/>
                    </a:lnTo>
                    <a:lnTo>
                      <a:pt x="8662" y="10859"/>
                    </a:lnTo>
                    <a:lnTo>
                      <a:pt x="8538" y="9740"/>
                    </a:lnTo>
                    <a:lnTo>
                      <a:pt x="8497" y="8579"/>
                    </a:lnTo>
                    <a:lnTo>
                      <a:pt x="8455" y="7419"/>
                    </a:lnTo>
                    <a:lnTo>
                      <a:pt x="8497" y="5927"/>
                    </a:lnTo>
                    <a:lnTo>
                      <a:pt x="8579" y="4518"/>
                    </a:lnTo>
                    <a:lnTo>
                      <a:pt x="8704" y="3275"/>
                    </a:lnTo>
                    <a:lnTo>
                      <a:pt x="8870" y="2156"/>
                    </a:lnTo>
                    <a:lnTo>
                      <a:pt x="9118" y="581"/>
                    </a:lnTo>
                    <a:lnTo>
                      <a:pt x="9243" y="1"/>
                    </a:lnTo>
                    <a:close/>
                  </a:path>
                </a:pathLst>
              </a:custGeom>
              <a:solidFill>
                <a:srgbClr val="DEEA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fill="none" extrusionOk="0">
                    <a:moveTo>
                      <a:pt x="9118" y="1"/>
                    </a:moveTo>
                    <a:lnTo>
                      <a:pt x="9118" y="1"/>
                    </a:lnTo>
                    <a:lnTo>
                      <a:pt x="7792" y="42"/>
                    </a:lnTo>
                    <a:lnTo>
                      <a:pt x="6466" y="208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617" y="3233"/>
                    </a:lnTo>
                    <a:lnTo>
                      <a:pt x="1285" y="5554"/>
                    </a:lnTo>
                    <a:lnTo>
                      <a:pt x="954" y="7875"/>
                    </a:lnTo>
                    <a:lnTo>
                      <a:pt x="664" y="10237"/>
                    </a:lnTo>
                    <a:lnTo>
                      <a:pt x="457" y="12558"/>
                    </a:lnTo>
                    <a:lnTo>
                      <a:pt x="291" y="14920"/>
                    </a:lnTo>
                    <a:lnTo>
                      <a:pt x="166" y="17282"/>
                    </a:lnTo>
                    <a:lnTo>
                      <a:pt x="84" y="19603"/>
                    </a:lnTo>
                    <a:lnTo>
                      <a:pt x="84" y="21966"/>
                    </a:lnTo>
                    <a:lnTo>
                      <a:pt x="84" y="21966"/>
                    </a:lnTo>
                    <a:lnTo>
                      <a:pt x="125" y="25240"/>
                    </a:lnTo>
                    <a:lnTo>
                      <a:pt x="125" y="25240"/>
                    </a:lnTo>
                    <a:lnTo>
                      <a:pt x="166" y="28265"/>
                    </a:lnTo>
                    <a:lnTo>
                      <a:pt x="249" y="31456"/>
                    </a:lnTo>
                    <a:lnTo>
                      <a:pt x="249" y="38087"/>
                    </a:lnTo>
                    <a:lnTo>
                      <a:pt x="249" y="38087"/>
                    </a:lnTo>
                    <a:lnTo>
                      <a:pt x="249" y="38418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49" y="36553"/>
                    </a:lnTo>
                    <a:lnTo>
                      <a:pt x="1866" y="38501"/>
                    </a:lnTo>
                    <a:lnTo>
                      <a:pt x="1741" y="40491"/>
                    </a:lnTo>
                    <a:lnTo>
                      <a:pt x="1576" y="42397"/>
                    </a:lnTo>
                    <a:lnTo>
                      <a:pt x="1327" y="44096"/>
                    </a:lnTo>
                    <a:lnTo>
                      <a:pt x="1203" y="44801"/>
                    </a:lnTo>
                    <a:lnTo>
                      <a:pt x="1078" y="45464"/>
                    </a:lnTo>
                    <a:lnTo>
                      <a:pt x="912" y="45961"/>
                    </a:lnTo>
                    <a:lnTo>
                      <a:pt x="747" y="46375"/>
                    </a:lnTo>
                    <a:lnTo>
                      <a:pt x="581" y="46583"/>
                    </a:lnTo>
                    <a:lnTo>
                      <a:pt x="457" y="46666"/>
                    </a:lnTo>
                    <a:lnTo>
                      <a:pt x="374" y="46666"/>
                    </a:lnTo>
                    <a:lnTo>
                      <a:pt x="374" y="46666"/>
                    </a:lnTo>
                    <a:lnTo>
                      <a:pt x="249" y="46666"/>
                    </a:lnTo>
                    <a:lnTo>
                      <a:pt x="249" y="46666"/>
                    </a:lnTo>
                    <a:lnTo>
                      <a:pt x="208" y="46624"/>
                    </a:lnTo>
                    <a:lnTo>
                      <a:pt x="208" y="46624"/>
                    </a:lnTo>
                    <a:lnTo>
                      <a:pt x="166" y="52177"/>
                    </a:lnTo>
                    <a:lnTo>
                      <a:pt x="84" y="56695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830" y="60839"/>
                    </a:lnTo>
                    <a:lnTo>
                      <a:pt x="3150" y="60922"/>
                    </a:lnTo>
                    <a:lnTo>
                      <a:pt x="6632" y="61046"/>
                    </a:lnTo>
                    <a:lnTo>
                      <a:pt x="10942" y="61088"/>
                    </a:lnTo>
                    <a:lnTo>
                      <a:pt x="10942" y="61088"/>
                    </a:lnTo>
                    <a:lnTo>
                      <a:pt x="14381" y="61046"/>
                    </a:lnTo>
                    <a:lnTo>
                      <a:pt x="18028" y="60922"/>
                    </a:lnTo>
                    <a:lnTo>
                      <a:pt x="19852" y="60839"/>
                    </a:lnTo>
                    <a:lnTo>
                      <a:pt x="21675" y="60756"/>
                    </a:lnTo>
                    <a:lnTo>
                      <a:pt x="23499" y="60590"/>
                    </a:lnTo>
                    <a:lnTo>
                      <a:pt x="25281" y="60425"/>
                    </a:lnTo>
                    <a:lnTo>
                      <a:pt x="25281" y="60425"/>
                    </a:lnTo>
                    <a:lnTo>
                      <a:pt x="25157" y="57772"/>
                    </a:lnTo>
                    <a:lnTo>
                      <a:pt x="24991" y="54913"/>
                    </a:lnTo>
                    <a:lnTo>
                      <a:pt x="24742" y="51887"/>
                    </a:lnTo>
                    <a:lnTo>
                      <a:pt x="24452" y="48779"/>
                    </a:lnTo>
                    <a:lnTo>
                      <a:pt x="23830" y="42521"/>
                    </a:lnTo>
                    <a:lnTo>
                      <a:pt x="23209" y="36595"/>
                    </a:lnTo>
                    <a:lnTo>
                      <a:pt x="23209" y="36595"/>
                    </a:lnTo>
                    <a:lnTo>
                      <a:pt x="23126" y="37009"/>
                    </a:lnTo>
                    <a:lnTo>
                      <a:pt x="23002" y="37424"/>
                    </a:lnTo>
                    <a:lnTo>
                      <a:pt x="22712" y="38128"/>
                    </a:lnTo>
                    <a:lnTo>
                      <a:pt x="22463" y="38626"/>
                    </a:lnTo>
                    <a:lnTo>
                      <a:pt x="22380" y="38791"/>
                    </a:lnTo>
                    <a:lnTo>
                      <a:pt x="22380" y="38791"/>
                    </a:lnTo>
                    <a:lnTo>
                      <a:pt x="22256" y="39040"/>
                    </a:lnTo>
                    <a:lnTo>
                      <a:pt x="23002" y="39579"/>
                    </a:lnTo>
                    <a:lnTo>
                      <a:pt x="23002" y="39579"/>
                    </a:lnTo>
                    <a:lnTo>
                      <a:pt x="23043" y="40076"/>
                    </a:lnTo>
                    <a:lnTo>
                      <a:pt x="23085" y="40615"/>
                    </a:lnTo>
                    <a:lnTo>
                      <a:pt x="23085" y="41319"/>
                    </a:lnTo>
                    <a:lnTo>
                      <a:pt x="23085" y="41319"/>
                    </a:lnTo>
                    <a:lnTo>
                      <a:pt x="23085" y="42065"/>
                    </a:lnTo>
                    <a:lnTo>
                      <a:pt x="23002" y="42894"/>
                    </a:lnTo>
                    <a:lnTo>
                      <a:pt x="22836" y="43765"/>
                    </a:lnTo>
                    <a:lnTo>
                      <a:pt x="22712" y="44138"/>
                    </a:lnTo>
                    <a:lnTo>
                      <a:pt x="22587" y="44552"/>
                    </a:lnTo>
                    <a:lnTo>
                      <a:pt x="22421" y="44925"/>
                    </a:lnTo>
                    <a:lnTo>
                      <a:pt x="22214" y="45298"/>
                    </a:lnTo>
                    <a:lnTo>
                      <a:pt x="21966" y="45629"/>
                    </a:lnTo>
                    <a:lnTo>
                      <a:pt x="21717" y="45920"/>
                    </a:lnTo>
                    <a:lnTo>
                      <a:pt x="21427" y="46168"/>
                    </a:lnTo>
                    <a:lnTo>
                      <a:pt x="21054" y="46375"/>
                    </a:lnTo>
                    <a:lnTo>
                      <a:pt x="20681" y="46541"/>
                    </a:lnTo>
                    <a:lnTo>
                      <a:pt x="20225" y="46666"/>
                    </a:lnTo>
                    <a:lnTo>
                      <a:pt x="20225" y="46666"/>
                    </a:lnTo>
                    <a:lnTo>
                      <a:pt x="19852" y="46666"/>
                    </a:lnTo>
                    <a:lnTo>
                      <a:pt x="19852" y="46666"/>
                    </a:lnTo>
                    <a:lnTo>
                      <a:pt x="19603" y="46666"/>
                    </a:lnTo>
                    <a:lnTo>
                      <a:pt x="19355" y="46624"/>
                    </a:lnTo>
                    <a:lnTo>
                      <a:pt x="19106" y="46583"/>
                    </a:lnTo>
                    <a:lnTo>
                      <a:pt x="18899" y="46458"/>
                    </a:lnTo>
                    <a:lnTo>
                      <a:pt x="18484" y="46210"/>
                    </a:lnTo>
                    <a:lnTo>
                      <a:pt x="18111" y="45878"/>
                    </a:lnTo>
                    <a:lnTo>
                      <a:pt x="17780" y="45464"/>
                    </a:lnTo>
                    <a:lnTo>
                      <a:pt x="17448" y="44966"/>
                    </a:lnTo>
                    <a:lnTo>
                      <a:pt x="17200" y="44386"/>
                    </a:lnTo>
                    <a:lnTo>
                      <a:pt x="16951" y="43765"/>
                    </a:lnTo>
                    <a:lnTo>
                      <a:pt x="16744" y="43101"/>
                    </a:lnTo>
                    <a:lnTo>
                      <a:pt x="16536" y="42397"/>
                    </a:lnTo>
                    <a:lnTo>
                      <a:pt x="16412" y="41651"/>
                    </a:lnTo>
                    <a:lnTo>
                      <a:pt x="16288" y="40864"/>
                    </a:lnTo>
                    <a:lnTo>
                      <a:pt x="16205" y="40076"/>
                    </a:lnTo>
                    <a:lnTo>
                      <a:pt x="16122" y="39289"/>
                    </a:lnTo>
                    <a:lnTo>
                      <a:pt x="16081" y="38501"/>
                    </a:lnTo>
                    <a:lnTo>
                      <a:pt x="16081" y="37714"/>
                    </a:lnTo>
                    <a:lnTo>
                      <a:pt x="16081" y="37714"/>
                    </a:lnTo>
                    <a:lnTo>
                      <a:pt x="16081" y="36926"/>
                    </a:lnTo>
                    <a:lnTo>
                      <a:pt x="16122" y="36180"/>
                    </a:lnTo>
                    <a:lnTo>
                      <a:pt x="16164" y="35434"/>
                    </a:lnTo>
                    <a:lnTo>
                      <a:pt x="16246" y="34771"/>
                    </a:lnTo>
                    <a:lnTo>
                      <a:pt x="18650" y="36471"/>
                    </a:lnTo>
                    <a:lnTo>
                      <a:pt x="19976" y="34730"/>
                    </a:lnTo>
                    <a:lnTo>
                      <a:pt x="18526" y="33943"/>
                    </a:lnTo>
                    <a:lnTo>
                      <a:pt x="18526" y="33943"/>
                    </a:lnTo>
                    <a:lnTo>
                      <a:pt x="18526" y="33943"/>
                    </a:lnTo>
                    <a:lnTo>
                      <a:pt x="19479" y="32119"/>
                    </a:lnTo>
                    <a:lnTo>
                      <a:pt x="20474" y="30296"/>
                    </a:lnTo>
                    <a:lnTo>
                      <a:pt x="21385" y="28431"/>
                    </a:lnTo>
                    <a:lnTo>
                      <a:pt x="22297" y="26566"/>
                    </a:lnTo>
                    <a:lnTo>
                      <a:pt x="22297" y="26566"/>
                    </a:lnTo>
                    <a:lnTo>
                      <a:pt x="22836" y="25405"/>
                    </a:lnTo>
                    <a:lnTo>
                      <a:pt x="22836" y="25405"/>
                    </a:lnTo>
                    <a:lnTo>
                      <a:pt x="23292" y="20888"/>
                    </a:lnTo>
                    <a:lnTo>
                      <a:pt x="23830" y="15790"/>
                    </a:lnTo>
                    <a:lnTo>
                      <a:pt x="23830" y="15790"/>
                    </a:lnTo>
                    <a:lnTo>
                      <a:pt x="23292" y="14381"/>
                    </a:lnTo>
                    <a:lnTo>
                      <a:pt x="22712" y="12972"/>
                    </a:lnTo>
                    <a:lnTo>
                      <a:pt x="22712" y="12972"/>
                    </a:lnTo>
                    <a:lnTo>
                      <a:pt x="21883" y="11107"/>
                    </a:lnTo>
                    <a:lnTo>
                      <a:pt x="20971" y="9242"/>
                    </a:lnTo>
                    <a:lnTo>
                      <a:pt x="20971" y="9242"/>
                    </a:lnTo>
                    <a:lnTo>
                      <a:pt x="20059" y="7419"/>
                    </a:lnTo>
                    <a:lnTo>
                      <a:pt x="19106" y="5637"/>
                    </a:lnTo>
                    <a:lnTo>
                      <a:pt x="19106" y="5637"/>
                    </a:lnTo>
                    <a:lnTo>
                      <a:pt x="19106" y="5637"/>
                    </a:lnTo>
                    <a:lnTo>
                      <a:pt x="24991" y="2612"/>
                    </a:lnTo>
                    <a:lnTo>
                      <a:pt x="24991" y="2612"/>
                    </a:lnTo>
                    <a:lnTo>
                      <a:pt x="25281" y="3192"/>
                    </a:lnTo>
                    <a:lnTo>
                      <a:pt x="25281" y="3192"/>
                    </a:lnTo>
                    <a:lnTo>
                      <a:pt x="25198" y="2819"/>
                    </a:lnTo>
                    <a:lnTo>
                      <a:pt x="25074" y="2404"/>
                    </a:lnTo>
                    <a:lnTo>
                      <a:pt x="24867" y="2073"/>
                    </a:lnTo>
                    <a:lnTo>
                      <a:pt x="24659" y="1700"/>
                    </a:lnTo>
                    <a:lnTo>
                      <a:pt x="24369" y="1410"/>
                    </a:lnTo>
                    <a:lnTo>
                      <a:pt x="24038" y="1161"/>
                    </a:lnTo>
                    <a:lnTo>
                      <a:pt x="23706" y="954"/>
                    </a:lnTo>
                    <a:lnTo>
                      <a:pt x="23292" y="788"/>
                    </a:lnTo>
                    <a:lnTo>
                      <a:pt x="23292" y="788"/>
                    </a:lnTo>
                    <a:lnTo>
                      <a:pt x="22546" y="581"/>
                    </a:lnTo>
                    <a:lnTo>
                      <a:pt x="21800" y="415"/>
                    </a:lnTo>
                    <a:lnTo>
                      <a:pt x="21800" y="415"/>
                    </a:lnTo>
                    <a:lnTo>
                      <a:pt x="21178" y="332"/>
                    </a:lnTo>
                    <a:lnTo>
                      <a:pt x="20556" y="249"/>
                    </a:lnTo>
                    <a:lnTo>
                      <a:pt x="19935" y="208"/>
                    </a:lnTo>
                    <a:lnTo>
                      <a:pt x="19313" y="166"/>
                    </a:lnTo>
                    <a:lnTo>
                      <a:pt x="19313" y="166"/>
                    </a:lnTo>
                    <a:lnTo>
                      <a:pt x="18857" y="788"/>
                    </a:lnTo>
                    <a:lnTo>
                      <a:pt x="18857" y="788"/>
                    </a:lnTo>
                    <a:lnTo>
                      <a:pt x="18319" y="1368"/>
                    </a:lnTo>
                    <a:lnTo>
                      <a:pt x="17738" y="1990"/>
                    </a:lnTo>
                    <a:lnTo>
                      <a:pt x="16329" y="3358"/>
                    </a:lnTo>
                    <a:lnTo>
                      <a:pt x="14796" y="4891"/>
                    </a:lnTo>
                    <a:lnTo>
                      <a:pt x="14008" y="5761"/>
                    </a:lnTo>
                    <a:lnTo>
                      <a:pt x="13262" y="6632"/>
                    </a:lnTo>
                    <a:lnTo>
                      <a:pt x="13262" y="6632"/>
                    </a:lnTo>
                    <a:lnTo>
                      <a:pt x="12599" y="7419"/>
                    </a:lnTo>
                    <a:lnTo>
                      <a:pt x="12019" y="8248"/>
                    </a:lnTo>
                    <a:lnTo>
                      <a:pt x="11439" y="9077"/>
                    </a:lnTo>
                    <a:lnTo>
                      <a:pt x="10900" y="9988"/>
                    </a:lnTo>
                    <a:lnTo>
                      <a:pt x="10900" y="9988"/>
                    </a:lnTo>
                    <a:lnTo>
                      <a:pt x="10403" y="10942"/>
                    </a:lnTo>
                    <a:lnTo>
                      <a:pt x="9947" y="11978"/>
                    </a:lnTo>
                    <a:lnTo>
                      <a:pt x="9616" y="13055"/>
                    </a:lnTo>
                    <a:lnTo>
                      <a:pt x="9450" y="13635"/>
                    </a:lnTo>
                    <a:lnTo>
                      <a:pt x="9325" y="14216"/>
                    </a:lnTo>
                    <a:lnTo>
                      <a:pt x="9325" y="14216"/>
                    </a:lnTo>
                    <a:lnTo>
                      <a:pt x="9035" y="13097"/>
                    </a:lnTo>
                    <a:lnTo>
                      <a:pt x="8828" y="11978"/>
                    </a:lnTo>
                    <a:lnTo>
                      <a:pt x="8662" y="10859"/>
                    </a:lnTo>
                    <a:lnTo>
                      <a:pt x="8538" y="9740"/>
                    </a:lnTo>
                    <a:lnTo>
                      <a:pt x="8538" y="9740"/>
                    </a:lnTo>
                    <a:lnTo>
                      <a:pt x="8497" y="8579"/>
                    </a:lnTo>
                    <a:lnTo>
                      <a:pt x="8455" y="7419"/>
                    </a:lnTo>
                    <a:lnTo>
                      <a:pt x="8455" y="7419"/>
                    </a:lnTo>
                    <a:lnTo>
                      <a:pt x="8497" y="5927"/>
                    </a:lnTo>
                    <a:lnTo>
                      <a:pt x="8579" y="4518"/>
                    </a:lnTo>
                    <a:lnTo>
                      <a:pt x="8704" y="3275"/>
                    </a:lnTo>
                    <a:lnTo>
                      <a:pt x="8870" y="2156"/>
                    </a:lnTo>
                    <a:lnTo>
                      <a:pt x="9118" y="581"/>
                    </a:lnTo>
                    <a:lnTo>
                      <a:pt x="9243" y="1"/>
                    </a:lnTo>
                    <a:lnTo>
                      <a:pt x="9243" y="1"/>
                    </a:lnTo>
                    <a:lnTo>
                      <a:pt x="911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61"/>
              <p:cNvSpPr/>
              <p:nvPr/>
            </p:nvSpPr>
            <p:spPr>
              <a:xfrm>
                <a:off x="2424225" y="2465325"/>
                <a:ext cx="1305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684" extrusionOk="0">
                    <a:moveTo>
                      <a:pt x="2363" y="0"/>
                    </a:moveTo>
                    <a:lnTo>
                      <a:pt x="1" y="3150"/>
                    </a:lnTo>
                    <a:lnTo>
                      <a:pt x="4311" y="4683"/>
                    </a:lnTo>
                    <a:lnTo>
                      <a:pt x="4560" y="4186"/>
                    </a:lnTo>
                    <a:lnTo>
                      <a:pt x="4808" y="3647"/>
                    </a:lnTo>
                    <a:lnTo>
                      <a:pt x="5016" y="3026"/>
                    </a:lnTo>
                    <a:lnTo>
                      <a:pt x="5098" y="2653"/>
                    </a:lnTo>
                    <a:lnTo>
                      <a:pt x="5181" y="2321"/>
                    </a:lnTo>
                    <a:lnTo>
                      <a:pt x="5223" y="1948"/>
                    </a:lnTo>
                    <a:lnTo>
                      <a:pt x="5223" y="1617"/>
                    </a:lnTo>
                    <a:lnTo>
                      <a:pt x="5181" y="1285"/>
                    </a:lnTo>
                    <a:lnTo>
                      <a:pt x="5057" y="954"/>
                    </a:lnTo>
                    <a:lnTo>
                      <a:pt x="4891" y="705"/>
                    </a:lnTo>
                    <a:lnTo>
                      <a:pt x="4684" y="456"/>
                    </a:lnTo>
                    <a:lnTo>
                      <a:pt x="2363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61"/>
              <p:cNvSpPr/>
              <p:nvPr/>
            </p:nvSpPr>
            <p:spPr>
              <a:xfrm>
                <a:off x="2424225" y="2465325"/>
                <a:ext cx="1305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684" fill="none" extrusionOk="0">
                    <a:moveTo>
                      <a:pt x="2363" y="0"/>
                    </a:moveTo>
                    <a:lnTo>
                      <a:pt x="1" y="3150"/>
                    </a:lnTo>
                    <a:lnTo>
                      <a:pt x="4311" y="4683"/>
                    </a:lnTo>
                    <a:lnTo>
                      <a:pt x="4311" y="4683"/>
                    </a:lnTo>
                    <a:lnTo>
                      <a:pt x="4560" y="4186"/>
                    </a:lnTo>
                    <a:lnTo>
                      <a:pt x="4808" y="3647"/>
                    </a:lnTo>
                    <a:lnTo>
                      <a:pt x="5016" y="3026"/>
                    </a:lnTo>
                    <a:lnTo>
                      <a:pt x="5098" y="2653"/>
                    </a:lnTo>
                    <a:lnTo>
                      <a:pt x="5181" y="2321"/>
                    </a:lnTo>
                    <a:lnTo>
                      <a:pt x="5223" y="1948"/>
                    </a:lnTo>
                    <a:lnTo>
                      <a:pt x="5223" y="1617"/>
                    </a:lnTo>
                    <a:lnTo>
                      <a:pt x="5181" y="1285"/>
                    </a:lnTo>
                    <a:lnTo>
                      <a:pt x="5057" y="954"/>
                    </a:lnTo>
                    <a:lnTo>
                      <a:pt x="4891" y="705"/>
                    </a:lnTo>
                    <a:lnTo>
                      <a:pt x="4684" y="456"/>
                    </a:lnTo>
                    <a:lnTo>
                      <a:pt x="23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61"/>
              <p:cNvSpPr/>
              <p:nvPr/>
            </p:nvSpPr>
            <p:spPr>
              <a:xfrm>
                <a:off x="2409725" y="2544050"/>
                <a:ext cx="1222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270" extrusionOk="0">
                    <a:moveTo>
                      <a:pt x="581" y="1"/>
                    </a:moveTo>
                    <a:lnTo>
                      <a:pt x="42" y="2363"/>
                    </a:lnTo>
                    <a:lnTo>
                      <a:pt x="1" y="2612"/>
                    </a:lnTo>
                    <a:lnTo>
                      <a:pt x="1" y="2861"/>
                    </a:lnTo>
                    <a:lnTo>
                      <a:pt x="42" y="3109"/>
                    </a:lnTo>
                    <a:lnTo>
                      <a:pt x="166" y="3316"/>
                    </a:lnTo>
                    <a:lnTo>
                      <a:pt x="332" y="3524"/>
                    </a:lnTo>
                    <a:lnTo>
                      <a:pt x="498" y="3689"/>
                    </a:lnTo>
                    <a:lnTo>
                      <a:pt x="705" y="3814"/>
                    </a:lnTo>
                    <a:lnTo>
                      <a:pt x="954" y="3938"/>
                    </a:lnTo>
                    <a:lnTo>
                      <a:pt x="1037" y="3938"/>
                    </a:lnTo>
                    <a:lnTo>
                      <a:pt x="2653" y="4228"/>
                    </a:lnTo>
                    <a:lnTo>
                      <a:pt x="2902" y="4270"/>
                    </a:lnTo>
                    <a:lnTo>
                      <a:pt x="3109" y="4228"/>
                    </a:lnTo>
                    <a:lnTo>
                      <a:pt x="3358" y="4145"/>
                    </a:lnTo>
                    <a:lnTo>
                      <a:pt x="3565" y="4062"/>
                    </a:lnTo>
                    <a:lnTo>
                      <a:pt x="3772" y="3938"/>
                    </a:lnTo>
                    <a:lnTo>
                      <a:pt x="3938" y="3772"/>
                    </a:lnTo>
                    <a:lnTo>
                      <a:pt x="4062" y="3565"/>
                    </a:lnTo>
                    <a:lnTo>
                      <a:pt x="4186" y="3358"/>
                    </a:lnTo>
                    <a:lnTo>
                      <a:pt x="4891" y="1534"/>
                    </a:lnTo>
                    <a:lnTo>
                      <a:pt x="58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61"/>
              <p:cNvSpPr/>
              <p:nvPr/>
            </p:nvSpPr>
            <p:spPr>
              <a:xfrm>
                <a:off x="2409725" y="2544050"/>
                <a:ext cx="1222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270" fill="none" extrusionOk="0">
                    <a:moveTo>
                      <a:pt x="1037" y="3938"/>
                    </a:moveTo>
                    <a:lnTo>
                      <a:pt x="2653" y="4228"/>
                    </a:lnTo>
                    <a:lnTo>
                      <a:pt x="2653" y="4228"/>
                    </a:lnTo>
                    <a:lnTo>
                      <a:pt x="2902" y="4270"/>
                    </a:lnTo>
                    <a:lnTo>
                      <a:pt x="3109" y="4228"/>
                    </a:lnTo>
                    <a:lnTo>
                      <a:pt x="3358" y="4145"/>
                    </a:lnTo>
                    <a:lnTo>
                      <a:pt x="3565" y="4062"/>
                    </a:lnTo>
                    <a:lnTo>
                      <a:pt x="3772" y="3938"/>
                    </a:lnTo>
                    <a:lnTo>
                      <a:pt x="3938" y="3772"/>
                    </a:lnTo>
                    <a:lnTo>
                      <a:pt x="4062" y="3565"/>
                    </a:lnTo>
                    <a:lnTo>
                      <a:pt x="4186" y="3358"/>
                    </a:lnTo>
                    <a:lnTo>
                      <a:pt x="4891" y="1534"/>
                    </a:lnTo>
                    <a:lnTo>
                      <a:pt x="581" y="1"/>
                    </a:lnTo>
                    <a:lnTo>
                      <a:pt x="42" y="2363"/>
                    </a:lnTo>
                    <a:lnTo>
                      <a:pt x="42" y="2363"/>
                    </a:lnTo>
                    <a:lnTo>
                      <a:pt x="1" y="2612"/>
                    </a:lnTo>
                    <a:lnTo>
                      <a:pt x="1" y="2861"/>
                    </a:lnTo>
                    <a:lnTo>
                      <a:pt x="42" y="3109"/>
                    </a:lnTo>
                    <a:lnTo>
                      <a:pt x="166" y="3316"/>
                    </a:lnTo>
                    <a:lnTo>
                      <a:pt x="332" y="3524"/>
                    </a:lnTo>
                    <a:lnTo>
                      <a:pt x="498" y="3689"/>
                    </a:lnTo>
                    <a:lnTo>
                      <a:pt x="705" y="3814"/>
                    </a:lnTo>
                    <a:lnTo>
                      <a:pt x="954" y="3938"/>
                    </a:lnTo>
                    <a:lnTo>
                      <a:pt x="954" y="3938"/>
                    </a:lnTo>
                    <a:lnTo>
                      <a:pt x="1037" y="393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4601" y="22090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6619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fill="none" extrusionOk="0">
                    <a:moveTo>
                      <a:pt x="6466" y="1"/>
                    </a:moveTo>
                    <a:lnTo>
                      <a:pt x="6466" y="1"/>
                    </a:lnTo>
                    <a:lnTo>
                      <a:pt x="7378" y="1990"/>
                    </a:lnTo>
                    <a:lnTo>
                      <a:pt x="8248" y="3979"/>
                    </a:lnTo>
                    <a:lnTo>
                      <a:pt x="8248" y="3979"/>
                    </a:lnTo>
                    <a:lnTo>
                      <a:pt x="9077" y="6010"/>
                    </a:lnTo>
                    <a:lnTo>
                      <a:pt x="9906" y="8041"/>
                    </a:lnTo>
                    <a:lnTo>
                      <a:pt x="9906" y="8041"/>
                    </a:lnTo>
                    <a:lnTo>
                      <a:pt x="10652" y="10113"/>
                    </a:lnTo>
                    <a:lnTo>
                      <a:pt x="11356" y="12268"/>
                    </a:lnTo>
                    <a:lnTo>
                      <a:pt x="11356" y="12268"/>
                    </a:lnTo>
                    <a:lnTo>
                      <a:pt x="11646" y="13387"/>
                    </a:lnTo>
                    <a:lnTo>
                      <a:pt x="11936" y="14547"/>
                    </a:lnTo>
                    <a:lnTo>
                      <a:pt x="11936" y="14547"/>
                    </a:lnTo>
                    <a:lnTo>
                      <a:pt x="12061" y="15169"/>
                    </a:lnTo>
                    <a:lnTo>
                      <a:pt x="12144" y="15832"/>
                    </a:lnTo>
                    <a:lnTo>
                      <a:pt x="12144" y="15832"/>
                    </a:lnTo>
                    <a:lnTo>
                      <a:pt x="12226" y="16619"/>
                    </a:lnTo>
                    <a:lnTo>
                      <a:pt x="12226" y="17365"/>
                    </a:lnTo>
                    <a:lnTo>
                      <a:pt x="12226" y="17365"/>
                    </a:lnTo>
                    <a:lnTo>
                      <a:pt x="12185" y="17904"/>
                    </a:lnTo>
                    <a:lnTo>
                      <a:pt x="12144" y="18318"/>
                    </a:lnTo>
                    <a:lnTo>
                      <a:pt x="12144" y="18318"/>
                    </a:lnTo>
                    <a:lnTo>
                      <a:pt x="11978" y="19023"/>
                    </a:lnTo>
                    <a:lnTo>
                      <a:pt x="11978" y="19023"/>
                    </a:lnTo>
                    <a:lnTo>
                      <a:pt x="11605" y="20225"/>
                    </a:lnTo>
                    <a:lnTo>
                      <a:pt x="11605" y="20225"/>
                    </a:lnTo>
                    <a:lnTo>
                      <a:pt x="11190" y="21344"/>
                    </a:lnTo>
                    <a:lnTo>
                      <a:pt x="10776" y="22380"/>
                    </a:lnTo>
                    <a:lnTo>
                      <a:pt x="10776" y="22380"/>
                    </a:lnTo>
                    <a:lnTo>
                      <a:pt x="9906" y="24411"/>
                    </a:lnTo>
                    <a:lnTo>
                      <a:pt x="9035" y="26400"/>
                    </a:lnTo>
                    <a:lnTo>
                      <a:pt x="9035" y="26400"/>
                    </a:lnTo>
                    <a:lnTo>
                      <a:pt x="8124" y="28348"/>
                    </a:lnTo>
                    <a:lnTo>
                      <a:pt x="7170" y="30295"/>
                    </a:lnTo>
                    <a:lnTo>
                      <a:pt x="7170" y="30295"/>
                    </a:lnTo>
                    <a:lnTo>
                      <a:pt x="5264" y="34150"/>
                    </a:lnTo>
                    <a:lnTo>
                      <a:pt x="1" y="31332"/>
                    </a:lnTo>
                    <a:lnTo>
                      <a:pt x="1" y="31332"/>
                    </a:lnTo>
                    <a:lnTo>
                      <a:pt x="954" y="29508"/>
                    </a:lnTo>
                    <a:lnTo>
                      <a:pt x="1949" y="27685"/>
                    </a:lnTo>
                    <a:lnTo>
                      <a:pt x="2860" y="25820"/>
                    </a:lnTo>
                    <a:lnTo>
                      <a:pt x="3772" y="23955"/>
                    </a:lnTo>
                    <a:lnTo>
                      <a:pt x="3772" y="23955"/>
                    </a:lnTo>
                    <a:lnTo>
                      <a:pt x="4601" y="22090"/>
                    </a:lnTo>
                    <a:lnTo>
                      <a:pt x="5388" y="20225"/>
                    </a:lnTo>
                    <a:lnTo>
                      <a:pt x="5388" y="20225"/>
                    </a:lnTo>
                    <a:lnTo>
                      <a:pt x="5720" y="19313"/>
                    </a:lnTo>
                    <a:lnTo>
                      <a:pt x="6051" y="18443"/>
                    </a:lnTo>
                    <a:lnTo>
                      <a:pt x="6176" y="18028"/>
                    </a:lnTo>
                    <a:lnTo>
                      <a:pt x="6259" y="17614"/>
                    </a:lnTo>
                    <a:lnTo>
                      <a:pt x="6259" y="17614"/>
                    </a:lnTo>
                    <a:lnTo>
                      <a:pt x="6300" y="17448"/>
                    </a:lnTo>
                    <a:lnTo>
                      <a:pt x="6342" y="17324"/>
                    </a:lnTo>
                    <a:lnTo>
                      <a:pt x="6342" y="17199"/>
                    </a:lnTo>
                    <a:lnTo>
                      <a:pt x="6342" y="16992"/>
                    </a:lnTo>
                    <a:lnTo>
                      <a:pt x="6342" y="16992"/>
                    </a:lnTo>
                    <a:lnTo>
                      <a:pt x="6300" y="16661"/>
                    </a:lnTo>
                    <a:lnTo>
                      <a:pt x="6300" y="16661"/>
                    </a:lnTo>
                    <a:lnTo>
                      <a:pt x="6134" y="15832"/>
                    </a:lnTo>
                    <a:lnTo>
                      <a:pt x="6134" y="15832"/>
                    </a:lnTo>
                    <a:lnTo>
                      <a:pt x="5886" y="15003"/>
                    </a:lnTo>
                    <a:lnTo>
                      <a:pt x="5596" y="14091"/>
                    </a:lnTo>
                    <a:lnTo>
                      <a:pt x="5596" y="14091"/>
                    </a:lnTo>
                    <a:lnTo>
                      <a:pt x="4932" y="12226"/>
                    </a:lnTo>
                    <a:lnTo>
                      <a:pt x="4187" y="10361"/>
                    </a:lnTo>
                    <a:lnTo>
                      <a:pt x="4187" y="10361"/>
                    </a:lnTo>
                    <a:lnTo>
                      <a:pt x="3358" y="8496"/>
                    </a:lnTo>
                    <a:lnTo>
                      <a:pt x="2446" y="6631"/>
                    </a:lnTo>
                    <a:lnTo>
                      <a:pt x="2446" y="6631"/>
                    </a:lnTo>
                    <a:lnTo>
                      <a:pt x="1534" y="4808"/>
                    </a:lnTo>
                    <a:lnTo>
                      <a:pt x="581" y="3026"/>
                    </a:lnTo>
                    <a:lnTo>
                      <a:pt x="646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4850" y="21510"/>
                    </a:lnTo>
                    <a:lnTo>
                      <a:pt x="4311" y="22794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7075"/>
                    </a:lnTo>
                    <a:lnTo>
                      <a:pt x="12226" y="16453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  <a:close/>
                  </a:path>
                </a:pathLst>
              </a:custGeom>
              <a:solidFill>
                <a:srgbClr val="DEEA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fill="none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42" y="17324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5388" y="20225"/>
                    </a:lnTo>
                    <a:lnTo>
                      <a:pt x="4850" y="21510"/>
                    </a:lnTo>
                    <a:lnTo>
                      <a:pt x="4311" y="22794"/>
                    </a:lnTo>
                    <a:lnTo>
                      <a:pt x="4311" y="22794"/>
                    </a:lnTo>
                    <a:lnTo>
                      <a:pt x="3772" y="23955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7365"/>
                    </a:lnTo>
                    <a:lnTo>
                      <a:pt x="12226" y="17075"/>
                    </a:lnTo>
                    <a:lnTo>
                      <a:pt x="12226" y="17075"/>
                    </a:lnTo>
                    <a:lnTo>
                      <a:pt x="12226" y="16453"/>
                    </a:lnTo>
                    <a:lnTo>
                      <a:pt x="12144" y="15832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extrusionOk="0">
                    <a:moveTo>
                      <a:pt x="166" y="0"/>
                    </a:moveTo>
                    <a:lnTo>
                      <a:pt x="84" y="912"/>
                    </a:lnTo>
                    <a:lnTo>
                      <a:pt x="1" y="1865"/>
                    </a:lnTo>
                    <a:lnTo>
                      <a:pt x="1" y="2860"/>
                    </a:lnTo>
                    <a:lnTo>
                      <a:pt x="1" y="3896"/>
                    </a:lnTo>
                    <a:lnTo>
                      <a:pt x="84" y="4932"/>
                    </a:lnTo>
                    <a:lnTo>
                      <a:pt x="166" y="5968"/>
                    </a:lnTo>
                    <a:lnTo>
                      <a:pt x="332" y="6963"/>
                    </a:lnTo>
                    <a:lnTo>
                      <a:pt x="539" y="7916"/>
                    </a:lnTo>
                    <a:lnTo>
                      <a:pt x="788" y="8786"/>
                    </a:lnTo>
                    <a:lnTo>
                      <a:pt x="1120" y="9615"/>
                    </a:lnTo>
                    <a:lnTo>
                      <a:pt x="1493" y="10320"/>
                    </a:lnTo>
                    <a:lnTo>
                      <a:pt x="1658" y="10651"/>
                    </a:lnTo>
                    <a:lnTo>
                      <a:pt x="1907" y="10941"/>
                    </a:lnTo>
                    <a:lnTo>
                      <a:pt x="2114" y="11190"/>
                    </a:lnTo>
                    <a:lnTo>
                      <a:pt x="2363" y="11397"/>
                    </a:lnTo>
                    <a:lnTo>
                      <a:pt x="2612" y="11604"/>
                    </a:lnTo>
                    <a:lnTo>
                      <a:pt x="2902" y="11729"/>
                    </a:lnTo>
                    <a:lnTo>
                      <a:pt x="3192" y="11853"/>
                    </a:lnTo>
                    <a:lnTo>
                      <a:pt x="3482" y="11895"/>
                    </a:lnTo>
                    <a:lnTo>
                      <a:pt x="4145" y="11895"/>
                    </a:lnTo>
                    <a:lnTo>
                      <a:pt x="4476" y="11812"/>
                    </a:lnTo>
                    <a:lnTo>
                      <a:pt x="4808" y="11687"/>
                    </a:lnTo>
                    <a:lnTo>
                      <a:pt x="5098" y="11563"/>
                    </a:lnTo>
                    <a:lnTo>
                      <a:pt x="5347" y="11397"/>
                    </a:lnTo>
                    <a:lnTo>
                      <a:pt x="5554" y="11190"/>
                    </a:lnTo>
                    <a:lnTo>
                      <a:pt x="5803" y="10983"/>
                    </a:lnTo>
                    <a:lnTo>
                      <a:pt x="5968" y="10776"/>
                    </a:lnTo>
                    <a:lnTo>
                      <a:pt x="6134" y="10485"/>
                    </a:lnTo>
                    <a:lnTo>
                      <a:pt x="6424" y="9947"/>
                    </a:lnTo>
                    <a:lnTo>
                      <a:pt x="6632" y="9367"/>
                    </a:lnTo>
                    <a:lnTo>
                      <a:pt x="6797" y="8745"/>
                    </a:lnTo>
                    <a:lnTo>
                      <a:pt x="6922" y="8082"/>
                    </a:lnTo>
                    <a:lnTo>
                      <a:pt x="6963" y="7460"/>
                    </a:lnTo>
                    <a:lnTo>
                      <a:pt x="7005" y="6880"/>
                    </a:lnTo>
                    <a:lnTo>
                      <a:pt x="7005" y="5802"/>
                    </a:lnTo>
                    <a:lnTo>
                      <a:pt x="6922" y="5056"/>
                    </a:lnTo>
                    <a:lnTo>
                      <a:pt x="6922" y="4808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fill="none" extrusionOk="0">
                    <a:moveTo>
                      <a:pt x="166" y="0"/>
                    </a:moveTo>
                    <a:lnTo>
                      <a:pt x="6922" y="4808"/>
                    </a:lnTo>
                    <a:lnTo>
                      <a:pt x="6922" y="4808"/>
                    </a:lnTo>
                    <a:lnTo>
                      <a:pt x="6922" y="5056"/>
                    </a:lnTo>
                    <a:lnTo>
                      <a:pt x="7005" y="5802"/>
                    </a:lnTo>
                    <a:lnTo>
                      <a:pt x="7005" y="6880"/>
                    </a:lnTo>
                    <a:lnTo>
                      <a:pt x="6963" y="7460"/>
                    </a:lnTo>
                    <a:lnTo>
                      <a:pt x="6922" y="8082"/>
                    </a:lnTo>
                    <a:lnTo>
                      <a:pt x="6797" y="8745"/>
                    </a:lnTo>
                    <a:lnTo>
                      <a:pt x="6632" y="9367"/>
                    </a:lnTo>
                    <a:lnTo>
                      <a:pt x="6424" y="9947"/>
                    </a:lnTo>
                    <a:lnTo>
                      <a:pt x="6134" y="10485"/>
                    </a:lnTo>
                    <a:lnTo>
                      <a:pt x="5968" y="10776"/>
                    </a:lnTo>
                    <a:lnTo>
                      <a:pt x="5803" y="10983"/>
                    </a:lnTo>
                    <a:lnTo>
                      <a:pt x="5554" y="11190"/>
                    </a:lnTo>
                    <a:lnTo>
                      <a:pt x="5347" y="11397"/>
                    </a:lnTo>
                    <a:lnTo>
                      <a:pt x="5098" y="11563"/>
                    </a:lnTo>
                    <a:lnTo>
                      <a:pt x="4808" y="11687"/>
                    </a:lnTo>
                    <a:lnTo>
                      <a:pt x="4476" y="11812"/>
                    </a:lnTo>
                    <a:lnTo>
                      <a:pt x="4145" y="11895"/>
                    </a:lnTo>
                    <a:lnTo>
                      <a:pt x="4145" y="11895"/>
                    </a:lnTo>
                    <a:lnTo>
                      <a:pt x="3813" y="11895"/>
                    </a:lnTo>
                    <a:lnTo>
                      <a:pt x="3482" y="11895"/>
                    </a:lnTo>
                    <a:lnTo>
                      <a:pt x="3192" y="11853"/>
                    </a:lnTo>
                    <a:lnTo>
                      <a:pt x="2902" y="11729"/>
                    </a:lnTo>
                    <a:lnTo>
                      <a:pt x="2612" y="11604"/>
                    </a:lnTo>
                    <a:lnTo>
                      <a:pt x="2363" y="11397"/>
                    </a:lnTo>
                    <a:lnTo>
                      <a:pt x="2114" y="11190"/>
                    </a:lnTo>
                    <a:lnTo>
                      <a:pt x="1907" y="10941"/>
                    </a:lnTo>
                    <a:lnTo>
                      <a:pt x="1658" y="10651"/>
                    </a:lnTo>
                    <a:lnTo>
                      <a:pt x="1493" y="10320"/>
                    </a:lnTo>
                    <a:lnTo>
                      <a:pt x="1120" y="9615"/>
                    </a:lnTo>
                    <a:lnTo>
                      <a:pt x="788" y="8786"/>
                    </a:lnTo>
                    <a:lnTo>
                      <a:pt x="539" y="7916"/>
                    </a:lnTo>
                    <a:lnTo>
                      <a:pt x="332" y="6963"/>
                    </a:lnTo>
                    <a:lnTo>
                      <a:pt x="166" y="5968"/>
                    </a:lnTo>
                    <a:lnTo>
                      <a:pt x="84" y="4932"/>
                    </a:lnTo>
                    <a:lnTo>
                      <a:pt x="1" y="3896"/>
                    </a:lnTo>
                    <a:lnTo>
                      <a:pt x="1" y="2860"/>
                    </a:lnTo>
                    <a:lnTo>
                      <a:pt x="1" y="1865"/>
                    </a:lnTo>
                    <a:lnTo>
                      <a:pt x="84" y="912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extrusionOk="0">
                    <a:moveTo>
                      <a:pt x="166" y="0"/>
                    </a:moveTo>
                    <a:lnTo>
                      <a:pt x="84" y="663"/>
                    </a:lnTo>
                    <a:lnTo>
                      <a:pt x="42" y="1409"/>
                    </a:lnTo>
                    <a:lnTo>
                      <a:pt x="1" y="2155"/>
                    </a:lnTo>
                    <a:lnTo>
                      <a:pt x="1" y="2943"/>
                    </a:lnTo>
                    <a:lnTo>
                      <a:pt x="1" y="3730"/>
                    </a:lnTo>
                    <a:lnTo>
                      <a:pt x="42" y="4518"/>
                    </a:lnTo>
                    <a:lnTo>
                      <a:pt x="125" y="5305"/>
                    </a:lnTo>
                    <a:lnTo>
                      <a:pt x="208" y="6093"/>
                    </a:lnTo>
                    <a:lnTo>
                      <a:pt x="332" y="6880"/>
                    </a:lnTo>
                    <a:lnTo>
                      <a:pt x="456" y="7626"/>
                    </a:lnTo>
                    <a:lnTo>
                      <a:pt x="664" y="8330"/>
                    </a:lnTo>
                    <a:lnTo>
                      <a:pt x="871" y="8994"/>
                    </a:lnTo>
                    <a:lnTo>
                      <a:pt x="1120" y="9615"/>
                    </a:lnTo>
                    <a:lnTo>
                      <a:pt x="1368" y="10195"/>
                    </a:lnTo>
                    <a:lnTo>
                      <a:pt x="1700" y="10693"/>
                    </a:lnTo>
                    <a:lnTo>
                      <a:pt x="2031" y="11107"/>
                    </a:lnTo>
                    <a:lnTo>
                      <a:pt x="2404" y="11439"/>
                    </a:lnTo>
                    <a:lnTo>
                      <a:pt x="2819" y="11687"/>
                    </a:lnTo>
                    <a:lnTo>
                      <a:pt x="3026" y="11812"/>
                    </a:lnTo>
                    <a:lnTo>
                      <a:pt x="3275" y="11853"/>
                    </a:lnTo>
                    <a:lnTo>
                      <a:pt x="3523" y="11895"/>
                    </a:lnTo>
                    <a:lnTo>
                      <a:pt x="4145" y="11895"/>
                    </a:lnTo>
                    <a:lnTo>
                      <a:pt x="4601" y="11770"/>
                    </a:lnTo>
                    <a:lnTo>
                      <a:pt x="4974" y="11604"/>
                    </a:lnTo>
                    <a:lnTo>
                      <a:pt x="5347" y="11397"/>
                    </a:lnTo>
                    <a:lnTo>
                      <a:pt x="5637" y="11149"/>
                    </a:lnTo>
                    <a:lnTo>
                      <a:pt x="5886" y="10858"/>
                    </a:lnTo>
                    <a:lnTo>
                      <a:pt x="6134" y="10527"/>
                    </a:lnTo>
                    <a:lnTo>
                      <a:pt x="6341" y="10154"/>
                    </a:lnTo>
                    <a:lnTo>
                      <a:pt x="6507" y="9781"/>
                    </a:lnTo>
                    <a:lnTo>
                      <a:pt x="6632" y="9367"/>
                    </a:lnTo>
                    <a:lnTo>
                      <a:pt x="6756" y="8994"/>
                    </a:lnTo>
                    <a:lnTo>
                      <a:pt x="6922" y="8123"/>
                    </a:lnTo>
                    <a:lnTo>
                      <a:pt x="7005" y="7294"/>
                    </a:lnTo>
                    <a:lnTo>
                      <a:pt x="7005" y="6548"/>
                    </a:lnTo>
                    <a:lnTo>
                      <a:pt x="7005" y="5844"/>
                    </a:lnTo>
                    <a:lnTo>
                      <a:pt x="6963" y="5305"/>
                    </a:lnTo>
                    <a:lnTo>
                      <a:pt x="6922" y="4808"/>
                    </a:lnTo>
                    <a:lnTo>
                      <a:pt x="5388" y="3689"/>
                    </a:lnTo>
                    <a:lnTo>
                      <a:pt x="2570" y="170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fill="none" extrusionOk="0">
                    <a:moveTo>
                      <a:pt x="166" y="0"/>
                    </a:moveTo>
                    <a:lnTo>
                      <a:pt x="166" y="0"/>
                    </a:lnTo>
                    <a:lnTo>
                      <a:pt x="84" y="663"/>
                    </a:lnTo>
                    <a:lnTo>
                      <a:pt x="42" y="1409"/>
                    </a:lnTo>
                    <a:lnTo>
                      <a:pt x="1" y="2155"/>
                    </a:lnTo>
                    <a:lnTo>
                      <a:pt x="1" y="2943"/>
                    </a:lnTo>
                    <a:lnTo>
                      <a:pt x="1" y="2943"/>
                    </a:lnTo>
                    <a:lnTo>
                      <a:pt x="1" y="3730"/>
                    </a:lnTo>
                    <a:lnTo>
                      <a:pt x="42" y="4518"/>
                    </a:lnTo>
                    <a:lnTo>
                      <a:pt x="125" y="5305"/>
                    </a:lnTo>
                    <a:lnTo>
                      <a:pt x="208" y="6093"/>
                    </a:lnTo>
                    <a:lnTo>
                      <a:pt x="332" y="6880"/>
                    </a:lnTo>
                    <a:lnTo>
                      <a:pt x="456" y="7626"/>
                    </a:lnTo>
                    <a:lnTo>
                      <a:pt x="664" y="8330"/>
                    </a:lnTo>
                    <a:lnTo>
                      <a:pt x="871" y="8994"/>
                    </a:lnTo>
                    <a:lnTo>
                      <a:pt x="1120" y="9615"/>
                    </a:lnTo>
                    <a:lnTo>
                      <a:pt x="1368" y="10195"/>
                    </a:lnTo>
                    <a:lnTo>
                      <a:pt x="1700" y="10693"/>
                    </a:lnTo>
                    <a:lnTo>
                      <a:pt x="2031" y="11107"/>
                    </a:lnTo>
                    <a:lnTo>
                      <a:pt x="2404" y="11439"/>
                    </a:lnTo>
                    <a:lnTo>
                      <a:pt x="2819" y="11687"/>
                    </a:lnTo>
                    <a:lnTo>
                      <a:pt x="3026" y="11812"/>
                    </a:lnTo>
                    <a:lnTo>
                      <a:pt x="3275" y="11853"/>
                    </a:lnTo>
                    <a:lnTo>
                      <a:pt x="3523" y="11895"/>
                    </a:lnTo>
                    <a:lnTo>
                      <a:pt x="3772" y="11895"/>
                    </a:lnTo>
                    <a:lnTo>
                      <a:pt x="3772" y="11895"/>
                    </a:lnTo>
                    <a:lnTo>
                      <a:pt x="4145" y="11895"/>
                    </a:lnTo>
                    <a:lnTo>
                      <a:pt x="4145" y="11895"/>
                    </a:lnTo>
                    <a:lnTo>
                      <a:pt x="4601" y="11770"/>
                    </a:lnTo>
                    <a:lnTo>
                      <a:pt x="4974" y="11604"/>
                    </a:lnTo>
                    <a:lnTo>
                      <a:pt x="5347" y="11397"/>
                    </a:lnTo>
                    <a:lnTo>
                      <a:pt x="5637" y="11149"/>
                    </a:lnTo>
                    <a:lnTo>
                      <a:pt x="5886" y="10858"/>
                    </a:lnTo>
                    <a:lnTo>
                      <a:pt x="6134" y="10527"/>
                    </a:lnTo>
                    <a:lnTo>
                      <a:pt x="6341" y="10154"/>
                    </a:lnTo>
                    <a:lnTo>
                      <a:pt x="6507" y="9781"/>
                    </a:lnTo>
                    <a:lnTo>
                      <a:pt x="6632" y="9367"/>
                    </a:lnTo>
                    <a:lnTo>
                      <a:pt x="6756" y="8994"/>
                    </a:lnTo>
                    <a:lnTo>
                      <a:pt x="6922" y="8123"/>
                    </a:lnTo>
                    <a:lnTo>
                      <a:pt x="7005" y="7294"/>
                    </a:lnTo>
                    <a:lnTo>
                      <a:pt x="7005" y="6548"/>
                    </a:lnTo>
                    <a:lnTo>
                      <a:pt x="7005" y="6548"/>
                    </a:lnTo>
                    <a:lnTo>
                      <a:pt x="7005" y="5844"/>
                    </a:lnTo>
                    <a:lnTo>
                      <a:pt x="6963" y="5305"/>
                    </a:lnTo>
                    <a:lnTo>
                      <a:pt x="6922" y="4808"/>
                    </a:lnTo>
                    <a:lnTo>
                      <a:pt x="5388" y="3689"/>
                    </a:lnTo>
                    <a:lnTo>
                      <a:pt x="2570" y="1700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83" y="5802"/>
                    </a:lnTo>
                    <a:lnTo>
                      <a:pt x="0" y="6880"/>
                    </a:lnTo>
                    <a:lnTo>
                      <a:pt x="0" y="8082"/>
                    </a:lnTo>
                    <a:lnTo>
                      <a:pt x="0" y="9367"/>
                    </a:lnTo>
                    <a:lnTo>
                      <a:pt x="42" y="9947"/>
                    </a:lnTo>
                    <a:lnTo>
                      <a:pt x="125" y="10485"/>
                    </a:lnTo>
                    <a:lnTo>
                      <a:pt x="207" y="10983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871" y="11895"/>
                    </a:lnTo>
                    <a:lnTo>
                      <a:pt x="953" y="11853"/>
                    </a:lnTo>
                    <a:lnTo>
                      <a:pt x="1036" y="11729"/>
                    </a:lnTo>
                    <a:lnTo>
                      <a:pt x="1244" y="11397"/>
                    </a:lnTo>
                    <a:lnTo>
                      <a:pt x="1409" y="10941"/>
                    </a:lnTo>
                    <a:lnTo>
                      <a:pt x="1534" y="10320"/>
                    </a:lnTo>
                    <a:lnTo>
                      <a:pt x="1699" y="9615"/>
                    </a:lnTo>
                    <a:lnTo>
                      <a:pt x="1948" y="7916"/>
                    </a:lnTo>
                    <a:lnTo>
                      <a:pt x="2155" y="5968"/>
                    </a:lnTo>
                    <a:lnTo>
                      <a:pt x="2280" y="3896"/>
                    </a:lnTo>
                    <a:lnTo>
                      <a:pt x="2363" y="1865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fill="none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125" y="4808"/>
                    </a:lnTo>
                    <a:lnTo>
                      <a:pt x="83" y="5802"/>
                    </a:lnTo>
                    <a:lnTo>
                      <a:pt x="0" y="6880"/>
                    </a:lnTo>
                    <a:lnTo>
                      <a:pt x="0" y="8082"/>
                    </a:lnTo>
                    <a:lnTo>
                      <a:pt x="0" y="9367"/>
                    </a:lnTo>
                    <a:lnTo>
                      <a:pt x="42" y="9947"/>
                    </a:lnTo>
                    <a:lnTo>
                      <a:pt x="125" y="10485"/>
                    </a:lnTo>
                    <a:lnTo>
                      <a:pt x="207" y="10983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663" y="11895"/>
                    </a:lnTo>
                    <a:lnTo>
                      <a:pt x="746" y="11895"/>
                    </a:lnTo>
                    <a:lnTo>
                      <a:pt x="871" y="11895"/>
                    </a:lnTo>
                    <a:lnTo>
                      <a:pt x="953" y="11853"/>
                    </a:lnTo>
                    <a:lnTo>
                      <a:pt x="1036" y="11729"/>
                    </a:lnTo>
                    <a:lnTo>
                      <a:pt x="1244" y="11397"/>
                    </a:lnTo>
                    <a:lnTo>
                      <a:pt x="1409" y="10941"/>
                    </a:lnTo>
                    <a:lnTo>
                      <a:pt x="1534" y="10320"/>
                    </a:lnTo>
                    <a:lnTo>
                      <a:pt x="1699" y="9615"/>
                    </a:lnTo>
                    <a:lnTo>
                      <a:pt x="1948" y="7916"/>
                    </a:lnTo>
                    <a:lnTo>
                      <a:pt x="2155" y="5968"/>
                    </a:lnTo>
                    <a:lnTo>
                      <a:pt x="2280" y="3896"/>
                    </a:lnTo>
                    <a:lnTo>
                      <a:pt x="2363" y="1865"/>
                    </a:lnTo>
                    <a:lnTo>
                      <a:pt x="240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83" y="5844"/>
                    </a:lnTo>
                    <a:lnTo>
                      <a:pt x="0" y="6921"/>
                    </a:lnTo>
                    <a:lnTo>
                      <a:pt x="0" y="8206"/>
                    </a:lnTo>
                    <a:lnTo>
                      <a:pt x="42" y="9449"/>
                    </a:lnTo>
                    <a:lnTo>
                      <a:pt x="83" y="10030"/>
                    </a:lnTo>
                    <a:lnTo>
                      <a:pt x="125" y="10527"/>
                    </a:lnTo>
                    <a:lnTo>
                      <a:pt x="207" y="11024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871" y="11895"/>
                    </a:lnTo>
                    <a:lnTo>
                      <a:pt x="995" y="11812"/>
                    </a:lnTo>
                    <a:lnTo>
                      <a:pt x="1161" y="11604"/>
                    </a:lnTo>
                    <a:lnTo>
                      <a:pt x="1326" y="11190"/>
                    </a:lnTo>
                    <a:lnTo>
                      <a:pt x="1492" y="10693"/>
                    </a:lnTo>
                    <a:lnTo>
                      <a:pt x="1617" y="10030"/>
                    </a:lnTo>
                    <a:lnTo>
                      <a:pt x="1741" y="9325"/>
                    </a:lnTo>
                    <a:lnTo>
                      <a:pt x="1990" y="7626"/>
                    </a:lnTo>
                    <a:lnTo>
                      <a:pt x="2155" y="5720"/>
                    </a:lnTo>
                    <a:lnTo>
                      <a:pt x="2280" y="3730"/>
                    </a:lnTo>
                    <a:lnTo>
                      <a:pt x="2363" y="1782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fill="none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125" y="4808"/>
                    </a:lnTo>
                    <a:lnTo>
                      <a:pt x="83" y="5844"/>
                    </a:lnTo>
                    <a:lnTo>
                      <a:pt x="0" y="6921"/>
                    </a:lnTo>
                    <a:lnTo>
                      <a:pt x="0" y="8206"/>
                    </a:lnTo>
                    <a:lnTo>
                      <a:pt x="0" y="8206"/>
                    </a:lnTo>
                    <a:lnTo>
                      <a:pt x="42" y="9449"/>
                    </a:lnTo>
                    <a:lnTo>
                      <a:pt x="83" y="10030"/>
                    </a:lnTo>
                    <a:lnTo>
                      <a:pt x="125" y="10527"/>
                    </a:lnTo>
                    <a:lnTo>
                      <a:pt x="207" y="11024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663" y="11895"/>
                    </a:lnTo>
                    <a:lnTo>
                      <a:pt x="788" y="11895"/>
                    </a:lnTo>
                    <a:lnTo>
                      <a:pt x="788" y="11895"/>
                    </a:lnTo>
                    <a:lnTo>
                      <a:pt x="871" y="11895"/>
                    </a:lnTo>
                    <a:lnTo>
                      <a:pt x="995" y="11812"/>
                    </a:lnTo>
                    <a:lnTo>
                      <a:pt x="1161" y="11604"/>
                    </a:lnTo>
                    <a:lnTo>
                      <a:pt x="1326" y="11190"/>
                    </a:lnTo>
                    <a:lnTo>
                      <a:pt x="1492" y="10693"/>
                    </a:lnTo>
                    <a:lnTo>
                      <a:pt x="1617" y="10030"/>
                    </a:lnTo>
                    <a:lnTo>
                      <a:pt x="1741" y="9325"/>
                    </a:lnTo>
                    <a:lnTo>
                      <a:pt x="1990" y="7626"/>
                    </a:lnTo>
                    <a:lnTo>
                      <a:pt x="2155" y="5720"/>
                    </a:lnTo>
                    <a:lnTo>
                      <a:pt x="2280" y="3730"/>
                    </a:lnTo>
                    <a:lnTo>
                      <a:pt x="2363" y="1782"/>
                    </a:lnTo>
                    <a:lnTo>
                      <a:pt x="240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61"/>
              <p:cNvSpPr/>
              <p:nvPr/>
            </p:nvSpPr>
            <p:spPr>
              <a:xfrm>
                <a:off x="2199400" y="1986650"/>
                <a:ext cx="28000" cy="11138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552" extrusionOk="0">
                    <a:moveTo>
                      <a:pt x="42" y="1"/>
                    </a:moveTo>
                    <a:lnTo>
                      <a:pt x="42" y="2114"/>
                    </a:lnTo>
                    <a:lnTo>
                      <a:pt x="1" y="6134"/>
                    </a:lnTo>
                    <a:lnTo>
                      <a:pt x="1" y="11646"/>
                    </a:lnTo>
                    <a:lnTo>
                      <a:pt x="42" y="18153"/>
                    </a:lnTo>
                    <a:lnTo>
                      <a:pt x="125" y="25157"/>
                    </a:lnTo>
                    <a:lnTo>
                      <a:pt x="291" y="32202"/>
                    </a:lnTo>
                    <a:lnTo>
                      <a:pt x="415" y="35600"/>
                    </a:lnTo>
                    <a:lnTo>
                      <a:pt x="540" y="38833"/>
                    </a:lnTo>
                    <a:lnTo>
                      <a:pt x="705" y="41817"/>
                    </a:lnTo>
                    <a:lnTo>
                      <a:pt x="871" y="44552"/>
                    </a:lnTo>
                    <a:lnTo>
                      <a:pt x="1120" y="44510"/>
                    </a:lnTo>
                    <a:lnTo>
                      <a:pt x="954" y="41817"/>
                    </a:lnTo>
                    <a:lnTo>
                      <a:pt x="788" y="38791"/>
                    </a:lnTo>
                    <a:lnTo>
                      <a:pt x="664" y="35600"/>
                    </a:lnTo>
                    <a:lnTo>
                      <a:pt x="540" y="32202"/>
                    </a:lnTo>
                    <a:lnTo>
                      <a:pt x="374" y="25157"/>
                    </a:lnTo>
                    <a:lnTo>
                      <a:pt x="291" y="18111"/>
                    </a:lnTo>
                    <a:lnTo>
                      <a:pt x="249" y="11646"/>
                    </a:lnTo>
                    <a:lnTo>
                      <a:pt x="249" y="6134"/>
                    </a:lnTo>
                    <a:lnTo>
                      <a:pt x="249" y="2114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61"/>
              <p:cNvSpPr/>
              <p:nvPr/>
            </p:nvSpPr>
            <p:spPr>
              <a:xfrm>
                <a:off x="2938125" y="1379525"/>
                <a:ext cx="491125" cy="488000"/>
              </a:xfrm>
              <a:custGeom>
                <a:avLst/>
                <a:gdLst/>
                <a:ahLst/>
                <a:cxnLst/>
                <a:rect l="l" t="t" r="r" b="b"/>
                <a:pathLst>
                  <a:path w="19645" h="19520" extrusionOk="0">
                    <a:moveTo>
                      <a:pt x="7419" y="0"/>
                    </a:moveTo>
                    <a:lnTo>
                      <a:pt x="6466" y="83"/>
                    </a:lnTo>
                    <a:lnTo>
                      <a:pt x="5678" y="207"/>
                    </a:lnTo>
                    <a:lnTo>
                      <a:pt x="5015" y="414"/>
                    </a:lnTo>
                    <a:lnTo>
                      <a:pt x="4477" y="663"/>
                    </a:lnTo>
                    <a:lnTo>
                      <a:pt x="4021" y="953"/>
                    </a:lnTo>
                    <a:lnTo>
                      <a:pt x="3689" y="1285"/>
                    </a:lnTo>
                    <a:lnTo>
                      <a:pt x="3440" y="1575"/>
                    </a:lnTo>
                    <a:lnTo>
                      <a:pt x="3233" y="1906"/>
                    </a:lnTo>
                    <a:lnTo>
                      <a:pt x="3150" y="2196"/>
                    </a:lnTo>
                    <a:lnTo>
                      <a:pt x="3067" y="2487"/>
                    </a:lnTo>
                    <a:lnTo>
                      <a:pt x="3026" y="2901"/>
                    </a:lnTo>
                    <a:lnTo>
                      <a:pt x="3026" y="3067"/>
                    </a:lnTo>
                    <a:lnTo>
                      <a:pt x="2736" y="3315"/>
                    </a:lnTo>
                    <a:lnTo>
                      <a:pt x="2487" y="3564"/>
                    </a:lnTo>
                    <a:lnTo>
                      <a:pt x="2197" y="3854"/>
                    </a:lnTo>
                    <a:lnTo>
                      <a:pt x="1948" y="4186"/>
                    </a:lnTo>
                    <a:lnTo>
                      <a:pt x="1451" y="4932"/>
                    </a:lnTo>
                    <a:lnTo>
                      <a:pt x="995" y="5761"/>
                    </a:lnTo>
                    <a:lnTo>
                      <a:pt x="622" y="6672"/>
                    </a:lnTo>
                    <a:lnTo>
                      <a:pt x="457" y="7170"/>
                    </a:lnTo>
                    <a:lnTo>
                      <a:pt x="332" y="7667"/>
                    </a:lnTo>
                    <a:lnTo>
                      <a:pt x="208" y="8164"/>
                    </a:lnTo>
                    <a:lnTo>
                      <a:pt x="125" y="8703"/>
                    </a:lnTo>
                    <a:lnTo>
                      <a:pt x="42" y="9200"/>
                    </a:lnTo>
                    <a:lnTo>
                      <a:pt x="1" y="9739"/>
                    </a:lnTo>
                    <a:lnTo>
                      <a:pt x="1" y="10278"/>
                    </a:lnTo>
                    <a:lnTo>
                      <a:pt x="42" y="10817"/>
                    </a:lnTo>
                    <a:lnTo>
                      <a:pt x="84" y="11355"/>
                    </a:lnTo>
                    <a:lnTo>
                      <a:pt x="208" y="11894"/>
                    </a:lnTo>
                    <a:lnTo>
                      <a:pt x="332" y="12433"/>
                    </a:lnTo>
                    <a:lnTo>
                      <a:pt x="498" y="12972"/>
                    </a:lnTo>
                    <a:lnTo>
                      <a:pt x="705" y="13469"/>
                    </a:lnTo>
                    <a:lnTo>
                      <a:pt x="954" y="14008"/>
                    </a:lnTo>
                    <a:lnTo>
                      <a:pt x="1244" y="14464"/>
                    </a:lnTo>
                    <a:lnTo>
                      <a:pt x="1617" y="14961"/>
                    </a:lnTo>
                    <a:lnTo>
                      <a:pt x="1990" y="15417"/>
                    </a:lnTo>
                    <a:lnTo>
                      <a:pt x="2446" y="15873"/>
                    </a:lnTo>
                    <a:lnTo>
                      <a:pt x="2943" y="16287"/>
                    </a:lnTo>
                    <a:lnTo>
                      <a:pt x="3482" y="16660"/>
                    </a:lnTo>
                    <a:lnTo>
                      <a:pt x="4062" y="17033"/>
                    </a:lnTo>
                    <a:lnTo>
                      <a:pt x="4725" y="17365"/>
                    </a:lnTo>
                    <a:lnTo>
                      <a:pt x="5388" y="17696"/>
                    </a:lnTo>
                    <a:lnTo>
                      <a:pt x="6093" y="17986"/>
                    </a:lnTo>
                    <a:lnTo>
                      <a:pt x="6797" y="18276"/>
                    </a:lnTo>
                    <a:lnTo>
                      <a:pt x="7543" y="18525"/>
                    </a:lnTo>
                    <a:lnTo>
                      <a:pt x="8248" y="18732"/>
                    </a:lnTo>
                    <a:lnTo>
                      <a:pt x="8994" y="18939"/>
                    </a:lnTo>
                    <a:lnTo>
                      <a:pt x="9740" y="19105"/>
                    </a:lnTo>
                    <a:lnTo>
                      <a:pt x="10444" y="19230"/>
                    </a:lnTo>
                    <a:lnTo>
                      <a:pt x="11149" y="19354"/>
                    </a:lnTo>
                    <a:lnTo>
                      <a:pt x="11895" y="19437"/>
                    </a:lnTo>
                    <a:lnTo>
                      <a:pt x="12558" y="19520"/>
                    </a:lnTo>
                    <a:lnTo>
                      <a:pt x="14547" y="19520"/>
                    </a:lnTo>
                    <a:lnTo>
                      <a:pt x="15169" y="19437"/>
                    </a:lnTo>
                    <a:lnTo>
                      <a:pt x="15790" y="19354"/>
                    </a:lnTo>
                    <a:lnTo>
                      <a:pt x="16329" y="19230"/>
                    </a:lnTo>
                    <a:lnTo>
                      <a:pt x="16868" y="19064"/>
                    </a:lnTo>
                    <a:lnTo>
                      <a:pt x="17365" y="18857"/>
                    </a:lnTo>
                    <a:lnTo>
                      <a:pt x="17821" y="18649"/>
                    </a:lnTo>
                    <a:lnTo>
                      <a:pt x="18194" y="18401"/>
                    </a:lnTo>
                    <a:lnTo>
                      <a:pt x="18567" y="18069"/>
                    </a:lnTo>
                    <a:lnTo>
                      <a:pt x="18899" y="17738"/>
                    </a:lnTo>
                    <a:lnTo>
                      <a:pt x="19147" y="17365"/>
                    </a:lnTo>
                    <a:lnTo>
                      <a:pt x="19355" y="16992"/>
                    </a:lnTo>
                    <a:lnTo>
                      <a:pt x="19520" y="16536"/>
                    </a:lnTo>
                    <a:lnTo>
                      <a:pt x="19603" y="16038"/>
                    </a:lnTo>
                    <a:lnTo>
                      <a:pt x="19645" y="15500"/>
                    </a:lnTo>
                    <a:lnTo>
                      <a:pt x="19603" y="14961"/>
                    </a:lnTo>
                    <a:lnTo>
                      <a:pt x="19520" y="14339"/>
                    </a:lnTo>
                    <a:lnTo>
                      <a:pt x="19355" y="13718"/>
                    </a:lnTo>
                    <a:lnTo>
                      <a:pt x="19106" y="13013"/>
                    </a:lnTo>
                    <a:lnTo>
                      <a:pt x="18567" y="11646"/>
                    </a:lnTo>
                    <a:lnTo>
                      <a:pt x="18111" y="10319"/>
                    </a:lnTo>
                    <a:lnTo>
                      <a:pt x="17365" y="7916"/>
                    </a:lnTo>
                    <a:lnTo>
                      <a:pt x="16702" y="5843"/>
                    </a:lnTo>
                    <a:lnTo>
                      <a:pt x="16371" y="4890"/>
                    </a:lnTo>
                    <a:lnTo>
                      <a:pt x="16039" y="4061"/>
                    </a:lnTo>
                    <a:lnTo>
                      <a:pt x="15625" y="3274"/>
                    </a:lnTo>
                    <a:lnTo>
                      <a:pt x="15376" y="2901"/>
                    </a:lnTo>
                    <a:lnTo>
                      <a:pt x="15127" y="2569"/>
                    </a:lnTo>
                    <a:lnTo>
                      <a:pt x="14879" y="2279"/>
                    </a:lnTo>
                    <a:lnTo>
                      <a:pt x="14589" y="1948"/>
                    </a:lnTo>
                    <a:lnTo>
                      <a:pt x="14257" y="1699"/>
                    </a:lnTo>
                    <a:lnTo>
                      <a:pt x="13884" y="1451"/>
                    </a:lnTo>
                    <a:lnTo>
                      <a:pt x="13511" y="1202"/>
                    </a:lnTo>
                    <a:lnTo>
                      <a:pt x="13097" y="995"/>
                    </a:lnTo>
                    <a:lnTo>
                      <a:pt x="12682" y="787"/>
                    </a:lnTo>
                    <a:lnTo>
                      <a:pt x="12185" y="622"/>
                    </a:lnTo>
                    <a:lnTo>
                      <a:pt x="11646" y="456"/>
                    </a:lnTo>
                    <a:lnTo>
                      <a:pt x="11066" y="332"/>
                    </a:lnTo>
                    <a:lnTo>
                      <a:pt x="10486" y="207"/>
                    </a:lnTo>
                    <a:lnTo>
                      <a:pt x="9823" y="124"/>
                    </a:lnTo>
                    <a:lnTo>
                      <a:pt x="853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61"/>
              <p:cNvSpPr/>
              <p:nvPr/>
            </p:nvSpPr>
            <p:spPr>
              <a:xfrm>
                <a:off x="2938125" y="1379525"/>
                <a:ext cx="491125" cy="488000"/>
              </a:xfrm>
              <a:custGeom>
                <a:avLst/>
                <a:gdLst/>
                <a:ahLst/>
                <a:cxnLst/>
                <a:rect l="l" t="t" r="r" b="b"/>
                <a:pathLst>
                  <a:path w="19645" h="19520" fill="none" extrusionOk="0">
                    <a:moveTo>
                      <a:pt x="3026" y="3067"/>
                    </a:moveTo>
                    <a:lnTo>
                      <a:pt x="3026" y="3067"/>
                    </a:lnTo>
                    <a:lnTo>
                      <a:pt x="2736" y="3315"/>
                    </a:lnTo>
                    <a:lnTo>
                      <a:pt x="2487" y="3564"/>
                    </a:lnTo>
                    <a:lnTo>
                      <a:pt x="2197" y="3854"/>
                    </a:lnTo>
                    <a:lnTo>
                      <a:pt x="1948" y="4186"/>
                    </a:lnTo>
                    <a:lnTo>
                      <a:pt x="1451" y="4932"/>
                    </a:lnTo>
                    <a:lnTo>
                      <a:pt x="995" y="5761"/>
                    </a:lnTo>
                    <a:lnTo>
                      <a:pt x="622" y="6672"/>
                    </a:lnTo>
                    <a:lnTo>
                      <a:pt x="457" y="7170"/>
                    </a:lnTo>
                    <a:lnTo>
                      <a:pt x="332" y="7667"/>
                    </a:lnTo>
                    <a:lnTo>
                      <a:pt x="208" y="8164"/>
                    </a:lnTo>
                    <a:lnTo>
                      <a:pt x="125" y="8703"/>
                    </a:lnTo>
                    <a:lnTo>
                      <a:pt x="42" y="9200"/>
                    </a:lnTo>
                    <a:lnTo>
                      <a:pt x="1" y="9739"/>
                    </a:lnTo>
                    <a:lnTo>
                      <a:pt x="1" y="10278"/>
                    </a:lnTo>
                    <a:lnTo>
                      <a:pt x="42" y="10817"/>
                    </a:lnTo>
                    <a:lnTo>
                      <a:pt x="84" y="11355"/>
                    </a:lnTo>
                    <a:lnTo>
                      <a:pt x="208" y="11894"/>
                    </a:lnTo>
                    <a:lnTo>
                      <a:pt x="332" y="12433"/>
                    </a:lnTo>
                    <a:lnTo>
                      <a:pt x="498" y="12972"/>
                    </a:lnTo>
                    <a:lnTo>
                      <a:pt x="705" y="13469"/>
                    </a:lnTo>
                    <a:lnTo>
                      <a:pt x="954" y="14008"/>
                    </a:lnTo>
                    <a:lnTo>
                      <a:pt x="1244" y="14464"/>
                    </a:lnTo>
                    <a:lnTo>
                      <a:pt x="1617" y="14961"/>
                    </a:lnTo>
                    <a:lnTo>
                      <a:pt x="1990" y="15417"/>
                    </a:lnTo>
                    <a:lnTo>
                      <a:pt x="2446" y="15873"/>
                    </a:lnTo>
                    <a:lnTo>
                      <a:pt x="2943" y="16287"/>
                    </a:lnTo>
                    <a:lnTo>
                      <a:pt x="3482" y="16660"/>
                    </a:lnTo>
                    <a:lnTo>
                      <a:pt x="4062" y="17033"/>
                    </a:lnTo>
                    <a:lnTo>
                      <a:pt x="4725" y="17365"/>
                    </a:lnTo>
                    <a:lnTo>
                      <a:pt x="4725" y="17365"/>
                    </a:lnTo>
                    <a:lnTo>
                      <a:pt x="5388" y="17696"/>
                    </a:lnTo>
                    <a:lnTo>
                      <a:pt x="6093" y="17986"/>
                    </a:lnTo>
                    <a:lnTo>
                      <a:pt x="6797" y="18276"/>
                    </a:lnTo>
                    <a:lnTo>
                      <a:pt x="7543" y="18525"/>
                    </a:lnTo>
                    <a:lnTo>
                      <a:pt x="8248" y="18732"/>
                    </a:lnTo>
                    <a:lnTo>
                      <a:pt x="8994" y="18939"/>
                    </a:lnTo>
                    <a:lnTo>
                      <a:pt x="9740" y="19105"/>
                    </a:lnTo>
                    <a:lnTo>
                      <a:pt x="10444" y="19230"/>
                    </a:lnTo>
                    <a:lnTo>
                      <a:pt x="11149" y="19354"/>
                    </a:lnTo>
                    <a:lnTo>
                      <a:pt x="11895" y="19437"/>
                    </a:lnTo>
                    <a:lnTo>
                      <a:pt x="12558" y="19520"/>
                    </a:lnTo>
                    <a:lnTo>
                      <a:pt x="13262" y="19520"/>
                    </a:lnTo>
                    <a:lnTo>
                      <a:pt x="13926" y="19520"/>
                    </a:lnTo>
                    <a:lnTo>
                      <a:pt x="14547" y="19520"/>
                    </a:lnTo>
                    <a:lnTo>
                      <a:pt x="15169" y="19437"/>
                    </a:lnTo>
                    <a:lnTo>
                      <a:pt x="15790" y="19354"/>
                    </a:lnTo>
                    <a:lnTo>
                      <a:pt x="16329" y="19230"/>
                    </a:lnTo>
                    <a:lnTo>
                      <a:pt x="16868" y="19064"/>
                    </a:lnTo>
                    <a:lnTo>
                      <a:pt x="17365" y="18857"/>
                    </a:lnTo>
                    <a:lnTo>
                      <a:pt x="17821" y="18649"/>
                    </a:lnTo>
                    <a:lnTo>
                      <a:pt x="18194" y="18401"/>
                    </a:lnTo>
                    <a:lnTo>
                      <a:pt x="18567" y="18069"/>
                    </a:lnTo>
                    <a:lnTo>
                      <a:pt x="18899" y="17738"/>
                    </a:lnTo>
                    <a:lnTo>
                      <a:pt x="19147" y="17365"/>
                    </a:lnTo>
                    <a:lnTo>
                      <a:pt x="19355" y="16992"/>
                    </a:lnTo>
                    <a:lnTo>
                      <a:pt x="19520" y="16536"/>
                    </a:lnTo>
                    <a:lnTo>
                      <a:pt x="19603" y="16038"/>
                    </a:lnTo>
                    <a:lnTo>
                      <a:pt x="19645" y="15500"/>
                    </a:lnTo>
                    <a:lnTo>
                      <a:pt x="19603" y="14961"/>
                    </a:lnTo>
                    <a:lnTo>
                      <a:pt x="19520" y="14339"/>
                    </a:lnTo>
                    <a:lnTo>
                      <a:pt x="19355" y="13718"/>
                    </a:lnTo>
                    <a:lnTo>
                      <a:pt x="19106" y="13013"/>
                    </a:lnTo>
                    <a:lnTo>
                      <a:pt x="19106" y="13013"/>
                    </a:lnTo>
                    <a:lnTo>
                      <a:pt x="18567" y="11646"/>
                    </a:lnTo>
                    <a:lnTo>
                      <a:pt x="18111" y="10319"/>
                    </a:lnTo>
                    <a:lnTo>
                      <a:pt x="17365" y="7916"/>
                    </a:lnTo>
                    <a:lnTo>
                      <a:pt x="16702" y="5843"/>
                    </a:lnTo>
                    <a:lnTo>
                      <a:pt x="16371" y="4890"/>
                    </a:lnTo>
                    <a:lnTo>
                      <a:pt x="16039" y="4061"/>
                    </a:lnTo>
                    <a:lnTo>
                      <a:pt x="15625" y="3274"/>
                    </a:lnTo>
                    <a:lnTo>
                      <a:pt x="15376" y="2901"/>
                    </a:lnTo>
                    <a:lnTo>
                      <a:pt x="15127" y="2569"/>
                    </a:lnTo>
                    <a:lnTo>
                      <a:pt x="14879" y="2279"/>
                    </a:lnTo>
                    <a:lnTo>
                      <a:pt x="14589" y="1948"/>
                    </a:lnTo>
                    <a:lnTo>
                      <a:pt x="14257" y="1699"/>
                    </a:lnTo>
                    <a:lnTo>
                      <a:pt x="13884" y="1451"/>
                    </a:lnTo>
                    <a:lnTo>
                      <a:pt x="13511" y="1202"/>
                    </a:lnTo>
                    <a:lnTo>
                      <a:pt x="13097" y="995"/>
                    </a:lnTo>
                    <a:lnTo>
                      <a:pt x="12682" y="787"/>
                    </a:lnTo>
                    <a:lnTo>
                      <a:pt x="12185" y="622"/>
                    </a:lnTo>
                    <a:lnTo>
                      <a:pt x="11646" y="456"/>
                    </a:lnTo>
                    <a:lnTo>
                      <a:pt x="11066" y="332"/>
                    </a:lnTo>
                    <a:lnTo>
                      <a:pt x="10486" y="207"/>
                    </a:lnTo>
                    <a:lnTo>
                      <a:pt x="9823" y="124"/>
                    </a:lnTo>
                    <a:lnTo>
                      <a:pt x="9823" y="124"/>
                    </a:lnTo>
                    <a:lnTo>
                      <a:pt x="8538" y="0"/>
                    </a:lnTo>
                    <a:lnTo>
                      <a:pt x="7419" y="0"/>
                    </a:lnTo>
                    <a:lnTo>
                      <a:pt x="6466" y="83"/>
                    </a:lnTo>
                    <a:lnTo>
                      <a:pt x="5678" y="207"/>
                    </a:lnTo>
                    <a:lnTo>
                      <a:pt x="5015" y="414"/>
                    </a:lnTo>
                    <a:lnTo>
                      <a:pt x="4477" y="663"/>
                    </a:lnTo>
                    <a:lnTo>
                      <a:pt x="4021" y="953"/>
                    </a:lnTo>
                    <a:lnTo>
                      <a:pt x="3689" y="1285"/>
                    </a:lnTo>
                    <a:lnTo>
                      <a:pt x="3440" y="1575"/>
                    </a:lnTo>
                    <a:lnTo>
                      <a:pt x="3233" y="1906"/>
                    </a:lnTo>
                    <a:lnTo>
                      <a:pt x="3150" y="2196"/>
                    </a:lnTo>
                    <a:lnTo>
                      <a:pt x="3067" y="2487"/>
                    </a:lnTo>
                    <a:lnTo>
                      <a:pt x="3026" y="2901"/>
                    </a:lnTo>
                    <a:lnTo>
                      <a:pt x="3026" y="30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61"/>
              <p:cNvSpPr/>
              <p:nvPr/>
            </p:nvSpPr>
            <p:spPr>
              <a:xfrm>
                <a:off x="3491400" y="2590675"/>
                <a:ext cx="10260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425" extrusionOk="0">
                    <a:moveTo>
                      <a:pt x="415" y="1"/>
                    </a:moveTo>
                    <a:lnTo>
                      <a:pt x="249" y="250"/>
                    </a:lnTo>
                    <a:lnTo>
                      <a:pt x="166" y="498"/>
                    </a:lnTo>
                    <a:lnTo>
                      <a:pt x="83" y="788"/>
                    </a:lnTo>
                    <a:lnTo>
                      <a:pt x="0" y="1078"/>
                    </a:lnTo>
                    <a:lnTo>
                      <a:pt x="0" y="1369"/>
                    </a:lnTo>
                    <a:lnTo>
                      <a:pt x="0" y="1659"/>
                    </a:lnTo>
                    <a:lnTo>
                      <a:pt x="42" y="2239"/>
                    </a:lnTo>
                    <a:lnTo>
                      <a:pt x="166" y="2736"/>
                    </a:lnTo>
                    <a:lnTo>
                      <a:pt x="290" y="3151"/>
                    </a:lnTo>
                    <a:lnTo>
                      <a:pt x="415" y="3524"/>
                    </a:lnTo>
                    <a:lnTo>
                      <a:pt x="663" y="5803"/>
                    </a:lnTo>
                    <a:lnTo>
                      <a:pt x="746" y="6052"/>
                    </a:lnTo>
                    <a:lnTo>
                      <a:pt x="912" y="6259"/>
                    </a:lnTo>
                    <a:lnTo>
                      <a:pt x="1119" y="6383"/>
                    </a:lnTo>
                    <a:lnTo>
                      <a:pt x="1368" y="6425"/>
                    </a:lnTo>
                    <a:lnTo>
                      <a:pt x="3316" y="6342"/>
                    </a:lnTo>
                    <a:lnTo>
                      <a:pt x="3564" y="6300"/>
                    </a:lnTo>
                    <a:lnTo>
                      <a:pt x="3772" y="6176"/>
                    </a:lnTo>
                    <a:lnTo>
                      <a:pt x="3896" y="5969"/>
                    </a:lnTo>
                    <a:lnTo>
                      <a:pt x="3979" y="5720"/>
                    </a:lnTo>
                    <a:lnTo>
                      <a:pt x="4103" y="4725"/>
                    </a:lnTo>
                    <a:lnTo>
                      <a:pt x="4103" y="4352"/>
                    </a:lnTo>
                    <a:lnTo>
                      <a:pt x="4020" y="4021"/>
                    </a:lnTo>
                    <a:lnTo>
                      <a:pt x="3937" y="3648"/>
                    </a:lnTo>
                    <a:lnTo>
                      <a:pt x="3730" y="3358"/>
                    </a:lnTo>
                    <a:lnTo>
                      <a:pt x="1865" y="540"/>
                    </a:lnTo>
                    <a:lnTo>
                      <a:pt x="415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61"/>
              <p:cNvSpPr/>
              <p:nvPr/>
            </p:nvSpPr>
            <p:spPr>
              <a:xfrm>
                <a:off x="3491400" y="2590675"/>
                <a:ext cx="10260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425" fill="none" extrusionOk="0">
                    <a:moveTo>
                      <a:pt x="415" y="1"/>
                    </a:moveTo>
                    <a:lnTo>
                      <a:pt x="1865" y="540"/>
                    </a:lnTo>
                    <a:lnTo>
                      <a:pt x="3730" y="3358"/>
                    </a:lnTo>
                    <a:lnTo>
                      <a:pt x="3730" y="3358"/>
                    </a:lnTo>
                    <a:lnTo>
                      <a:pt x="3937" y="3648"/>
                    </a:lnTo>
                    <a:lnTo>
                      <a:pt x="4020" y="4021"/>
                    </a:lnTo>
                    <a:lnTo>
                      <a:pt x="4103" y="4352"/>
                    </a:lnTo>
                    <a:lnTo>
                      <a:pt x="4103" y="4725"/>
                    </a:lnTo>
                    <a:lnTo>
                      <a:pt x="3979" y="5720"/>
                    </a:lnTo>
                    <a:lnTo>
                      <a:pt x="3979" y="5720"/>
                    </a:lnTo>
                    <a:lnTo>
                      <a:pt x="3896" y="5969"/>
                    </a:lnTo>
                    <a:lnTo>
                      <a:pt x="3772" y="6176"/>
                    </a:lnTo>
                    <a:lnTo>
                      <a:pt x="3564" y="6300"/>
                    </a:lnTo>
                    <a:lnTo>
                      <a:pt x="3316" y="6342"/>
                    </a:lnTo>
                    <a:lnTo>
                      <a:pt x="1368" y="6425"/>
                    </a:lnTo>
                    <a:lnTo>
                      <a:pt x="1368" y="6425"/>
                    </a:lnTo>
                    <a:lnTo>
                      <a:pt x="1119" y="6383"/>
                    </a:lnTo>
                    <a:lnTo>
                      <a:pt x="912" y="6259"/>
                    </a:lnTo>
                    <a:lnTo>
                      <a:pt x="746" y="6052"/>
                    </a:lnTo>
                    <a:lnTo>
                      <a:pt x="663" y="5803"/>
                    </a:lnTo>
                    <a:lnTo>
                      <a:pt x="415" y="3524"/>
                    </a:lnTo>
                    <a:lnTo>
                      <a:pt x="415" y="3524"/>
                    </a:lnTo>
                    <a:lnTo>
                      <a:pt x="290" y="3151"/>
                    </a:lnTo>
                    <a:lnTo>
                      <a:pt x="166" y="2736"/>
                    </a:lnTo>
                    <a:lnTo>
                      <a:pt x="42" y="2239"/>
                    </a:lnTo>
                    <a:lnTo>
                      <a:pt x="0" y="1659"/>
                    </a:lnTo>
                    <a:lnTo>
                      <a:pt x="0" y="1369"/>
                    </a:lnTo>
                    <a:lnTo>
                      <a:pt x="0" y="1078"/>
                    </a:lnTo>
                    <a:lnTo>
                      <a:pt x="83" y="788"/>
                    </a:lnTo>
                    <a:lnTo>
                      <a:pt x="166" y="498"/>
                    </a:lnTo>
                    <a:lnTo>
                      <a:pt x="249" y="250"/>
                    </a:lnTo>
                    <a:lnTo>
                      <a:pt x="41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61"/>
              <p:cNvSpPr/>
              <p:nvPr/>
            </p:nvSpPr>
            <p:spPr>
              <a:xfrm>
                <a:off x="3306975" y="2016700"/>
                <a:ext cx="24972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25281" extrusionOk="0">
                    <a:moveTo>
                      <a:pt x="0" y="0"/>
                    </a:moveTo>
                    <a:lnTo>
                      <a:pt x="83" y="1783"/>
                    </a:lnTo>
                    <a:lnTo>
                      <a:pt x="208" y="3482"/>
                    </a:lnTo>
                    <a:lnTo>
                      <a:pt x="373" y="5222"/>
                    </a:lnTo>
                    <a:lnTo>
                      <a:pt x="539" y="6921"/>
                    </a:lnTo>
                    <a:lnTo>
                      <a:pt x="705" y="8621"/>
                    </a:lnTo>
                    <a:lnTo>
                      <a:pt x="954" y="10361"/>
                    </a:lnTo>
                    <a:lnTo>
                      <a:pt x="1202" y="12060"/>
                    </a:lnTo>
                    <a:lnTo>
                      <a:pt x="1534" y="13801"/>
                    </a:lnTo>
                    <a:lnTo>
                      <a:pt x="1492" y="13552"/>
                    </a:lnTo>
                    <a:lnTo>
                      <a:pt x="1575" y="13967"/>
                    </a:lnTo>
                    <a:lnTo>
                      <a:pt x="1617" y="14298"/>
                    </a:lnTo>
                    <a:lnTo>
                      <a:pt x="1700" y="14547"/>
                    </a:lnTo>
                    <a:lnTo>
                      <a:pt x="1741" y="14754"/>
                    </a:lnTo>
                    <a:lnTo>
                      <a:pt x="2031" y="15583"/>
                    </a:lnTo>
                    <a:lnTo>
                      <a:pt x="2653" y="17075"/>
                    </a:lnTo>
                    <a:lnTo>
                      <a:pt x="3274" y="18484"/>
                    </a:lnTo>
                    <a:lnTo>
                      <a:pt x="3937" y="19852"/>
                    </a:lnTo>
                    <a:lnTo>
                      <a:pt x="4642" y="21178"/>
                    </a:lnTo>
                    <a:lnTo>
                      <a:pt x="5347" y="22545"/>
                    </a:lnTo>
                    <a:lnTo>
                      <a:pt x="6051" y="23913"/>
                    </a:lnTo>
                    <a:lnTo>
                      <a:pt x="6880" y="25281"/>
                    </a:lnTo>
                    <a:lnTo>
                      <a:pt x="9988" y="23457"/>
                    </a:lnTo>
                    <a:lnTo>
                      <a:pt x="9367" y="22214"/>
                    </a:lnTo>
                    <a:lnTo>
                      <a:pt x="8786" y="20888"/>
                    </a:lnTo>
                    <a:lnTo>
                      <a:pt x="7667" y="18194"/>
                    </a:lnTo>
                    <a:lnTo>
                      <a:pt x="7129" y="16826"/>
                    </a:lnTo>
                    <a:lnTo>
                      <a:pt x="6673" y="15500"/>
                    </a:lnTo>
                    <a:lnTo>
                      <a:pt x="6258" y="14174"/>
                    </a:lnTo>
                    <a:lnTo>
                      <a:pt x="6093" y="13552"/>
                    </a:lnTo>
                    <a:lnTo>
                      <a:pt x="6051" y="13428"/>
                    </a:lnTo>
                    <a:lnTo>
                      <a:pt x="6051" y="13345"/>
                    </a:lnTo>
                    <a:lnTo>
                      <a:pt x="6010" y="13055"/>
                    </a:lnTo>
                    <a:lnTo>
                      <a:pt x="5844" y="11480"/>
                    </a:lnTo>
                    <a:lnTo>
                      <a:pt x="5720" y="9864"/>
                    </a:lnTo>
                    <a:lnTo>
                      <a:pt x="5595" y="8206"/>
                    </a:lnTo>
                    <a:lnTo>
                      <a:pt x="5512" y="6590"/>
                    </a:lnTo>
                    <a:lnTo>
                      <a:pt x="5471" y="3274"/>
                    </a:lnTo>
                    <a:lnTo>
                      <a:pt x="5471" y="1617"/>
                    </a:lnTo>
                    <a:lnTo>
                      <a:pt x="5471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61"/>
              <p:cNvSpPr/>
              <p:nvPr/>
            </p:nvSpPr>
            <p:spPr>
              <a:xfrm>
                <a:off x="3306975" y="2016700"/>
                <a:ext cx="24972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25281" fill="none" extrusionOk="0">
                    <a:moveTo>
                      <a:pt x="5471" y="0"/>
                    </a:moveTo>
                    <a:lnTo>
                      <a:pt x="5471" y="0"/>
                    </a:lnTo>
                    <a:lnTo>
                      <a:pt x="5471" y="1617"/>
                    </a:lnTo>
                    <a:lnTo>
                      <a:pt x="5471" y="3274"/>
                    </a:lnTo>
                    <a:lnTo>
                      <a:pt x="5471" y="3274"/>
                    </a:lnTo>
                    <a:lnTo>
                      <a:pt x="5512" y="6590"/>
                    </a:lnTo>
                    <a:lnTo>
                      <a:pt x="5512" y="6590"/>
                    </a:lnTo>
                    <a:lnTo>
                      <a:pt x="5595" y="8206"/>
                    </a:lnTo>
                    <a:lnTo>
                      <a:pt x="5720" y="9864"/>
                    </a:lnTo>
                    <a:lnTo>
                      <a:pt x="5844" y="11480"/>
                    </a:lnTo>
                    <a:lnTo>
                      <a:pt x="6010" y="13055"/>
                    </a:lnTo>
                    <a:lnTo>
                      <a:pt x="6051" y="13345"/>
                    </a:lnTo>
                    <a:lnTo>
                      <a:pt x="6051" y="13345"/>
                    </a:lnTo>
                    <a:lnTo>
                      <a:pt x="6051" y="13262"/>
                    </a:lnTo>
                    <a:lnTo>
                      <a:pt x="6051" y="13262"/>
                    </a:lnTo>
                    <a:lnTo>
                      <a:pt x="6051" y="13345"/>
                    </a:lnTo>
                    <a:lnTo>
                      <a:pt x="6051" y="13428"/>
                    </a:lnTo>
                    <a:lnTo>
                      <a:pt x="6093" y="13552"/>
                    </a:lnTo>
                    <a:lnTo>
                      <a:pt x="6093" y="13552"/>
                    </a:lnTo>
                    <a:lnTo>
                      <a:pt x="6258" y="14174"/>
                    </a:lnTo>
                    <a:lnTo>
                      <a:pt x="6258" y="14174"/>
                    </a:lnTo>
                    <a:lnTo>
                      <a:pt x="6673" y="15500"/>
                    </a:lnTo>
                    <a:lnTo>
                      <a:pt x="6673" y="15500"/>
                    </a:lnTo>
                    <a:lnTo>
                      <a:pt x="7129" y="16826"/>
                    </a:lnTo>
                    <a:lnTo>
                      <a:pt x="7667" y="18194"/>
                    </a:lnTo>
                    <a:lnTo>
                      <a:pt x="7667" y="18194"/>
                    </a:lnTo>
                    <a:lnTo>
                      <a:pt x="8786" y="20888"/>
                    </a:lnTo>
                    <a:lnTo>
                      <a:pt x="8786" y="20888"/>
                    </a:lnTo>
                    <a:lnTo>
                      <a:pt x="9367" y="22214"/>
                    </a:lnTo>
                    <a:lnTo>
                      <a:pt x="9988" y="23457"/>
                    </a:lnTo>
                    <a:lnTo>
                      <a:pt x="6880" y="25281"/>
                    </a:lnTo>
                    <a:lnTo>
                      <a:pt x="6880" y="25281"/>
                    </a:lnTo>
                    <a:lnTo>
                      <a:pt x="6051" y="23913"/>
                    </a:lnTo>
                    <a:lnTo>
                      <a:pt x="5347" y="22545"/>
                    </a:lnTo>
                    <a:lnTo>
                      <a:pt x="5347" y="22545"/>
                    </a:lnTo>
                    <a:lnTo>
                      <a:pt x="4642" y="21178"/>
                    </a:lnTo>
                    <a:lnTo>
                      <a:pt x="3937" y="19852"/>
                    </a:lnTo>
                    <a:lnTo>
                      <a:pt x="3937" y="19852"/>
                    </a:lnTo>
                    <a:lnTo>
                      <a:pt x="3274" y="18484"/>
                    </a:lnTo>
                    <a:lnTo>
                      <a:pt x="2653" y="17075"/>
                    </a:lnTo>
                    <a:lnTo>
                      <a:pt x="2653" y="17075"/>
                    </a:lnTo>
                    <a:lnTo>
                      <a:pt x="2031" y="15583"/>
                    </a:lnTo>
                    <a:lnTo>
                      <a:pt x="2031" y="15583"/>
                    </a:lnTo>
                    <a:lnTo>
                      <a:pt x="1741" y="14754"/>
                    </a:lnTo>
                    <a:lnTo>
                      <a:pt x="1700" y="14547"/>
                    </a:lnTo>
                    <a:lnTo>
                      <a:pt x="1617" y="14298"/>
                    </a:lnTo>
                    <a:lnTo>
                      <a:pt x="1617" y="14298"/>
                    </a:lnTo>
                    <a:lnTo>
                      <a:pt x="1575" y="13967"/>
                    </a:lnTo>
                    <a:lnTo>
                      <a:pt x="1575" y="13967"/>
                    </a:lnTo>
                    <a:lnTo>
                      <a:pt x="1492" y="13552"/>
                    </a:lnTo>
                    <a:lnTo>
                      <a:pt x="1534" y="13801"/>
                    </a:lnTo>
                    <a:lnTo>
                      <a:pt x="1534" y="13801"/>
                    </a:lnTo>
                    <a:lnTo>
                      <a:pt x="1202" y="12060"/>
                    </a:lnTo>
                    <a:lnTo>
                      <a:pt x="954" y="10361"/>
                    </a:lnTo>
                    <a:lnTo>
                      <a:pt x="705" y="8621"/>
                    </a:lnTo>
                    <a:lnTo>
                      <a:pt x="539" y="6921"/>
                    </a:lnTo>
                    <a:lnTo>
                      <a:pt x="539" y="6921"/>
                    </a:lnTo>
                    <a:lnTo>
                      <a:pt x="373" y="5222"/>
                    </a:lnTo>
                    <a:lnTo>
                      <a:pt x="208" y="3482"/>
                    </a:lnTo>
                    <a:lnTo>
                      <a:pt x="208" y="3482"/>
                    </a:lnTo>
                    <a:lnTo>
                      <a:pt x="83" y="1783"/>
                    </a:lnTo>
                    <a:lnTo>
                      <a:pt x="0" y="0"/>
                    </a:lnTo>
                    <a:lnTo>
                      <a:pt x="54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61"/>
              <p:cNvSpPr/>
              <p:nvPr/>
            </p:nvSpPr>
            <p:spPr>
              <a:xfrm>
                <a:off x="3458250" y="2348250"/>
                <a:ext cx="98450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10196" extrusionOk="0">
                    <a:moveTo>
                      <a:pt x="0" y="0"/>
                    </a:moveTo>
                    <a:lnTo>
                      <a:pt x="0" y="83"/>
                    </a:lnTo>
                    <a:lnTo>
                      <a:pt x="0" y="166"/>
                    </a:lnTo>
                    <a:lnTo>
                      <a:pt x="42" y="290"/>
                    </a:lnTo>
                    <a:lnTo>
                      <a:pt x="42" y="290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1078" y="3564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3316" y="8952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316" y="895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1078" y="3564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42" y="290"/>
                    </a:lnTo>
                    <a:lnTo>
                      <a:pt x="0" y="16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61"/>
              <p:cNvSpPr/>
              <p:nvPr/>
            </p:nvSpPr>
            <p:spPr>
              <a:xfrm>
                <a:off x="3458250" y="2348250"/>
                <a:ext cx="98450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10196" fill="none" extrusionOk="0">
                    <a:moveTo>
                      <a:pt x="0" y="0"/>
                    </a:moveTo>
                    <a:lnTo>
                      <a:pt x="0" y="83"/>
                    </a:lnTo>
                    <a:lnTo>
                      <a:pt x="0" y="166"/>
                    </a:lnTo>
                    <a:lnTo>
                      <a:pt x="42" y="290"/>
                    </a:lnTo>
                    <a:lnTo>
                      <a:pt x="42" y="290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1078" y="3564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3316" y="8952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316" y="895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1078" y="3564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42" y="290"/>
                    </a:lnTo>
                    <a:lnTo>
                      <a:pt x="0" y="16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61"/>
              <p:cNvSpPr/>
              <p:nvPr/>
            </p:nvSpPr>
            <p:spPr>
              <a:xfrm>
                <a:off x="3409550" y="2152425"/>
                <a:ext cx="147150" cy="496300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852" extrusionOk="0">
                    <a:moveTo>
                      <a:pt x="1368" y="1"/>
                    </a:moveTo>
                    <a:lnTo>
                      <a:pt x="1119" y="3606"/>
                    </a:lnTo>
                    <a:lnTo>
                      <a:pt x="746" y="7543"/>
                    </a:lnTo>
                    <a:lnTo>
                      <a:pt x="332" y="11356"/>
                    </a:lnTo>
                    <a:lnTo>
                      <a:pt x="0" y="14671"/>
                    </a:lnTo>
                    <a:lnTo>
                      <a:pt x="622" y="15915"/>
                    </a:lnTo>
                    <a:lnTo>
                      <a:pt x="1244" y="17116"/>
                    </a:lnTo>
                    <a:lnTo>
                      <a:pt x="1948" y="18484"/>
                    </a:lnTo>
                    <a:lnTo>
                      <a:pt x="2777" y="19852"/>
                    </a:lnTo>
                    <a:lnTo>
                      <a:pt x="5885" y="18028"/>
                    </a:lnTo>
                    <a:lnTo>
                      <a:pt x="5264" y="16785"/>
                    </a:lnTo>
                    <a:lnTo>
                      <a:pt x="4683" y="15459"/>
                    </a:lnTo>
                    <a:lnTo>
                      <a:pt x="3564" y="12765"/>
                    </a:lnTo>
                    <a:lnTo>
                      <a:pt x="3026" y="11397"/>
                    </a:lnTo>
                    <a:lnTo>
                      <a:pt x="2570" y="10071"/>
                    </a:lnTo>
                    <a:lnTo>
                      <a:pt x="2155" y="8745"/>
                    </a:lnTo>
                    <a:lnTo>
                      <a:pt x="1990" y="8123"/>
                    </a:lnTo>
                    <a:lnTo>
                      <a:pt x="1948" y="7999"/>
                    </a:lnTo>
                    <a:lnTo>
                      <a:pt x="1948" y="7916"/>
                    </a:lnTo>
                    <a:lnTo>
                      <a:pt x="1907" y="7626"/>
                    </a:lnTo>
                    <a:lnTo>
                      <a:pt x="1741" y="6051"/>
                    </a:lnTo>
                    <a:lnTo>
                      <a:pt x="1617" y="4435"/>
                    </a:lnTo>
                    <a:lnTo>
                      <a:pt x="1492" y="2777"/>
                    </a:lnTo>
                    <a:lnTo>
                      <a:pt x="1409" y="1161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61"/>
              <p:cNvSpPr/>
              <p:nvPr/>
            </p:nvSpPr>
            <p:spPr>
              <a:xfrm>
                <a:off x="3409550" y="2152425"/>
                <a:ext cx="147150" cy="496300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852" fill="none" extrusionOk="0">
                    <a:moveTo>
                      <a:pt x="1368" y="1"/>
                    </a:moveTo>
                    <a:lnTo>
                      <a:pt x="1368" y="1"/>
                    </a:lnTo>
                    <a:lnTo>
                      <a:pt x="1119" y="3606"/>
                    </a:lnTo>
                    <a:lnTo>
                      <a:pt x="746" y="7543"/>
                    </a:lnTo>
                    <a:lnTo>
                      <a:pt x="332" y="11356"/>
                    </a:lnTo>
                    <a:lnTo>
                      <a:pt x="0" y="14671"/>
                    </a:lnTo>
                    <a:lnTo>
                      <a:pt x="0" y="14671"/>
                    </a:lnTo>
                    <a:lnTo>
                      <a:pt x="622" y="15915"/>
                    </a:lnTo>
                    <a:lnTo>
                      <a:pt x="1244" y="17116"/>
                    </a:lnTo>
                    <a:lnTo>
                      <a:pt x="1244" y="17116"/>
                    </a:lnTo>
                    <a:lnTo>
                      <a:pt x="1948" y="18484"/>
                    </a:lnTo>
                    <a:lnTo>
                      <a:pt x="2777" y="19852"/>
                    </a:lnTo>
                    <a:lnTo>
                      <a:pt x="5885" y="18028"/>
                    </a:lnTo>
                    <a:lnTo>
                      <a:pt x="5885" y="18028"/>
                    </a:lnTo>
                    <a:lnTo>
                      <a:pt x="5264" y="16785"/>
                    </a:lnTo>
                    <a:lnTo>
                      <a:pt x="4683" y="15459"/>
                    </a:lnTo>
                    <a:lnTo>
                      <a:pt x="4683" y="15459"/>
                    </a:lnTo>
                    <a:lnTo>
                      <a:pt x="3564" y="12765"/>
                    </a:lnTo>
                    <a:lnTo>
                      <a:pt x="3564" y="12765"/>
                    </a:lnTo>
                    <a:lnTo>
                      <a:pt x="3026" y="11397"/>
                    </a:lnTo>
                    <a:lnTo>
                      <a:pt x="2570" y="10071"/>
                    </a:lnTo>
                    <a:lnTo>
                      <a:pt x="2570" y="10071"/>
                    </a:lnTo>
                    <a:lnTo>
                      <a:pt x="2155" y="8745"/>
                    </a:lnTo>
                    <a:lnTo>
                      <a:pt x="2155" y="8745"/>
                    </a:lnTo>
                    <a:lnTo>
                      <a:pt x="1990" y="8123"/>
                    </a:lnTo>
                    <a:lnTo>
                      <a:pt x="1948" y="7999"/>
                    </a:lnTo>
                    <a:lnTo>
                      <a:pt x="1948" y="7916"/>
                    </a:lnTo>
                    <a:lnTo>
                      <a:pt x="1948" y="7916"/>
                    </a:lnTo>
                    <a:lnTo>
                      <a:pt x="1907" y="7626"/>
                    </a:lnTo>
                    <a:lnTo>
                      <a:pt x="1907" y="7626"/>
                    </a:lnTo>
                    <a:lnTo>
                      <a:pt x="1741" y="6051"/>
                    </a:lnTo>
                    <a:lnTo>
                      <a:pt x="1617" y="4435"/>
                    </a:lnTo>
                    <a:lnTo>
                      <a:pt x="1492" y="2777"/>
                    </a:lnTo>
                    <a:lnTo>
                      <a:pt x="1409" y="1161"/>
                    </a:lnTo>
                    <a:lnTo>
                      <a:pt x="1409" y="1161"/>
                    </a:lnTo>
                    <a:lnTo>
                      <a:pt x="136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61"/>
              <p:cNvSpPr/>
              <p:nvPr/>
            </p:nvSpPr>
            <p:spPr>
              <a:xfrm>
                <a:off x="3093550" y="2491225"/>
                <a:ext cx="285975" cy="19333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77334" extrusionOk="0">
                    <a:moveTo>
                      <a:pt x="0" y="0"/>
                    </a:moveTo>
                    <a:lnTo>
                      <a:pt x="83" y="4393"/>
                    </a:lnTo>
                    <a:lnTo>
                      <a:pt x="166" y="9201"/>
                    </a:lnTo>
                    <a:lnTo>
                      <a:pt x="373" y="15044"/>
                    </a:lnTo>
                    <a:lnTo>
                      <a:pt x="539" y="18235"/>
                    </a:lnTo>
                    <a:lnTo>
                      <a:pt x="746" y="21509"/>
                    </a:lnTo>
                    <a:lnTo>
                      <a:pt x="953" y="24783"/>
                    </a:lnTo>
                    <a:lnTo>
                      <a:pt x="1243" y="28057"/>
                    </a:lnTo>
                    <a:lnTo>
                      <a:pt x="1534" y="31248"/>
                    </a:lnTo>
                    <a:lnTo>
                      <a:pt x="1906" y="34274"/>
                    </a:lnTo>
                    <a:lnTo>
                      <a:pt x="2321" y="37092"/>
                    </a:lnTo>
                    <a:lnTo>
                      <a:pt x="2570" y="38418"/>
                    </a:lnTo>
                    <a:lnTo>
                      <a:pt x="2818" y="39661"/>
                    </a:lnTo>
                    <a:lnTo>
                      <a:pt x="2528" y="40822"/>
                    </a:lnTo>
                    <a:lnTo>
                      <a:pt x="2279" y="42065"/>
                    </a:lnTo>
                    <a:lnTo>
                      <a:pt x="2031" y="43350"/>
                    </a:lnTo>
                    <a:lnTo>
                      <a:pt x="1824" y="44717"/>
                    </a:lnTo>
                    <a:lnTo>
                      <a:pt x="1451" y="47536"/>
                    </a:lnTo>
                    <a:lnTo>
                      <a:pt x="1119" y="50519"/>
                    </a:lnTo>
                    <a:lnTo>
                      <a:pt x="829" y="53586"/>
                    </a:lnTo>
                    <a:lnTo>
                      <a:pt x="622" y="56694"/>
                    </a:lnTo>
                    <a:lnTo>
                      <a:pt x="415" y="59761"/>
                    </a:lnTo>
                    <a:lnTo>
                      <a:pt x="290" y="62745"/>
                    </a:lnTo>
                    <a:lnTo>
                      <a:pt x="166" y="65605"/>
                    </a:lnTo>
                    <a:lnTo>
                      <a:pt x="83" y="68257"/>
                    </a:lnTo>
                    <a:lnTo>
                      <a:pt x="42" y="72733"/>
                    </a:lnTo>
                    <a:lnTo>
                      <a:pt x="0" y="75717"/>
                    </a:lnTo>
                    <a:lnTo>
                      <a:pt x="0" y="76836"/>
                    </a:lnTo>
                    <a:lnTo>
                      <a:pt x="3316" y="77333"/>
                    </a:lnTo>
                    <a:lnTo>
                      <a:pt x="3564" y="75344"/>
                    </a:lnTo>
                    <a:lnTo>
                      <a:pt x="3813" y="73355"/>
                    </a:lnTo>
                    <a:lnTo>
                      <a:pt x="4144" y="71282"/>
                    </a:lnTo>
                    <a:lnTo>
                      <a:pt x="4517" y="69169"/>
                    </a:lnTo>
                    <a:lnTo>
                      <a:pt x="5388" y="64776"/>
                    </a:lnTo>
                    <a:lnTo>
                      <a:pt x="6341" y="60176"/>
                    </a:lnTo>
                    <a:lnTo>
                      <a:pt x="7336" y="55368"/>
                    </a:lnTo>
                    <a:lnTo>
                      <a:pt x="7833" y="52882"/>
                    </a:lnTo>
                    <a:lnTo>
                      <a:pt x="8289" y="50312"/>
                    </a:lnTo>
                    <a:lnTo>
                      <a:pt x="8703" y="47701"/>
                    </a:lnTo>
                    <a:lnTo>
                      <a:pt x="9118" y="45049"/>
                    </a:lnTo>
                    <a:lnTo>
                      <a:pt x="9491" y="42355"/>
                    </a:lnTo>
                    <a:lnTo>
                      <a:pt x="9781" y="39578"/>
                    </a:lnTo>
                    <a:lnTo>
                      <a:pt x="9988" y="37258"/>
                    </a:lnTo>
                    <a:lnTo>
                      <a:pt x="10195" y="34605"/>
                    </a:lnTo>
                    <a:lnTo>
                      <a:pt x="10361" y="31704"/>
                    </a:lnTo>
                    <a:lnTo>
                      <a:pt x="10527" y="28596"/>
                    </a:lnTo>
                    <a:lnTo>
                      <a:pt x="10817" y="22048"/>
                    </a:lnTo>
                    <a:lnTo>
                      <a:pt x="11065" y="15500"/>
                    </a:lnTo>
                    <a:lnTo>
                      <a:pt x="11231" y="9532"/>
                    </a:lnTo>
                    <a:lnTo>
                      <a:pt x="11356" y="4559"/>
                    </a:lnTo>
                    <a:lnTo>
                      <a:pt x="11438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61"/>
              <p:cNvSpPr/>
              <p:nvPr/>
            </p:nvSpPr>
            <p:spPr>
              <a:xfrm>
                <a:off x="3093550" y="2491225"/>
                <a:ext cx="285975" cy="19333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77334" fill="none" extrusionOk="0">
                    <a:moveTo>
                      <a:pt x="11438" y="0"/>
                    </a:moveTo>
                    <a:lnTo>
                      <a:pt x="11438" y="0"/>
                    </a:lnTo>
                    <a:lnTo>
                      <a:pt x="11356" y="4559"/>
                    </a:lnTo>
                    <a:lnTo>
                      <a:pt x="11231" y="9532"/>
                    </a:lnTo>
                    <a:lnTo>
                      <a:pt x="11065" y="15500"/>
                    </a:lnTo>
                    <a:lnTo>
                      <a:pt x="10817" y="22048"/>
                    </a:lnTo>
                    <a:lnTo>
                      <a:pt x="10527" y="28596"/>
                    </a:lnTo>
                    <a:lnTo>
                      <a:pt x="10361" y="31704"/>
                    </a:lnTo>
                    <a:lnTo>
                      <a:pt x="10195" y="34605"/>
                    </a:lnTo>
                    <a:lnTo>
                      <a:pt x="9988" y="37258"/>
                    </a:lnTo>
                    <a:lnTo>
                      <a:pt x="9781" y="39578"/>
                    </a:lnTo>
                    <a:lnTo>
                      <a:pt x="9781" y="39578"/>
                    </a:lnTo>
                    <a:lnTo>
                      <a:pt x="9491" y="42355"/>
                    </a:lnTo>
                    <a:lnTo>
                      <a:pt x="9118" y="45049"/>
                    </a:lnTo>
                    <a:lnTo>
                      <a:pt x="8703" y="47701"/>
                    </a:lnTo>
                    <a:lnTo>
                      <a:pt x="8289" y="50312"/>
                    </a:lnTo>
                    <a:lnTo>
                      <a:pt x="7833" y="52882"/>
                    </a:lnTo>
                    <a:lnTo>
                      <a:pt x="7336" y="55368"/>
                    </a:lnTo>
                    <a:lnTo>
                      <a:pt x="6341" y="60176"/>
                    </a:lnTo>
                    <a:lnTo>
                      <a:pt x="5388" y="64776"/>
                    </a:lnTo>
                    <a:lnTo>
                      <a:pt x="4517" y="69169"/>
                    </a:lnTo>
                    <a:lnTo>
                      <a:pt x="4144" y="71282"/>
                    </a:lnTo>
                    <a:lnTo>
                      <a:pt x="3813" y="73355"/>
                    </a:lnTo>
                    <a:lnTo>
                      <a:pt x="3564" y="75344"/>
                    </a:lnTo>
                    <a:lnTo>
                      <a:pt x="3316" y="77333"/>
                    </a:lnTo>
                    <a:lnTo>
                      <a:pt x="0" y="76836"/>
                    </a:lnTo>
                    <a:lnTo>
                      <a:pt x="0" y="76836"/>
                    </a:lnTo>
                    <a:lnTo>
                      <a:pt x="0" y="75717"/>
                    </a:lnTo>
                    <a:lnTo>
                      <a:pt x="42" y="72733"/>
                    </a:lnTo>
                    <a:lnTo>
                      <a:pt x="83" y="68257"/>
                    </a:lnTo>
                    <a:lnTo>
                      <a:pt x="166" y="65605"/>
                    </a:lnTo>
                    <a:lnTo>
                      <a:pt x="290" y="62745"/>
                    </a:lnTo>
                    <a:lnTo>
                      <a:pt x="415" y="59761"/>
                    </a:lnTo>
                    <a:lnTo>
                      <a:pt x="622" y="56694"/>
                    </a:lnTo>
                    <a:lnTo>
                      <a:pt x="829" y="53586"/>
                    </a:lnTo>
                    <a:lnTo>
                      <a:pt x="1119" y="50519"/>
                    </a:lnTo>
                    <a:lnTo>
                      <a:pt x="1451" y="47536"/>
                    </a:lnTo>
                    <a:lnTo>
                      <a:pt x="1824" y="44717"/>
                    </a:lnTo>
                    <a:lnTo>
                      <a:pt x="2031" y="43350"/>
                    </a:lnTo>
                    <a:lnTo>
                      <a:pt x="2279" y="42065"/>
                    </a:lnTo>
                    <a:lnTo>
                      <a:pt x="2528" y="40822"/>
                    </a:lnTo>
                    <a:lnTo>
                      <a:pt x="2818" y="39661"/>
                    </a:lnTo>
                    <a:lnTo>
                      <a:pt x="2818" y="39661"/>
                    </a:lnTo>
                    <a:lnTo>
                      <a:pt x="2570" y="38418"/>
                    </a:lnTo>
                    <a:lnTo>
                      <a:pt x="2321" y="37092"/>
                    </a:lnTo>
                    <a:lnTo>
                      <a:pt x="1906" y="34274"/>
                    </a:lnTo>
                    <a:lnTo>
                      <a:pt x="1534" y="31248"/>
                    </a:lnTo>
                    <a:lnTo>
                      <a:pt x="1243" y="28057"/>
                    </a:lnTo>
                    <a:lnTo>
                      <a:pt x="953" y="24783"/>
                    </a:lnTo>
                    <a:lnTo>
                      <a:pt x="746" y="21509"/>
                    </a:lnTo>
                    <a:lnTo>
                      <a:pt x="539" y="18235"/>
                    </a:lnTo>
                    <a:lnTo>
                      <a:pt x="373" y="15044"/>
                    </a:lnTo>
                    <a:lnTo>
                      <a:pt x="166" y="9201"/>
                    </a:lnTo>
                    <a:lnTo>
                      <a:pt x="83" y="4393"/>
                    </a:lnTo>
                    <a:lnTo>
                      <a:pt x="0" y="0"/>
                    </a:lnTo>
                    <a:lnTo>
                      <a:pt x="114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61"/>
              <p:cNvSpPr/>
              <p:nvPr/>
            </p:nvSpPr>
            <p:spPr>
              <a:xfrm>
                <a:off x="3087325" y="4443200"/>
                <a:ext cx="249725" cy="205150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8206" extrusionOk="0">
                    <a:moveTo>
                      <a:pt x="1327" y="0"/>
                    </a:moveTo>
                    <a:lnTo>
                      <a:pt x="1078" y="42"/>
                    </a:lnTo>
                    <a:lnTo>
                      <a:pt x="829" y="124"/>
                    </a:lnTo>
                    <a:lnTo>
                      <a:pt x="622" y="249"/>
                    </a:lnTo>
                    <a:lnTo>
                      <a:pt x="415" y="415"/>
                    </a:lnTo>
                    <a:lnTo>
                      <a:pt x="249" y="580"/>
                    </a:lnTo>
                    <a:lnTo>
                      <a:pt x="83" y="787"/>
                    </a:lnTo>
                    <a:lnTo>
                      <a:pt x="42" y="912"/>
                    </a:lnTo>
                    <a:lnTo>
                      <a:pt x="0" y="1036"/>
                    </a:lnTo>
                    <a:lnTo>
                      <a:pt x="0" y="1824"/>
                    </a:lnTo>
                    <a:lnTo>
                      <a:pt x="42" y="2528"/>
                    </a:lnTo>
                    <a:lnTo>
                      <a:pt x="249" y="5636"/>
                    </a:lnTo>
                    <a:lnTo>
                      <a:pt x="373" y="7584"/>
                    </a:lnTo>
                    <a:lnTo>
                      <a:pt x="746" y="7584"/>
                    </a:lnTo>
                    <a:lnTo>
                      <a:pt x="746" y="6009"/>
                    </a:lnTo>
                    <a:lnTo>
                      <a:pt x="871" y="4434"/>
                    </a:lnTo>
                    <a:lnTo>
                      <a:pt x="871" y="4269"/>
                    </a:lnTo>
                    <a:lnTo>
                      <a:pt x="954" y="4144"/>
                    </a:lnTo>
                    <a:lnTo>
                      <a:pt x="995" y="4061"/>
                    </a:lnTo>
                    <a:lnTo>
                      <a:pt x="1078" y="4020"/>
                    </a:lnTo>
                    <a:lnTo>
                      <a:pt x="1161" y="4061"/>
                    </a:lnTo>
                    <a:lnTo>
                      <a:pt x="1244" y="4103"/>
                    </a:lnTo>
                    <a:lnTo>
                      <a:pt x="1410" y="4269"/>
                    </a:lnTo>
                    <a:lnTo>
                      <a:pt x="1617" y="4559"/>
                    </a:lnTo>
                    <a:lnTo>
                      <a:pt x="1824" y="4932"/>
                    </a:lnTo>
                    <a:lnTo>
                      <a:pt x="2031" y="5346"/>
                    </a:lnTo>
                    <a:lnTo>
                      <a:pt x="2197" y="5761"/>
                    </a:lnTo>
                    <a:lnTo>
                      <a:pt x="2404" y="6217"/>
                    </a:lnTo>
                    <a:lnTo>
                      <a:pt x="2736" y="6631"/>
                    </a:lnTo>
                    <a:lnTo>
                      <a:pt x="3150" y="7045"/>
                    </a:lnTo>
                    <a:lnTo>
                      <a:pt x="3689" y="7418"/>
                    </a:lnTo>
                    <a:lnTo>
                      <a:pt x="4311" y="7708"/>
                    </a:lnTo>
                    <a:lnTo>
                      <a:pt x="5015" y="7957"/>
                    </a:lnTo>
                    <a:lnTo>
                      <a:pt x="5388" y="8081"/>
                    </a:lnTo>
                    <a:lnTo>
                      <a:pt x="5802" y="8123"/>
                    </a:lnTo>
                    <a:lnTo>
                      <a:pt x="6217" y="8206"/>
                    </a:lnTo>
                    <a:lnTo>
                      <a:pt x="9035" y="8206"/>
                    </a:lnTo>
                    <a:lnTo>
                      <a:pt x="9532" y="8123"/>
                    </a:lnTo>
                    <a:lnTo>
                      <a:pt x="9822" y="8040"/>
                    </a:lnTo>
                    <a:lnTo>
                      <a:pt x="9947" y="7957"/>
                    </a:lnTo>
                    <a:lnTo>
                      <a:pt x="9988" y="7874"/>
                    </a:lnTo>
                    <a:lnTo>
                      <a:pt x="9988" y="7791"/>
                    </a:lnTo>
                    <a:lnTo>
                      <a:pt x="9947" y="7708"/>
                    </a:lnTo>
                    <a:lnTo>
                      <a:pt x="9740" y="7501"/>
                    </a:lnTo>
                    <a:lnTo>
                      <a:pt x="9367" y="7253"/>
                    </a:lnTo>
                    <a:lnTo>
                      <a:pt x="8994" y="7045"/>
                    </a:lnTo>
                    <a:lnTo>
                      <a:pt x="8579" y="6880"/>
                    </a:lnTo>
                    <a:lnTo>
                      <a:pt x="8165" y="6714"/>
                    </a:lnTo>
                    <a:lnTo>
                      <a:pt x="8082" y="6631"/>
                    </a:lnTo>
                    <a:lnTo>
                      <a:pt x="7750" y="6424"/>
                    </a:lnTo>
                    <a:lnTo>
                      <a:pt x="7253" y="6009"/>
                    </a:lnTo>
                    <a:lnTo>
                      <a:pt x="6631" y="5388"/>
                    </a:lnTo>
                    <a:lnTo>
                      <a:pt x="6300" y="5015"/>
                    </a:lnTo>
                    <a:lnTo>
                      <a:pt x="5927" y="4559"/>
                    </a:lnTo>
                    <a:lnTo>
                      <a:pt x="5595" y="4061"/>
                    </a:lnTo>
                    <a:lnTo>
                      <a:pt x="5222" y="3481"/>
                    </a:lnTo>
                    <a:lnTo>
                      <a:pt x="4891" y="2860"/>
                    </a:lnTo>
                    <a:lnTo>
                      <a:pt x="4559" y="2197"/>
                    </a:lnTo>
                    <a:lnTo>
                      <a:pt x="4228" y="1409"/>
                    </a:lnTo>
                    <a:lnTo>
                      <a:pt x="3938" y="622"/>
                    </a:lnTo>
                    <a:lnTo>
                      <a:pt x="1824" y="83"/>
                    </a:lnTo>
                    <a:lnTo>
                      <a:pt x="1575" y="42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61"/>
              <p:cNvSpPr/>
              <p:nvPr/>
            </p:nvSpPr>
            <p:spPr>
              <a:xfrm>
                <a:off x="3087325" y="4390350"/>
                <a:ext cx="1160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4477" extrusionOk="0">
                    <a:moveTo>
                      <a:pt x="0" y="0"/>
                    </a:moveTo>
                    <a:lnTo>
                      <a:pt x="83" y="746"/>
                    </a:lnTo>
                    <a:lnTo>
                      <a:pt x="208" y="1492"/>
                    </a:lnTo>
                    <a:lnTo>
                      <a:pt x="332" y="2197"/>
                    </a:lnTo>
                    <a:lnTo>
                      <a:pt x="498" y="2943"/>
                    </a:lnTo>
                    <a:lnTo>
                      <a:pt x="1492" y="3399"/>
                    </a:lnTo>
                    <a:lnTo>
                      <a:pt x="2528" y="3813"/>
                    </a:lnTo>
                    <a:lnTo>
                      <a:pt x="3565" y="4186"/>
                    </a:lnTo>
                    <a:lnTo>
                      <a:pt x="4642" y="4476"/>
                    </a:lnTo>
                    <a:lnTo>
                      <a:pt x="4393" y="3855"/>
                    </a:lnTo>
                    <a:lnTo>
                      <a:pt x="4228" y="3192"/>
                    </a:lnTo>
                    <a:lnTo>
                      <a:pt x="4103" y="2529"/>
                    </a:lnTo>
                    <a:lnTo>
                      <a:pt x="4020" y="1865"/>
                    </a:lnTo>
                    <a:lnTo>
                      <a:pt x="3938" y="871"/>
                    </a:lnTo>
                    <a:lnTo>
                      <a:pt x="3938" y="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61"/>
              <p:cNvSpPr/>
              <p:nvPr/>
            </p:nvSpPr>
            <p:spPr>
              <a:xfrm>
                <a:off x="2909125" y="2491225"/>
                <a:ext cx="397875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15915" h="78328" extrusionOk="0">
                    <a:moveTo>
                      <a:pt x="3979" y="0"/>
                    </a:moveTo>
                    <a:lnTo>
                      <a:pt x="3606" y="4435"/>
                    </a:lnTo>
                    <a:lnTo>
                      <a:pt x="3233" y="9242"/>
                    </a:lnTo>
                    <a:lnTo>
                      <a:pt x="2777" y="15169"/>
                    </a:lnTo>
                    <a:lnTo>
                      <a:pt x="2363" y="21675"/>
                    </a:lnTo>
                    <a:lnTo>
                      <a:pt x="2155" y="24991"/>
                    </a:lnTo>
                    <a:lnTo>
                      <a:pt x="1990" y="28265"/>
                    </a:lnTo>
                    <a:lnTo>
                      <a:pt x="1865" y="31497"/>
                    </a:lnTo>
                    <a:lnTo>
                      <a:pt x="1782" y="34522"/>
                    </a:lnTo>
                    <a:lnTo>
                      <a:pt x="1741" y="37382"/>
                    </a:lnTo>
                    <a:lnTo>
                      <a:pt x="1782" y="39910"/>
                    </a:lnTo>
                    <a:lnTo>
                      <a:pt x="1451" y="41485"/>
                    </a:lnTo>
                    <a:lnTo>
                      <a:pt x="1161" y="43101"/>
                    </a:lnTo>
                    <a:lnTo>
                      <a:pt x="871" y="44717"/>
                    </a:lnTo>
                    <a:lnTo>
                      <a:pt x="663" y="46334"/>
                    </a:lnTo>
                    <a:lnTo>
                      <a:pt x="456" y="47991"/>
                    </a:lnTo>
                    <a:lnTo>
                      <a:pt x="332" y="49649"/>
                    </a:lnTo>
                    <a:lnTo>
                      <a:pt x="207" y="51265"/>
                    </a:lnTo>
                    <a:lnTo>
                      <a:pt x="125" y="52923"/>
                    </a:lnTo>
                    <a:lnTo>
                      <a:pt x="42" y="54539"/>
                    </a:lnTo>
                    <a:lnTo>
                      <a:pt x="0" y="56156"/>
                    </a:lnTo>
                    <a:lnTo>
                      <a:pt x="0" y="59305"/>
                    </a:lnTo>
                    <a:lnTo>
                      <a:pt x="83" y="62372"/>
                    </a:lnTo>
                    <a:lnTo>
                      <a:pt x="207" y="65232"/>
                    </a:lnTo>
                    <a:lnTo>
                      <a:pt x="373" y="67926"/>
                    </a:lnTo>
                    <a:lnTo>
                      <a:pt x="580" y="70371"/>
                    </a:lnTo>
                    <a:lnTo>
                      <a:pt x="788" y="72567"/>
                    </a:lnTo>
                    <a:lnTo>
                      <a:pt x="995" y="74432"/>
                    </a:lnTo>
                    <a:lnTo>
                      <a:pt x="1368" y="77084"/>
                    </a:lnTo>
                    <a:lnTo>
                      <a:pt x="1492" y="78038"/>
                    </a:lnTo>
                    <a:lnTo>
                      <a:pt x="4642" y="78328"/>
                    </a:lnTo>
                    <a:lnTo>
                      <a:pt x="4642" y="77292"/>
                    </a:lnTo>
                    <a:lnTo>
                      <a:pt x="4766" y="74432"/>
                    </a:lnTo>
                    <a:lnTo>
                      <a:pt x="4973" y="70122"/>
                    </a:lnTo>
                    <a:lnTo>
                      <a:pt x="5098" y="67553"/>
                    </a:lnTo>
                    <a:lnTo>
                      <a:pt x="5305" y="64734"/>
                    </a:lnTo>
                    <a:lnTo>
                      <a:pt x="5512" y="61751"/>
                    </a:lnTo>
                    <a:lnTo>
                      <a:pt x="5802" y="58642"/>
                    </a:lnTo>
                    <a:lnTo>
                      <a:pt x="6134" y="55451"/>
                    </a:lnTo>
                    <a:lnTo>
                      <a:pt x="6507" y="52219"/>
                    </a:lnTo>
                    <a:lnTo>
                      <a:pt x="6921" y="49028"/>
                    </a:lnTo>
                    <a:lnTo>
                      <a:pt x="7419" y="45836"/>
                    </a:lnTo>
                    <a:lnTo>
                      <a:pt x="7957" y="42811"/>
                    </a:lnTo>
                    <a:lnTo>
                      <a:pt x="8247" y="41361"/>
                    </a:lnTo>
                    <a:lnTo>
                      <a:pt x="8579" y="39910"/>
                    </a:lnTo>
                    <a:lnTo>
                      <a:pt x="9076" y="37589"/>
                    </a:lnTo>
                    <a:lnTo>
                      <a:pt x="9656" y="34937"/>
                    </a:lnTo>
                    <a:lnTo>
                      <a:pt x="10817" y="28845"/>
                    </a:lnTo>
                    <a:lnTo>
                      <a:pt x="12060" y="22255"/>
                    </a:lnTo>
                    <a:lnTo>
                      <a:pt x="13262" y="15666"/>
                    </a:lnTo>
                    <a:lnTo>
                      <a:pt x="15168" y="4642"/>
                    </a:lnTo>
                    <a:lnTo>
                      <a:pt x="1591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61"/>
              <p:cNvSpPr/>
              <p:nvPr/>
            </p:nvSpPr>
            <p:spPr>
              <a:xfrm>
                <a:off x="2909125" y="2491225"/>
                <a:ext cx="397875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15915" h="78328" fill="none" extrusionOk="0">
                    <a:moveTo>
                      <a:pt x="15914" y="0"/>
                    </a:moveTo>
                    <a:lnTo>
                      <a:pt x="15914" y="0"/>
                    </a:lnTo>
                    <a:lnTo>
                      <a:pt x="15168" y="4642"/>
                    </a:lnTo>
                    <a:lnTo>
                      <a:pt x="13262" y="15666"/>
                    </a:lnTo>
                    <a:lnTo>
                      <a:pt x="12060" y="22255"/>
                    </a:lnTo>
                    <a:lnTo>
                      <a:pt x="10817" y="28845"/>
                    </a:lnTo>
                    <a:lnTo>
                      <a:pt x="9656" y="34937"/>
                    </a:lnTo>
                    <a:lnTo>
                      <a:pt x="9076" y="37589"/>
                    </a:lnTo>
                    <a:lnTo>
                      <a:pt x="8579" y="39910"/>
                    </a:lnTo>
                    <a:lnTo>
                      <a:pt x="8579" y="39910"/>
                    </a:lnTo>
                    <a:lnTo>
                      <a:pt x="8247" y="41361"/>
                    </a:lnTo>
                    <a:lnTo>
                      <a:pt x="7957" y="42811"/>
                    </a:lnTo>
                    <a:lnTo>
                      <a:pt x="7419" y="45836"/>
                    </a:lnTo>
                    <a:lnTo>
                      <a:pt x="6921" y="49028"/>
                    </a:lnTo>
                    <a:lnTo>
                      <a:pt x="6507" y="52219"/>
                    </a:lnTo>
                    <a:lnTo>
                      <a:pt x="6134" y="55451"/>
                    </a:lnTo>
                    <a:lnTo>
                      <a:pt x="5802" y="58642"/>
                    </a:lnTo>
                    <a:lnTo>
                      <a:pt x="5512" y="61751"/>
                    </a:lnTo>
                    <a:lnTo>
                      <a:pt x="5305" y="64734"/>
                    </a:lnTo>
                    <a:lnTo>
                      <a:pt x="5098" y="67553"/>
                    </a:lnTo>
                    <a:lnTo>
                      <a:pt x="4973" y="70122"/>
                    </a:lnTo>
                    <a:lnTo>
                      <a:pt x="4766" y="74432"/>
                    </a:lnTo>
                    <a:lnTo>
                      <a:pt x="4642" y="77292"/>
                    </a:lnTo>
                    <a:lnTo>
                      <a:pt x="4642" y="78328"/>
                    </a:lnTo>
                    <a:lnTo>
                      <a:pt x="1492" y="78038"/>
                    </a:lnTo>
                    <a:lnTo>
                      <a:pt x="1492" y="78038"/>
                    </a:lnTo>
                    <a:lnTo>
                      <a:pt x="1368" y="77084"/>
                    </a:lnTo>
                    <a:lnTo>
                      <a:pt x="995" y="74432"/>
                    </a:lnTo>
                    <a:lnTo>
                      <a:pt x="788" y="72567"/>
                    </a:lnTo>
                    <a:lnTo>
                      <a:pt x="580" y="70371"/>
                    </a:lnTo>
                    <a:lnTo>
                      <a:pt x="373" y="67926"/>
                    </a:lnTo>
                    <a:lnTo>
                      <a:pt x="207" y="65232"/>
                    </a:lnTo>
                    <a:lnTo>
                      <a:pt x="83" y="62372"/>
                    </a:lnTo>
                    <a:lnTo>
                      <a:pt x="0" y="59305"/>
                    </a:lnTo>
                    <a:lnTo>
                      <a:pt x="0" y="56156"/>
                    </a:lnTo>
                    <a:lnTo>
                      <a:pt x="42" y="54539"/>
                    </a:lnTo>
                    <a:lnTo>
                      <a:pt x="125" y="52923"/>
                    </a:lnTo>
                    <a:lnTo>
                      <a:pt x="207" y="51265"/>
                    </a:lnTo>
                    <a:lnTo>
                      <a:pt x="332" y="49649"/>
                    </a:lnTo>
                    <a:lnTo>
                      <a:pt x="456" y="47991"/>
                    </a:lnTo>
                    <a:lnTo>
                      <a:pt x="663" y="46334"/>
                    </a:lnTo>
                    <a:lnTo>
                      <a:pt x="871" y="44717"/>
                    </a:lnTo>
                    <a:lnTo>
                      <a:pt x="1161" y="43101"/>
                    </a:lnTo>
                    <a:lnTo>
                      <a:pt x="1451" y="41485"/>
                    </a:lnTo>
                    <a:lnTo>
                      <a:pt x="1782" y="39910"/>
                    </a:lnTo>
                    <a:lnTo>
                      <a:pt x="1782" y="39910"/>
                    </a:lnTo>
                    <a:lnTo>
                      <a:pt x="1741" y="37382"/>
                    </a:lnTo>
                    <a:lnTo>
                      <a:pt x="1782" y="34522"/>
                    </a:lnTo>
                    <a:lnTo>
                      <a:pt x="1865" y="31497"/>
                    </a:lnTo>
                    <a:lnTo>
                      <a:pt x="1990" y="28265"/>
                    </a:lnTo>
                    <a:lnTo>
                      <a:pt x="2155" y="24991"/>
                    </a:lnTo>
                    <a:lnTo>
                      <a:pt x="2363" y="21675"/>
                    </a:lnTo>
                    <a:lnTo>
                      <a:pt x="2777" y="15169"/>
                    </a:lnTo>
                    <a:lnTo>
                      <a:pt x="3233" y="9242"/>
                    </a:lnTo>
                    <a:lnTo>
                      <a:pt x="3606" y="4435"/>
                    </a:lnTo>
                    <a:lnTo>
                      <a:pt x="3979" y="0"/>
                    </a:lnTo>
                    <a:lnTo>
                      <a:pt x="1591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61"/>
              <p:cNvSpPr/>
              <p:nvPr/>
            </p:nvSpPr>
            <p:spPr>
              <a:xfrm>
                <a:off x="2922600" y="4444225"/>
                <a:ext cx="204125" cy="204125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8165" extrusionOk="0">
                    <a:moveTo>
                      <a:pt x="1741" y="1"/>
                    </a:moveTo>
                    <a:lnTo>
                      <a:pt x="1492" y="42"/>
                    </a:lnTo>
                    <a:lnTo>
                      <a:pt x="1243" y="125"/>
                    </a:lnTo>
                    <a:lnTo>
                      <a:pt x="1036" y="208"/>
                    </a:lnTo>
                    <a:lnTo>
                      <a:pt x="787" y="374"/>
                    </a:lnTo>
                    <a:lnTo>
                      <a:pt x="622" y="539"/>
                    </a:lnTo>
                    <a:lnTo>
                      <a:pt x="456" y="746"/>
                    </a:lnTo>
                    <a:lnTo>
                      <a:pt x="332" y="995"/>
                    </a:lnTo>
                    <a:lnTo>
                      <a:pt x="207" y="1741"/>
                    </a:lnTo>
                    <a:lnTo>
                      <a:pt x="124" y="2487"/>
                    </a:lnTo>
                    <a:lnTo>
                      <a:pt x="41" y="3150"/>
                    </a:lnTo>
                    <a:lnTo>
                      <a:pt x="0" y="3938"/>
                    </a:lnTo>
                    <a:lnTo>
                      <a:pt x="0" y="5595"/>
                    </a:lnTo>
                    <a:lnTo>
                      <a:pt x="83" y="7543"/>
                    </a:lnTo>
                    <a:lnTo>
                      <a:pt x="456" y="7543"/>
                    </a:lnTo>
                    <a:lnTo>
                      <a:pt x="580" y="4393"/>
                    </a:lnTo>
                    <a:lnTo>
                      <a:pt x="622" y="4228"/>
                    </a:lnTo>
                    <a:lnTo>
                      <a:pt x="622" y="4103"/>
                    </a:lnTo>
                    <a:lnTo>
                      <a:pt x="705" y="4020"/>
                    </a:lnTo>
                    <a:lnTo>
                      <a:pt x="746" y="3979"/>
                    </a:lnTo>
                    <a:lnTo>
                      <a:pt x="829" y="3979"/>
                    </a:lnTo>
                    <a:lnTo>
                      <a:pt x="912" y="4020"/>
                    </a:lnTo>
                    <a:lnTo>
                      <a:pt x="1078" y="4228"/>
                    </a:lnTo>
                    <a:lnTo>
                      <a:pt x="1243" y="4518"/>
                    </a:lnTo>
                    <a:lnTo>
                      <a:pt x="1451" y="4891"/>
                    </a:lnTo>
                    <a:lnTo>
                      <a:pt x="1575" y="5305"/>
                    </a:lnTo>
                    <a:lnTo>
                      <a:pt x="1699" y="5720"/>
                    </a:lnTo>
                    <a:lnTo>
                      <a:pt x="1824" y="6176"/>
                    </a:lnTo>
                    <a:lnTo>
                      <a:pt x="1948" y="6590"/>
                    </a:lnTo>
                    <a:lnTo>
                      <a:pt x="2155" y="7004"/>
                    </a:lnTo>
                    <a:lnTo>
                      <a:pt x="2279" y="7170"/>
                    </a:lnTo>
                    <a:lnTo>
                      <a:pt x="2445" y="7377"/>
                    </a:lnTo>
                    <a:lnTo>
                      <a:pt x="2611" y="7543"/>
                    </a:lnTo>
                    <a:lnTo>
                      <a:pt x="2860" y="7667"/>
                    </a:lnTo>
                    <a:lnTo>
                      <a:pt x="3067" y="7833"/>
                    </a:lnTo>
                    <a:lnTo>
                      <a:pt x="3357" y="7916"/>
                    </a:lnTo>
                    <a:lnTo>
                      <a:pt x="3647" y="8040"/>
                    </a:lnTo>
                    <a:lnTo>
                      <a:pt x="3979" y="8082"/>
                    </a:lnTo>
                    <a:lnTo>
                      <a:pt x="4352" y="8165"/>
                    </a:lnTo>
                    <a:lnTo>
                      <a:pt x="7211" y="8165"/>
                    </a:lnTo>
                    <a:lnTo>
                      <a:pt x="7667" y="8082"/>
                    </a:lnTo>
                    <a:lnTo>
                      <a:pt x="7999" y="7999"/>
                    </a:lnTo>
                    <a:lnTo>
                      <a:pt x="8123" y="7916"/>
                    </a:lnTo>
                    <a:lnTo>
                      <a:pt x="8164" y="7833"/>
                    </a:lnTo>
                    <a:lnTo>
                      <a:pt x="8164" y="7750"/>
                    </a:lnTo>
                    <a:lnTo>
                      <a:pt x="8164" y="7667"/>
                    </a:lnTo>
                    <a:lnTo>
                      <a:pt x="8081" y="7585"/>
                    </a:lnTo>
                    <a:lnTo>
                      <a:pt x="7999" y="7460"/>
                    </a:lnTo>
                    <a:lnTo>
                      <a:pt x="7667" y="7212"/>
                    </a:lnTo>
                    <a:lnTo>
                      <a:pt x="7294" y="7004"/>
                    </a:lnTo>
                    <a:lnTo>
                      <a:pt x="6962" y="6839"/>
                    </a:lnTo>
                    <a:lnTo>
                      <a:pt x="6589" y="6673"/>
                    </a:lnTo>
                    <a:lnTo>
                      <a:pt x="6341" y="6383"/>
                    </a:lnTo>
                    <a:lnTo>
                      <a:pt x="6051" y="5968"/>
                    </a:lnTo>
                    <a:lnTo>
                      <a:pt x="5719" y="5347"/>
                    </a:lnTo>
                    <a:lnTo>
                      <a:pt x="5346" y="4518"/>
                    </a:lnTo>
                    <a:lnTo>
                      <a:pt x="4973" y="3440"/>
                    </a:lnTo>
                    <a:lnTo>
                      <a:pt x="4766" y="2819"/>
                    </a:lnTo>
                    <a:lnTo>
                      <a:pt x="4600" y="2156"/>
                    </a:lnTo>
                    <a:lnTo>
                      <a:pt x="4434" y="1368"/>
                    </a:lnTo>
                    <a:lnTo>
                      <a:pt x="4310" y="581"/>
                    </a:lnTo>
                    <a:lnTo>
                      <a:pt x="2279" y="42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61"/>
              <p:cNvSpPr/>
              <p:nvPr/>
            </p:nvSpPr>
            <p:spPr>
              <a:xfrm>
                <a:off x="2927775" y="4390350"/>
                <a:ext cx="1119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228" extrusionOk="0">
                    <a:moveTo>
                      <a:pt x="0" y="0"/>
                    </a:moveTo>
                    <a:lnTo>
                      <a:pt x="42" y="1078"/>
                    </a:lnTo>
                    <a:lnTo>
                      <a:pt x="83" y="2031"/>
                    </a:lnTo>
                    <a:lnTo>
                      <a:pt x="166" y="2943"/>
                    </a:lnTo>
                    <a:lnTo>
                      <a:pt x="1451" y="3357"/>
                    </a:lnTo>
                    <a:lnTo>
                      <a:pt x="2777" y="3772"/>
                    </a:lnTo>
                    <a:lnTo>
                      <a:pt x="4393" y="4228"/>
                    </a:lnTo>
                    <a:lnTo>
                      <a:pt x="4269" y="3606"/>
                    </a:lnTo>
                    <a:lnTo>
                      <a:pt x="4186" y="2943"/>
                    </a:lnTo>
                    <a:lnTo>
                      <a:pt x="4227" y="2321"/>
                    </a:lnTo>
                    <a:lnTo>
                      <a:pt x="4269" y="1741"/>
                    </a:lnTo>
                    <a:lnTo>
                      <a:pt x="4393" y="871"/>
                    </a:lnTo>
                    <a:lnTo>
                      <a:pt x="4476" y="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61"/>
              <p:cNvSpPr/>
              <p:nvPr/>
            </p:nvSpPr>
            <p:spPr>
              <a:xfrm>
                <a:off x="2944350" y="1894450"/>
                <a:ext cx="486975" cy="647575"/>
              </a:xfrm>
              <a:custGeom>
                <a:avLst/>
                <a:gdLst/>
                <a:ahLst/>
                <a:cxnLst/>
                <a:rect l="l" t="t" r="r" b="b"/>
                <a:pathLst>
                  <a:path w="19479" h="25903" extrusionOk="0">
                    <a:moveTo>
                      <a:pt x="8952" y="0"/>
                    </a:moveTo>
                    <a:lnTo>
                      <a:pt x="7211" y="42"/>
                    </a:lnTo>
                    <a:lnTo>
                      <a:pt x="5471" y="125"/>
                    </a:lnTo>
                    <a:lnTo>
                      <a:pt x="3896" y="249"/>
                    </a:lnTo>
                    <a:lnTo>
                      <a:pt x="2445" y="373"/>
                    </a:lnTo>
                    <a:lnTo>
                      <a:pt x="2114" y="456"/>
                    </a:lnTo>
                    <a:lnTo>
                      <a:pt x="1824" y="539"/>
                    </a:lnTo>
                    <a:lnTo>
                      <a:pt x="1575" y="663"/>
                    </a:lnTo>
                    <a:lnTo>
                      <a:pt x="1326" y="788"/>
                    </a:lnTo>
                    <a:lnTo>
                      <a:pt x="1078" y="953"/>
                    </a:lnTo>
                    <a:lnTo>
                      <a:pt x="871" y="1119"/>
                    </a:lnTo>
                    <a:lnTo>
                      <a:pt x="705" y="1326"/>
                    </a:lnTo>
                    <a:lnTo>
                      <a:pt x="498" y="1534"/>
                    </a:lnTo>
                    <a:lnTo>
                      <a:pt x="373" y="1782"/>
                    </a:lnTo>
                    <a:lnTo>
                      <a:pt x="249" y="2031"/>
                    </a:lnTo>
                    <a:lnTo>
                      <a:pt x="125" y="2280"/>
                    </a:lnTo>
                    <a:lnTo>
                      <a:pt x="42" y="2528"/>
                    </a:lnTo>
                    <a:lnTo>
                      <a:pt x="0" y="2818"/>
                    </a:lnTo>
                    <a:lnTo>
                      <a:pt x="0" y="3067"/>
                    </a:lnTo>
                    <a:lnTo>
                      <a:pt x="0" y="3357"/>
                    </a:lnTo>
                    <a:lnTo>
                      <a:pt x="0" y="3647"/>
                    </a:lnTo>
                    <a:lnTo>
                      <a:pt x="83" y="3937"/>
                    </a:lnTo>
                    <a:lnTo>
                      <a:pt x="539" y="5885"/>
                    </a:lnTo>
                    <a:lnTo>
                      <a:pt x="912" y="7709"/>
                    </a:lnTo>
                    <a:lnTo>
                      <a:pt x="1244" y="9449"/>
                    </a:lnTo>
                    <a:lnTo>
                      <a:pt x="1492" y="11107"/>
                    </a:lnTo>
                    <a:lnTo>
                      <a:pt x="1741" y="12640"/>
                    </a:lnTo>
                    <a:lnTo>
                      <a:pt x="1907" y="14091"/>
                    </a:lnTo>
                    <a:lnTo>
                      <a:pt x="2031" y="15500"/>
                    </a:lnTo>
                    <a:lnTo>
                      <a:pt x="2114" y="16826"/>
                    </a:lnTo>
                    <a:lnTo>
                      <a:pt x="2197" y="18069"/>
                    </a:lnTo>
                    <a:lnTo>
                      <a:pt x="2238" y="19271"/>
                    </a:lnTo>
                    <a:lnTo>
                      <a:pt x="2238" y="21551"/>
                    </a:lnTo>
                    <a:lnTo>
                      <a:pt x="2197" y="25902"/>
                    </a:lnTo>
                    <a:lnTo>
                      <a:pt x="18235" y="25902"/>
                    </a:lnTo>
                    <a:lnTo>
                      <a:pt x="18691" y="21675"/>
                    </a:lnTo>
                    <a:lnTo>
                      <a:pt x="19064" y="17821"/>
                    </a:lnTo>
                    <a:lnTo>
                      <a:pt x="19271" y="14381"/>
                    </a:lnTo>
                    <a:lnTo>
                      <a:pt x="19437" y="11356"/>
                    </a:lnTo>
                    <a:lnTo>
                      <a:pt x="19479" y="8745"/>
                    </a:lnTo>
                    <a:lnTo>
                      <a:pt x="19479" y="6590"/>
                    </a:lnTo>
                    <a:lnTo>
                      <a:pt x="19437" y="4890"/>
                    </a:lnTo>
                    <a:lnTo>
                      <a:pt x="19396" y="3606"/>
                    </a:lnTo>
                    <a:lnTo>
                      <a:pt x="19313" y="3067"/>
                    </a:lnTo>
                    <a:lnTo>
                      <a:pt x="19147" y="2570"/>
                    </a:lnTo>
                    <a:lnTo>
                      <a:pt x="18898" y="2114"/>
                    </a:lnTo>
                    <a:lnTo>
                      <a:pt x="18608" y="1699"/>
                    </a:lnTo>
                    <a:lnTo>
                      <a:pt x="18235" y="1368"/>
                    </a:lnTo>
                    <a:lnTo>
                      <a:pt x="17779" y="1078"/>
                    </a:lnTo>
                    <a:lnTo>
                      <a:pt x="17324" y="829"/>
                    </a:lnTo>
                    <a:lnTo>
                      <a:pt x="16785" y="705"/>
                    </a:lnTo>
                    <a:lnTo>
                      <a:pt x="14713" y="373"/>
                    </a:lnTo>
                    <a:lnTo>
                      <a:pt x="13594" y="249"/>
                    </a:lnTo>
                    <a:lnTo>
                      <a:pt x="12433" y="125"/>
                    </a:lnTo>
                    <a:lnTo>
                      <a:pt x="10693" y="42"/>
                    </a:lnTo>
                    <a:lnTo>
                      <a:pt x="8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61"/>
              <p:cNvSpPr/>
              <p:nvPr/>
            </p:nvSpPr>
            <p:spPr>
              <a:xfrm>
                <a:off x="2944350" y="1894450"/>
                <a:ext cx="486975" cy="647575"/>
              </a:xfrm>
              <a:custGeom>
                <a:avLst/>
                <a:gdLst/>
                <a:ahLst/>
                <a:cxnLst/>
                <a:rect l="l" t="t" r="r" b="b"/>
                <a:pathLst>
                  <a:path w="19479" h="25903" fill="none" extrusionOk="0">
                    <a:moveTo>
                      <a:pt x="19396" y="3606"/>
                    </a:moveTo>
                    <a:lnTo>
                      <a:pt x="19396" y="3606"/>
                    </a:lnTo>
                    <a:lnTo>
                      <a:pt x="19437" y="4890"/>
                    </a:lnTo>
                    <a:lnTo>
                      <a:pt x="19479" y="6590"/>
                    </a:lnTo>
                    <a:lnTo>
                      <a:pt x="19479" y="8745"/>
                    </a:lnTo>
                    <a:lnTo>
                      <a:pt x="19437" y="11356"/>
                    </a:lnTo>
                    <a:lnTo>
                      <a:pt x="19271" y="14381"/>
                    </a:lnTo>
                    <a:lnTo>
                      <a:pt x="19064" y="17821"/>
                    </a:lnTo>
                    <a:lnTo>
                      <a:pt x="18691" y="21675"/>
                    </a:lnTo>
                    <a:lnTo>
                      <a:pt x="18235" y="25902"/>
                    </a:lnTo>
                    <a:lnTo>
                      <a:pt x="2197" y="25902"/>
                    </a:lnTo>
                    <a:lnTo>
                      <a:pt x="2197" y="25902"/>
                    </a:lnTo>
                    <a:lnTo>
                      <a:pt x="2238" y="21551"/>
                    </a:lnTo>
                    <a:lnTo>
                      <a:pt x="2238" y="19271"/>
                    </a:lnTo>
                    <a:lnTo>
                      <a:pt x="2197" y="18069"/>
                    </a:lnTo>
                    <a:lnTo>
                      <a:pt x="2114" y="16826"/>
                    </a:lnTo>
                    <a:lnTo>
                      <a:pt x="2031" y="15500"/>
                    </a:lnTo>
                    <a:lnTo>
                      <a:pt x="1907" y="14091"/>
                    </a:lnTo>
                    <a:lnTo>
                      <a:pt x="1741" y="12640"/>
                    </a:lnTo>
                    <a:lnTo>
                      <a:pt x="1492" y="11107"/>
                    </a:lnTo>
                    <a:lnTo>
                      <a:pt x="1244" y="9449"/>
                    </a:lnTo>
                    <a:lnTo>
                      <a:pt x="912" y="7709"/>
                    </a:lnTo>
                    <a:lnTo>
                      <a:pt x="539" y="5885"/>
                    </a:lnTo>
                    <a:lnTo>
                      <a:pt x="83" y="3937"/>
                    </a:lnTo>
                    <a:lnTo>
                      <a:pt x="83" y="3937"/>
                    </a:lnTo>
                    <a:lnTo>
                      <a:pt x="0" y="3647"/>
                    </a:lnTo>
                    <a:lnTo>
                      <a:pt x="0" y="3357"/>
                    </a:lnTo>
                    <a:lnTo>
                      <a:pt x="0" y="3067"/>
                    </a:lnTo>
                    <a:lnTo>
                      <a:pt x="0" y="2818"/>
                    </a:lnTo>
                    <a:lnTo>
                      <a:pt x="42" y="2528"/>
                    </a:lnTo>
                    <a:lnTo>
                      <a:pt x="125" y="2280"/>
                    </a:lnTo>
                    <a:lnTo>
                      <a:pt x="249" y="2031"/>
                    </a:lnTo>
                    <a:lnTo>
                      <a:pt x="373" y="1782"/>
                    </a:lnTo>
                    <a:lnTo>
                      <a:pt x="498" y="1534"/>
                    </a:lnTo>
                    <a:lnTo>
                      <a:pt x="705" y="1326"/>
                    </a:lnTo>
                    <a:lnTo>
                      <a:pt x="871" y="1119"/>
                    </a:lnTo>
                    <a:lnTo>
                      <a:pt x="1078" y="953"/>
                    </a:lnTo>
                    <a:lnTo>
                      <a:pt x="1326" y="788"/>
                    </a:lnTo>
                    <a:lnTo>
                      <a:pt x="1575" y="663"/>
                    </a:lnTo>
                    <a:lnTo>
                      <a:pt x="1824" y="539"/>
                    </a:lnTo>
                    <a:lnTo>
                      <a:pt x="2114" y="456"/>
                    </a:lnTo>
                    <a:lnTo>
                      <a:pt x="2114" y="456"/>
                    </a:lnTo>
                    <a:lnTo>
                      <a:pt x="2445" y="373"/>
                    </a:lnTo>
                    <a:lnTo>
                      <a:pt x="2445" y="373"/>
                    </a:lnTo>
                    <a:lnTo>
                      <a:pt x="3896" y="249"/>
                    </a:lnTo>
                    <a:lnTo>
                      <a:pt x="5471" y="125"/>
                    </a:lnTo>
                    <a:lnTo>
                      <a:pt x="5471" y="125"/>
                    </a:lnTo>
                    <a:lnTo>
                      <a:pt x="7211" y="42"/>
                    </a:lnTo>
                    <a:lnTo>
                      <a:pt x="8952" y="0"/>
                    </a:lnTo>
                    <a:lnTo>
                      <a:pt x="10693" y="42"/>
                    </a:lnTo>
                    <a:lnTo>
                      <a:pt x="12433" y="125"/>
                    </a:lnTo>
                    <a:lnTo>
                      <a:pt x="12433" y="125"/>
                    </a:lnTo>
                    <a:lnTo>
                      <a:pt x="13594" y="249"/>
                    </a:lnTo>
                    <a:lnTo>
                      <a:pt x="14713" y="373"/>
                    </a:lnTo>
                    <a:lnTo>
                      <a:pt x="16785" y="705"/>
                    </a:lnTo>
                    <a:lnTo>
                      <a:pt x="16785" y="705"/>
                    </a:lnTo>
                    <a:lnTo>
                      <a:pt x="17324" y="829"/>
                    </a:lnTo>
                    <a:lnTo>
                      <a:pt x="17779" y="1078"/>
                    </a:lnTo>
                    <a:lnTo>
                      <a:pt x="18235" y="1368"/>
                    </a:lnTo>
                    <a:lnTo>
                      <a:pt x="18608" y="1699"/>
                    </a:lnTo>
                    <a:lnTo>
                      <a:pt x="18898" y="2114"/>
                    </a:lnTo>
                    <a:lnTo>
                      <a:pt x="19147" y="2570"/>
                    </a:lnTo>
                    <a:lnTo>
                      <a:pt x="19313" y="3067"/>
                    </a:lnTo>
                    <a:lnTo>
                      <a:pt x="19396" y="360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61"/>
              <p:cNvSpPr/>
              <p:nvPr/>
            </p:nvSpPr>
            <p:spPr>
              <a:xfrm>
                <a:off x="3101825" y="1707950"/>
                <a:ext cx="180300" cy="29842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11937" extrusionOk="0">
                    <a:moveTo>
                      <a:pt x="374" y="0"/>
                    </a:moveTo>
                    <a:lnTo>
                      <a:pt x="581" y="912"/>
                    </a:lnTo>
                    <a:lnTo>
                      <a:pt x="747" y="1990"/>
                    </a:lnTo>
                    <a:lnTo>
                      <a:pt x="871" y="3067"/>
                    </a:lnTo>
                    <a:lnTo>
                      <a:pt x="954" y="4228"/>
                    </a:lnTo>
                    <a:lnTo>
                      <a:pt x="954" y="4766"/>
                    </a:lnTo>
                    <a:lnTo>
                      <a:pt x="912" y="5305"/>
                    </a:lnTo>
                    <a:lnTo>
                      <a:pt x="871" y="5844"/>
                    </a:lnTo>
                    <a:lnTo>
                      <a:pt x="747" y="6300"/>
                    </a:lnTo>
                    <a:lnTo>
                      <a:pt x="622" y="6756"/>
                    </a:lnTo>
                    <a:lnTo>
                      <a:pt x="457" y="7170"/>
                    </a:lnTo>
                    <a:lnTo>
                      <a:pt x="249" y="7543"/>
                    </a:lnTo>
                    <a:lnTo>
                      <a:pt x="1" y="7875"/>
                    </a:lnTo>
                    <a:lnTo>
                      <a:pt x="291" y="8248"/>
                    </a:lnTo>
                    <a:lnTo>
                      <a:pt x="664" y="8662"/>
                    </a:lnTo>
                    <a:lnTo>
                      <a:pt x="1244" y="9201"/>
                    </a:lnTo>
                    <a:lnTo>
                      <a:pt x="1990" y="9822"/>
                    </a:lnTo>
                    <a:lnTo>
                      <a:pt x="2487" y="10195"/>
                    </a:lnTo>
                    <a:lnTo>
                      <a:pt x="2985" y="10527"/>
                    </a:lnTo>
                    <a:lnTo>
                      <a:pt x="3565" y="10900"/>
                    </a:lnTo>
                    <a:lnTo>
                      <a:pt x="4228" y="11232"/>
                    </a:lnTo>
                    <a:lnTo>
                      <a:pt x="4932" y="11605"/>
                    </a:lnTo>
                    <a:lnTo>
                      <a:pt x="5720" y="11936"/>
                    </a:lnTo>
                    <a:lnTo>
                      <a:pt x="6134" y="11687"/>
                    </a:lnTo>
                    <a:lnTo>
                      <a:pt x="6466" y="11356"/>
                    </a:lnTo>
                    <a:lnTo>
                      <a:pt x="6714" y="11024"/>
                    </a:lnTo>
                    <a:lnTo>
                      <a:pt x="6922" y="10693"/>
                    </a:lnTo>
                    <a:lnTo>
                      <a:pt x="7046" y="10361"/>
                    </a:lnTo>
                    <a:lnTo>
                      <a:pt x="7170" y="10030"/>
                    </a:lnTo>
                    <a:lnTo>
                      <a:pt x="7212" y="9698"/>
                    </a:lnTo>
                    <a:lnTo>
                      <a:pt x="7212" y="9367"/>
                    </a:lnTo>
                    <a:lnTo>
                      <a:pt x="7170" y="8786"/>
                    </a:lnTo>
                    <a:lnTo>
                      <a:pt x="7087" y="8289"/>
                    </a:lnTo>
                    <a:lnTo>
                      <a:pt x="7005" y="7999"/>
                    </a:lnTo>
                    <a:lnTo>
                      <a:pt x="6963" y="7875"/>
                    </a:lnTo>
                    <a:lnTo>
                      <a:pt x="6507" y="7750"/>
                    </a:lnTo>
                    <a:lnTo>
                      <a:pt x="6134" y="7585"/>
                    </a:lnTo>
                    <a:lnTo>
                      <a:pt x="5803" y="7419"/>
                    </a:lnTo>
                    <a:lnTo>
                      <a:pt x="5513" y="7212"/>
                    </a:lnTo>
                    <a:lnTo>
                      <a:pt x="5264" y="6963"/>
                    </a:lnTo>
                    <a:lnTo>
                      <a:pt x="5057" y="6714"/>
                    </a:lnTo>
                    <a:lnTo>
                      <a:pt x="4891" y="6466"/>
                    </a:lnTo>
                    <a:lnTo>
                      <a:pt x="4808" y="6217"/>
                    </a:lnTo>
                    <a:lnTo>
                      <a:pt x="4725" y="5927"/>
                    </a:lnTo>
                    <a:lnTo>
                      <a:pt x="4642" y="5595"/>
                    </a:lnTo>
                    <a:lnTo>
                      <a:pt x="4642" y="5305"/>
                    </a:lnTo>
                    <a:lnTo>
                      <a:pt x="4642" y="4974"/>
                    </a:lnTo>
                    <a:lnTo>
                      <a:pt x="4684" y="4311"/>
                    </a:lnTo>
                    <a:lnTo>
                      <a:pt x="4808" y="3689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61"/>
              <p:cNvSpPr/>
              <p:nvPr/>
            </p:nvSpPr>
            <p:spPr>
              <a:xfrm>
                <a:off x="3101825" y="1707950"/>
                <a:ext cx="180300" cy="29842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11937" fill="none" extrusionOk="0">
                    <a:moveTo>
                      <a:pt x="374" y="0"/>
                    </a:moveTo>
                    <a:lnTo>
                      <a:pt x="374" y="0"/>
                    </a:lnTo>
                    <a:lnTo>
                      <a:pt x="581" y="912"/>
                    </a:lnTo>
                    <a:lnTo>
                      <a:pt x="747" y="1990"/>
                    </a:lnTo>
                    <a:lnTo>
                      <a:pt x="871" y="3067"/>
                    </a:lnTo>
                    <a:lnTo>
                      <a:pt x="954" y="4228"/>
                    </a:lnTo>
                    <a:lnTo>
                      <a:pt x="954" y="4766"/>
                    </a:lnTo>
                    <a:lnTo>
                      <a:pt x="912" y="5305"/>
                    </a:lnTo>
                    <a:lnTo>
                      <a:pt x="871" y="5844"/>
                    </a:lnTo>
                    <a:lnTo>
                      <a:pt x="747" y="6300"/>
                    </a:lnTo>
                    <a:lnTo>
                      <a:pt x="622" y="6756"/>
                    </a:lnTo>
                    <a:lnTo>
                      <a:pt x="457" y="7170"/>
                    </a:lnTo>
                    <a:lnTo>
                      <a:pt x="249" y="7543"/>
                    </a:lnTo>
                    <a:lnTo>
                      <a:pt x="1" y="7875"/>
                    </a:lnTo>
                    <a:lnTo>
                      <a:pt x="1" y="7875"/>
                    </a:lnTo>
                    <a:lnTo>
                      <a:pt x="291" y="8248"/>
                    </a:lnTo>
                    <a:lnTo>
                      <a:pt x="664" y="8662"/>
                    </a:lnTo>
                    <a:lnTo>
                      <a:pt x="1244" y="9201"/>
                    </a:lnTo>
                    <a:lnTo>
                      <a:pt x="1990" y="9822"/>
                    </a:lnTo>
                    <a:lnTo>
                      <a:pt x="2487" y="10195"/>
                    </a:lnTo>
                    <a:lnTo>
                      <a:pt x="2985" y="10527"/>
                    </a:lnTo>
                    <a:lnTo>
                      <a:pt x="3565" y="10900"/>
                    </a:lnTo>
                    <a:lnTo>
                      <a:pt x="4228" y="11232"/>
                    </a:lnTo>
                    <a:lnTo>
                      <a:pt x="4932" y="11605"/>
                    </a:lnTo>
                    <a:lnTo>
                      <a:pt x="5720" y="11936"/>
                    </a:lnTo>
                    <a:lnTo>
                      <a:pt x="5720" y="11936"/>
                    </a:lnTo>
                    <a:lnTo>
                      <a:pt x="6134" y="11687"/>
                    </a:lnTo>
                    <a:lnTo>
                      <a:pt x="6466" y="11356"/>
                    </a:lnTo>
                    <a:lnTo>
                      <a:pt x="6714" y="11024"/>
                    </a:lnTo>
                    <a:lnTo>
                      <a:pt x="6922" y="10693"/>
                    </a:lnTo>
                    <a:lnTo>
                      <a:pt x="7046" y="10361"/>
                    </a:lnTo>
                    <a:lnTo>
                      <a:pt x="7170" y="10030"/>
                    </a:lnTo>
                    <a:lnTo>
                      <a:pt x="7212" y="9698"/>
                    </a:lnTo>
                    <a:lnTo>
                      <a:pt x="7212" y="9367"/>
                    </a:lnTo>
                    <a:lnTo>
                      <a:pt x="7170" y="8786"/>
                    </a:lnTo>
                    <a:lnTo>
                      <a:pt x="7087" y="8289"/>
                    </a:lnTo>
                    <a:lnTo>
                      <a:pt x="7005" y="7999"/>
                    </a:lnTo>
                    <a:lnTo>
                      <a:pt x="6963" y="7875"/>
                    </a:lnTo>
                    <a:lnTo>
                      <a:pt x="6963" y="7875"/>
                    </a:lnTo>
                    <a:lnTo>
                      <a:pt x="6507" y="7750"/>
                    </a:lnTo>
                    <a:lnTo>
                      <a:pt x="6134" y="7585"/>
                    </a:lnTo>
                    <a:lnTo>
                      <a:pt x="5803" y="7419"/>
                    </a:lnTo>
                    <a:lnTo>
                      <a:pt x="5513" y="7212"/>
                    </a:lnTo>
                    <a:lnTo>
                      <a:pt x="5264" y="6963"/>
                    </a:lnTo>
                    <a:lnTo>
                      <a:pt x="5057" y="6714"/>
                    </a:lnTo>
                    <a:lnTo>
                      <a:pt x="4891" y="6466"/>
                    </a:lnTo>
                    <a:lnTo>
                      <a:pt x="4808" y="6217"/>
                    </a:lnTo>
                    <a:lnTo>
                      <a:pt x="4725" y="5927"/>
                    </a:lnTo>
                    <a:lnTo>
                      <a:pt x="4642" y="5595"/>
                    </a:lnTo>
                    <a:lnTo>
                      <a:pt x="4642" y="5305"/>
                    </a:lnTo>
                    <a:lnTo>
                      <a:pt x="4642" y="4974"/>
                    </a:lnTo>
                    <a:lnTo>
                      <a:pt x="4684" y="4311"/>
                    </a:lnTo>
                    <a:lnTo>
                      <a:pt x="4808" y="3689"/>
                    </a:lnTo>
                    <a:lnTo>
                      <a:pt x="37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61"/>
              <p:cNvSpPr/>
              <p:nvPr/>
            </p:nvSpPr>
            <p:spPr>
              <a:xfrm>
                <a:off x="3156750" y="1745250"/>
                <a:ext cx="653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56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61"/>
              <p:cNvSpPr/>
              <p:nvPr/>
            </p:nvSpPr>
            <p:spPr>
              <a:xfrm>
                <a:off x="3156750" y="1745250"/>
                <a:ext cx="653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5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61"/>
              <p:cNvSpPr/>
              <p:nvPr/>
            </p:nvSpPr>
            <p:spPr>
              <a:xfrm>
                <a:off x="3154675" y="1745250"/>
                <a:ext cx="67375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399" extrusionOk="0">
                    <a:moveTo>
                      <a:pt x="83" y="0"/>
                    </a:moveTo>
                    <a:lnTo>
                      <a:pt x="42" y="332"/>
                    </a:lnTo>
                    <a:lnTo>
                      <a:pt x="0" y="622"/>
                    </a:lnTo>
                    <a:lnTo>
                      <a:pt x="0" y="912"/>
                    </a:lnTo>
                    <a:lnTo>
                      <a:pt x="42" y="1202"/>
                    </a:lnTo>
                    <a:lnTo>
                      <a:pt x="83" y="1409"/>
                    </a:lnTo>
                    <a:lnTo>
                      <a:pt x="166" y="1575"/>
                    </a:lnTo>
                    <a:lnTo>
                      <a:pt x="373" y="1948"/>
                    </a:lnTo>
                    <a:lnTo>
                      <a:pt x="663" y="2321"/>
                    </a:lnTo>
                    <a:lnTo>
                      <a:pt x="995" y="2653"/>
                    </a:lnTo>
                    <a:lnTo>
                      <a:pt x="1368" y="2901"/>
                    </a:lnTo>
                    <a:lnTo>
                      <a:pt x="1741" y="3150"/>
                    </a:lnTo>
                    <a:lnTo>
                      <a:pt x="2114" y="3316"/>
                    </a:lnTo>
                    <a:lnTo>
                      <a:pt x="2528" y="3399"/>
                    </a:lnTo>
                    <a:lnTo>
                      <a:pt x="2570" y="2777"/>
                    </a:lnTo>
                    <a:lnTo>
                      <a:pt x="2694" y="215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61"/>
              <p:cNvSpPr/>
              <p:nvPr/>
            </p:nvSpPr>
            <p:spPr>
              <a:xfrm>
                <a:off x="3154675" y="1745250"/>
                <a:ext cx="67375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399" fill="none" extrusionOk="0">
                    <a:moveTo>
                      <a:pt x="83" y="0"/>
                    </a:moveTo>
                    <a:lnTo>
                      <a:pt x="83" y="0"/>
                    </a:lnTo>
                    <a:lnTo>
                      <a:pt x="42" y="332"/>
                    </a:lnTo>
                    <a:lnTo>
                      <a:pt x="0" y="622"/>
                    </a:lnTo>
                    <a:lnTo>
                      <a:pt x="0" y="912"/>
                    </a:lnTo>
                    <a:lnTo>
                      <a:pt x="42" y="1202"/>
                    </a:lnTo>
                    <a:lnTo>
                      <a:pt x="42" y="1202"/>
                    </a:lnTo>
                    <a:lnTo>
                      <a:pt x="83" y="1409"/>
                    </a:lnTo>
                    <a:lnTo>
                      <a:pt x="166" y="1575"/>
                    </a:lnTo>
                    <a:lnTo>
                      <a:pt x="373" y="1948"/>
                    </a:lnTo>
                    <a:lnTo>
                      <a:pt x="663" y="2321"/>
                    </a:lnTo>
                    <a:lnTo>
                      <a:pt x="995" y="2653"/>
                    </a:lnTo>
                    <a:lnTo>
                      <a:pt x="1368" y="2901"/>
                    </a:lnTo>
                    <a:lnTo>
                      <a:pt x="1741" y="3150"/>
                    </a:lnTo>
                    <a:lnTo>
                      <a:pt x="2114" y="3316"/>
                    </a:lnTo>
                    <a:lnTo>
                      <a:pt x="2528" y="3399"/>
                    </a:lnTo>
                    <a:lnTo>
                      <a:pt x="2528" y="3399"/>
                    </a:lnTo>
                    <a:lnTo>
                      <a:pt x="2570" y="2777"/>
                    </a:lnTo>
                    <a:lnTo>
                      <a:pt x="2694" y="2155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61"/>
              <p:cNvSpPr/>
              <p:nvPr/>
            </p:nvSpPr>
            <p:spPr>
              <a:xfrm>
                <a:off x="3042775" y="1446850"/>
                <a:ext cx="280800" cy="354375"/>
              </a:xfrm>
              <a:custGeom>
                <a:avLst/>
                <a:gdLst/>
                <a:ahLst/>
                <a:cxnLst/>
                <a:rect l="l" t="t" r="r" b="b"/>
                <a:pathLst>
                  <a:path w="11232" h="14175" extrusionOk="0">
                    <a:moveTo>
                      <a:pt x="4435" y="1"/>
                    </a:moveTo>
                    <a:lnTo>
                      <a:pt x="3813" y="84"/>
                    </a:lnTo>
                    <a:lnTo>
                      <a:pt x="3192" y="249"/>
                    </a:lnTo>
                    <a:lnTo>
                      <a:pt x="2653" y="457"/>
                    </a:lnTo>
                    <a:lnTo>
                      <a:pt x="2114" y="788"/>
                    </a:lnTo>
                    <a:lnTo>
                      <a:pt x="1658" y="1120"/>
                    </a:lnTo>
                    <a:lnTo>
                      <a:pt x="1244" y="1576"/>
                    </a:lnTo>
                    <a:lnTo>
                      <a:pt x="871" y="2032"/>
                    </a:lnTo>
                    <a:lnTo>
                      <a:pt x="539" y="2570"/>
                    </a:lnTo>
                    <a:lnTo>
                      <a:pt x="291" y="3109"/>
                    </a:lnTo>
                    <a:lnTo>
                      <a:pt x="125" y="3731"/>
                    </a:lnTo>
                    <a:lnTo>
                      <a:pt x="42" y="4352"/>
                    </a:lnTo>
                    <a:lnTo>
                      <a:pt x="0" y="5015"/>
                    </a:lnTo>
                    <a:lnTo>
                      <a:pt x="83" y="5679"/>
                    </a:lnTo>
                    <a:lnTo>
                      <a:pt x="208" y="6342"/>
                    </a:lnTo>
                    <a:lnTo>
                      <a:pt x="912" y="8704"/>
                    </a:lnTo>
                    <a:lnTo>
                      <a:pt x="1202" y="9657"/>
                    </a:lnTo>
                    <a:lnTo>
                      <a:pt x="1575" y="10527"/>
                    </a:lnTo>
                    <a:lnTo>
                      <a:pt x="1741" y="10900"/>
                    </a:lnTo>
                    <a:lnTo>
                      <a:pt x="1948" y="11232"/>
                    </a:lnTo>
                    <a:lnTo>
                      <a:pt x="2197" y="11605"/>
                    </a:lnTo>
                    <a:lnTo>
                      <a:pt x="2446" y="11895"/>
                    </a:lnTo>
                    <a:lnTo>
                      <a:pt x="2736" y="12227"/>
                    </a:lnTo>
                    <a:lnTo>
                      <a:pt x="3026" y="12517"/>
                    </a:lnTo>
                    <a:lnTo>
                      <a:pt x="3399" y="12807"/>
                    </a:lnTo>
                    <a:lnTo>
                      <a:pt x="3772" y="13097"/>
                    </a:lnTo>
                    <a:lnTo>
                      <a:pt x="4435" y="13511"/>
                    </a:lnTo>
                    <a:lnTo>
                      <a:pt x="5056" y="13801"/>
                    </a:lnTo>
                    <a:lnTo>
                      <a:pt x="5678" y="14009"/>
                    </a:lnTo>
                    <a:lnTo>
                      <a:pt x="6341" y="14133"/>
                    </a:lnTo>
                    <a:lnTo>
                      <a:pt x="6963" y="14174"/>
                    </a:lnTo>
                    <a:lnTo>
                      <a:pt x="7584" y="14133"/>
                    </a:lnTo>
                    <a:lnTo>
                      <a:pt x="8165" y="13967"/>
                    </a:lnTo>
                    <a:lnTo>
                      <a:pt x="8745" y="13801"/>
                    </a:lnTo>
                    <a:lnTo>
                      <a:pt x="9242" y="13511"/>
                    </a:lnTo>
                    <a:lnTo>
                      <a:pt x="9740" y="13138"/>
                    </a:lnTo>
                    <a:lnTo>
                      <a:pt x="10154" y="12765"/>
                    </a:lnTo>
                    <a:lnTo>
                      <a:pt x="10527" y="12268"/>
                    </a:lnTo>
                    <a:lnTo>
                      <a:pt x="10817" y="11729"/>
                    </a:lnTo>
                    <a:lnTo>
                      <a:pt x="11024" y="11149"/>
                    </a:lnTo>
                    <a:lnTo>
                      <a:pt x="11190" y="10486"/>
                    </a:lnTo>
                    <a:lnTo>
                      <a:pt x="11231" y="9823"/>
                    </a:lnTo>
                    <a:lnTo>
                      <a:pt x="11231" y="9160"/>
                    </a:lnTo>
                    <a:lnTo>
                      <a:pt x="11149" y="8455"/>
                    </a:lnTo>
                    <a:lnTo>
                      <a:pt x="11066" y="7709"/>
                    </a:lnTo>
                    <a:lnTo>
                      <a:pt x="10941" y="6963"/>
                    </a:lnTo>
                    <a:lnTo>
                      <a:pt x="10776" y="6217"/>
                    </a:lnTo>
                    <a:lnTo>
                      <a:pt x="10527" y="5471"/>
                    </a:lnTo>
                    <a:lnTo>
                      <a:pt x="10278" y="4725"/>
                    </a:lnTo>
                    <a:lnTo>
                      <a:pt x="9947" y="4021"/>
                    </a:lnTo>
                    <a:lnTo>
                      <a:pt x="9615" y="3316"/>
                    </a:lnTo>
                    <a:lnTo>
                      <a:pt x="9201" y="2653"/>
                    </a:lnTo>
                    <a:lnTo>
                      <a:pt x="8786" y="2073"/>
                    </a:lnTo>
                    <a:lnTo>
                      <a:pt x="8289" y="1534"/>
                    </a:lnTo>
                    <a:lnTo>
                      <a:pt x="7750" y="1037"/>
                    </a:lnTo>
                    <a:lnTo>
                      <a:pt x="7129" y="664"/>
                    </a:lnTo>
                    <a:lnTo>
                      <a:pt x="6839" y="498"/>
                    </a:lnTo>
                    <a:lnTo>
                      <a:pt x="6507" y="374"/>
                    </a:lnTo>
                    <a:lnTo>
                      <a:pt x="6175" y="249"/>
                    </a:lnTo>
                    <a:lnTo>
                      <a:pt x="5844" y="125"/>
                    </a:lnTo>
                    <a:lnTo>
                      <a:pt x="5139" y="42"/>
                    </a:lnTo>
                    <a:lnTo>
                      <a:pt x="4435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61"/>
              <p:cNvSpPr/>
              <p:nvPr/>
            </p:nvSpPr>
            <p:spPr>
              <a:xfrm>
                <a:off x="3028275" y="1423025"/>
                <a:ext cx="249700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9988" h="9243" extrusionOk="0">
                    <a:moveTo>
                      <a:pt x="6009" y="1"/>
                    </a:moveTo>
                    <a:lnTo>
                      <a:pt x="5471" y="42"/>
                    </a:lnTo>
                    <a:lnTo>
                      <a:pt x="4890" y="166"/>
                    </a:lnTo>
                    <a:lnTo>
                      <a:pt x="4269" y="374"/>
                    </a:lnTo>
                    <a:lnTo>
                      <a:pt x="3606" y="622"/>
                    </a:lnTo>
                    <a:lnTo>
                      <a:pt x="2943" y="954"/>
                    </a:lnTo>
                    <a:lnTo>
                      <a:pt x="2280" y="1327"/>
                    </a:lnTo>
                    <a:lnTo>
                      <a:pt x="1658" y="1824"/>
                    </a:lnTo>
                    <a:lnTo>
                      <a:pt x="1409" y="2073"/>
                    </a:lnTo>
                    <a:lnTo>
                      <a:pt x="1119" y="2363"/>
                    </a:lnTo>
                    <a:lnTo>
                      <a:pt x="912" y="2653"/>
                    </a:lnTo>
                    <a:lnTo>
                      <a:pt x="663" y="2985"/>
                    </a:lnTo>
                    <a:lnTo>
                      <a:pt x="498" y="3316"/>
                    </a:lnTo>
                    <a:lnTo>
                      <a:pt x="332" y="3648"/>
                    </a:lnTo>
                    <a:lnTo>
                      <a:pt x="207" y="4021"/>
                    </a:lnTo>
                    <a:lnTo>
                      <a:pt x="83" y="4435"/>
                    </a:lnTo>
                    <a:lnTo>
                      <a:pt x="42" y="4808"/>
                    </a:lnTo>
                    <a:lnTo>
                      <a:pt x="0" y="5222"/>
                    </a:lnTo>
                    <a:lnTo>
                      <a:pt x="42" y="5678"/>
                    </a:lnTo>
                    <a:lnTo>
                      <a:pt x="83" y="6134"/>
                    </a:lnTo>
                    <a:lnTo>
                      <a:pt x="207" y="6590"/>
                    </a:lnTo>
                    <a:lnTo>
                      <a:pt x="373" y="7087"/>
                    </a:lnTo>
                    <a:lnTo>
                      <a:pt x="580" y="7585"/>
                    </a:lnTo>
                    <a:lnTo>
                      <a:pt x="829" y="8123"/>
                    </a:lnTo>
                    <a:lnTo>
                      <a:pt x="1161" y="8662"/>
                    </a:lnTo>
                    <a:lnTo>
                      <a:pt x="1534" y="9242"/>
                    </a:lnTo>
                    <a:lnTo>
                      <a:pt x="1699" y="9035"/>
                    </a:lnTo>
                    <a:lnTo>
                      <a:pt x="1865" y="8828"/>
                    </a:lnTo>
                    <a:lnTo>
                      <a:pt x="2031" y="8538"/>
                    </a:lnTo>
                    <a:lnTo>
                      <a:pt x="2197" y="8248"/>
                    </a:lnTo>
                    <a:lnTo>
                      <a:pt x="2487" y="7502"/>
                    </a:lnTo>
                    <a:lnTo>
                      <a:pt x="2694" y="6673"/>
                    </a:lnTo>
                    <a:lnTo>
                      <a:pt x="2901" y="5844"/>
                    </a:lnTo>
                    <a:lnTo>
                      <a:pt x="2984" y="5015"/>
                    </a:lnTo>
                    <a:lnTo>
                      <a:pt x="2984" y="4642"/>
                    </a:lnTo>
                    <a:lnTo>
                      <a:pt x="2984" y="4269"/>
                    </a:lnTo>
                    <a:lnTo>
                      <a:pt x="2943" y="3938"/>
                    </a:lnTo>
                    <a:lnTo>
                      <a:pt x="2860" y="3648"/>
                    </a:lnTo>
                    <a:lnTo>
                      <a:pt x="2860" y="3648"/>
                    </a:lnTo>
                    <a:lnTo>
                      <a:pt x="3440" y="3689"/>
                    </a:lnTo>
                    <a:lnTo>
                      <a:pt x="4020" y="3689"/>
                    </a:lnTo>
                    <a:lnTo>
                      <a:pt x="5139" y="3648"/>
                    </a:lnTo>
                    <a:lnTo>
                      <a:pt x="7128" y="3482"/>
                    </a:lnTo>
                    <a:lnTo>
                      <a:pt x="7999" y="3399"/>
                    </a:lnTo>
                    <a:lnTo>
                      <a:pt x="8372" y="3399"/>
                    </a:lnTo>
                    <a:lnTo>
                      <a:pt x="8745" y="3440"/>
                    </a:lnTo>
                    <a:lnTo>
                      <a:pt x="9118" y="3482"/>
                    </a:lnTo>
                    <a:lnTo>
                      <a:pt x="9408" y="3565"/>
                    </a:lnTo>
                    <a:lnTo>
                      <a:pt x="9698" y="3689"/>
                    </a:lnTo>
                    <a:lnTo>
                      <a:pt x="9947" y="3896"/>
                    </a:lnTo>
                    <a:lnTo>
                      <a:pt x="9988" y="3565"/>
                    </a:lnTo>
                    <a:lnTo>
                      <a:pt x="9947" y="3233"/>
                    </a:lnTo>
                    <a:lnTo>
                      <a:pt x="9864" y="2902"/>
                    </a:lnTo>
                    <a:lnTo>
                      <a:pt x="9781" y="2570"/>
                    </a:lnTo>
                    <a:lnTo>
                      <a:pt x="9656" y="2239"/>
                    </a:lnTo>
                    <a:lnTo>
                      <a:pt x="9449" y="1907"/>
                    </a:lnTo>
                    <a:lnTo>
                      <a:pt x="9242" y="1617"/>
                    </a:lnTo>
                    <a:lnTo>
                      <a:pt x="9035" y="1327"/>
                    </a:lnTo>
                    <a:lnTo>
                      <a:pt x="8745" y="1037"/>
                    </a:lnTo>
                    <a:lnTo>
                      <a:pt x="8455" y="788"/>
                    </a:lnTo>
                    <a:lnTo>
                      <a:pt x="8123" y="581"/>
                    </a:lnTo>
                    <a:lnTo>
                      <a:pt x="7750" y="374"/>
                    </a:lnTo>
                    <a:lnTo>
                      <a:pt x="7377" y="208"/>
                    </a:lnTo>
                    <a:lnTo>
                      <a:pt x="6921" y="125"/>
                    </a:lnTo>
                    <a:lnTo>
                      <a:pt x="6507" y="42"/>
                    </a:lnTo>
                    <a:lnTo>
                      <a:pt x="600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61"/>
              <p:cNvSpPr/>
              <p:nvPr/>
            </p:nvSpPr>
            <p:spPr>
              <a:xfrm>
                <a:off x="3174350" y="1592950"/>
                <a:ext cx="18675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120" extrusionOk="0">
                    <a:moveTo>
                      <a:pt x="249" y="0"/>
                    </a:moveTo>
                    <a:lnTo>
                      <a:pt x="125" y="83"/>
                    </a:lnTo>
                    <a:lnTo>
                      <a:pt x="42" y="207"/>
                    </a:lnTo>
                    <a:lnTo>
                      <a:pt x="1" y="415"/>
                    </a:lnTo>
                    <a:lnTo>
                      <a:pt x="1" y="622"/>
                    </a:lnTo>
                    <a:lnTo>
                      <a:pt x="84" y="829"/>
                    </a:lnTo>
                    <a:lnTo>
                      <a:pt x="208" y="995"/>
                    </a:lnTo>
                    <a:lnTo>
                      <a:pt x="332" y="1078"/>
                    </a:lnTo>
                    <a:lnTo>
                      <a:pt x="498" y="1119"/>
                    </a:lnTo>
                    <a:lnTo>
                      <a:pt x="622" y="1036"/>
                    </a:lnTo>
                    <a:lnTo>
                      <a:pt x="705" y="912"/>
                    </a:lnTo>
                    <a:lnTo>
                      <a:pt x="747" y="705"/>
                    </a:lnTo>
                    <a:lnTo>
                      <a:pt x="705" y="498"/>
                    </a:lnTo>
                    <a:lnTo>
                      <a:pt x="664" y="290"/>
                    </a:lnTo>
                    <a:lnTo>
                      <a:pt x="539" y="125"/>
                    </a:lnTo>
                    <a:lnTo>
                      <a:pt x="415" y="42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61"/>
              <p:cNvSpPr/>
              <p:nvPr/>
            </p:nvSpPr>
            <p:spPr>
              <a:xfrm>
                <a:off x="3264500" y="1577400"/>
                <a:ext cx="186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9" extrusionOk="0">
                    <a:moveTo>
                      <a:pt x="249" y="1"/>
                    </a:moveTo>
                    <a:lnTo>
                      <a:pt x="125" y="42"/>
                    </a:lnTo>
                    <a:lnTo>
                      <a:pt x="42" y="208"/>
                    </a:lnTo>
                    <a:lnTo>
                      <a:pt x="0" y="374"/>
                    </a:lnTo>
                    <a:lnTo>
                      <a:pt x="0" y="581"/>
                    </a:lnTo>
                    <a:lnTo>
                      <a:pt x="83" y="788"/>
                    </a:lnTo>
                    <a:lnTo>
                      <a:pt x="207" y="954"/>
                    </a:lnTo>
                    <a:lnTo>
                      <a:pt x="332" y="1037"/>
                    </a:lnTo>
                    <a:lnTo>
                      <a:pt x="456" y="1078"/>
                    </a:lnTo>
                    <a:lnTo>
                      <a:pt x="580" y="995"/>
                    </a:lnTo>
                    <a:lnTo>
                      <a:pt x="705" y="871"/>
                    </a:lnTo>
                    <a:lnTo>
                      <a:pt x="746" y="664"/>
                    </a:lnTo>
                    <a:lnTo>
                      <a:pt x="705" y="457"/>
                    </a:lnTo>
                    <a:lnTo>
                      <a:pt x="622" y="249"/>
                    </a:lnTo>
                    <a:lnTo>
                      <a:pt x="539" y="84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61"/>
              <p:cNvSpPr/>
              <p:nvPr/>
            </p:nvSpPr>
            <p:spPr>
              <a:xfrm>
                <a:off x="3268625" y="1569125"/>
                <a:ext cx="1662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15" extrusionOk="0">
                    <a:moveTo>
                      <a:pt x="664" y="0"/>
                    </a:moveTo>
                    <a:lnTo>
                      <a:pt x="1" y="332"/>
                    </a:lnTo>
                    <a:lnTo>
                      <a:pt x="125" y="415"/>
                    </a:lnTo>
                    <a:lnTo>
                      <a:pt x="291" y="415"/>
                    </a:lnTo>
                    <a:lnTo>
                      <a:pt x="374" y="373"/>
                    </a:lnTo>
                    <a:lnTo>
                      <a:pt x="498" y="290"/>
                    </a:lnTo>
                    <a:lnTo>
                      <a:pt x="623" y="83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61"/>
              <p:cNvSpPr/>
              <p:nvPr/>
            </p:nvSpPr>
            <p:spPr>
              <a:xfrm>
                <a:off x="3251025" y="1608475"/>
                <a:ext cx="3732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115" extrusionOk="0">
                    <a:moveTo>
                      <a:pt x="0" y="1"/>
                    </a:moveTo>
                    <a:lnTo>
                      <a:pt x="456" y="2115"/>
                    </a:lnTo>
                    <a:lnTo>
                      <a:pt x="746" y="2115"/>
                    </a:lnTo>
                    <a:lnTo>
                      <a:pt x="1037" y="2032"/>
                    </a:lnTo>
                    <a:lnTo>
                      <a:pt x="1285" y="1907"/>
                    </a:lnTo>
                    <a:lnTo>
                      <a:pt x="1492" y="1700"/>
                    </a:lnTo>
                    <a:lnTo>
                      <a:pt x="1078" y="1327"/>
                    </a:lnTo>
                    <a:lnTo>
                      <a:pt x="705" y="913"/>
                    </a:lnTo>
                    <a:lnTo>
                      <a:pt x="332" y="4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61"/>
              <p:cNvSpPr/>
              <p:nvPr/>
            </p:nvSpPr>
            <p:spPr>
              <a:xfrm>
                <a:off x="3187825" y="1677900"/>
                <a:ext cx="59075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830" extrusionOk="0">
                    <a:moveTo>
                      <a:pt x="83" y="1"/>
                    </a:moveTo>
                    <a:lnTo>
                      <a:pt x="0" y="42"/>
                    </a:lnTo>
                    <a:lnTo>
                      <a:pt x="0" y="83"/>
                    </a:lnTo>
                    <a:lnTo>
                      <a:pt x="0" y="166"/>
                    </a:lnTo>
                    <a:lnTo>
                      <a:pt x="415" y="456"/>
                    </a:lnTo>
                    <a:lnTo>
                      <a:pt x="829" y="664"/>
                    </a:lnTo>
                    <a:lnTo>
                      <a:pt x="1327" y="788"/>
                    </a:lnTo>
                    <a:lnTo>
                      <a:pt x="1782" y="829"/>
                    </a:lnTo>
                    <a:lnTo>
                      <a:pt x="2321" y="788"/>
                    </a:lnTo>
                    <a:lnTo>
                      <a:pt x="2363" y="747"/>
                    </a:lnTo>
                    <a:lnTo>
                      <a:pt x="2363" y="705"/>
                    </a:lnTo>
                    <a:lnTo>
                      <a:pt x="2321" y="622"/>
                    </a:lnTo>
                    <a:lnTo>
                      <a:pt x="2280" y="622"/>
                    </a:lnTo>
                    <a:lnTo>
                      <a:pt x="1990" y="664"/>
                    </a:lnTo>
                    <a:lnTo>
                      <a:pt x="1700" y="664"/>
                    </a:lnTo>
                    <a:lnTo>
                      <a:pt x="1410" y="622"/>
                    </a:lnTo>
                    <a:lnTo>
                      <a:pt x="1119" y="581"/>
                    </a:lnTo>
                    <a:lnTo>
                      <a:pt x="871" y="498"/>
                    </a:lnTo>
                    <a:lnTo>
                      <a:pt x="622" y="374"/>
                    </a:lnTo>
                    <a:lnTo>
                      <a:pt x="373" y="208"/>
                    </a:lnTo>
                    <a:lnTo>
                      <a:pt x="125" y="42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61"/>
              <p:cNvSpPr/>
              <p:nvPr/>
            </p:nvSpPr>
            <p:spPr>
              <a:xfrm>
                <a:off x="3022050" y="1620925"/>
                <a:ext cx="77725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192" extrusionOk="0">
                    <a:moveTo>
                      <a:pt x="1120" y="0"/>
                    </a:moveTo>
                    <a:lnTo>
                      <a:pt x="912" y="42"/>
                    </a:lnTo>
                    <a:lnTo>
                      <a:pt x="622" y="125"/>
                    </a:lnTo>
                    <a:lnTo>
                      <a:pt x="374" y="290"/>
                    </a:lnTo>
                    <a:lnTo>
                      <a:pt x="166" y="498"/>
                    </a:lnTo>
                    <a:lnTo>
                      <a:pt x="42" y="746"/>
                    </a:lnTo>
                    <a:lnTo>
                      <a:pt x="1" y="1036"/>
                    </a:lnTo>
                    <a:lnTo>
                      <a:pt x="1" y="1326"/>
                    </a:lnTo>
                    <a:lnTo>
                      <a:pt x="83" y="1617"/>
                    </a:lnTo>
                    <a:lnTo>
                      <a:pt x="249" y="1907"/>
                    </a:lnTo>
                    <a:lnTo>
                      <a:pt x="374" y="2114"/>
                    </a:lnTo>
                    <a:lnTo>
                      <a:pt x="581" y="2321"/>
                    </a:lnTo>
                    <a:lnTo>
                      <a:pt x="747" y="2528"/>
                    </a:lnTo>
                    <a:lnTo>
                      <a:pt x="995" y="2694"/>
                    </a:lnTo>
                    <a:lnTo>
                      <a:pt x="1202" y="2860"/>
                    </a:lnTo>
                    <a:lnTo>
                      <a:pt x="1451" y="2984"/>
                    </a:lnTo>
                    <a:lnTo>
                      <a:pt x="1700" y="3067"/>
                    </a:lnTo>
                    <a:lnTo>
                      <a:pt x="1948" y="3150"/>
                    </a:lnTo>
                    <a:lnTo>
                      <a:pt x="2280" y="3191"/>
                    </a:lnTo>
                    <a:lnTo>
                      <a:pt x="2570" y="3150"/>
                    </a:lnTo>
                    <a:lnTo>
                      <a:pt x="2777" y="3026"/>
                    </a:lnTo>
                    <a:lnTo>
                      <a:pt x="2943" y="2818"/>
                    </a:lnTo>
                    <a:lnTo>
                      <a:pt x="3067" y="2570"/>
                    </a:lnTo>
                    <a:lnTo>
                      <a:pt x="3109" y="2280"/>
                    </a:lnTo>
                    <a:lnTo>
                      <a:pt x="3067" y="1990"/>
                    </a:lnTo>
                    <a:lnTo>
                      <a:pt x="2984" y="1658"/>
                    </a:lnTo>
                    <a:lnTo>
                      <a:pt x="2860" y="1368"/>
                    </a:lnTo>
                    <a:lnTo>
                      <a:pt x="2694" y="1078"/>
                    </a:lnTo>
                    <a:lnTo>
                      <a:pt x="2446" y="788"/>
                    </a:lnTo>
                    <a:lnTo>
                      <a:pt x="2197" y="498"/>
                    </a:lnTo>
                    <a:lnTo>
                      <a:pt x="1907" y="290"/>
                    </a:lnTo>
                    <a:lnTo>
                      <a:pt x="1617" y="125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61"/>
              <p:cNvSpPr/>
              <p:nvPr/>
            </p:nvSpPr>
            <p:spPr>
              <a:xfrm>
                <a:off x="3149500" y="1545275"/>
                <a:ext cx="414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996" extrusionOk="0">
                    <a:moveTo>
                      <a:pt x="1285" y="1"/>
                    </a:moveTo>
                    <a:lnTo>
                      <a:pt x="1078" y="42"/>
                    </a:lnTo>
                    <a:lnTo>
                      <a:pt x="870" y="84"/>
                    </a:lnTo>
                    <a:lnTo>
                      <a:pt x="663" y="167"/>
                    </a:lnTo>
                    <a:lnTo>
                      <a:pt x="497" y="250"/>
                    </a:lnTo>
                    <a:lnTo>
                      <a:pt x="332" y="374"/>
                    </a:lnTo>
                    <a:lnTo>
                      <a:pt x="166" y="540"/>
                    </a:lnTo>
                    <a:lnTo>
                      <a:pt x="41" y="705"/>
                    </a:lnTo>
                    <a:lnTo>
                      <a:pt x="0" y="747"/>
                    </a:lnTo>
                    <a:lnTo>
                      <a:pt x="0" y="830"/>
                    </a:lnTo>
                    <a:lnTo>
                      <a:pt x="41" y="871"/>
                    </a:lnTo>
                    <a:lnTo>
                      <a:pt x="83" y="954"/>
                    </a:lnTo>
                    <a:lnTo>
                      <a:pt x="207" y="996"/>
                    </a:lnTo>
                    <a:lnTo>
                      <a:pt x="290" y="954"/>
                    </a:lnTo>
                    <a:lnTo>
                      <a:pt x="332" y="913"/>
                    </a:lnTo>
                    <a:lnTo>
                      <a:pt x="580" y="664"/>
                    </a:lnTo>
                    <a:lnTo>
                      <a:pt x="829" y="498"/>
                    </a:lnTo>
                    <a:lnTo>
                      <a:pt x="1160" y="374"/>
                    </a:lnTo>
                    <a:lnTo>
                      <a:pt x="1492" y="332"/>
                    </a:lnTo>
                    <a:lnTo>
                      <a:pt x="1533" y="332"/>
                    </a:lnTo>
                    <a:lnTo>
                      <a:pt x="1616" y="291"/>
                    </a:lnTo>
                    <a:lnTo>
                      <a:pt x="1658" y="250"/>
                    </a:lnTo>
                    <a:lnTo>
                      <a:pt x="1658" y="167"/>
                    </a:lnTo>
                    <a:lnTo>
                      <a:pt x="1658" y="125"/>
                    </a:lnTo>
                    <a:lnTo>
                      <a:pt x="1616" y="42"/>
                    </a:lnTo>
                    <a:lnTo>
                      <a:pt x="157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61"/>
              <p:cNvSpPr/>
              <p:nvPr/>
            </p:nvSpPr>
            <p:spPr>
              <a:xfrm>
                <a:off x="3251025" y="1528700"/>
                <a:ext cx="456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540" extrusionOk="0">
                    <a:moveTo>
                      <a:pt x="912" y="1"/>
                    </a:moveTo>
                    <a:lnTo>
                      <a:pt x="705" y="42"/>
                    </a:lnTo>
                    <a:lnTo>
                      <a:pt x="498" y="84"/>
                    </a:lnTo>
                    <a:lnTo>
                      <a:pt x="291" y="125"/>
                    </a:lnTo>
                    <a:lnTo>
                      <a:pt x="83" y="208"/>
                    </a:lnTo>
                    <a:lnTo>
                      <a:pt x="42" y="249"/>
                    </a:lnTo>
                    <a:lnTo>
                      <a:pt x="0" y="332"/>
                    </a:lnTo>
                    <a:lnTo>
                      <a:pt x="0" y="374"/>
                    </a:lnTo>
                    <a:lnTo>
                      <a:pt x="42" y="457"/>
                    </a:lnTo>
                    <a:lnTo>
                      <a:pt x="83" y="498"/>
                    </a:lnTo>
                    <a:lnTo>
                      <a:pt x="166" y="540"/>
                    </a:lnTo>
                    <a:lnTo>
                      <a:pt x="291" y="540"/>
                    </a:lnTo>
                    <a:lnTo>
                      <a:pt x="622" y="415"/>
                    </a:lnTo>
                    <a:lnTo>
                      <a:pt x="954" y="374"/>
                    </a:lnTo>
                    <a:lnTo>
                      <a:pt x="1285" y="415"/>
                    </a:lnTo>
                    <a:lnTo>
                      <a:pt x="1575" y="540"/>
                    </a:lnTo>
                    <a:lnTo>
                      <a:pt x="1741" y="540"/>
                    </a:lnTo>
                    <a:lnTo>
                      <a:pt x="1783" y="498"/>
                    </a:lnTo>
                    <a:lnTo>
                      <a:pt x="1824" y="457"/>
                    </a:lnTo>
                    <a:lnTo>
                      <a:pt x="1824" y="374"/>
                    </a:lnTo>
                    <a:lnTo>
                      <a:pt x="1824" y="332"/>
                    </a:lnTo>
                    <a:lnTo>
                      <a:pt x="1783" y="249"/>
                    </a:lnTo>
                    <a:lnTo>
                      <a:pt x="1741" y="208"/>
                    </a:lnTo>
                    <a:lnTo>
                      <a:pt x="1534" y="125"/>
                    </a:lnTo>
                    <a:lnTo>
                      <a:pt x="1327" y="84"/>
                    </a:lnTo>
                    <a:lnTo>
                      <a:pt x="1119" y="42"/>
                    </a:lnTo>
                    <a:lnTo>
                      <a:pt x="91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61"/>
              <p:cNvSpPr/>
              <p:nvPr/>
            </p:nvSpPr>
            <p:spPr>
              <a:xfrm>
                <a:off x="3178500" y="1585700"/>
                <a:ext cx="16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415" extrusionOk="0">
                    <a:moveTo>
                      <a:pt x="664" y="0"/>
                    </a:moveTo>
                    <a:lnTo>
                      <a:pt x="0" y="332"/>
                    </a:lnTo>
                    <a:lnTo>
                      <a:pt x="166" y="415"/>
                    </a:lnTo>
                    <a:lnTo>
                      <a:pt x="291" y="415"/>
                    </a:lnTo>
                    <a:lnTo>
                      <a:pt x="415" y="373"/>
                    </a:lnTo>
                    <a:lnTo>
                      <a:pt x="498" y="290"/>
                    </a:lnTo>
                    <a:lnTo>
                      <a:pt x="622" y="83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61"/>
              <p:cNvSpPr/>
              <p:nvPr/>
            </p:nvSpPr>
            <p:spPr>
              <a:xfrm>
                <a:off x="2852125" y="2542000"/>
                <a:ext cx="555375" cy="1103425"/>
              </a:xfrm>
              <a:custGeom>
                <a:avLst/>
                <a:gdLst/>
                <a:ahLst/>
                <a:cxnLst/>
                <a:rect l="l" t="t" r="r" b="b"/>
                <a:pathLst>
                  <a:path w="22215" h="44137" extrusionOk="0">
                    <a:moveTo>
                      <a:pt x="5886" y="0"/>
                    </a:moveTo>
                    <a:lnTo>
                      <a:pt x="5098" y="829"/>
                    </a:lnTo>
                    <a:lnTo>
                      <a:pt x="4394" y="1699"/>
                    </a:lnTo>
                    <a:lnTo>
                      <a:pt x="3772" y="2611"/>
                    </a:lnTo>
                    <a:lnTo>
                      <a:pt x="3192" y="3564"/>
                    </a:lnTo>
                    <a:lnTo>
                      <a:pt x="2653" y="4600"/>
                    </a:lnTo>
                    <a:lnTo>
                      <a:pt x="2197" y="5636"/>
                    </a:lnTo>
                    <a:lnTo>
                      <a:pt x="1783" y="6755"/>
                    </a:lnTo>
                    <a:lnTo>
                      <a:pt x="1451" y="7916"/>
                    </a:lnTo>
                    <a:lnTo>
                      <a:pt x="1120" y="9118"/>
                    </a:lnTo>
                    <a:lnTo>
                      <a:pt x="830" y="10319"/>
                    </a:lnTo>
                    <a:lnTo>
                      <a:pt x="623" y="11604"/>
                    </a:lnTo>
                    <a:lnTo>
                      <a:pt x="457" y="12889"/>
                    </a:lnTo>
                    <a:lnTo>
                      <a:pt x="291" y="14215"/>
                    </a:lnTo>
                    <a:lnTo>
                      <a:pt x="167" y="15583"/>
                    </a:lnTo>
                    <a:lnTo>
                      <a:pt x="84" y="16992"/>
                    </a:lnTo>
                    <a:lnTo>
                      <a:pt x="42" y="18401"/>
                    </a:lnTo>
                    <a:lnTo>
                      <a:pt x="1" y="19851"/>
                    </a:lnTo>
                    <a:lnTo>
                      <a:pt x="1" y="21302"/>
                    </a:lnTo>
                    <a:lnTo>
                      <a:pt x="42" y="24286"/>
                    </a:lnTo>
                    <a:lnTo>
                      <a:pt x="167" y="27353"/>
                    </a:lnTo>
                    <a:lnTo>
                      <a:pt x="332" y="30419"/>
                    </a:lnTo>
                    <a:lnTo>
                      <a:pt x="705" y="36677"/>
                    </a:lnTo>
                    <a:lnTo>
                      <a:pt x="830" y="39785"/>
                    </a:lnTo>
                    <a:lnTo>
                      <a:pt x="954" y="42894"/>
                    </a:lnTo>
                    <a:lnTo>
                      <a:pt x="2239" y="43142"/>
                    </a:lnTo>
                    <a:lnTo>
                      <a:pt x="3482" y="43350"/>
                    </a:lnTo>
                    <a:lnTo>
                      <a:pt x="4767" y="43515"/>
                    </a:lnTo>
                    <a:lnTo>
                      <a:pt x="6052" y="43681"/>
                    </a:lnTo>
                    <a:lnTo>
                      <a:pt x="8662" y="43930"/>
                    </a:lnTo>
                    <a:lnTo>
                      <a:pt x="11315" y="44095"/>
                    </a:lnTo>
                    <a:lnTo>
                      <a:pt x="14009" y="44137"/>
                    </a:lnTo>
                    <a:lnTo>
                      <a:pt x="16702" y="44137"/>
                    </a:lnTo>
                    <a:lnTo>
                      <a:pt x="19438" y="44013"/>
                    </a:lnTo>
                    <a:lnTo>
                      <a:pt x="22214" y="43847"/>
                    </a:lnTo>
                    <a:lnTo>
                      <a:pt x="2192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61"/>
              <p:cNvSpPr/>
              <p:nvPr/>
            </p:nvSpPr>
            <p:spPr>
              <a:xfrm>
                <a:off x="2852125" y="2542000"/>
                <a:ext cx="555375" cy="1103425"/>
              </a:xfrm>
              <a:custGeom>
                <a:avLst/>
                <a:gdLst/>
                <a:ahLst/>
                <a:cxnLst/>
                <a:rect l="l" t="t" r="r" b="b"/>
                <a:pathLst>
                  <a:path w="22215" h="44137" fill="none" extrusionOk="0">
                    <a:moveTo>
                      <a:pt x="21924" y="0"/>
                    </a:moveTo>
                    <a:lnTo>
                      <a:pt x="22214" y="43847"/>
                    </a:lnTo>
                    <a:lnTo>
                      <a:pt x="22214" y="43847"/>
                    </a:lnTo>
                    <a:lnTo>
                      <a:pt x="19438" y="44013"/>
                    </a:lnTo>
                    <a:lnTo>
                      <a:pt x="16702" y="44137"/>
                    </a:lnTo>
                    <a:lnTo>
                      <a:pt x="14009" y="44137"/>
                    </a:lnTo>
                    <a:lnTo>
                      <a:pt x="11315" y="44095"/>
                    </a:lnTo>
                    <a:lnTo>
                      <a:pt x="8662" y="43930"/>
                    </a:lnTo>
                    <a:lnTo>
                      <a:pt x="6052" y="43681"/>
                    </a:lnTo>
                    <a:lnTo>
                      <a:pt x="4767" y="43515"/>
                    </a:lnTo>
                    <a:lnTo>
                      <a:pt x="3482" y="43350"/>
                    </a:lnTo>
                    <a:lnTo>
                      <a:pt x="2239" y="43142"/>
                    </a:lnTo>
                    <a:lnTo>
                      <a:pt x="954" y="42894"/>
                    </a:lnTo>
                    <a:lnTo>
                      <a:pt x="954" y="42894"/>
                    </a:lnTo>
                    <a:lnTo>
                      <a:pt x="830" y="39785"/>
                    </a:lnTo>
                    <a:lnTo>
                      <a:pt x="705" y="36677"/>
                    </a:lnTo>
                    <a:lnTo>
                      <a:pt x="332" y="30419"/>
                    </a:lnTo>
                    <a:lnTo>
                      <a:pt x="167" y="27353"/>
                    </a:lnTo>
                    <a:lnTo>
                      <a:pt x="42" y="24286"/>
                    </a:lnTo>
                    <a:lnTo>
                      <a:pt x="1" y="21302"/>
                    </a:lnTo>
                    <a:lnTo>
                      <a:pt x="1" y="19851"/>
                    </a:lnTo>
                    <a:lnTo>
                      <a:pt x="42" y="18401"/>
                    </a:lnTo>
                    <a:lnTo>
                      <a:pt x="84" y="16992"/>
                    </a:lnTo>
                    <a:lnTo>
                      <a:pt x="167" y="15583"/>
                    </a:lnTo>
                    <a:lnTo>
                      <a:pt x="291" y="14215"/>
                    </a:lnTo>
                    <a:lnTo>
                      <a:pt x="457" y="12889"/>
                    </a:lnTo>
                    <a:lnTo>
                      <a:pt x="623" y="11604"/>
                    </a:lnTo>
                    <a:lnTo>
                      <a:pt x="830" y="10319"/>
                    </a:lnTo>
                    <a:lnTo>
                      <a:pt x="1120" y="9118"/>
                    </a:lnTo>
                    <a:lnTo>
                      <a:pt x="1451" y="7916"/>
                    </a:lnTo>
                    <a:lnTo>
                      <a:pt x="1783" y="6755"/>
                    </a:lnTo>
                    <a:lnTo>
                      <a:pt x="2197" y="5636"/>
                    </a:lnTo>
                    <a:lnTo>
                      <a:pt x="2653" y="4600"/>
                    </a:lnTo>
                    <a:lnTo>
                      <a:pt x="3192" y="3564"/>
                    </a:lnTo>
                    <a:lnTo>
                      <a:pt x="3772" y="2611"/>
                    </a:lnTo>
                    <a:lnTo>
                      <a:pt x="4394" y="1699"/>
                    </a:lnTo>
                    <a:lnTo>
                      <a:pt x="5098" y="829"/>
                    </a:lnTo>
                    <a:lnTo>
                      <a:pt x="5886" y="0"/>
                    </a:lnTo>
                    <a:lnTo>
                      <a:pt x="2192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61"/>
              <p:cNvSpPr/>
              <p:nvPr/>
            </p:nvSpPr>
            <p:spPr>
              <a:xfrm>
                <a:off x="3150525" y="2818625"/>
                <a:ext cx="100525" cy="4652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8609" extrusionOk="0">
                    <a:moveTo>
                      <a:pt x="4020" y="0"/>
                    </a:moveTo>
                    <a:lnTo>
                      <a:pt x="0" y="4186"/>
                    </a:lnTo>
                    <a:lnTo>
                      <a:pt x="1700" y="18608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61"/>
              <p:cNvSpPr/>
              <p:nvPr/>
            </p:nvSpPr>
            <p:spPr>
              <a:xfrm>
                <a:off x="3150525" y="2818625"/>
                <a:ext cx="100525" cy="4652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8609" fill="none" extrusionOk="0">
                    <a:moveTo>
                      <a:pt x="4020" y="0"/>
                    </a:moveTo>
                    <a:lnTo>
                      <a:pt x="0" y="4186"/>
                    </a:lnTo>
                    <a:lnTo>
                      <a:pt x="1700" y="18608"/>
                    </a:lnTo>
                    <a:lnTo>
                      <a:pt x="40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61"/>
              <p:cNvSpPr/>
              <p:nvPr/>
            </p:nvSpPr>
            <p:spPr>
              <a:xfrm>
                <a:off x="2929850" y="1888225"/>
                <a:ext cx="518050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33155" extrusionOk="0">
                    <a:moveTo>
                      <a:pt x="12433" y="1"/>
                    </a:moveTo>
                    <a:lnTo>
                      <a:pt x="13013" y="456"/>
                    </a:lnTo>
                    <a:lnTo>
                      <a:pt x="13552" y="954"/>
                    </a:lnTo>
                    <a:lnTo>
                      <a:pt x="14049" y="1451"/>
                    </a:lnTo>
                    <a:lnTo>
                      <a:pt x="14464" y="2031"/>
                    </a:lnTo>
                    <a:lnTo>
                      <a:pt x="14837" y="2611"/>
                    </a:lnTo>
                    <a:lnTo>
                      <a:pt x="15127" y="3233"/>
                    </a:lnTo>
                    <a:lnTo>
                      <a:pt x="15375" y="3896"/>
                    </a:lnTo>
                    <a:lnTo>
                      <a:pt x="15541" y="4559"/>
                    </a:lnTo>
                    <a:lnTo>
                      <a:pt x="15624" y="5222"/>
                    </a:lnTo>
                    <a:lnTo>
                      <a:pt x="15666" y="5927"/>
                    </a:lnTo>
                    <a:lnTo>
                      <a:pt x="15666" y="6631"/>
                    </a:lnTo>
                    <a:lnTo>
                      <a:pt x="15583" y="7295"/>
                    </a:lnTo>
                    <a:lnTo>
                      <a:pt x="15417" y="7999"/>
                    </a:lnTo>
                    <a:lnTo>
                      <a:pt x="15168" y="8662"/>
                    </a:lnTo>
                    <a:lnTo>
                      <a:pt x="14878" y="9325"/>
                    </a:lnTo>
                    <a:lnTo>
                      <a:pt x="14505" y="9947"/>
                    </a:lnTo>
                    <a:lnTo>
                      <a:pt x="14215" y="10361"/>
                    </a:lnTo>
                    <a:lnTo>
                      <a:pt x="13884" y="10776"/>
                    </a:lnTo>
                    <a:lnTo>
                      <a:pt x="13511" y="10154"/>
                    </a:lnTo>
                    <a:lnTo>
                      <a:pt x="13055" y="9491"/>
                    </a:lnTo>
                    <a:lnTo>
                      <a:pt x="12516" y="8828"/>
                    </a:lnTo>
                    <a:lnTo>
                      <a:pt x="11936" y="8123"/>
                    </a:lnTo>
                    <a:lnTo>
                      <a:pt x="10651" y="6673"/>
                    </a:lnTo>
                    <a:lnTo>
                      <a:pt x="9366" y="5181"/>
                    </a:lnTo>
                    <a:lnTo>
                      <a:pt x="8786" y="4476"/>
                    </a:lnTo>
                    <a:lnTo>
                      <a:pt x="8247" y="3730"/>
                    </a:lnTo>
                    <a:lnTo>
                      <a:pt x="7791" y="3067"/>
                    </a:lnTo>
                    <a:lnTo>
                      <a:pt x="7418" y="2363"/>
                    </a:lnTo>
                    <a:lnTo>
                      <a:pt x="7294" y="2031"/>
                    </a:lnTo>
                    <a:lnTo>
                      <a:pt x="7170" y="1741"/>
                    </a:lnTo>
                    <a:lnTo>
                      <a:pt x="7087" y="1410"/>
                    </a:lnTo>
                    <a:lnTo>
                      <a:pt x="7045" y="1120"/>
                    </a:lnTo>
                    <a:lnTo>
                      <a:pt x="7045" y="829"/>
                    </a:lnTo>
                    <a:lnTo>
                      <a:pt x="7087" y="581"/>
                    </a:lnTo>
                    <a:lnTo>
                      <a:pt x="7170" y="291"/>
                    </a:lnTo>
                    <a:lnTo>
                      <a:pt x="7294" y="42"/>
                    </a:lnTo>
                    <a:lnTo>
                      <a:pt x="6134" y="42"/>
                    </a:lnTo>
                    <a:lnTo>
                      <a:pt x="5015" y="83"/>
                    </a:lnTo>
                    <a:lnTo>
                      <a:pt x="3896" y="208"/>
                    </a:lnTo>
                    <a:lnTo>
                      <a:pt x="2777" y="374"/>
                    </a:lnTo>
                    <a:lnTo>
                      <a:pt x="2321" y="498"/>
                    </a:lnTo>
                    <a:lnTo>
                      <a:pt x="1948" y="622"/>
                    </a:lnTo>
                    <a:lnTo>
                      <a:pt x="1575" y="788"/>
                    </a:lnTo>
                    <a:lnTo>
                      <a:pt x="1243" y="995"/>
                    </a:lnTo>
                    <a:lnTo>
                      <a:pt x="953" y="1202"/>
                    </a:lnTo>
                    <a:lnTo>
                      <a:pt x="705" y="1492"/>
                    </a:lnTo>
                    <a:lnTo>
                      <a:pt x="497" y="1783"/>
                    </a:lnTo>
                    <a:lnTo>
                      <a:pt x="332" y="2114"/>
                    </a:lnTo>
                    <a:lnTo>
                      <a:pt x="166" y="2529"/>
                    </a:lnTo>
                    <a:lnTo>
                      <a:pt x="83" y="2943"/>
                    </a:lnTo>
                    <a:lnTo>
                      <a:pt x="0" y="3399"/>
                    </a:lnTo>
                    <a:lnTo>
                      <a:pt x="0" y="3896"/>
                    </a:lnTo>
                    <a:lnTo>
                      <a:pt x="0" y="4476"/>
                    </a:lnTo>
                    <a:lnTo>
                      <a:pt x="0" y="5057"/>
                    </a:lnTo>
                    <a:lnTo>
                      <a:pt x="83" y="5720"/>
                    </a:lnTo>
                    <a:lnTo>
                      <a:pt x="166" y="6383"/>
                    </a:lnTo>
                    <a:lnTo>
                      <a:pt x="456" y="8248"/>
                    </a:lnTo>
                    <a:lnTo>
                      <a:pt x="663" y="10113"/>
                    </a:lnTo>
                    <a:lnTo>
                      <a:pt x="788" y="12019"/>
                    </a:lnTo>
                    <a:lnTo>
                      <a:pt x="912" y="13884"/>
                    </a:lnTo>
                    <a:lnTo>
                      <a:pt x="953" y="15707"/>
                    </a:lnTo>
                    <a:lnTo>
                      <a:pt x="995" y="17531"/>
                    </a:lnTo>
                    <a:lnTo>
                      <a:pt x="995" y="19230"/>
                    </a:lnTo>
                    <a:lnTo>
                      <a:pt x="953" y="20846"/>
                    </a:lnTo>
                    <a:lnTo>
                      <a:pt x="870" y="23747"/>
                    </a:lnTo>
                    <a:lnTo>
                      <a:pt x="705" y="25985"/>
                    </a:lnTo>
                    <a:lnTo>
                      <a:pt x="539" y="27975"/>
                    </a:lnTo>
                    <a:lnTo>
                      <a:pt x="2031" y="28679"/>
                    </a:lnTo>
                    <a:lnTo>
                      <a:pt x="5553" y="30254"/>
                    </a:lnTo>
                    <a:lnTo>
                      <a:pt x="7626" y="31166"/>
                    </a:lnTo>
                    <a:lnTo>
                      <a:pt x="9615" y="31995"/>
                    </a:lnTo>
                    <a:lnTo>
                      <a:pt x="11438" y="32699"/>
                    </a:lnTo>
                    <a:lnTo>
                      <a:pt x="12226" y="32989"/>
                    </a:lnTo>
                    <a:lnTo>
                      <a:pt x="12847" y="33155"/>
                    </a:lnTo>
                    <a:lnTo>
                      <a:pt x="13718" y="32906"/>
                    </a:lnTo>
                    <a:lnTo>
                      <a:pt x="14505" y="32616"/>
                    </a:lnTo>
                    <a:lnTo>
                      <a:pt x="15210" y="32285"/>
                    </a:lnTo>
                    <a:lnTo>
                      <a:pt x="15831" y="31953"/>
                    </a:lnTo>
                    <a:lnTo>
                      <a:pt x="16412" y="31580"/>
                    </a:lnTo>
                    <a:lnTo>
                      <a:pt x="16867" y="31207"/>
                    </a:lnTo>
                    <a:lnTo>
                      <a:pt x="17282" y="30793"/>
                    </a:lnTo>
                    <a:lnTo>
                      <a:pt x="17655" y="30420"/>
                    </a:lnTo>
                    <a:lnTo>
                      <a:pt x="17945" y="30047"/>
                    </a:lnTo>
                    <a:lnTo>
                      <a:pt x="18194" y="29715"/>
                    </a:lnTo>
                    <a:lnTo>
                      <a:pt x="18567" y="29135"/>
                    </a:lnTo>
                    <a:lnTo>
                      <a:pt x="18732" y="28721"/>
                    </a:lnTo>
                    <a:lnTo>
                      <a:pt x="18815" y="28555"/>
                    </a:lnTo>
                    <a:lnTo>
                      <a:pt x="19147" y="25695"/>
                    </a:lnTo>
                    <a:lnTo>
                      <a:pt x="19851" y="19023"/>
                    </a:lnTo>
                    <a:lnTo>
                      <a:pt x="20183" y="15252"/>
                    </a:lnTo>
                    <a:lnTo>
                      <a:pt x="20514" y="11646"/>
                    </a:lnTo>
                    <a:lnTo>
                      <a:pt x="20680" y="8621"/>
                    </a:lnTo>
                    <a:lnTo>
                      <a:pt x="20722" y="7460"/>
                    </a:lnTo>
                    <a:lnTo>
                      <a:pt x="20680" y="6590"/>
                    </a:lnTo>
                    <a:lnTo>
                      <a:pt x="20597" y="5264"/>
                    </a:lnTo>
                    <a:lnTo>
                      <a:pt x="20432" y="4103"/>
                    </a:lnTo>
                    <a:lnTo>
                      <a:pt x="20349" y="3606"/>
                    </a:lnTo>
                    <a:lnTo>
                      <a:pt x="20224" y="3150"/>
                    </a:lnTo>
                    <a:lnTo>
                      <a:pt x="20059" y="2777"/>
                    </a:lnTo>
                    <a:lnTo>
                      <a:pt x="19893" y="2404"/>
                    </a:lnTo>
                    <a:lnTo>
                      <a:pt x="19686" y="2073"/>
                    </a:lnTo>
                    <a:lnTo>
                      <a:pt x="19478" y="1783"/>
                    </a:lnTo>
                    <a:lnTo>
                      <a:pt x="19188" y="1534"/>
                    </a:lnTo>
                    <a:lnTo>
                      <a:pt x="18898" y="1327"/>
                    </a:lnTo>
                    <a:lnTo>
                      <a:pt x="18567" y="1120"/>
                    </a:lnTo>
                    <a:lnTo>
                      <a:pt x="18194" y="954"/>
                    </a:lnTo>
                    <a:lnTo>
                      <a:pt x="17779" y="829"/>
                    </a:lnTo>
                    <a:lnTo>
                      <a:pt x="17323" y="747"/>
                    </a:lnTo>
                    <a:lnTo>
                      <a:pt x="15500" y="456"/>
                    </a:lnTo>
                    <a:lnTo>
                      <a:pt x="13925" y="208"/>
                    </a:lnTo>
                    <a:lnTo>
                      <a:pt x="12433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61"/>
              <p:cNvSpPr/>
              <p:nvPr/>
            </p:nvSpPr>
            <p:spPr>
              <a:xfrm>
                <a:off x="2929850" y="1888225"/>
                <a:ext cx="518050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33155" fill="none" extrusionOk="0">
                    <a:moveTo>
                      <a:pt x="20680" y="6590"/>
                    </a:moveTo>
                    <a:lnTo>
                      <a:pt x="20680" y="6590"/>
                    </a:lnTo>
                    <a:lnTo>
                      <a:pt x="20597" y="5264"/>
                    </a:lnTo>
                    <a:lnTo>
                      <a:pt x="20432" y="4103"/>
                    </a:lnTo>
                    <a:lnTo>
                      <a:pt x="20349" y="3606"/>
                    </a:lnTo>
                    <a:lnTo>
                      <a:pt x="20224" y="3150"/>
                    </a:lnTo>
                    <a:lnTo>
                      <a:pt x="20059" y="2777"/>
                    </a:lnTo>
                    <a:lnTo>
                      <a:pt x="19893" y="2404"/>
                    </a:lnTo>
                    <a:lnTo>
                      <a:pt x="19686" y="2073"/>
                    </a:lnTo>
                    <a:lnTo>
                      <a:pt x="19478" y="1783"/>
                    </a:lnTo>
                    <a:lnTo>
                      <a:pt x="19188" y="1534"/>
                    </a:lnTo>
                    <a:lnTo>
                      <a:pt x="18898" y="1327"/>
                    </a:lnTo>
                    <a:lnTo>
                      <a:pt x="18567" y="1120"/>
                    </a:lnTo>
                    <a:lnTo>
                      <a:pt x="18194" y="954"/>
                    </a:lnTo>
                    <a:lnTo>
                      <a:pt x="17779" y="829"/>
                    </a:lnTo>
                    <a:lnTo>
                      <a:pt x="17323" y="747"/>
                    </a:lnTo>
                    <a:lnTo>
                      <a:pt x="17323" y="747"/>
                    </a:lnTo>
                    <a:lnTo>
                      <a:pt x="15500" y="456"/>
                    </a:lnTo>
                    <a:lnTo>
                      <a:pt x="13925" y="208"/>
                    </a:lnTo>
                    <a:lnTo>
                      <a:pt x="12433" y="1"/>
                    </a:lnTo>
                    <a:lnTo>
                      <a:pt x="12433" y="1"/>
                    </a:lnTo>
                    <a:lnTo>
                      <a:pt x="13013" y="456"/>
                    </a:lnTo>
                    <a:lnTo>
                      <a:pt x="13552" y="954"/>
                    </a:lnTo>
                    <a:lnTo>
                      <a:pt x="14049" y="1451"/>
                    </a:lnTo>
                    <a:lnTo>
                      <a:pt x="14464" y="2031"/>
                    </a:lnTo>
                    <a:lnTo>
                      <a:pt x="14837" y="2611"/>
                    </a:lnTo>
                    <a:lnTo>
                      <a:pt x="15127" y="3233"/>
                    </a:lnTo>
                    <a:lnTo>
                      <a:pt x="15375" y="3896"/>
                    </a:lnTo>
                    <a:lnTo>
                      <a:pt x="15541" y="4559"/>
                    </a:lnTo>
                    <a:lnTo>
                      <a:pt x="15624" y="5222"/>
                    </a:lnTo>
                    <a:lnTo>
                      <a:pt x="15666" y="5927"/>
                    </a:lnTo>
                    <a:lnTo>
                      <a:pt x="15666" y="6631"/>
                    </a:lnTo>
                    <a:lnTo>
                      <a:pt x="15583" y="7295"/>
                    </a:lnTo>
                    <a:lnTo>
                      <a:pt x="15417" y="7999"/>
                    </a:lnTo>
                    <a:lnTo>
                      <a:pt x="15168" y="8662"/>
                    </a:lnTo>
                    <a:lnTo>
                      <a:pt x="14878" y="9325"/>
                    </a:lnTo>
                    <a:lnTo>
                      <a:pt x="14505" y="9947"/>
                    </a:lnTo>
                    <a:lnTo>
                      <a:pt x="14505" y="9947"/>
                    </a:lnTo>
                    <a:lnTo>
                      <a:pt x="14215" y="10361"/>
                    </a:lnTo>
                    <a:lnTo>
                      <a:pt x="13884" y="10776"/>
                    </a:lnTo>
                    <a:lnTo>
                      <a:pt x="13884" y="10776"/>
                    </a:lnTo>
                    <a:lnTo>
                      <a:pt x="13511" y="10154"/>
                    </a:lnTo>
                    <a:lnTo>
                      <a:pt x="13055" y="9491"/>
                    </a:lnTo>
                    <a:lnTo>
                      <a:pt x="12516" y="8828"/>
                    </a:lnTo>
                    <a:lnTo>
                      <a:pt x="11936" y="8123"/>
                    </a:lnTo>
                    <a:lnTo>
                      <a:pt x="10651" y="6673"/>
                    </a:lnTo>
                    <a:lnTo>
                      <a:pt x="9366" y="5181"/>
                    </a:lnTo>
                    <a:lnTo>
                      <a:pt x="8786" y="4476"/>
                    </a:lnTo>
                    <a:lnTo>
                      <a:pt x="8247" y="3730"/>
                    </a:lnTo>
                    <a:lnTo>
                      <a:pt x="7791" y="3067"/>
                    </a:lnTo>
                    <a:lnTo>
                      <a:pt x="7418" y="2363"/>
                    </a:lnTo>
                    <a:lnTo>
                      <a:pt x="7294" y="2031"/>
                    </a:lnTo>
                    <a:lnTo>
                      <a:pt x="7170" y="1741"/>
                    </a:lnTo>
                    <a:lnTo>
                      <a:pt x="7087" y="1410"/>
                    </a:lnTo>
                    <a:lnTo>
                      <a:pt x="7045" y="1120"/>
                    </a:lnTo>
                    <a:lnTo>
                      <a:pt x="7045" y="829"/>
                    </a:lnTo>
                    <a:lnTo>
                      <a:pt x="7087" y="581"/>
                    </a:lnTo>
                    <a:lnTo>
                      <a:pt x="7170" y="291"/>
                    </a:lnTo>
                    <a:lnTo>
                      <a:pt x="7294" y="42"/>
                    </a:lnTo>
                    <a:lnTo>
                      <a:pt x="7294" y="42"/>
                    </a:lnTo>
                    <a:lnTo>
                      <a:pt x="6134" y="42"/>
                    </a:lnTo>
                    <a:lnTo>
                      <a:pt x="5015" y="83"/>
                    </a:lnTo>
                    <a:lnTo>
                      <a:pt x="3896" y="208"/>
                    </a:lnTo>
                    <a:lnTo>
                      <a:pt x="2777" y="374"/>
                    </a:lnTo>
                    <a:lnTo>
                      <a:pt x="2777" y="374"/>
                    </a:lnTo>
                    <a:lnTo>
                      <a:pt x="2321" y="498"/>
                    </a:lnTo>
                    <a:lnTo>
                      <a:pt x="1948" y="622"/>
                    </a:lnTo>
                    <a:lnTo>
                      <a:pt x="1575" y="788"/>
                    </a:lnTo>
                    <a:lnTo>
                      <a:pt x="1243" y="995"/>
                    </a:lnTo>
                    <a:lnTo>
                      <a:pt x="953" y="1202"/>
                    </a:lnTo>
                    <a:lnTo>
                      <a:pt x="705" y="1492"/>
                    </a:lnTo>
                    <a:lnTo>
                      <a:pt x="497" y="1783"/>
                    </a:lnTo>
                    <a:lnTo>
                      <a:pt x="332" y="2114"/>
                    </a:lnTo>
                    <a:lnTo>
                      <a:pt x="166" y="2529"/>
                    </a:lnTo>
                    <a:lnTo>
                      <a:pt x="83" y="2943"/>
                    </a:lnTo>
                    <a:lnTo>
                      <a:pt x="0" y="3399"/>
                    </a:lnTo>
                    <a:lnTo>
                      <a:pt x="0" y="3896"/>
                    </a:lnTo>
                    <a:lnTo>
                      <a:pt x="0" y="4476"/>
                    </a:lnTo>
                    <a:lnTo>
                      <a:pt x="0" y="5057"/>
                    </a:lnTo>
                    <a:lnTo>
                      <a:pt x="83" y="5720"/>
                    </a:lnTo>
                    <a:lnTo>
                      <a:pt x="166" y="6383"/>
                    </a:lnTo>
                    <a:lnTo>
                      <a:pt x="166" y="6383"/>
                    </a:lnTo>
                    <a:lnTo>
                      <a:pt x="456" y="8248"/>
                    </a:lnTo>
                    <a:lnTo>
                      <a:pt x="663" y="10113"/>
                    </a:lnTo>
                    <a:lnTo>
                      <a:pt x="788" y="12019"/>
                    </a:lnTo>
                    <a:lnTo>
                      <a:pt x="912" y="13884"/>
                    </a:lnTo>
                    <a:lnTo>
                      <a:pt x="953" y="15707"/>
                    </a:lnTo>
                    <a:lnTo>
                      <a:pt x="995" y="17531"/>
                    </a:lnTo>
                    <a:lnTo>
                      <a:pt x="995" y="19230"/>
                    </a:lnTo>
                    <a:lnTo>
                      <a:pt x="953" y="20846"/>
                    </a:lnTo>
                    <a:lnTo>
                      <a:pt x="870" y="23747"/>
                    </a:lnTo>
                    <a:lnTo>
                      <a:pt x="705" y="25985"/>
                    </a:lnTo>
                    <a:lnTo>
                      <a:pt x="539" y="27975"/>
                    </a:lnTo>
                    <a:lnTo>
                      <a:pt x="539" y="27975"/>
                    </a:lnTo>
                    <a:lnTo>
                      <a:pt x="2031" y="28679"/>
                    </a:lnTo>
                    <a:lnTo>
                      <a:pt x="5553" y="30254"/>
                    </a:lnTo>
                    <a:lnTo>
                      <a:pt x="7626" y="31166"/>
                    </a:lnTo>
                    <a:lnTo>
                      <a:pt x="9615" y="31995"/>
                    </a:lnTo>
                    <a:lnTo>
                      <a:pt x="11438" y="32699"/>
                    </a:lnTo>
                    <a:lnTo>
                      <a:pt x="12226" y="32989"/>
                    </a:lnTo>
                    <a:lnTo>
                      <a:pt x="12847" y="33155"/>
                    </a:lnTo>
                    <a:lnTo>
                      <a:pt x="12847" y="33155"/>
                    </a:lnTo>
                    <a:lnTo>
                      <a:pt x="13718" y="32906"/>
                    </a:lnTo>
                    <a:lnTo>
                      <a:pt x="14505" y="32616"/>
                    </a:lnTo>
                    <a:lnTo>
                      <a:pt x="15210" y="32285"/>
                    </a:lnTo>
                    <a:lnTo>
                      <a:pt x="15831" y="31953"/>
                    </a:lnTo>
                    <a:lnTo>
                      <a:pt x="16412" y="31580"/>
                    </a:lnTo>
                    <a:lnTo>
                      <a:pt x="16867" y="31207"/>
                    </a:lnTo>
                    <a:lnTo>
                      <a:pt x="17282" y="30793"/>
                    </a:lnTo>
                    <a:lnTo>
                      <a:pt x="17655" y="30420"/>
                    </a:lnTo>
                    <a:lnTo>
                      <a:pt x="17945" y="30047"/>
                    </a:lnTo>
                    <a:lnTo>
                      <a:pt x="18194" y="29715"/>
                    </a:lnTo>
                    <a:lnTo>
                      <a:pt x="18567" y="29135"/>
                    </a:lnTo>
                    <a:lnTo>
                      <a:pt x="18732" y="28721"/>
                    </a:lnTo>
                    <a:lnTo>
                      <a:pt x="18815" y="28555"/>
                    </a:lnTo>
                    <a:lnTo>
                      <a:pt x="18815" y="28555"/>
                    </a:lnTo>
                    <a:lnTo>
                      <a:pt x="19147" y="25695"/>
                    </a:lnTo>
                    <a:lnTo>
                      <a:pt x="19851" y="19023"/>
                    </a:lnTo>
                    <a:lnTo>
                      <a:pt x="20183" y="15252"/>
                    </a:lnTo>
                    <a:lnTo>
                      <a:pt x="20514" y="11646"/>
                    </a:lnTo>
                    <a:lnTo>
                      <a:pt x="20680" y="8621"/>
                    </a:lnTo>
                    <a:lnTo>
                      <a:pt x="20722" y="7460"/>
                    </a:lnTo>
                    <a:lnTo>
                      <a:pt x="20680" y="65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61"/>
              <p:cNvSpPr/>
              <p:nvPr/>
            </p:nvSpPr>
            <p:spPr>
              <a:xfrm>
                <a:off x="2938125" y="1888225"/>
                <a:ext cx="509775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391" h="33155" extrusionOk="0">
                    <a:moveTo>
                      <a:pt x="291" y="1617"/>
                    </a:moveTo>
                    <a:lnTo>
                      <a:pt x="242" y="1693"/>
                    </a:lnTo>
                    <a:lnTo>
                      <a:pt x="295" y="1620"/>
                    </a:lnTo>
                    <a:lnTo>
                      <a:pt x="295" y="1620"/>
                    </a:lnTo>
                    <a:lnTo>
                      <a:pt x="291" y="1617"/>
                    </a:lnTo>
                    <a:close/>
                    <a:moveTo>
                      <a:pt x="242" y="1693"/>
                    </a:moveTo>
                    <a:lnTo>
                      <a:pt x="208" y="1741"/>
                    </a:lnTo>
                    <a:lnTo>
                      <a:pt x="1" y="2073"/>
                    </a:lnTo>
                    <a:lnTo>
                      <a:pt x="242" y="1693"/>
                    </a:lnTo>
                    <a:close/>
                    <a:moveTo>
                      <a:pt x="12102" y="1"/>
                    </a:moveTo>
                    <a:lnTo>
                      <a:pt x="12475" y="291"/>
                    </a:lnTo>
                    <a:lnTo>
                      <a:pt x="12848" y="581"/>
                    </a:lnTo>
                    <a:lnTo>
                      <a:pt x="13180" y="871"/>
                    </a:lnTo>
                    <a:lnTo>
                      <a:pt x="13511" y="1202"/>
                    </a:lnTo>
                    <a:lnTo>
                      <a:pt x="13801" y="1534"/>
                    </a:lnTo>
                    <a:lnTo>
                      <a:pt x="14050" y="1907"/>
                    </a:lnTo>
                    <a:lnTo>
                      <a:pt x="14299" y="2280"/>
                    </a:lnTo>
                    <a:lnTo>
                      <a:pt x="14506" y="2653"/>
                    </a:lnTo>
                    <a:lnTo>
                      <a:pt x="14713" y="3067"/>
                    </a:lnTo>
                    <a:lnTo>
                      <a:pt x="14879" y="3482"/>
                    </a:lnTo>
                    <a:lnTo>
                      <a:pt x="15044" y="3896"/>
                    </a:lnTo>
                    <a:lnTo>
                      <a:pt x="15127" y="4311"/>
                    </a:lnTo>
                    <a:lnTo>
                      <a:pt x="15252" y="4725"/>
                    </a:lnTo>
                    <a:lnTo>
                      <a:pt x="15293" y="5181"/>
                    </a:lnTo>
                    <a:lnTo>
                      <a:pt x="15335" y="5595"/>
                    </a:lnTo>
                    <a:lnTo>
                      <a:pt x="15335" y="6051"/>
                    </a:lnTo>
                    <a:lnTo>
                      <a:pt x="15335" y="6549"/>
                    </a:lnTo>
                    <a:lnTo>
                      <a:pt x="15293" y="7046"/>
                    </a:lnTo>
                    <a:lnTo>
                      <a:pt x="15210" y="7543"/>
                    </a:lnTo>
                    <a:lnTo>
                      <a:pt x="15086" y="8040"/>
                    </a:lnTo>
                    <a:lnTo>
                      <a:pt x="14920" y="8538"/>
                    </a:lnTo>
                    <a:lnTo>
                      <a:pt x="14713" y="9035"/>
                    </a:lnTo>
                    <a:lnTo>
                      <a:pt x="14464" y="9491"/>
                    </a:lnTo>
                    <a:lnTo>
                      <a:pt x="14174" y="9947"/>
                    </a:lnTo>
                    <a:lnTo>
                      <a:pt x="13884" y="10361"/>
                    </a:lnTo>
                    <a:lnTo>
                      <a:pt x="13553" y="10776"/>
                    </a:lnTo>
                    <a:lnTo>
                      <a:pt x="13221" y="10237"/>
                    </a:lnTo>
                    <a:lnTo>
                      <a:pt x="12848" y="9657"/>
                    </a:lnTo>
                    <a:lnTo>
                      <a:pt x="12351" y="9035"/>
                    </a:lnTo>
                    <a:lnTo>
                      <a:pt x="11853" y="8413"/>
                    </a:lnTo>
                    <a:lnTo>
                      <a:pt x="10734" y="7129"/>
                    </a:lnTo>
                    <a:lnTo>
                      <a:pt x="9574" y="5803"/>
                    </a:lnTo>
                    <a:lnTo>
                      <a:pt x="8496" y="4518"/>
                    </a:lnTo>
                    <a:lnTo>
                      <a:pt x="7999" y="3855"/>
                    </a:lnTo>
                    <a:lnTo>
                      <a:pt x="7585" y="3233"/>
                    </a:lnTo>
                    <a:lnTo>
                      <a:pt x="7212" y="2611"/>
                    </a:lnTo>
                    <a:lnTo>
                      <a:pt x="6963" y="2031"/>
                    </a:lnTo>
                    <a:lnTo>
                      <a:pt x="6797" y="1492"/>
                    </a:lnTo>
                    <a:lnTo>
                      <a:pt x="6714" y="1202"/>
                    </a:lnTo>
                    <a:lnTo>
                      <a:pt x="6714" y="954"/>
                    </a:lnTo>
                    <a:lnTo>
                      <a:pt x="6714" y="705"/>
                    </a:lnTo>
                    <a:lnTo>
                      <a:pt x="6756" y="498"/>
                    </a:lnTo>
                    <a:lnTo>
                      <a:pt x="6839" y="249"/>
                    </a:lnTo>
                    <a:lnTo>
                      <a:pt x="6963" y="42"/>
                    </a:lnTo>
                    <a:lnTo>
                      <a:pt x="5098" y="42"/>
                    </a:lnTo>
                    <a:lnTo>
                      <a:pt x="4228" y="125"/>
                    </a:lnTo>
                    <a:lnTo>
                      <a:pt x="3316" y="249"/>
                    </a:lnTo>
                    <a:lnTo>
                      <a:pt x="2446" y="374"/>
                    </a:lnTo>
                    <a:lnTo>
                      <a:pt x="1990" y="498"/>
                    </a:lnTo>
                    <a:lnTo>
                      <a:pt x="1617" y="622"/>
                    </a:lnTo>
                    <a:lnTo>
                      <a:pt x="1244" y="788"/>
                    </a:lnTo>
                    <a:lnTo>
                      <a:pt x="912" y="954"/>
                    </a:lnTo>
                    <a:lnTo>
                      <a:pt x="664" y="1202"/>
                    </a:lnTo>
                    <a:lnTo>
                      <a:pt x="415" y="1451"/>
                    </a:lnTo>
                    <a:lnTo>
                      <a:pt x="295" y="1620"/>
                    </a:lnTo>
                    <a:lnTo>
                      <a:pt x="295" y="1620"/>
                    </a:lnTo>
                    <a:lnTo>
                      <a:pt x="4725" y="4808"/>
                    </a:lnTo>
                    <a:lnTo>
                      <a:pt x="4186" y="5512"/>
                    </a:lnTo>
                    <a:lnTo>
                      <a:pt x="3689" y="6258"/>
                    </a:lnTo>
                    <a:lnTo>
                      <a:pt x="2694" y="7792"/>
                    </a:lnTo>
                    <a:lnTo>
                      <a:pt x="1783" y="9367"/>
                    </a:lnTo>
                    <a:lnTo>
                      <a:pt x="954" y="10983"/>
                    </a:lnTo>
                    <a:lnTo>
                      <a:pt x="457" y="12019"/>
                    </a:lnTo>
                    <a:lnTo>
                      <a:pt x="581" y="13884"/>
                    </a:lnTo>
                    <a:lnTo>
                      <a:pt x="622" y="15666"/>
                    </a:lnTo>
                    <a:lnTo>
                      <a:pt x="1700" y="15625"/>
                    </a:lnTo>
                    <a:lnTo>
                      <a:pt x="2860" y="15500"/>
                    </a:lnTo>
                    <a:lnTo>
                      <a:pt x="3979" y="15293"/>
                    </a:lnTo>
                    <a:lnTo>
                      <a:pt x="5057" y="15044"/>
                    </a:lnTo>
                    <a:lnTo>
                      <a:pt x="6134" y="14754"/>
                    </a:lnTo>
                    <a:lnTo>
                      <a:pt x="6466" y="15542"/>
                    </a:lnTo>
                    <a:lnTo>
                      <a:pt x="8372" y="13552"/>
                    </a:lnTo>
                    <a:lnTo>
                      <a:pt x="8662" y="13304"/>
                    </a:lnTo>
                    <a:lnTo>
                      <a:pt x="8994" y="13097"/>
                    </a:lnTo>
                    <a:lnTo>
                      <a:pt x="9325" y="12972"/>
                    </a:lnTo>
                    <a:lnTo>
                      <a:pt x="9657" y="12931"/>
                    </a:lnTo>
                    <a:lnTo>
                      <a:pt x="10693" y="12806"/>
                    </a:lnTo>
                    <a:lnTo>
                      <a:pt x="10983" y="12806"/>
                    </a:lnTo>
                    <a:lnTo>
                      <a:pt x="11190" y="12931"/>
                    </a:lnTo>
                    <a:lnTo>
                      <a:pt x="11315" y="13097"/>
                    </a:lnTo>
                    <a:lnTo>
                      <a:pt x="11439" y="13304"/>
                    </a:lnTo>
                    <a:lnTo>
                      <a:pt x="11895" y="15169"/>
                    </a:lnTo>
                    <a:lnTo>
                      <a:pt x="11936" y="15459"/>
                    </a:lnTo>
                    <a:lnTo>
                      <a:pt x="11853" y="15666"/>
                    </a:lnTo>
                    <a:lnTo>
                      <a:pt x="11688" y="15873"/>
                    </a:lnTo>
                    <a:lnTo>
                      <a:pt x="11480" y="15998"/>
                    </a:lnTo>
                    <a:lnTo>
                      <a:pt x="9284" y="16744"/>
                    </a:lnTo>
                    <a:lnTo>
                      <a:pt x="9118" y="16868"/>
                    </a:lnTo>
                    <a:lnTo>
                      <a:pt x="8704" y="17117"/>
                    </a:lnTo>
                    <a:lnTo>
                      <a:pt x="8082" y="17407"/>
                    </a:lnTo>
                    <a:lnTo>
                      <a:pt x="7709" y="17531"/>
                    </a:lnTo>
                    <a:lnTo>
                      <a:pt x="7336" y="17614"/>
                    </a:lnTo>
                    <a:lnTo>
                      <a:pt x="7502" y="18070"/>
                    </a:lnTo>
                    <a:lnTo>
                      <a:pt x="6839" y="18318"/>
                    </a:lnTo>
                    <a:lnTo>
                      <a:pt x="6217" y="18567"/>
                    </a:lnTo>
                    <a:lnTo>
                      <a:pt x="5554" y="18816"/>
                    </a:lnTo>
                    <a:lnTo>
                      <a:pt x="4891" y="19023"/>
                    </a:lnTo>
                    <a:lnTo>
                      <a:pt x="3606" y="19354"/>
                    </a:lnTo>
                    <a:lnTo>
                      <a:pt x="2280" y="19645"/>
                    </a:lnTo>
                    <a:lnTo>
                      <a:pt x="1451" y="19769"/>
                    </a:lnTo>
                    <a:lnTo>
                      <a:pt x="664" y="19893"/>
                    </a:lnTo>
                    <a:lnTo>
                      <a:pt x="539" y="23126"/>
                    </a:lnTo>
                    <a:lnTo>
                      <a:pt x="415" y="25695"/>
                    </a:lnTo>
                    <a:lnTo>
                      <a:pt x="291" y="27394"/>
                    </a:lnTo>
                    <a:lnTo>
                      <a:pt x="208" y="27975"/>
                    </a:lnTo>
                    <a:lnTo>
                      <a:pt x="1700" y="28679"/>
                    </a:lnTo>
                    <a:lnTo>
                      <a:pt x="5222" y="30254"/>
                    </a:lnTo>
                    <a:lnTo>
                      <a:pt x="7295" y="31166"/>
                    </a:lnTo>
                    <a:lnTo>
                      <a:pt x="9284" y="31995"/>
                    </a:lnTo>
                    <a:lnTo>
                      <a:pt x="11107" y="32699"/>
                    </a:lnTo>
                    <a:lnTo>
                      <a:pt x="11895" y="32989"/>
                    </a:lnTo>
                    <a:lnTo>
                      <a:pt x="12516" y="33155"/>
                    </a:lnTo>
                    <a:lnTo>
                      <a:pt x="13387" y="32906"/>
                    </a:lnTo>
                    <a:lnTo>
                      <a:pt x="14174" y="32616"/>
                    </a:lnTo>
                    <a:lnTo>
                      <a:pt x="14879" y="32285"/>
                    </a:lnTo>
                    <a:lnTo>
                      <a:pt x="15500" y="31953"/>
                    </a:lnTo>
                    <a:lnTo>
                      <a:pt x="16081" y="31580"/>
                    </a:lnTo>
                    <a:lnTo>
                      <a:pt x="16536" y="31207"/>
                    </a:lnTo>
                    <a:lnTo>
                      <a:pt x="16951" y="30793"/>
                    </a:lnTo>
                    <a:lnTo>
                      <a:pt x="17324" y="30420"/>
                    </a:lnTo>
                    <a:lnTo>
                      <a:pt x="17614" y="30047"/>
                    </a:lnTo>
                    <a:lnTo>
                      <a:pt x="17863" y="29715"/>
                    </a:lnTo>
                    <a:lnTo>
                      <a:pt x="18236" y="29135"/>
                    </a:lnTo>
                    <a:lnTo>
                      <a:pt x="18401" y="28721"/>
                    </a:lnTo>
                    <a:lnTo>
                      <a:pt x="18484" y="28555"/>
                    </a:lnTo>
                    <a:lnTo>
                      <a:pt x="18774" y="25944"/>
                    </a:lnTo>
                    <a:lnTo>
                      <a:pt x="19437" y="19769"/>
                    </a:lnTo>
                    <a:lnTo>
                      <a:pt x="19769" y="16205"/>
                    </a:lnTo>
                    <a:lnTo>
                      <a:pt x="20101" y="12682"/>
                    </a:lnTo>
                    <a:lnTo>
                      <a:pt x="20308" y="9615"/>
                    </a:lnTo>
                    <a:lnTo>
                      <a:pt x="20349" y="8331"/>
                    </a:lnTo>
                    <a:lnTo>
                      <a:pt x="20391" y="7253"/>
                    </a:lnTo>
                    <a:lnTo>
                      <a:pt x="20349" y="6590"/>
                    </a:lnTo>
                    <a:lnTo>
                      <a:pt x="20266" y="5264"/>
                    </a:lnTo>
                    <a:lnTo>
                      <a:pt x="20101" y="4103"/>
                    </a:lnTo>
                    <a:lnTo>
                      <a:pt x="20018" y="3606"/>
                    </a:lnTo>
                    <a:lnTo>
                      <a:pt x="19893" y="3150"/>
                    </a:lnTo>
                    <a:lnTo>
                      <a:pt x="19728" y="2777"/>
                    </a:lnTo>
                    <a:lnTo>
                      <a:pt x="19562" y="2404"/>
                    </a:lnTo>
                    <a:lnTo>
                      <a:pt x="19355" y="2073"/>
                    </a:lnTo>
                    <a:lnTo>
                      <a:pt x="19147" y="1783"/>
                    </a:lnTo>
                    <a:lnTo>
                      <a:pt x="18857" y="1534"/>
                    </a:lnTo>
                    <a:lnTo>
                      <a:pt x="18567" y="1327"/>
                    </a:lnTo>
                    <a:lnTo>
                      <a:pt x="18236" y="1120"/>
                    </a:lnTo>
                    <a:lnTo>
                      <a:pt x="17863" y="954"/>
                    </a:lnTo>
                    <a:lnTo>
                      <a:pt x="17448" y="829"/>
                    </a:lnTo>
                    <a:lnTo>
                      <a:pt x="16992" y="747"/>
                    </a:lnTo>
                    <a:lnTo>
                      <a:pt x="15169" y="456"/>
                    </a:lnTo>
                    <a:lnTo>
                      <a:pt x="13594" y="208"/>
                    </a:lnTo>
                    <a:lnTo>
                      <a:pt x="12102" y="1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61"/>
              <p:cNvSpPr/>
              <p:nvPr/>
            </p:nvSpPr>
            <p:spPr>
              <a:xfrm>
                <a:off x="2938125" y="1888225"/>
                <a:ext cx="509775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391" h="33155" fill="none" extrusionOk="0">
                    <a:moveTo>
                      <a:pt x="12102" y="1"/>
                    </a:moveTo>
                    <a:lnTo>
                      <a:pt x="12102" y="1"/>
                    </a:lnTo>
                    <a:lnTo>
                      <a:pt x="12475" y="291"/>
                    </a:lnTo>
                    <a:lnTo>
                      <a:pt x="12848" y="581"/>
                    </a:lnTo>
                    <a:lnTo>
                      <a:pt x="13180" y="871"/>
                    </a:lnTo>
                    <a:lnTo>
                      <a:pt x="13511" y="1202"/>
                    </a:lnTo>
                    <a:lnTo>
                      <a:pt x="13801" y="1534"/>
                    </a:lnTo>
                    <a:lnTo>
                      <a:pt x="14050" y="1907"/>
                    </a:lnTo>
                    <a:lnTo>
                      <a:pt x="14299" y="2280"/>
                    </a:lnTo>
                    <a:lnTo>
                      <a:pt x="14506" y="2653"/>
                    </a:lnTo>
                    <a:lnTo>
                      <a:pt x="14713" y="3067"/>
                    </a:lnTo>
                    <a:lnTo>
                      <a:pt x="14879" y="3482"/>
                    </a:lnTo>
                    <a:lnTo>
                      <a:pt x="15044" y="3896"/>
                    </a:lnTo>
                    <a:lnTo>
                      <a:pt x="15127" y="4311"/>
                    </a:lnTo>
                    <a:lnTo>
                      <a:pt x="15252" y="4725"/>
                    </a:lnTo>
                    <a:lnTo>
                      <a:pt x="15293" y="5181"/>
                    </a:lnTo>
                    <a:lnTo>
                      <a:pt x="15335" y="5595"/>
                    </a:lnTo>
                    <a:lnTo>
                      <a:pt x="15335" y="6051"/>
                    </a:lnTo>
                    <a:lnTo>
                      <a:pt x="15335" y="6051"/>
                    </a:lnTo>
                    <a:lnTo>
                      <a:pt x="15335" y="6549"/>
                    </a:lnTo>
                    <a:lnTo>
                      <a:pt x="15293" y="7046"/>
                    </a:lnTo>
                    <a:lnTo>
                      <a:pt x="15210" y="7543"/>
                    </a:lnTo>
                    <a:lnTo>
                      <a:pt x="15086" y="8040"/>
                    </a:lnTo>
                    <a:lnTo>
                      <a:pt x="14920" y="8538"/>
                    </a:lnTo>
                    <a:lnTo>
                      <a:pt x="14713" y="9035"/>
                    </a:lnTo>
                    <a:lnTo>
                      <a:pt x="14464" y="9491"/>
                    </a:lnTo>
                    <a:lnTo>
                      <a:pt x="14174" y="9947"/>
                    </a:lnTo>
                    <a:lnTo>
                      <a:pt x="14174" y="9947"/>
                    </a:lnTo>
                    <a:lnTo>
                      <a:pt x="13884" y="10361"/>
                    </a:lnTo>
                    <a:lnTo>
                      <a:pt x="13553" y="10776"/>
                    </a:lnTo>
                    <a:lnTo>
                      <a:pt x="13553" y="10776"/>
                    </a:lnTo>
                    <a:lnTo>
                      <a:pt x="13221" y="10237"/>
                    </a:lnTo>
                    <a:lnTo>
                      <a:pt x="12848" y="9657"/>
                    </a:lnTo>
                    <a:lnTo>
                      <a:pt x="12351" y="9035"/>
                    </a:lnTo>
                    <a:lnTo>
                      <a:pt x="11853" y="8413"/>
                    </a:lnTo>
                    <a:lnTo>
                      <a:pt x="10734" y="7129"/>
                    </a:lnTo>
                    <a:lnTo>
                      <a:pt x="9574" y="5803"/>
                    </a:lnTo>
                    <a:lnTo>
                      <a:pt x="8496" y="4518"/>
                    </a:lnTo>
                    <a:lnTo>
                      <a:pt x="7999" y="3855"/>
                    </a:lnTo>
                    <a:lnTo>
                      <a:pt x="7585" y="3233"/>
                    </a:lnTo>
                    <a:lnTo>
                      <a:pt x="7212" y="2611"/>
                    </a:lnTo>
                    <a:lnTo>
                      <a:pt x="6963" y="2031"/>
                    </a:lnTo>
                    <a:lnTo>
                      <a:pt x="6797" y="1492"/>
                    </a:lnTo>
                    <a:lnTo>
                      <a:pt x="6714" y="1202"/>
                    </a:lnTo>
                    <a:lnTo>
                      <a:pt x="6714" y="954"/>
                    </a:lnTo>
                    <a:lnTo>
                      <a:pt x="6714" y="954"/>
                    </a:lnTo>
                    <a:lnTo>
                      <a:pt x="6714" y="705"/>
                    </a:lnTo>
                    <a:lnTo>
                      <a:pt x="6756" y="498"/>
                    </a:lnTo>
                    <a:lnTo>
                      <a:pt x="6839" y="249"/>
                    </a:lnTo>
                    <a:lnTo>
                      <a:pt x="6963" y="42"/>
                    </a:lnTo>
                    <a:lnTo>
                      <a:pt x="6963" y="42"/>
                    </a:lnTo>
                    <a:lnTo>
                      <a:pt x="6010" y="42"/>
                    </a:lnTo>
                    <a:lnTo>
                      <a:pt x="6010" y="42"/>
                    </a:lnTo>
                    <a:lnTo>
                      <a:pt x="5098" y="42"/>
                    </a:lnTo>
                    <a:lnTo>
                      <a:pt x="4228" y="125"/>
                    </a:lnTo>
                    <a:lnTo>
                      <a:pt x="3316" y="249"/>
                    </a:lnTo>
                    <a:lnTo>
                      <a:pt x="2446" y="374"/>
                    </a:lnTo>
                    <a:lnTo>
                      <a:pt x="2446" y="374"/>
                    </a:lnTo>
                    <a:lnTo>
                      <a:pt x="1990" y="498"/>
                    </a:lnTo>
                    <a:lnTo>
                      <a:pt x="1617" y="622"/>
                    </a:lnTo>
                    <a:lnTo>
                      <a:pt x="1244" y="788"/>
                    </a:lnTo>
                    <a:lnTo>
                      <a:pt x="912" y="954"/>
                    </a:lnTo>
                    <a:lnTo>
                      <a:pt x="664" y="1202"/>
                    </a:lnTo>
                    <a:lnTo>
                      <a:pt x="415" y="1451"/>
                    </a:lnTo>
                    <a:lnTo>
                      <a:pt x="208" y="1741"/>
                    </a:lnTo>
                    <a:lnTo>
                      <a:pt x="1" y="2073"/>
                    </a:lnTo>
                    <a:lnTo>
                      <a:pt x="1" y="2073"/>
                    </a:lnTo>
                    <a:lnTo>
                      <a:pt x="291" y="1617"/>
                    </a:lnTo>
                    <a:lnTo>
                      <a:pt x="4725" y="4808"/>
                    </a:lnTo>
                    <a:lnTo>
                      <a:pt x="4725" y="4808"/>
                    </a:lnTo>
                    <a:lnTo>
                      <a:pt x="4725" y="4808"/>
                    </a:lnTo>
                    <a:lnTo>
                      <a:pt x="4186" y="5512"/>
                    </a:lnTo>
                    <a:lnTo>
                      <a:pt x="3689" y="6258"/>
                    </a:lnTo>
                    <a:lnTo>
                      <a:pt x="3689" y="6258"/>
                    </a:lnTo>
                    <a:lnTo>
                      <a:pt x="2694" y="7792"/>
                    </a:lnTo>
                    <a:lnTo>
                      <a:pt x="2694" y="7792"/>
                    </a:lnTo>
                    <a:lnTo>
                      <a:pt x="1783" y="9367"/>
                    </a:lnTo>
                    <a:lnTo>
                      <a:pt x="954" y="10983"/>
                    </a:lnTo>
                    <a:lnTo>
                      <a:pt x="954" y="10983"/>
                    </a:lnTo>
                    <a:lnTo>
                      <a:pt x="457" y="12019"/>
                    </a:lnTo>
                    <a:lnTo>
                      <a:pt x="457" y="12019"/>
                    </a:lnTo>
                    <a:lnTo>
                      <a:pt x="581" y="13884"/>
                    </a:lnTo>
                    <a:lnTo>
                      <a:pt x="622" y="15666"/>
                    </a:lnTo>
                    <a:lnTo>
                      <a:pt x="622" y="15666"/>
                    </a:lnTo>
                    <a:lnTo>
                      <a:pt x="1700" y="15625"/>
                    </a:lnTo>
                    <a:lnTo>
                      <a:pt x="1700" y="15625"/>
                    </a:lnTo>
                    <a:lnTo>
                      <a:pt x="2860" y="15500"/>
                    </a:lnTo>
                    <a:lnTo>
                      <a:pt x="3979" y="15293"/>
                    </a:lnTo>
                    <a:lnTo>
                      <a:pt x="3979" y="15293"/>
                    </a:lnTo>
                    <a:lnTo>
                      <a:pt x="5057" y="15044"/>
                    </a:lnTo>
                    <a:lnTo>
                      <a:pt x="6134" y="14754"/>
                    </a:lnTo>
                    <a:lnTo>
                      <a:pt x="6466" y="15542"/>
                    </a:lnTo>
                    <a:lnTo>
                      <a:pt x="8372" y="13552"/>
                    </a:lnTo>
                    <a:lnTo>
                      <a:pt x="8372" y="13552"/>
                    </a:lnTo>
                    <a:lnTo>
                      <a:pt x="8662" y="13304"/>
                    </a:lnTo>
                    <a:lnTo>
                      <a:pt x="8994" y="13097"/>
                    </a:lnTo>
                    <a:lnTo>
                      <a:pt x="9325" y="12972"/>
                    </a:lnTo>
                    <a:lnTo>
                      <a:pt x="9657" y="12931"/>
                    </a:lnTo>
                    <a:lnTo>
                      <a:pt x="10693" y="12806"/>
                    </a:lnTo>
                    <a:lnTo>
                      <a:pt x="10693" y="12806"/>
                    </a:lnTo>
                    <a:lnTo>
                      <a:pt x="10776" y="12806"/>
                    </a:lnTo>
                    <a:lnTo>
                      <a:pt x="10776" y="12806"/>
                    </a:lnTo>
                    <a:lnTo>
                      <a:pt x="10983" y="12806"/>
                    </a:lnTo>
                    <a:lnTo>
                      <a:pt x="11190" y="12931"/>
                    </a:lnTo>
                    <a:lnTo>
                      <a:pt x="11315" y="13097"/>
                    </a:lnTo>
                    <a:lnTo>
                      <a:pt x="11439" y="13304"/>
                    </a:lnTo>
                    <a:lnTo>
                      <a:pt x="11895" y="15169"/>
                    </a:lnTo>
                    <a:lnTo>
                      <a:pt x="11895" y="15169"/>
                    </a:lnTo>
                    <a:lnTo>
                      <a:pt x="11936" y="15459"/>
                    </a:lnTo>
                    <a:lnTo>
                      <a:pt x="11853" y="15666"/>
                    </a:lnTo>
                    <a:lnTo>
                      <a:pt x="11688" y="15873"/>
                    </a:lnTo>
                    <a:lnTo>
                      <a:pt x="11480" y="15998"/>
                    </a:lnTo>
                    <a:lnTo>
                      <a:pt x="9284" y="16744"/>
                    </a:lnTo>
                    <a:lnTo>
                      <a:pt x="9284" y="16744"/>
                    </a:lnTo>
                    <a:lnTo>
                      <a:pt x="9118" y="16868"/>
                    </a:lnTo>
                    <a:lnTo>
                      <a:pt x="8704" y="17117"/>
                    </a:lnTo>
                    <a:lnTo>
                      <a:pt x="8082" y="17407"/>
                    </a:lnTo>
                    <a:lnTo>
                      <a:pt x="7709" y="17531"/>
                    </a:lnTo>
                    <a:lnTo>
                      <a:pt x="7336" y="17614"/>
                    </a:lnTo>
                    <a:lnTo>
                      <a:pt x="7502" y="18070"/>
                    </a:lnTo>
                    <a:lnTo>
                      <a:pt x="7502" y="18070"/>
                    </a:lnTo>
                    <a:lnTo>
                      <a:pt x="7502" y="18070"/>
                    </a:lnTo>
                    <a:lnTo>
                      <a:pt x="6839" y="18318"/>
                    </a:lnTo>
                    <a:lnTo>
                      <a:pt x="6217" y="18567"/>
                    </a:lnTo>
                    <a:lnTo>
                      <a:pt x="5554" y="18816"/>
                    </a:lnTo>
                    <a:lnTo>
                      <a:pt x="4891" y="19023"/>
                    </a:lnTo>
                    <a:lnTo>
                      <a:pt x="4891" y="19023"/>
                    </a:lnTo>
                    <a:lnTo>
                      <a:pt x="3606" y="19354"/>
                    </a:lnTo>
                    <a:lnTo>
                      <a:pt x="2280" y="19645"/>
                    </a:lnTo>
                    <a:lnTo>
                      <a:pt x="2280" y="19645"/>
                    </a:lnTo>
                    <a:lnTo>
                      <a:pt x="1451" y="19769"/>
                    </a:lnTo>
                    <a:lnTo>
                      <a:pt x="664" y="19893"/>
                    </a:lnTo>
                    <a:lnTo>
                      <a:pt x="664" y="19893"/>
                    </a:lnTo>
                    <a:lnTo>
                      <a:pt x="539" y="23126"/>
                    </a:lnTo>
                    <a:lnTo>
                      <a:pt x="415" y="25695"/>
                    </a:lnTo>
                    <a:lnTo>
                      <a:pt x="291" y="27394"/>
                    </a:lnTo>
                    <a:lnTo>
                      <a:pt x="208" y="27975"/>
                    </a:lnTo>
                    <a:lnTo>
                      <a:pt x="208" y="27975"/>
                    </a:lnTo>
                    <a:lnTo>
                      <a:pt x="1700" y="28679"/>
                    </a:lnTo>
                    <a:lnTo>
                      <a:pt x="5222" y="30254"/>
                    </a:lnTo>
                    <a:lnTo>
                      <a:pt x="7295" y="31166"/>
                    </a:lnTo>
                    <a:lnTo>
                      <a:pt x="9284" y="31995"/>
                    </a:lnTo>
                    <a:lnTo>
                      <a:pt x="11107" y="32699"/>
                    </a:lnTo>
                    <a:lnTo>
                      <a:pt x="11895" y="32989"/>
                    </a:lnTo>
                    <a:lnTo>
                      <a:pt x="12516" y="33155"/>
                    </a:lnTo>
                    <a:lnTo>
                      <a:pt x="12516" y="33155"/>
                    </a:lnTo>
                    <a:lnTo>
                      <a:pt x="13387" y="32906"/>
                    </a:lnTo>
                    <a:lnTo>
                      <a:pt x="14174" y="32616"/>
                    </a:lnTo>
                    <a:lnTo>
                      <a:pt x="14879" y="32285"/>
                    </a:lnTo>
                    <a:lnTo>
                      <a:pt x="15500" y="31953"/>
                    </a:lnTo>
                    <a:lnTo>
                      <a:pt x="16081" y="31580"/>
                    </a:lnTo>
                    <a:lnTo>
                      <a:pt x="16536" y="31207"/>
                    </a:lnTo>
                    <a:lnTo>
                      <a:pt x="16951" y="30793"/>
                    </a:lnTo>
                    <a:lnTo>
                      <a:pt x="17324" y="30420"/>
                    </a:lnTo>
                    <a:lnTo>
                      <a:pt x="17614" y="30047"/>
                    </a:lnTo>
                    <a:lnTo>
                      <a:pt x="17863" y="29715"/>
                    </a:lnTo>
                    <a:lnTo>
                      <a:pt x="18236" y="29135"/>
                    </a:lnTo>
                    <a:lnTo>
                      <a:pt x="18401" y="28721"/>
                    </a:lnTo>
                    <a:lnTo>
                      <a:pt x="18484" y="28555"/>
                    </a:lnTo>
                    <a:lnTo>
                      <a:pt x="18484" y="28555"/>
                    </a:lnTo>
                    <a:lnTo>
                      <a:pt x="18774" y="25944"/>
                    </a:lnTo>
                    <a:lnTo>
                      <a:pt x="19437" y="19769"/>
                    </a:lnTo>
                    <a:lnTo>
                      <a:pt x="19769" y="16205"/>
                    </a:lnTo>
                    <a:lnTo>
                      <a:pt x="20101" y="12682"/>
                    </a:lnTo>
                    <a:lnTo>
                      <a:pt x="20308" y="9615"/>
                    </a:lnTo>
                    <a:lnTo>
                      <a:pt x="20349" y="8331"/>
                    </a:lnTo>
                    <a:lnTo>
                      <a:pt x="20391" y="7253"/>
                    </a:lnTo>
                    <a:lnTo>
                      <a:pt x="20391" y="7253"/>
                    </a:lnTo>
                    <a:lnTo>
                      <a:pt x="20349" y="6590"/>
                    </a:lnTo>
                    <a:lnTo>
                      <a:pt x="20349" y="6590"/>
                    </a:lnTo>
                    <a:lnTo>
                      <a:pt x="20266" y="5264"/>
                    </a:lnTo>
                    <a:lnTo>
                      <a:pt x="20101" y="4103"/>
                    </a:lnTo>
                    <a:lnTo>
                      <a:pt x="20018" y="3606"/>
                    </a:lnTo>
                    <a:lnTo>
                      <a:pt x="19893" y="3150"/>
                    </a:lnTo>
                    <a:lnTo>
                      <a:pt x="19728" y="2777"/>
                    </a:lnTo>
                    <a:lnTo>
                      <a:pt x="19562" y="2404"/>
                    </a:lnTo>
                    <a:lnTo>
                      <a:pt x="19355" y="2073"/>
                    </a:lnTo>
                    <a:lnTo>
                      <a:pt x="19147" y="1783"/>
                    </a:lnTo>
                    <a:lnTo>
                      <a:pt x="18857" y="1534"/>
                    </a:lnTo>
                    <a:lnTo>
                      <a:pt x="18567" y="1327"/>
                    </a:lnTo>
                    <a:lnTo>
                      <a:pt x="18236" y="1120"/>
                    </a:lnTo>
                    <a:lnTo>
                      <a:pt x="17863" y="954"/>
                    </a:lnTo>
                    <a:lnTo>
                      <a:pt x="17448" y="829"/>
                    </a:lnTo>
                    <a:lnTo>
                      <a:pt x="16992" y="747"/>
                    </a:lnTo>
                    <a:lnTo>
                      <a:pt x="16992" y="747"/>
                    </a:lnTo>
                    <a:lnTo>
                      <a:pt x="15169" y="456"/>
                    </a:lnTo>
                    <a:lnTo>
                      <a:pt x="13594" y="208"/>
                    </a:lnTo>
                    <a:lnTo>
                      <a:pt x="1210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61"/>
              <p:cNvSpPr/>
              <p:nvPr/>
            </p:nvSpPr>
            <p:spPr>
              <a:xfrm>
                <a:off x="3044850" y="2011525"/>
                <a:ext cx="133675" cy="22795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9118" extrusionOk="0">
                    <a:moveTo>
                      <a:pt x="1990" y="0"/>
                    </a:moveTo>
                    <a:lnTo>
                      <a:pt x="1699" y="42"/>
                    </a:lnTo>
                    <a:lnTo>
                      <a:pt x="1409" y="125"/>
                    </a:lnTo>
                    <a:lnTo>
                      <a:pt x="1161" y="249"/>
                    </a:lnTo>
                    <a:lnTo>
                      <a:pt x="912" y="415"/>
                    </a:lnTo>
                    <a:lnTo>
                      <a:pt x="705" y="580"/>
                    </a:lnTo>
                    <a:lnTo>
                      <a:pt x="498" y="829"/>
                    </a:lnTo>
                    <a:lnTo>
                      <a:pt x="332" y="1078"/>
                    </a:lnTo>
                    <a:lnTo>
                      <a:pt x="166" y="1451"/>
                    </a:lnTo>
                    <a:lnTo>
                      <a:pt x="83" y="1824"/>
                    </a:lnTo>
                    <a:lnTo>
                      <a:pt x="0" y="2280"/>
                    </a:lnTo>
                    <a:lnTo>
                      <a:pt x="0" y="2736"/>
                    </a:lnTo>
                    <a:lnTo>
                      <a:pt x="0" y="3233"/>
                    </a:lnTo>
                    <a:lnTo>
                      <a:pt x="83" y="3772"/>
                    </a:lnTo>
                    <a:lnTo>
                      <a:pt x="166" y="4310"/>
                    </a:lnTo>
                    <a:lnTo>
                      <a:pt x="332" y="4849"/>
                    </a:lnTo>
                    <a:lnTo>
                      <a:pt x="498" y="5388"/>
                    </a:lnTo>
                    <a:lnTo>
                      <a:pt x="705" y="5968"/>
                    </a:lnTo>
                    <a:lnTo>
                      <a:pt x="1161" y="7087"/>
                    </a:lnTo>
                    <a:lnTo>
                      <a:pt x="1741" y="8123"/>
                    </a:lnTo>
                    <a:lnTo>
                      <a:pt x="2363" y="9118"/>
                    </a:lnTo>
                    <a:lnTo>
                      <a:pt x="2694" y="8869"/>
                    </a:lnTo>
                    <a:lnTo>
                      <a:pt x="2363" y="8372"/>
                    </a:lnTo>
                    <a:lnTo>
                      <a:pt x="2031" y="7833"/>
                    </a:lnTo>
                    <a:lnTo>
                      <a:pt x="1741" y="7253"/>
                    </a:lnTo>
                    <a:lnTo>
                      <a:pt x="1492" y="6714"/>
                    </a:lnTo>
                    <a:lnTo>
                      <a:pt x="1244" y="6175"/>
                    </a:lnTo>
                    <a:lnTo>
                      <a:pt x="1036" y="5637"/>
                    </a:lnTo>
                    <a:lnTo>
                      <a:pt x="829" y="5098"/>
                    </a:lnTo>
                    <a:lnTo>
                      <a:pt x="705" y="4600"/>
                    </a:lnTo>
                    <a:lnTo>
                      <a:pt x="580" y="4062"/>
                    </a:lnTo>
                    <a:lnTo>
                      <a:pt x="498" y="3606"/>
                    </a:lnTo>
                    <a:lnTo>
                      <a:pt x="456" y="3108"/>
                    </a:lnTo>
                    <a:lnTo>
                      <a:pt x="415" y="2694"/>
                    </a:lnTo>
                    <a:lnTo>
                      <a:pt x="456" y="2280"/>
                    </a:lnTo>
                    <a:lnTo>
                      <a:pt x="498" y="1907"/>
                    </a:lnTo>
                    <a:lnTo>
                      <a:pt x="580" y="1534"/>
                    </a:lnTo>
                    <a:lnTo>
                      <a:pt x="705" y="1244"/>
                    </a:lnTo>
                    <a:lnTo>
                      <a:pt x="871" y="1036"/>
                    </a:lnTo>
                    <a:lnTo>
                      <a:pt x="995" y="871"/>
                    </a:lnTo>
                    <a:lnTo>
                      <a:pt x="1202" y="746"/>
                    </a:lnTo>
                    <a:lnTo>
                      <a:pt x="1368" y="622"/>
                    </a:lnTo>
                    <a:lnTo>
                      <a:pt x="1575" y="498"/>
                    </a:lnTo>
                    <a:lnTo>
                      <a:pt x="1824" y="456"/>
                    </a:lnTo>
                    <a:lnTo>
                      <a:pt x="2031" y="415"/>
                    </a:lnTo>
                    <a:lnTo>
                      <a:pt x="2280" y="415"/>
                    </a:lnTo>
                    <a:lnTo>
                      <a:pt x="2694" y="456"/>
                    </a:lnTo>
                    <a:lnTo>
                      <a:pt x="3067" y="580"/>
                    </a:lnTo>
                    <a:lnTo>
                      <a:pt x="3440" y="788"/>
                    </a:lnTo>
                    <a:lnTo>
                      <a:pt x="3730" y="1078"/>
                    </a:lnTo>
                    <a:lnTo>
                      <a:pt x="3937" y="1285"/>
                    </a:lnTo>
                    <a:lnTo>
                      <a:pt x="4103" y="1534"/>
                    </a:lnTo>
                    <a:lnTo>
                      <a:pt x="4227" y="1824"/>
                    </a:lnTo>
                    <a:lnTo>
                      <a:pt x="4393" y="2155"/>
                    </a:lnTo>
                    <a:lnTo>
                      <a:pt x="4600" y="2901"/>
                    </a:lnTo>
                    <a:lnTo>
                      <a:pt x="4766" y="3772"/>
                    </a:lnTo>
                    <a:lnTo>
                      <a:pt x="4891" y="4766"/>
                    </a:lnTo>
                    <a:lnTo>
                      <a:pt x="4932" y="5885"/>
                    </a:lnTo>
                    <a:lnTo>
                      <a:pt x="4891" y="7128"/>
                    </a:lnTo>
                    <a:lnTo>
                      <a:pt x="4808" y="8496"/>
                    </a:lnTo>
                    <a:lnTo>
                      <a:pt x="5222" y="8538"/>
                    </a:lnTo>
                    <a:lnTo>
                      <a:pt x="5305" y="7087"/>
                    </a:lnTo>
                    <a:lnTo>
                      <a:pt x="5346" y="5802"/>
                    </a:lnTo>
                    <a:lnTo>
                      <a:pt x="5305" y="4642"/>
                    </a:lnTo>
                    <a:lnTo>
                      <a:pt x="5181" y="3606"/>
                    </a:lnTo>
                    <a:lnTo>
                      <a:pt x="5015" y="2736"/>
                    </a:lnTo>
                    <a:lnTo>
                      <a:pt x="4891" y="2321"/>
                    </a:lnTo>
                    <a:lnTo>
                      <a:pt x="4766" y="1948"/>
                    </a:lnTo>
                    <a:lnTo>
                      <a:pt x="4600" y="1617"/>
                    </a:lnTo>
                    <a:lnTo>
                      <a:pt x="4435" y="1326"/>
                    </a:lnTo>
                    <a:lnTo>
                      <a:pt x="4227" y="1036"/>
                    </a:lnTo>
                    <a:lnTo>
                      <a:pt x="4062" y="788"/>
                    </a:lnTo>
                    <a:lnTo>
                      <a:pt x="3854" y="622"/>
                    </a:lnTo>
                    <a:lnTo>
                      <a:pt x="3689" y="456"/>
                    </a:lnTo>
                    <a:lnTo>
                      <a:pt x="3482" y="332"/>
                    </a:lnTo>
                    <a:lnTo>
                      <a:pt x="3233" y="207"/>
                    </a:lnTo>
                    <a:lnTo>
                      <a:pt x="3026" y="125"/>
                    </a:lnTo>
                    <a:lnTo>
                      <a:pt x="2777" y="42"/>
                    </a:lnTo>
                    <a:lnTo>
                      <a:pt x="252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61"/>
              <p:cNvSpPr/>
              <p:nvPr/>
            </p:nvSpPr>
            <p:spPr>
              <a:xfrm>
                <a:off x="3096650" y="2211475"/>
                <a:ext cx="31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866" extrusionOk="0">
                    <a:moveTo>
                      <a:pt x="622" y="1"/>
                    </a:moveTo>
                    <a:lnTo>
                      <a:pt x="498" y="42"/>
                    </a:lnTo>
                    <a:lnTo>
                      <a:pt x="373" y="84"/>
                    </a:lnTo>
                    <a:lnTo>
                      <a:pt x="291" y="167"/>
                    </a:lnTo>
                    <a:lnTo>
                      <a:pt x="166" y="291"/>
                    </a:lnTo>
                    <a:lnTo>
                      <a:pt x="83" y="415"/>
                    </a:lnTo>
                    <a:lnTo>
                      <a:pt x="42" y="581"/>
                    </a:lnTo>
                    <a:lnTo>
                      <a:pt x="0" y="747"/>
                    </a:lnTo>
                    <a:lnTo>
                      <a:pt x="0" y="954"/>
                    </a:lnTo>
                    <a:lnTo>
                      <a:pt x="0" y="1120"/>
                    </a:lnTo>
                    <a:lnTo>
                      <a:pt x="42" y="1286"/>
                    </a:lnTo>
                    <a:lnTo>
                      <a:pt x="83" y="1451"/>
                    </a:lnTo>
                    <a:lnTo>
                      <a:pt x="166" y="1576"/>
                    </a:lnTo>
                    <a:lnTo>
                      <a:pt x="291" y="1700"/>
                    </a:lnTo>
                    <a:lnTo>
                      <a:pt x="373" y="1783"/>
                    </a:lnTo>
                    <a:lnTo>
                      <a:pt x="498" y="1824"/>
                    </a:lnTo>
                    <a:lnTo>
                      <a:pt x="622" y="1866"/>
                    </a:lnTo>
                    <a:lnTo>
                      <a:pt x="746" y="1824"/>
                    </a:lnTo>
                    <a:lnTo>
                      <a:pt x="871" y="1783"/>
                    </a:lnTo>
                    <a:lnTo>
                      <a:pt x="995" y="1700"/>
                    </a:lnTo>
                    <a:lnTo>
                      <a:pt x="1078" y="1576"/>
                    </a:lnTo>
                    <a:lnTo>
                      <a:pt x="1161" y="1451"/>
                    </a:lnTo>
                    <a:lnTo>
                      <a:pt x="1202" y="1286"/>
                    </a:lnTo>
                    <a:lnTo>
                      <a:pt x="1244" y="1120"/>
                    </a:lnTo>
                    <a:lnTo>
                      <a:pt x="1244" y="954"/>
                    </a:lnTo>
                    <a:lnTo>
                      <a:pt x="1244" y="747"/>
                    </a:lnTo>
                    <a:lnTo>
                      <a:pt x="1202" y="581"/>
                    </a:lnTo>
                    <a:lnTo>
                      <a:pt x="1161" y="415"/>
                    </a:lnTo>
                    <a:lnTo>
                      <a:pt x="1078" y="291"/>
                    </a:lnTo>
                    <a:lnTo>
                      <a:pt x="995" y="167"/>
                    </a:lnTo>
                    <a:lnTo>
                      <a:pt x="871" y="84"/>
                    </a:lnTo>
                    <a:lnTo>
                      <a:pt x="746" y="42"/>
                    </a:lnTo>
                    <a:lnTo>
                      <a:pt x="62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61"/>
              <p:cNvSpPr/>
              <p:nvPr/>
            </p:nvSpPr>
            <p:spPr>
              <a:xfrm>
                <a:off x="3156750" y="2205275"/>
                <a:ext cx="31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866" extrusionOk="0">
                    <a:moveTo>
                      <a:pt x="622" y="0"/>
                    </a:moveTo>
                    <a:lnTo>
                      <a:pt x="497" y="42"/>
                    </a:lnTo>
                    <a:lnTo>
                      <a:pt x="373" y="83"/>
                    </a:lnTo>
                    <a:lnTo>
                      <a:pt x="249" y="166"/>
                    </a:lnTo>
                    <a:lnTo>
                      <a:pt x="166" y="290"/>
                    </a:lnTo>
                    <a:lnTo>
                      <a:pt x="83" y="415"/>
                    </a:lnTo>
                    <a:lnTo>
                      <a:pt x="42" y="580"/>
                    </a:lnTo>
                    <a:lnTo>
                      <a:pt x="0" y="746"/>
                    </a:lnTo>
                    <a:lnTo>
                      <a:pt x="0" y="953"/>
                    </a:lnTo>
                    <a:lnTo>
                      <a:pt x="0" y="1119"/>
                    </a:lnTo>
                    <a:lnTo>
                      <a:pt x="42" y="1285"/>
                    </a:lnTo>
                    <a:lnTo>
                      <a:pt x="83" y="1451"/>
                    </a:lnTo>
                    <a:lnTo>
                      <a:pt x="166" y="1575"/>
                    </a:lnTo>
                    <a:lnTo>
                      <a:pt x="249" y="1699"/>
                    </a:lnTo>
                    <a:lnTo>
                      <a:pt x="373" y="1782"/>
                    </a:lnTo>
                    <a:lnTo>
                      <a:pt x="497" y="1824"/>
                    </a:lnTo>
                    <a:lnTo>
                      <a:pt x="622" y="1865"/>
                    </a:lnTo>
                    <a:lnTo>
                      <a:pt x="746" y="1824"/>
                    </a:lnTo>
                    <a:lnTo>
                      <a:pt x="870" y="1782"/>
                    </a:lnTo>
                    <a:lnTo>
                      <a:pt x="953" y="1699"/>
                    </a:lnTo>
                    <a:lnTo>
                      <a:pt x="1078" y="1575"/>
                    </a:lnTo>
                    <a:lnTo>
                      <a:pt x="1119" y="1451"/>
                    </a:lnTo>
                    <a:lnTo>
                      <a:pt x="1202" y="1285"/>
                    </a:lnTo>
                    <a:lnTo>
                      <a:pt x="1243" y="1119"/>
                    </a:lnTo>
                    <a:lnTo>
                      <a:pt x="1243" y="953"/>
                    </a:lnTo>
                    <a:lnTo>
                      <a:pt x="1243" y="746"/>
                    </a:lnTo>
                    <a:lnTo>
                      <a:pt x="1202" y="580"/>
                    </a:lnTo>
                    <a:lnTo>
                      <a:pt x="1119" y="415"/>
                    </a:lnTo>
                    <a:lnTo>
                      <a:pt x="1078" y="290"/>
                    </a:lnTo>
                    <a:lnTo>
                      <a:pt x="953" y="166"/>
                    </a:lnTo>
                    <a:lnTo>
                      <a:pt x="870" y="83"/>
                    </a:lnTo>
                    <a:lnTo>
                      <a:pt x="746" y="42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61"/>
              <p:cNvSpPr/>
              <p:nvPr/>
            </p:nvSpPr>
            <p:spPr>
              <a:xfrm>
                <a:off x="3340125" y="2016700"/>
                <a:ext cx="518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073" extrusionOk="0">
                    <a:moveTo>
                      <a:pt x="954" y="0"/>
                    </a:moveTo>
                    <a:lnTo>
                      <a:pt x="747" y="42"/>
                    </a:lnTo>
                    <a:lnTo>
                      <a:pt x="539" y="125"/>
                    </a:lnTo>
                    <a:lnTo>
                      <a:pt x="374" y="249"/>
                    </a:lnTo>
                    <a:lnTo>
                      <a:pt x="249" y="373"/>
                    </a:lnTo>
                    <a:lnTo>
                      <a:pt x="125" y="539"/>
                    </a:lnTo>
                    <a:lnTo>
                      <a:pt x="42" y="705"/>
                    </a:lnTo>
                    <a:lnTo>
                      <a:pt x="1" y="912"/>
                    </a:lnTo>
                    <a:lnTo>
                      <a:pt x="1" y="1119"/>
                    </a:lnTo>
                    <a:lnTo>
                      <a:pt x="42" y="1327"/>
                    </a:lnTo>
                    <a:lnTo>
                      <a:pt x="125" y="1534"/>
                    </a:lnTo>
                    <a:lnTo>
                      <a:pt x="208" y="1700"/>
                    </a:lnTo>
                    <a:lnTo>
                      <a:pt x="374" y="1824"/>
                    </a:lnTo>
                    <a:lnTo>
                      <a:pt x="498" y="1948"/>
                    </a:lnTo>
                    <a:lnTo>
                      <a:pt x="705" y="2031"/>
                    </a:lnTo>
                    <a:lnTo>
                      <a:pt x="912" y="2073"/>
                    </a:lnTo>
                    <a:lnTo>
                      <a:pt x="1120" y="2073"/>
                    </a:lnTo>
                    <a:lnTo>
                      <a:pt x="1327" y="2031"/>
                    </a:lnTo>
                    <a:lnTo>
                      <a:pt x="1493" y="1990"/>
                    </a:lnTo>
                    <a:lnTo>
                      <a:pt x="1658" y="1865"/>
                    </a:lnTo>
                    <a:lnTo>
                      <a:pt x="1824" y="1741"/>
                    </a:lnTo>
                    <a:lnTo>
                      <a:pt x="1948" y="1575"/>
                    </a:lnTo>
                    <a:lnTo>
                      <a:pt x="2031" y="1368"/>
                    </a:lnTo>
                    <a:lnTo>
                      <a:pt x="2073" y="1202"/>
                    </a:lnTo>
                    <a:lnTo>
                      <a:pt x="2073" y="995"/>
                    </a:lnTo>
                    <a:lnTo>
                      <a:pt x="2031" y="788"/>
                    </a:lnTo>
                    <a:lnTo>
                      <a:pt x="1948" y="581"/>
                    </a:lnTo>
                    <a:lnTo>
                      <a:pt x="1824" y="415"/>
                    </a:lnTo>
                    <a:lnTo>
                      <a:pt x="1700" y="249"/>
                    </a:lnTo>
                    <a:lnTo>
                      <a:pt x="1534" y="166"/>
                    </a:lnTo>
                    <a:lnTo>
                      <a:pt x="1368" y="83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61"/>
              <p:cNvSpPr/>
              <p:nvPr/>
            </p:nvSpPr>
            <p:spPr>
              <a:xfrm>
                <a:off x="3076975" y="1883050"/>
                <a:ext cx="2487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5554" extrusionOk="0">
                    <a:moveTo>
                      <a:pt x="332" y="0"/>
                    </a:moveTo>
                    <a:lnTo>
                      <a:pt x="249" y="42"/>
                    </a:lnTo>
                    <a:lnTo>
                      <a:pt x="166" y="83"/>
                    </a:lnTo>
                    <a:lnTo>
                      <a:pt x="124" y="125"/>
                    </a:lnTo>
                    <a:lnTo>
                      <a:pt x="124" y="208"/>
                    </a:lnTo>
                    <a:lnTo>
                      <a:pt x="41" y="871"/>
                    </a:lnTo>
                    <a:lnTo>
                      <a:pt x="0" y="1534"/>
                    </a:lnTo>
                    <a:lnTo>
                      <a:pt x="0" y="2197"/>
                    </a:lnTo>
                    <a:lnTo>
                      <a:pt x="41" y="2860"/>
                    </a:lnTo>
                    <a:lnTo>
                      <a:pt x="124" y="3523"/>
                    </a:lnTo>
                    <a:lnTo>
                      <a:pt x="249" y="4145"/>
                    </a:lnTo>
                    <a:lnTo>
                      <a:pt x="414" y="4808"/>
                    </a:lnTo>
                    <a:lnTo>
                      <a:pt x="580" y="5429"/>
                    </a:lnTo>
                    <a:lnTo>
                      <a:pt x="663" y="5512"/>
                    </a:lnTo>
                    <a:lnTo>
                      <a:pt x="787" y="5554"/>
                    </a:lnTo>
                    <a:lnTo>
                      <a:pt x="870" y="5554"/>
                    </a:lnTo>
                    <a:lnTo>
                      <a:pt x="953" y="5512"/>
                    </a:lnTo>
                    <a:lnTo>
                      <a:pt x="995" y="5429"/>
                    </a:lnTo>
                    <a:lnTo>
                      <a:pt x="995" y="5346"/>
                    </a:lnTo>
                    <a:lnTo>
                      <a:pt x="995" y="5305"/>
                    </a:lnTo>
                    <a:lnTo>
                      <a:pt x="787" y="4683"/>
                    </a:lnTo>
                    <a:lnTo>
                      <a:pt x="663" y="4062"/>
                    </a:lnTo>
                    <a:lnTo>
                      <a:pt x="539" y="3440"/>
                    </a:lnTo>
                    <a:lnTo>
                      <a:pt x="497" y="2777"/>
                    </a:lnTo>
                    <a:lnTo>
                      <a:pt x="456" y="2155"/>
                    </a:lnTo>
                    <a:lnTo>
                      <a:pt x="414" y="1534"/>
                    </a:lnTo>
                    <a:lnTo>
                      <a:pt x="456" y="871"/>
                    </a:lnTo>
                    <a:lnTo>
                      <a:pt x="539" y="249"/>
                    </a:lnTo>
                    <a:lnTo>
                      <a:pt x="497" y="166"/>
                    </a:lnTo>
                    <a:lnTo>
                      <a:pt x="456" y="83"/>
                    </a:lnTo>
                    <a:lnTo>
                      <a:pt x="414" y="42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61"/>
              <p:cNvSpPr/>
              <p:nvPr/>
            </p:nvSpPr>
            <p:spPr>
              <a:xfrm>
                <a:off x="3268625" y="1887200"/>
                <a:ext cx="1129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6134" extrusionOk="0">
                    <a:moveTo>
                      <a:pt x="208" y="0"/>
                    </a:moveTo>
                    <a:lnTo>
                      <a:pt x="125" y="42"/>
                    </a:lnTo>
                    <a:lnTo>
                      <a:pt x="42" y="83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42" y="332"/>
                    </a:lnTo>
                    <a:lnTo>
                      <a:pt x="84" y="373"/>
                    </a:lnTo>
                    <a:lnTo>
                      <a:pt x="167" y="415"/>
                    </a:lnTo>
                    <a:lnTo>
                      <a:pt x="498" y="497"/>
                    </a:lnTo>
                    <a:lnTo>
                      <a:pt x="830" y="622"/>
                    </a:lnTo>
                    <a:lnTo>
                      <a:pt x="1369" y="912"/>
                    </a:lnTo>
                    <a:lnTo>
                      <a:pt x="1866" y="1243"/>
                    </a:lnTo>
                    <a:lnTo>
                      <a:pt x="2322" y="1658"/>
                    </a:lnTo>
                    <a:lnTo>
                      <a:pt x="2695" y="2072"/>
                    </a:lnTo>
                    <a:lnTo>
                      <a:pt x="2985" y="2528"/>
                    </a:lnTo>
                    <a:lnTo>
                      <a:pt x="3275" y="3025"/>
                    </a:lnTo>
                    <a:lnTo>
                      <a:pt x="3482" y="3481"/>
                    </a:lnTo>
                    <a:lnTo>
                      <a:pt x="3648" y="3937"/>
                    </a:lnTo>
                    <a:lnTo>
                      <a:pt x="3814" y="4393"/>
                    </a:lnTo>
                    <a:lnTo>
                      <a:pt x="3980" y="5180"/>
                    </a:lnTo>
                    <a:lnTo>
                      <a:pt x="4062" y="5719"/>
                    </a:lnTo>
                    <a:lnTo>
                      <a:pt x="4104" y="5926"/>
                    </a:lnTo>
                    <a:lnTo>
                      <a:pt x="4104" y="6009"/>
                    </a:lnTo>
                    <a:lnTo>
                      <a:pt x="4145" y="6092"/>
                    </a:lnTo>
                    <a:lnTo>
                      <a:pt x="4228" y="6134"/>
                    </a:lnTo>
                    <a:lnTo>
                      <a:pt x="4394" y="6134"/>
                    </a:lnTo>
                    <a:lnTo>
                      <a:pt x="4477" y="6092"/>
                    </a:lnTo>
                    <a:lnTo>
                      <a:pt x="4518" y="6009"/>
                    </a:lnTo>
                    <a:lnTo>
                      <a:pt x="4518" y="5926"/>
                    </a:lnTo>
                    <a:lnTo>
                      <a:pt x="4477" y="5678"/>
                    </a:lnTo>
                    <a:lnTo>
                      <a:pt x="4394" y="5098"/>
                    </a:lnTo>
                    <a:lnTo>
                      <a:pt x="4187" y="4269"/>
                    </a:lnTo>
                    <a:lnTo>
                      <a:pt x="4062" y="3813"/>
                    </a:lnTo>
                    <a:lnTo>
                      <a:pt x="3855" y="3316"/>
                    </a:lnTo>
                    <a:lnTo>
                      <a:pt x="3607" y="2777"/>
                    </a:lnTo>
                    <a:lnTo>
                      <a:pt x="3358" y="2279"/>
                    </a:lnTo>
                    <a:lnTo>
                      <a:pt x="2985" y="1782"/>
                    </a:lnTo>
                    <a:lnTo>
                      <a:pt x="2612" y="1326"/>
                    </a:lnTo>
                    <a:lnTo>
                      <a:pt x="2115" y="912"/>
                    </a:lnTo>
                    <a:lnTo>
                      <a:pt x="1576" y="539"/>
                    </a:lnTo>
                    <a:lnTo>
                      <a:pt x="1286" y="373"/>
                    </a:lnTo>
                    <a:lnTo>
                      <a:pt x="954" y="249"/>
                    </a:lnTo>
                    <a:lnTo>
                      <a:pt x="623" y="124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61"/>
              <p:cNvSpPr/>
              <p:nvPr/>
            </p:nvSpPr>
            <p:spPr>
              <a:xfrm>
                <a:off x="3114250" y="2073675"/>
                <a:ext cx="376125" cy="3916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5667" extrusionOk="0">
                    <a:moveTo>
                      <a:pt x="4435" y="1"/>
                    </a:moveTo>
                    <a:lnTo>
                      <a:pt x="4270" y="42"/>
                    </a:lnTo>
                    <a:lnTo>
                      <a:pt x="4145" y="125"/>
                    </a:lnTo>
                    <a:lnTo>
                      <a:pt x="3980" y="208"/>
                    </a:lnTo>
                    <a:lnTo>
                      <a:pt x="3855" y="291"/>
                    </a:lnTo>
                    <a:lnTo>
                      <a:pt x="3772" y="415"/>
                    </a:lnTo>
                    <a:lnTo>
                      <a:pt x="3689" y="581"/>
                    </a:lnTo>
                    <a:lnTo>
                      <a:pt x="3607" y="705"/>
                    </a:lnTo>
                    <a:lnTo>
                      <a:pt x="1" y="14506"/>
                    </a:lnTo>
                    <a:lnTo>
                      <a:pt x="1" y="14672"/>
                    </a:lnTo>
                    <a:lnTo>
                      <a:pt x="42" y="14920"/>
                    </a:lnTo>
                    <a:lnTo>
                      <a:pt x="167" y="15086"/>
                    </a:lnTo>
                    <a:lnTo>
                      <a:pt x="333" y="15252"/>
                    </a:lnTo>
                    <a:lnTo>
                      <a:pt x="581" y="15293"/>
                    </a:lnTo>
                    <a:lnTo>
                      <a:pt x="10445" y="15666"/>
                    </a:lnTo>
                    <a:lnTo>
                      <a:pt x="10610" y="15625"/>
                    </a:lnTo>
                    <a:lnTo>
                      <a:pt x="10735" y="15583"/>
                    </a:lnTo>
                    <a:lnTo>
                      <a:pt x="10901" y="15542"/>
                    </a:lnTo>
                    <a:lnTo>
                      <a:pt x="11025" y="15459"/>
                    </a:lnTo>
                    <a:lnTo>
                      <a:pt x="11149" y="15335"/>
                    </a:lnTo>
                    <a:lnTo>
                      <a:pt x="11273" y="15210"/>
                    </a:lnTo>
                    <a:lnTo>
                      <a:pt x="11356" y="15086"/>
                    </a:lnTo>
                    <a:lnTo>
                      <a:pt x="11398" y="14920"/>
                    </a:lnTo>
                    <a:lnTo>
                      <a:pt x="15045" y="1161"/>
                    </a:lnTo>
                    <a:lnTo>
                      <a:pt x="15045" y="954"/>
                    </a:lnTo>
                    <a:lnTo>
                      <a:pt x="15003" y="705"/>
                    </a:lnTo>
                    <a:lnTo>
                      <a:pt x="14879" y="540"/>
                    </a:lnTo>
                    <a:lnTo>
                      <a:pt x="14672" y="415"/>
                    </a:lnTo>
                    <a:lnTo>
                      <a:pt x="14465" y="374"/>
                    </a:lnTo>
                    <a:lnTo>
                      <a:pt x="46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61"/>
              <p:cNvSpPr/>
              <p:nvPr/>
            </p:nvSpPr>
            <p:spPr>
              <a:xfrm>
                <a:off x="3116325" y="2079900"/>
                <a:ext cx="377175" cy="390625"/>
              </a:xfrm>
              <a:custGeom>
                <a:avLst/>
                <a:gdLst/>
                <a:ahLst/>
                <a:cxnLst/>
                <a:rect l="l" t="t" r="r" b="b"/>
                <a:pathLst>
                  <a:path w="15087" h="15625" extrusionOk="0">
                    <a:moveTo>
                      <a:pt x="4477" y="1"/>
                    </a:moveTo>
                    <a:lnTo>
                      <a:pt x="4311" y="42"/>
                    </a:lnTo>
                    <a:lnTo>
                      <a:pt x="4187" y="125"/>
                    </a:lnTo>
                    <a:lnTo>
                      <a:pt x="4021" y="208"/>
                    </a:lnTo>
                    <a:lnTo>
                      <a:pt x="3897" y="291"/>
                    </a:lnTo>
                    <a:lnTo>
                      <a:pt x="3814" y="415"/>
                    </a:lnTo>
                    <a:lnTo>
                      <a:pt x="3731" y="581"/>
                    </a:lnTo>
                    <a:lnTo>
                      <a:pt x="3648" y="705"/>
                    </a:lnTo>
                    <a:lnTo>
                      <a:pt x="42" y="14506"/>
                    </a:lnTo>
                    <a:lnTo>
                      <a:pt x="1" y="14713"/>
                    </a:lnTo>
                    <a:lnTo>
                      <a:pt x="42" y="14920"/>
                    </a:lnTo>
                    <a:lnTo>
                      <a:pt x="167" y="15127"/>
                    </a:lnTo>
                    <a:lnTo>
                      <a:pt x="374" y="15252"/>
                    </a:lnTo>
                    <a:lnTo>
                      <a:pt x="623" y="15293"/>
                    </a:lnTo>
                    <a:lnTo>
                      <a:pt x="10445" y="15625"/>
                    </a:lnTo>
                    <a:lnTo>
                      <a:pt x="10610" y="15625"/>
                    </a:lnTo>
                    <a:lnTo>
                      <a:pt x="10776" y="15583"/>
                    </a:lnTo>
                    <a:lnTo>
                      <a:pt x="10942" y="15542"/>
                    </a:lnTo>
                    <a:lnTo>
                      <a:pt x="11066" y="15459"/>
                    </a:lnTo>
                    <a:lnTo>
                      <a:pt x="11190" y="15334"/>
                    </a:lnTo>
                    <a:lnTo>
                      <a:pt x="11315" y="15210"/>
                    </a:lnTo>
                    <a:lnTo>
                      <a:pt x="11398" y="15086"/>
                    </a:lnTo>
                    <a:lnTo>
                      <a:pt x="11439" y="14920"/>
                    </a:lnTo>
                    <a:lnTo>
                      <a:pt x="15086" y="1161"/>
                    </a:lnTo>
                    <a:lnTo>
                      <a:pt x="15086" y="954"/>
                    </a:lnTo>
                    <a:lnTo>
                      <a:pt x="15045" y="705"/>
                    </a:lnTo>
                    <a:lnTo>
                      <a:pt x="14920" y="539"/>
                    </a:lnTo>
                    <a:lnTo>
                      <a:pt x="14713" y="415"/>
                    </a:lnTo>
                    <a:lnTo>
                      <a:pt x="14506" y="373"/>
                    </a:lnTo>
                    <a:lnTo>
                      <a:pt x="4642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61"/>
              <p:cNvSpPr/>
              <p:nvPr/>
            </p:nvSpPr>
            <p:spPr>
              <a:xfrm>
                <a:off x="3084225" y="2208375"/>
                <a:ext cx="15232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4891" extrusionOk="0">
                    <a:moveTo>
                      <a:pt x="4849" y="0"/>
                    </a:moveTo>
                    <a:lnTo>
                      <a:pt x="3813" y="125"/>
                    </a:lnTo>
                    <a:lnTo>
                      <a:pt x="3481" y="166"/>
                    </a:lnTo>
                    <a:lnTo>
                      <a:pt x="3150" y="291"/>
                    </a:lnTo>
                    <a:lnTo>
                      <a:pt x="2818" y="498"/>
                    </a:lnTo>
                    <a:lnTo>
                      <a:pt x="2528" y="746"/>
                    </a:lnTo>
                    <a:lnTo>
                      <a:pt x="207" y="3150"/>
                    </a:lnTo>
                    <a:lnTo>
                      <a:pt x="0" y="4725"/>
                    </a:lnTo>
                    <a:lnTo>
                      <a:pt x="290" y="4808"/>
                    </a:lnTo>
                    <a:lnTo>
                      <a:pt x="580" y="4849"/>
                    </a:lnTo>
                    <a:lnTo>
                      <a:pt x="870" y="4891"/>
                    </a:lnTo>
                    <a:lnTo>
                      <a:pt x="1161" y="4891"/>
                    </a:lnTo>
                    <a:lnTo>
                      <a:pt x="1451" y="4808"/>
                    </a:lnTo>
                    <a:lnTo>
                      <a:pt x="1741" y="4766"/>
                    </a:lnTo>
                    <a:lnTo>
                      <a:pt x="2279" y="4559"/>
                    </a:lnTo>
                    <a:lnTo>
                      <a:pt x="2735" y="4352"/>
                    </a:lnTo>
                    <a:lnTo>
                      <a:pt x="3108" y="4145"/>
                    </a:lnTo>
                    <a:lnTo>
                      <a:pt x="3440" y="3938"/>
                    </a:lnTo>
                    <a:lnTo>
                      <a:pt x="5636" y="3192"/>
                    </a:lnTo>
                    <a:lnTo>
                      <a:pt x="5844" y="3067"/>
                    </a:lnTo>
                    <a:lnTo>
                      <a:pt x="6009" y="2860"/>
                    </a:lnTo>
                    <a:lnTo>
                      <a:pt x="6092" y="2653"/>
                    </a:lnTo>
                    <a:lnTo>
                      <a:pt x="6051" y="2363"/>
                    </a:lnTo>
                    <a:lnTo>
                      <a:pt x="5595" y="498"/>
                    </a:lnTo>
                    <a:lnTo>
                      <a:pt x="5471" y="249"/>
                    </a:lnTo>
                    <a:lnTo>
                      <a:pt x="5305" y="83"/>
                    </a:lnTo>
                    <a:lnTo>
                      <a:pt x="5098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61"/>
              <p:cNvSpPr/>
              <p:nvPr/>
            </p:nvSpPr>
            <p:spPr>
              <a:xfrm>
                <a:off x="3084225" y="2208375"/>
                <a:ext cx="15232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4891" fill="none" extrusionOk="0">
                    <a:moveTo>
                      <a:pt x="0" y="4725"/>
                    </a:moveTo>
                    <a:lnTo>
                      <a:pt x="207" y="3150"/>
                    </a:lnTo>
                    <a:lnTo>
                      <a:pt x="2528" y="746"/>
                    </a:lnTo>
                    <a:lnTo>
                      <a:pt x="2528" y="746"/>
                    </a:lnTo>
                    <a:lnTo>
                      <a:pt x="2818" y="498"/>
                    </a:lnTo>
                    <a:lnTo>
                      <a:pt x="3150" y="291"/>
                    </a:lnTo>
                    <a:lnTo>
                      <a:pt x="3481" y="166"/>
                    </a:lnTo>
                    <a:lnTo>
                      <a:pt x="3813" y="125"/>
                    </a:lnTo>
                    <a:lnTo>
                      <a:pt x="4849" y="0"/>
                    </a:lnTo>
                    <a:lnTo>
                      <a:pt x="4849" y="0"/>
                    </a:lnTo>
                    <a:lnTo>
                      <a:pt x="5098" y="0"/>
                    </a:lnTo>
                    <a:lnTo>
                      <a:pt x="5305" y="83"/>
                    </a:lnTo>
                    <a:lnTo>
                      <a:pt x="5471" y="249"/>
                    </a:lnTo>
                    <a:lnTo>
                      <a:pt x="5595" y="498"/>
                    </a:lnTo>
                    <a:lnTo>
                      <a:pt x="6051" y="2363"/>
                    </a:lnTo>
                    <a:lnTo>
                      <a:pt x="6051" y="2363"/>
                    </a:lnTo>
                    <a:lnTo>
                      <a:pt x="6092" y="2653"/>
                    </a:lnTo>
                    <a:lnTo>
                      <a:pt x="6009" y="2860"/>
                    </a:lnTo>
                    <a:lnTo>
                      <a:pt x="5844" y="3067"/>
                    </a:lnTo>
                    <a:lnTo>
                      <a:pt x="5636" y="3192"/>
                    </a:lnTo>
                    <a:lnTo>
                      <a:pt x="3440" y="3938"/>
                    </a:lnTo>
                    <a:lnTo>
                      <a:pt x="3440" y="3938"/>
                    </a:lnTo>
                    <a:lnTo>
                      <a:pt x="3108" y="4145"/>
                    </a:lnTo>
                    <a:lnTo>
                      <a:pt x="2735" y="4352"/>
                    </a:lnTo>
                    <a:lnTo>
                      <a:pt x="2279" y="4559"/>
                    </a:lnTo>
                    <a:lnTo>
                      <a:pt x="1741" y="4766"/>
                    </a:lnTo>
                    <a:lnTo>
                      <a:pt x="1451" y="4808"/>
                    </a:lnTo>
                    <a:lnTo>
                      <a:pt x="1161" y="4891"/>
                    </a:lnTo>
                    <a:lnTo>
                      <a:pt x="870" y="4891"/>
                    </a:lnTo>
                    <a:lnTo>
                      <a:pt x="580" y="4849"/>
                    </a:lnTo>
                    <a:lnTo>
                      <a:pt x="290" y="4808"/>
                    </a:lnTo>
                    <a:lnTo>
                      <a:pt x="0" y="47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extrusionOk="0">
                    <a:moveTo>
                      <a:pt x="5554" y="1"/>
                    </a:moveTo>
                    <a:lnTo>
                      <a:pt x="4974" y="91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249" y="12019"/>
                    </a:lnTo>
                    <a:lnTo>
                      <a:pt x="166" y="12600"/>
                    </a:lnTo>
                    <a:lnTo>
                      <a:pt x="83" y="13180"/>
                    </a:lnTo>
                    <a:lnTo>
                      <a:pt x="42" y="13760"/>
                    </a:lnTo>
                    <a:lnTo>
                      <a:pt x="0" y="14382"/>
                    </a:lnTo>
                    <a:lnTo>
                      <a:pt x="42" y="14962"/>
                    </a:lnTo>
                    <a:lnTo>
                      <a:pt x="42" y="15542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5885" y="14050"/>
                    </a:lnTo>
                    <a:lnTo>
                      <a:pt x="4766" y="14091"/>
                    </a:lnTo>
                    <a:lnTo>
                      <a:pt x="4638" y="14081"/>
                    </a:lnTo>
                    <a:lnTo>
                      <a:pt x="4638" y="14081"/>
                    </a:lnTo>
                    <a:lnTo>
                      <a:pt x="4642" y="14009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fill="none" extrusionOk="0">
                    <a:moveTo>
                      <a:pt x="9988" y="3192"/>
                    </a:moveTo>
                    <a:lnTo>
                      <a:pt x="9988" y="3192"/>
                    </a:lnTo>
                    <a:lnTo>
                      <a:pt x="9449" y="3896"/>
                    </a:lnTo>
                    <a:lnTo>
                      <a:pt x="8952" y="4642"/>
                    </a:lnTo>
                    <a:lnTo>
                      <a:pt x="8952" y="4642"/>
                    </a:lnTo>
                    <a:lnTo>
                      <a:pt x="7957" y="6176"/>
                    </a:lnTo>
                    <a:lnTo>
                      <a:pt x="7957" y="6176"/>
                    </a:lnTo>
                    <a:lnTo>
                      <a:pt x="7046" y="7751"/>
                    </a:lnTo>
                    <a:lnTo>
                      <a:pt x="6217" y="9367"/>
                    </a:lnTo>
                    <a:lnTo>
                      <a:pt x="6217" y="9367"/>
                    </a:lnTo>
                    <a:lnTo>
                      <a:pt x="5844" y="10113"/>
                    </a:lnTo>
                    <a:lnTo>
                      <a:pt x="5512" y="10942"/>
                    </a:lnTo>
                    <a:lnTo>
                      <a:pt x="5222" y="11729"/>
                    </a:lnTo>
                    <a:lnTo>
                      <a:pt x="4974" y="12558"/>
                    </a:lnTo>
                    <a:lnTo>
                      <a:pt x="4974" y="12558"/>
                    </a:lnTo>
                    <a:lnTo>
                      <a:pt x="4766" y="13304"/>
                    </a:lnTo>
                    <a:lnTo>
                      <a:pt x="4642" y="14009"/>
                    </a:lnTo>
                    <a:lnTo>
                      <a:pt x="4601" y="14796"/>
                    </a:lnTo>
                    <a:lnTo>
                      <a:pt x="4601" y="15542"/>
                    </a:lnTo>
                    <a:lnTo>
                      <a:pt x="3647" y="14009"/>
                    </a:lnTo>
                    <a:lnTo>
                      <a:pt x="3647" y="14009"/>
                    </a:lnTo>
                    <a:lnTo>
                      <a:pt x="3440" y="13884"/>
                    </a:lnTo>
                    <a:lnTo>
                      <a:pt x="3482" y="13884"/>
                    </a:lnTo>
                    <a:lnTo>
                      <a:pt x="3482" y="13884"/>
                    </a:lnTo>
                    <a:lnTo>
                      <a:pt x="3772" y="13967"/>
                    </a:lnTo>
                    <a:lnTo>
                      <a:pt x="3772" y="13967"/>
                    </a:lnTo>
                    <a:lnTo>
                      <a:pt x="4269" y="14050"/>
                    </a:lnTo>
                    <a:lnTo>
                      <a:pt x="4766" y="14091"/>
                    </a:lnTo>
                    <a:lnTo>
                      <a:pt x="4766" y="14091"/>
                    </a:lnTo>
                    <a:lnTo>
                      <a:pt x="5885" y="14050"/>
                    </a:lnTo>
                    <a:lnTo>
                      <a:pt x="6963" y="14009"/>
                    </a:lnTo>
                    <a:lnTo>
                      <a:pt x="6963" y="14009"/>
                    </a:lnTo>
                    <a:lnTo>
                      <a:pt x="8123" y="13884"/>
                    </a:lnTo>
                    <a:lnTo>
                      <a:pt x="9242" y="13677"/>
                    </a:lnTo>
                    <a:lnTo>
                      <a:pt x="9242" y="13677"/>
                    </a:lnTo>
                    <a:lnTo>
                      <a:pt x="10320" y="13428"/>
                    </a:lnTo>
                    <a:lnTo>
                      <a:pt x="11397" y="13138"/>
                    </a:lnTo>
                    <a:lnTo>
                      <a:pt x="12765" y="16454"/>
                    </a:lnTo>
                    <a:lnTo>
                      <a:pt x="12765" y="16454"/>
                    </a:lnTo>
                    <a:lnTo>
                      <a:pt x="12102" y="16702"/>
                    </a:lnTo>
                    <a:lnTo>
                      <a:pt x="11480" y="16951"/>
                    </a:lnTo>
                    <a:lnTo>
                      <a:pt x="10817" y="17200"/>
                    </a:lnTo>
                    <a:lnTo>
                      <a:pt x="10154" y="17407"/>
                    </a:lnTo>
                    <a:lnTo>
                      <a:pt x="10154" y="17407"/>
                    </a:lnTo>
                    <a:lnTo>
                      <a:pt x="8869" y="17738"/>
                    </a:lnTo>
                    <a:lnTo>
                      <a:pt x="7543" y="18029"/>
                    </a:lnTo>
                    <a:lnTo>
                      <a:pt x="7543" y="18029"/>
                    </a:lnTo>
                    <a:lnTo>
                      <a:pt x="6175" y="18236"/>
                    </a:lnTo>
                    <a:lnTo>
                      <a:pt x="4808" y="18360"/>
                    </a:lnTo>
                    <a:lnTo>
                      <a:pt x="4808" y="18360"/>
                    </a:lnTo>
                    <a:lnTo>
                      <a:pt x="4062" y="18402"/>
                    </a:lnTo>
                    <a:lnTo>
                      <a:pt x="3316" y="18360"/>
                    </a:lnTo>
                    <a:lnTo>
                      <a:pt x="3316" y="18360"/>
                    </a:lnTo>
                    <a:lnTo>
                      <a:pt x="2860" y="18319"/>
                    </a:lnTo>
                    <a:lnTo>
                      <a:pt x="2404" y="18236"/>
                    </a:lnTo>
                    <a:lnTo>
                      <a:pt x="2404" y="18236"/>
                    </a:lnTo>
                    <a:lnTo>
                      <a:pt x="2031" y="18153"/>
                    </a:lnTo>
                    <a:lnTo>
                      <a:pt x="1700" y="18029"/>
                    </a:lnTo>
                    <a:lnTo>
                      <a:pt x="1368" y="17863"/>
                    </a:lnTo>
                    <a:lnTo>
                      <a:pt x="1036" y="17656"/>
                    </a:lnTo>
                    <a:lnTo>
                      <a:pt x="290" y="17158"/>
                    </a:lnTo>
                    <a:lnTo>
                      <a:pt x="125" y="16122"/>
                    </a:lnTo>
                    <a:lnTo>
                      <a:pt x="125" y="16122"/>
                    </a:lnTo>
                    <a:lnTo>
                      <a:pt x="42" y="15542"/>
                    </a:lnTo>
                    <a:lnTo>
                      <a:pt x="42" y="14962"/>
                    </a:lnTo>
                    <a:lnTo>
                      <a:pt x="0" y="14382"/>
                    </a:lnTo>
                    <a:lnTo>
                      <a:pt x="42" y="13760"/>
                    </a:lnTo>
                    <a:lnTo>
                      <a:pt x="83" y="13180"/>
                    </a:lnTo>
                    <a:lnTo>
                      <a:pt x="166" y="12600"/>
                    </a:lnTo>
                    <a:lnTo>
                      <a:pt x="249" y="12019"/>
                    </a:lnTo>
                    <a:lnTo>
                      <a:pt x="373" y="11439"/>
                    </a:lnTo>
                    <a:lnTo>
                      <a:pt x="373" y="11439"/>
                    </a:lnTo>
                    <a:lnTo>
                      <a:pt x="622" y="10362"/>
                    </a:lnTo>
                    <a:lnTo>
                      <a:pt x="954" y="9367"/>
                    </a:lnTo>
                    <a:lnTo>
                      <a:pt x="1285" y="8331"/>
                    </a:lnTo>
                    <a:lnTo>
                      <a:pt x="1658" y="7336"/>
                    </a:lnTo>
                    <a:lnTo>
                      <a:pt x="1658" y="7336"/>
                    </a:lnTo>
                    <a:lnTo>
                      <a:pt x="2073" y="6383"/>
                    </a:lnTo>
                    <a:lnTo>
                      <a:pt x="2528" y="5430"/>
                    </a:lnTo>
                    <a:lnTo>
                      <a:pt x="2984" y="4518"/>
                    </a:lnTo>
                    <a:lnTo>
                      <a:pt x="3440" y="3606"/>
                    </a:lnTo>
                    <a:lnTo>
                      <a:pt x="3440" y="3606"/>
                    </a:lnTo>
                    <a:lnTo>
                      <a:pt x="4435" y="1783"/>
                    </a:lnTo>
                    <a:lnTo>
                      <a:pt x="4974" y="913"/>
                    </a:lnTo>
                    <a:lnTo>
                      <a:pt x="4974" y="913"/>
                    </a:lnTo>
                    <a:lnTo>
                      <a:pt x="5554" y="1"/>
                    </a:lnTo>
                    <a:lnTo>
                      <a:pt x="9988" y="319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extrusionOk="0">
                    <a:moveTo>
                      <a:pt x="5554" y="1"/>
                    </a:moveTo>
                    <a:lnTo>
                      <a:pt x="4974" y="91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208" y="12185"/>
                    </a:lnTo>
                    <a:lnTo>
                      <a:pt x="83" y="12931"/>
                    </a:lnTo>
                    <a:lnTo>
                      <a:pt x="42" y="13677"/>
                    </a:lnTo>
                    <a:lnTo>
                      <a:pt x="0" y="14423"/>
                    </a:lnTo>
                    <a:lnTo>
                      <a:pt x="42" y="15293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2599" y="15998"/>
                    </a:lnTo>
                    <a:lnTo>
                      <a:pt x="11729" y="13926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6134" y="14050"/>
                    </a:lnTo>
                    <a:lnTo>
                      <a:pt x="5264" y="14091"/>
                    </a:lnTo>
                    <a:lnTo>
                      <a:pt x="4766" y="14091"/>
                    </a:lnTo>
                    <a:lnTo>
                      <a:pt x="4642" y="14050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1"/>
              <p:cNvSpPr/>
              <p:nvPr/>
            </p:nvSpPr>
            <p:spPr>
              <a:xfrm>
                <a:off x="2892550" y="2275725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fill="none" extrusionOk="0">
                    <a:moveTo>
                      <a:pt x="5554" y="1"/>
                    </a:moveTo>
                    <a:lnTo>
                      <a:pt x="5554" y="1"/>
                    </a:lnTo>
                    <a:lnTo>
                      <a:pt x="4974" y="913"/>
                    </a:lnTo>
                    <a:lnTo>
                      <a:pt x="4435" y="178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373" y="11439"/>
                    </a:lnTo>
                    <a:lnTo>
                      <a:pt x="208" y="12185"/>
                    </a:lnTo>
                    <a:lnTo>
                      <a:pt x="83" y="12931"/>
                    </a:lnTo>
                    <a:lnTo>
                      <a:pt x="42" y="13677"/>
                    </a:lnTo>
                    <a:lnTo>
                      <a:pt x="0" y="14423"/>
                    </a:lnTo>
                    <a:lnTo>
                      <a:pt x="0" y="14423"/>
                    </a:lnTo>
                    <a:lnTo>
                      <a:pt x="42" y="15293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2599" y="15998"/>
                    </a:lnTo>
                    <a:lnTo>
                      <a:pt x="11729" y="13926"/>
                    </a:lnTo>
                    <a:lnTo>
                      <a:pt x="11397" y="13138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6963" y="14009"/>
                    </a:lnTo>
                    <a:lnTo>
                      <a:pt x="6134" y="14050"/>
                    </a:lnTo>
                    <a:lnTo>
                      <a:pt x="5264" y="14091"/>
                    </a:lnTo>
                    <a:lnTo>
                      <a:pt x="5264" y="14091"/>
                    </a:lnTo>
                    <a:lnTo>
                      <a:pt x="4766" y="14091"/>
                    </a:lnTo>
                    <a:lnTo>
                      <a:pt x="4766" y="14091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105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1"/>
          <p:cNvSpPr txBox="1">
            <a:spLocks noGrp="1"/>
          </p:cNvSpPr>
          <p:nvPr>
            <p:ph type="title"/>
          </p:nvPr>
        </p:nvSpPr>
        <p:spPr>
          <a:xfrm>
            <a:off x="606002" y="651273"/>
            <a:ext cx="1580100" cy="11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51"/>
          <p:cNvSpPr txBox="1">
            <a:spLocks noGrp="1"/>
          </p:cNvSpPr>
          <p:nvPr>
            <p:ph type="title" idx="2"/>
          </p:nvPr>
        </p:nvSpPr>
        <p:spPr>
          <a:xfrm>
            <a:off x="605993" y="1883025"/>
            <a:ext cx="38055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</a:t>
            </a:r>
            <a:endParaRPr dirty="0"/>
          </a:p>
        </p:txBody>
      </p:sp>
      <p:sp>
        <p:nvSpPr>
          <p:cNvPr id="659" name="Google Shape;659;p51"/>
          <p:cNvSpPr txBox="1">
            <a:spLocks noGrp="1"/>
          </p:cNvSpPr>
          <p:nvPr>
            <p:ph type="subTitle" idx="1"/>
          </p:nvPr>
        </p:nvSpPr>
        <p:spPr>
          <a:xfrm>
            <a:off x="604943" y="2495762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Pelvic Inflammatory Disease</a:t>
            </a:r>
            <a:endParaRPr dirty="0"/>
          </a:p>
        </p:txBody>
      </p:sp>
      <p:grpSp>
        <p:nvGrpSpPr>
          <p:cNvPr id="660" name="Google Shape;660;p51"/>
          <p:cNvGrpSpPr/>
          <p:nvPr/>
        </p:nvGrpSpPr>
        <p:grpSpPr>
          <a:xfrm>
            <a:off x="4572000" y="831000"/>
            <a:ext cx="4028325" cy="3569225"/>
            <a:chOff x="3353550" y="1085550"/>
            <a:chExt cx="4028325" cy="3569225"/>
          </a:xfrm>
        </p:grpSpPr>
        <p:sp>
          <p:nvSpPr>
            <p:cNvPr id="661" name="Google Shape;661;p51"/>
            <p:cNvSpPr/>
            <p:nvPr/>
          </p:nvSpPr>
          <p:spPr>
            <a:xfrm>
              <a:off x="3353550" y="4419425"/>
              <a:ext cx="4028325" cy="235350"/>
            </a:xfrm>
            <a:custGeom>
              <a:avLst/>
              <a:gdLst/>
              <a:ahLst/>
              <a:cxnLst/>
              <a:rect l="l" t="t" r="r" b="b"/>
              <a:pathLst>
                <a:path w="161133" h="9414" extrusionOk="0">
                  <a:moveTo>
                    <a:pt x="80546" y="0"/>
                  </a:moveTo>
                  <a:lnTo>
                    <a:pt x="72314" y="42"/>
                  </a:lnTo>
                  <a:lnTo>
                    <a:pt x="64335" y="127"/>
                  </a:lnTo>
                  <a:lnTo>
                    <a:pt x="56610" y="211"/>
                  </a:lnTo>
                  <a:lnTo>
                    <a:pt x="49222" y="380"/>
                  </a:lnTo>
                  <a:lnTo>
                    <a:pt x="42173" y="591"/>
                  </a:lnTo>
                  <a:lnTo>
                    <a:pt x="35545" y="802"/>
                  </a:lnTo>
                  <a:lnTo>
                    <a:pt x="29339" y="1098"/>
                  </a:lnTo>
                  <a:lnTo>
                    <a:pt x="23598" y="1393"/>
                  </a:lnTo>
                  <a:lnTo>
                    <a:pt x="18406" y="1731"/>
                  </a:lnTo>
                  <a:lnTo>
                    <a:pt x="13762" y="2069"/>
                  </a:lnTo>
                  <a:lnTo>
                    <a:pt x="9752" y="2491"/>
                  </a:lnTo>
                  <a:lnTo>
                    <a:pt x="7937" y="2660"/>
                  </a:lnTo>
                  <a:lnTo>
                    <a:pt x="6332" y="2871"/>
                  </a:lnTo>
                  <a:lnTo>
                    <a:pt x="4897" y="3082"/>
                  </a:lnTo>
                  <a:lnTo>
                    <a:pt x="3631" y="3335"/>
                  </a:lnTo>
                  <a:lnTo>
                    <a:pt x="2533" y="3546"/>
                  </a:lnTo>
                  <a:lnTo>
                    <a:pt x="1647" y="3757"/>
                  </a:lnTo>
                  <a:lnTo>
                    <a:pt x="929" y="4011"/>
                  </a:lnTo>
                  <a:lnTo>
                    <a:pt x="422" y="4222"/>
                  </a:lnTo>
                  <a:lnTo>
                    <a:pt x="254" y="4348"/>
                  </a:lnTo>
                  <a:lnTo>
                    <a:pt x="127" y="4475"/>
                  </a:lnTo>
                  <a:lnTo>
                    <a:pt x="42" y="4602"/>
                  </a:lnTo>
                  <a:lnTo>
                    <a:pt x="0" y="4728"/>
                  </a:lnTo>
                  <a:lnTo>
                    <a:pt x="42" y="4855"/>
                  </a:lnTo>
                  <a:lnTo>
                    <a:pt x="127" y="4982"/>
                  </a:lnTo>
                  <a:lnTo>
                    <a:pt x="254" y="5066"/>
                  </a:lnTo>
                  <a:lnTo>
                    <a:pt x="422" y="5193"/>
                  </a:lnTo>
                  <a:lnTo>
                    <a:pt x="929" y="5446"/>
                  </a:lnTo>
                  <a:lnTo>
                    <a:pt x="1647" y="5657"/>
                  </a:lnTo>
                  <a:lnTo>
                    <a:pt x="2533" y="5910"/>
                  </a:lnTo>
                  <a:lnTo>
                    <a:pt x="3631" y="6121"/>
                  </a:lnTo>
                  <a:lnTo>
                    <a:pt x="4897" y="6332"/>
                  </a:lnTo>
                  <a:lnTo>
                    <a:pt x="6332" y="6543"/>
                  </a:lnTo>
                  <a:lnTo>
                    <a:pt x="7937" y="6755"/>
                  </a:lnTo>
                  <a:lnTo>
                    <a:pt x="9752" y="6966"/>
                  </a:lnTo>
                  <a:lnTo>
                    <a:pt x="13762" y="7346"/>
                  </a:lnTo>
                  <a:lnTo>
                    <a:pt x="18406" y="7725"/>
                  </a:lnTo>
                  <a:lnTo>
                    <a:pt x="23598" y="8063"/>
                  </a:lnTo>
                  <a:lnTo>
                    <a:pt x="29339" y="8359"/>
                  </a:lnTo>
                  <a:lnTo>
                    <a:pt x="35545" y="8612"/>
                  </a:lnTo>
                  <a:lnTo>
                    <a:pt x="42173" y="8865"/>
                  </a:lnTo>
                  <a:lnTo>
                    <a:pt x="49222" y="9034"/>
                  </a:lnTo>
                  <a:lnTo>
                    <a:pt x="56610" y="9203"/>
                  </a:lnTo>
                  <a:lnTo>
                    <a:pt x="64335" y="9330"/>
                  </a:lnTo>
                  <a:lnTo>
                    <a:pt x="72314" y="9414"/>
                  </a:lnTo>
                  <a:lnTo>
                    <a:pt x="88820" y="9414"/>
                  </a:lnTo>
                  <a:lnTo>
                    <a:pt x="96798" y="9330"/>
                  </a:lnTo>
                  <a:lnTo>
                    <a:pt x="104523" y="9203"/>
                  </a:lnTo>
                  <a:lnTo>
                    <a:pt x="111911" y="9034"/>
                  </a:lnTo>
                  <a:lnTo>
                    <a:pt x="118961" y="8865"/>
                  </a:lnTo>
                  <a:lnTo>
                    <a:pt x="125588" y="8612"/>
                  </a:lnTo>
                  <a:lnTo>
                    <a:pt x="131794" y="8359"/>
                  </a:lnTo>
                  <a:lnTo>
                    <a:pt x="137535" y="8063"/>
                  </a:lnTo>
                  <a:lnTo>
                    <a:pt x="142727" y="7725"/>
                  </a:lnTo>
                  <a:lnTo>
                    <a:pt x="147371" y="7346"/>
                  </a:lnTo>
                  <a:lnTo>
                    <a:pt x="151381" y="6966"/>
                  </a:lnTo>
                  <a:lnTo>
                    <a:pt x="153154" y="6755"/>
                  </a:lnTo>
                  <a:lnTo>
                    <a:pt x="154801" y="6543"/>
                  </a:lnTo>
                  <a:lnTo>
                    <a:pt x="156236" y="6332"/>
                  </a:lnTo>
                  <a:lnTo>
                    <a:pt x="157503" y="6121"/>
                  </a:lnTo>
                  <a:lnTo>
                    <a:pt x="158600" y="5910"/>
                  </a:lnTo>
                  <a:lnTo>
                    <a:pt x="159487" y="5657"/>
                  </a:lnTo>
                  <a:lnTo>
                    <a:pt x="160204" y="5446"/>
                  </a:lnTo>
                  <a:lnTo>
                    <a:pt x="160711" y="5193"/>
                  </a:lnTo>
                  <a:lnTo>
                    <a:pt x="160880" y="5066"/>
                  </a:lnTo>
                  <a:lnTo>
                    <a:pt x="161006" y="4982"/>
                  </a:lnTo>
                  <a:lnTo>
                    <a:pt x="161091" y="4855"/>
                  </a:lnTo>
                  <a:lnTo>
                    <a:pt x="161133" y="4728"/>
                  </a:lnTo>
                  <a:lnTo>
                    <a:pt x="161091" y="4602"/>
                  </a:lnTo>
                  <a:lnTo>
                    <a:pt x="161006" y="4475"/>
                  </a:lnTo>
                  <a:lnTo>
                    <a:pt x="160880" y="4348"/>
                  </a:lnTo>
                  <a:lnTo>
                    <a:pt x="160711" y="4222"/>
                  </a:lnTo>
                  <a:lnTo>
                    <a:pt x="160204" y="4011"/>
                  </a:lnTo>
                  <a:lnTo>
                    <a:pt x="159487" y="3757"/>
                  </a:lnTo>
                  <a:lnTo>
                    <a:pt x="158600" y="3546"/>
                  </a:lnTo>
                  <a:lnTo>
                    <a:pt x="157503" y="3335"/>
                  </a:lnTo>
                  <a:lnTo>
                    <a:pt x="156236" y="3082"/>
                  </a:lnTo>
                  <a:lnTo>
                    <a:pt x="154801" y="2871"/>
                  </a:lnTo>
                  <a:lnTo>
                    <a:pt x="153154" y="2660"/>
                  </a:lnTo>
                  <a:lnTo>
                    <a:pt x="151381" y="2491"/>
                  </a:lnTo>
                  <a:lnTo>
                    <a:pt x="147371" y="2069"/>
                  </a:lnTo>
                  <a:lnTo>
                    <a:pt x="142727" y="1731"/>
                  </a:lnTo>
                  <a:lnTo>
                    <a:pt x="137535" y="1393"/>
                  </a:lnTo>
                  <a:lnTo>
                    <a:pt x="131794" y="1098"/>
                  </a:lnTo>
                  <a:lnTo>
                    <a:pt x="125588" y="802"/>
                  </a:lnTo>
                  <a:lnTo>
                    <a:pt x="118961" y="591"/>
                  </a:lnTo>
                  <a:lnTo>
                    <a:pt x="111911" y="380"/>
                  </a:lnTo>
                  <a:lnTo>
                    <a:pt x="104523" y="211"/>
                  </a:lnTo>
                  <a:lnTo>
                    <a:pt x="96798" y="127"/>
                  </a:lnTo>
                  <a:lnTo>
                    <a:pt x="88820" y="42"/>
                  </a:lnTo>
                  <a:lnTo>
                    <a:pt x="80546" y="0"/>
                  </a:lnTo>
                  <a:close/>
                </a:path>
              </a:pathLst>
            </a:custGeom>
            <a:solidFill>
              <a:srgbClr val="283737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1"/>
            <p:cNvSpPr/>
            <p:nvPr/>
          </p:nvSpPr>
          <p:spPr>
            <a:xfrm>
              <a:off x="3699700" y="375137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extrusionOk="0">
                  <a:moveTo>
                    <a:pt x="20432" y="1267"/>
                  </a:moveTo>
                  <a:lnTo>
                    <a:pt x="15240" y="30226"/>
                  </a:lnTo>
                  <a:lnTo>
                    <a:pt x="15156" y="30437"/>
                  </a:lnTo>
                  <a:lnTo>
                    <a:pt x="15071" y="30606"/>
                  </a:lnTo>
                  <a:lnTo>
                    <a:pt x="14945" y="30775"/>
                  </a:lnTo>
                  <a:lnTo>
                    <a:pt x="14818" y="30901"/>
                  </a:lnTo>
                  <a:lnTo>
                    <a:pt x="14649" y="31028"/>
                  </a:lnTo>
                  <a:lnTo>
                    <a:pt x="14480" y="31113"/>
                  </a:lnTo>
                  <a:lnTo>
                    <a:pt x="14269" y="31197"/>
                  </a:lnTo>
                  <a:lnTo>
                    <a:pt x="1774" y="31197"/>
                  </a:lnTo>
                  <a:lnTo>
                    <a:pt x="1647" y="31155"/>
                  </a:lnTo>
                  <a:lnTo>
                    <a:pt x="1520" y="31113"/>
                  </a:lnTo>
                  <a:lnTo>
                    <a:pt x="1394" y="31028"/>
                  </a:lnTo>
                  <a:lnTo>
                    <a:pt x="1351" y="30901"/>
                  </a:lnTo>
                  <a:lnTo>
                    <a:pt x="1267" y="30733"/>
                  </a:lnTo>
                  <a:lnTo>
                    <a:pt x="1267" y="30606"/>
                  </a:lnTo>
                  <a:lnTo>
                    <a:pt x="1267" y="30437"/>
                  </a:lnTo>
                  <a:lnTo>
                    <a:pt x="6544" y="1267"/>
                  </a:lnTo>
                  <a:close/>
                  <a:moveTo>
                    <a:pt x="5488" y="1"/>
                  </a:moveTo>
                  <a:lnTo>
                    <a:pt x="1" y="30226"/>
                  </a:lnTo>
                  <a:lnTo>
                    <a:pt x="1" y="30648"/>
                  </a:lnTo>
                  <a:lnTo>
                    <a:pt x="43" y="31070"/>
                  </a:lnTo>
                  <a:lnTo>
                    <a:pt x="212" y="31450"/>
                  </a:lnTo>
                  <a:lnTo>
                    <a:pt x="423" y="31830"/>
                  </a:lnTo>
                  <a:lnTo>
                    <a:pt x="718" y="32126"/>
                  </a:lnTo>
                  <a:lnTo>
                    <a:pt x="1098" y="32337"/>
                  </a:lnTo>
                  <a:lnTo>
                    <a:pt x="1478" y="32463"/>
                  </a:lnTo>
                  <a:lnTo>
                    <a:pt x="1900" y="32506"/>
                  </a:lnTo>
                  <a:lnTo>
                    <a:pt x="14058" y="32506"/>
                  </a:lnTo>
                  <a:lnTo>
                    <a:pt x="14522" y="32463"/>
                  </a:lnTo>
                  <a:lnTo>
                    <a:pt x="14902" y="32337"/>
                  </a:lnTo>
                  <a:lnTo>
                    <a:pt x="15282" y="32126"/>
                  </a:lnTo>
                  <a:lnTo>
                    <a:pt x="15662" y="31915"/>
                  </a:lnTo>
                  <a:lnTo>
                    <a:pt x="15958" y="31619"/>
                  </a:lnTo>
                  <a:lnTo>
                    <a:pt x="16211" y="31281"/>
                  </a:lnTo>
                  <a:lnTo>
                    <a:pt x="16380" y="30859"/>
                  </a:lnTo>
                  <a:lnTo>
                    <a:pt x="16506" y="30437"/>
                  </a:lnTo>
                  <a:lnTo>
                    <a:pt x="2199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3699700" y="375137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fill="none" extrusionOk="0">
                  <a:moveTo>
                    <a:pt x="14058" y="32506"/>
                  </a:moveTo>
                  <a:lnTo>
                    <a:pt x="1900" y="32506"/>
                  </a:lnTo>
                  <a:lnTo>
                    <a:pt x="1900" y="32506"/>
                  </a:lnTo>
                  <a:lnTo>
                    <a:pt x="1478" y="32463"/>
                  </a:lnTo>
                  <a:lnTo>
                    <a:pt x="1098" y="32337"/>
                  </a:lnTo>
                  <a:lnTo>
                    <a:pt x="718" y="32126"/>
                  </a:lnTo>
                  <a:lnTo>
                    <a:pt x="423" y="31830"/>
                  </a:lnTo>
                  <a:lnTo>
                    <a:pt x="423" y="31830"/>
                  </a:lnTo>
                  <a:lnTo>
                    <a:pt x="212" y="31450"/>
                  </a:lnTo>
                  <a:lnTo>
                    <a:pt x="43" y="31070"/>
                  </a:lnTo>
                  <a:lnTo>
                    <a:pt x="1" y="30648"/>
                  </a:lnTo>
                  <a:lnTo>
                    <a:pt x="1" y="30226"/>
                  </a:lnTo>
                  <a:lnTo>
                    <a:pt x="5488" y="1"/>
                  </a:lnTo>
                  <a:lnTo>
                    <a:pt x="21994" y="1"/>
                  </a:lnTo>
                  <a:lnTo>
                    <a:pt x="16506" y="30437"/>
                  </a:lnTo>
                  <a:lnTo>
                    <a:pt x="16506" y="30437"/>
                  </a:lnTo>
                  <a:lnTo>
                    <a:pt x="16380" y="30859"/>
                  </a:lnTo>
                  <a:lnTo>
                    <a:pt x="16211" y="31281"/>
                  </a:lnTo>
                  <a:lnTo>
                    <a:pt x="15958" y="31619"/>
                  </a:lnTo>
                  <a:lnTo>
                    <a:pt x="15662" y="31915"/>
                  </a:lnTo>
                  <a:lnTo>
                    <a:pt x="15282" y="32126"/>
                  </a:lnTo>
                  <a:lnTo>
                    <a:pt x="14902" y="32337"/>
                  </a:lnTo>
                  <a:lnTo>
                    <a:pt x="14522" y="32463"/>
                  </a:lnTo>
                  <a:lnTo>
                    <a:pt x="14058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3731375" y="3783025"/>
              <a:ext cx="479150" cy="748275"/>
            </a:xfrm>
            <a:custGeom>
              <a:avLst/>
              <a:gdLst/>
              <a:ahLst/>
              <a:cxnLst/>
              <a:rect l="l" t="t" r="r" b="b"/>
              <a:pathLst>
                <a:path w="19166" h="29931" fill="none" extrusionOk="0">
                  <a:moveTo>
                    <a:pt x="5277" y="1"/>
                  </a:moveTo>
                  <a:lnTo>
                    <a:pt x="0" y="29171"/>
                  </a:lnTo>
                  <a:lnTo>
                    <a:pt x="0" y="29171"/>
                  </a:lnTo>
                  <a:lnTo>
                    <a:pt x="0" y="29340"/>
                  </a:lnTo>
                  <a:lnTo>
                    <a:pt x="0" y="29467"/>
                  </a:lnTo>
                  <a:lnTo>
                    <a:pt x="84" y="29635"/>
                  </a:lnTo>
                  <a:lnTo>
                    <a:pt x="127" y="29762"/>
                  </a:lnTo>
                  <a:lnTo>
                    <a:pt x="127" y="29762"/>
                  </a:lnTo>
                  <a:lnTo>
                    <a:pt x="253" y="29847"/>
                  </a:lnTo>
                  <a:lnTo>
                    <a:pt x="380" y="29889"/>
                  </a:lnTo>
                  <a:lnTo>
                    <a:pt x="507" y="29931"/>
                  </a:lnTo>
                  <a:lnTo>
                    <a:pt x="633" y="29931"/>
                  </a:lnTo>
                  <a:lnTo>
                    <a:pt x="12791" y="29931"/>
                  </a:lnTo>
                  <a:lnTo>
                    <a:pt x="12791" y="29931"/>
                  </a:lnTo>
                  <a:lnTo>
                    <a:pt x="13002" y="29931"/>
                  </a:lnTo>
                  <a:lnTo>
                    <a:pt x="13213" y="29847"/>
                  </a:lnTo>
                  <a:lnTo>
                    <a:pt x="13382" y="29762"/>
                  </a:lnTo>
                  <a:lnTo>
                    <a:pt x="13551" y="29635"/>
                  </a:lnTo>
                  <a:lnTo>
                    <a:pt x="13678" y="29509"/>
                  </a:lnTo>
                  <a:lnTo>
                    <a:pt x="13804" y="29340"/>
                  </a:lnTo>
                  <a:lnTo>
                    <a:pt x="13889" y="29171"/>
                  </a:lnTo>
                  <a:lnTo>
                    <a:pt x="13973" y="28960"/>
                  </a:lnTo>
                  <a:lnTo>
                    <a:pt x="19165" y="1"/>
                  </a:lnTo>
                  <a:lnTo>
                    <a:pt x="52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3731375" y="4467975"/>
              <a:ext cx="328225" cy="96050"/>
            </a:xfrm>
            <a:custGeom>
              <a:avLst/>
              <a:gdLst/>
              <a:ahLst/>
              <a:cxnLst/>
              <a:rect l="l" t="t" r="r" b="b"/>
              <a:pathLst>
                <a:path w="13129" h="3842" extrusionOk="0">
                  <a:moveTo>
                    <a:pt x="338" y="0"/>
                  </a:moveTo>
                  <a:lnTo>
                    <a:pt x="0" y="1773"/>
                  </a:lnTo>
                  <a:lnTo>
                    <a:pt x="0" y="1942"/>
                  </a:lnTo>
                  <a:lnTo>
                    <a:pt x="42" y="1773"/>
                  </a:lnTo>
                  <a:lnTo>
                    <a:pt x="338" y="0"/>
                  </a:lnTo>
                  <a:close/>
                  <a:moveTo>
                    <a:pt x="296" y="3799"/>
                  </a:moveTo>
                  <a:lnTo>
                    <a:pt x="591" y="3842"/>
                  </a:lnTo>
                  <a:lnTo>
                    <a:pt x="633" y="3842"/>
                  </a:lnTo>
                  <a:lnTo>
                    <a:pt x="296" y="3799"/>
                  </a:lnTo>
                  <a:close/>
                  <a:moveTo>
                    <a:pt x="13129" y="3799"/>
                  </a:moveTo>
                  <a:lnTo>
                    <a:pt x="12791" y="3842"/>
                  </a:lnTo>
                  <a:lnTo>
                    <a:pt x="12833" y="3842"/>
                  </a:lnTo>
                  <a:lnTo>
                    <a:pt x="13129" y="3799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3738750" y="4555550"/>
              <a:ext cx="343025" cy="8475"/>
            </a:xfrm>
            <a:custGeom>
              <a:avLst/>
              <a:gdLst/>
              <a:ahLst/>
              <a:cxnLst/>
              <a:rect l="l" t="t" r="r" b="b"/>
              <a:pathLst>
                <a:path w="13721" h="339" fill="none" extrusionOk="0">
                  <a:moveTo>
                    <a:pt x="13720" y="1"/>
                  </a:moveTo>
                  <a:lnTo>
                    <a:pt x="13720" y="1"/>
                  </a:lnTo>
                  <a:lnTo>
                    <a:pt x="13467" y="128"/>
                  </a:lnTo>
                  <a:lnTo>
                    <a:pt x="13171" y="212"/>
                  </a:lnTo>
                  <a:lnTo>
                    <a:pt x="12834" y="296"/>
                  </a:lnTo>
                  <a:lnTo>
                    <a:pt x="12496" y="339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296" y="339"/>
                  </a:lnTo>
                  <a:lnTo>
                    <a:pt x="296" y="33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12538" y="339"/>
                  </a:lnTo>
                  <a:lnTo>
                    <a:pt x="12538" y="339"/>
                  </a:lnTo>
                  <a:lnTo>
                    <a:pt x="12834" y="296"/>
                  </a:lnTo>
                  <a:lnTo>
                    <a:pt x="13171" y="212"/>
                  </a:lnTo>
                  <a:lnTo>
                    <a:pt x="13467" y="128"/>
                  </a:lnTo>
                  <a:lnTo>
                    <a:pt x="137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1"/>
            <p:cNvSpPr/>
            <p:nvPr/>
          </p:nvSpPr>
          <p:spPr>
            <a:xfrm>
              <a:off x="3731375" y="4467975"/>
              <a:ext cx="8450" cy="51725"/>
            </a:xfrm>
            <a:custGeom>
              <a:avLst/>
              <a:gdLst/>
              <a:ahLst/>
              <a:cxnLst/>
              <a:rect l="l" t="t" r="r" b="b"/>
              <a:pathLst>
                <a:path w="338" h="2069" fill="none" extrusionOk="0">
                  <a:moveTo>
                    <a:pt x="338" y="0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0" y="1773"/>
                  </a:lnTo>
                  <a:lnTo>
                    <a:pt x="0" y="1773"/>
                  </a:lnTo>
                  <a:lnTo>
                    <a:pt x="0" y="1942"/>
                  </a:lnTo>
                  <a:lnTo>
                    <a:pt x="42" y="2069"/>
                  </a:lnTo>
                  <a:lnTo>
                    <a:pt x="42" y="2069"/>
                  </a:lnTo>
                  <a:lnTo>
                    <a:pt x="0" y="1942"/>
                  </a:lnTo>
                  <a:lnTo>
                    <a:pt x="42" y="1773"/>
                  </a:lnTo>
                  <a:lnTo>
                    <a:pt x="3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1"/>
            <p:cNvSpPr/>
            <p:nvPr/>
          </p:nvSpPr>
          <p:spPr>
            <a:xfrm>
              <a:off x="3699700" y="3800975"/>
              <a:ext cx="531925" cy="763050"/>
            </a:xfrm>
            <a:custGeom>
              <a:avLst/>
              <a:gdLst/>
              <a:ahLst/>
              <a:cxnLst/>
              <a:rect l="l" t="t" r="r" b="b"/>
              <a:pathLst>
                <a:path w="21277" h="30522" extrusionOk="0">
                  <a:moveTo>
                    <a:pt x="20306" y="1"/>
                  </a:moveTo>
                  <a:lnTo>
                    <a:pt x="18575" y="9499"/>
                  </a:lnTo>
                  <a:lnTo>
                    <a:pt x="17604" y="14944"/>
                  </a:lnTo>
                  <a:lnTo>
                    <a:pt x="20306" y="1"/>
                  </a:lnTo>
                  <a:close/>
                  <a:moveTo>
                    <a:pt x="21277" y="1816"/>
                  </a:moveTo>
                  <a:lnTo>
                    <a:pt x="18279" y="18533"/>
                  </a:lnTo>
                  <a:lnTo>
                    <a:pt x="18279" y="18575"/>
                  </a:lnTo>
                  <a:lnTo>
                    <a:pt x="21277" y="1900"/>
                  </a:lnTo>
                  <a:lnTo>
                    <a:pt x="21277" y="1816"/>
                  </a:lnTo>
                  <a:close/>
                  <a:moveTo>
                    <a:pt x="17604" y="22205"/>
                  </a:moveTo>
                  <a:lnTo>
                    <a:pt x="17224" y="24400"/>
                  </a:lnTo>
                  <a:lnTo>
                    <a:pt x="17604" y="22248"/>
                  </a:lnTo>
                  <a:lnTo>
                    <a:pt x="17604" y="22205"/>
                  </a:lnTo>
                  <a:close/>
                  <a:moveTo>
                    <a:pt x="17224" y="24400"/>
                  </a:moveTo>
                  <a:lnTo>
                    <a:pt x="15915" y="24443"/>
                  </a:lnTo>
                  <a:lnTo>
                    <a:pt x="15240" y="28242"/>
                  </a:lnTo>
                  <a:lnTo>
                    <a:pt x="15156" y="28453"/>
                  </a:lnTo>
                  <a:lnTo>
                    <a:pt x="15071" y="28622"/>
                  </a:lnTo>
                  <a:lnTo>
                    <a:pt x="14945" y="28791"/>
                  </a:lnTo>
                  <a:lnTo>
                    <a:pt x="14818" y="28917"/>
                  </a:lnTo>
                  <a:lnTo>
                    <a:pt x="14649" y="29044"/>
                  </a:lnTo>
                  <a:lnTo>
                    <a:pt x="14480" y="29129"/>
                  </a:lnTo>
                  <a:lnTo>
                    <a:pt x="14269" y="29213"/>
                  </a:lnTo>
                  <a:lnTo>
                    <a:pt x="14058" y="29255"/>
                  </a:lnTo>
                  <a:lnTo>
                    <a:pt x="1858" y="29255"/>
                  </a:lnTo>
                  <a:lnTo>
                    <a:pt x="1731" y="29213"/>
                  </a:lnTo>
                  <a:lnTo>
                    <a:pt x="1605" y="29171"/>
                  </a:lnTo>
                  <a:lnTo>
                    <a:pt x="1520" y="29129"/>
                  </a:lnTo>
                  <a:lnTo>
                    <a:pt x="1394" y="29044"/>
                  </a:lnTo>
                  <a:lnTo>
                    <a:pt x="1351" y="28917"/>
                  </a:lnTo>
                  <a:lnTo>
                    <a:pt x="1309" y="28749"/>
                  </a:lnTo>
                  <a:lnTo>
                    <a:pt x="1267" y="28622"/>
                  </a:lnTo>
                  <a:lnTo>
                    <a:pt x="1267" y="28453"/>
                  </a:lnTo>
                  <a:lnTo>
                    <a:pt x="1605" y="26680"/>
                  </a:lnTo>
                  <a:lnTo>
                    <a:pt x="1900" y="25118"/>
                  </a:lnTo>
                  <a:lnTo>
                    <a:pt x="592" y="25203"/>
                  </a:lnTo>
                  <a:lnTo>
                    <a:pt x="43" y="28242"/>
                  </a:lnTo>
                  <a:lnTo>
                    <a:pt x="1" y="28664"/>
                  </a:lnTo>
                  <a:lnTo>
                    <a:pt x="43" y="29086"/>
                  </a:lnTo>
                  <a:lnTo>
                    <a:pt x="212" y="29466"/>
                  </a:lnTo>
                  <a:lnTo>
                    <a:pt x="465" y="29846"/>
                  </a:lnTo>
                  <a:lnTo>
                    <a:pt x="676" y="30057"/>
                  </a:lnTo>
                  <a:lnTo>
                    <a:pt x="929" y="30268"/>
                  </a:lnTo>
                  <a:lnTo>
                    <a:pt x="1225" y="30395"/>
                  </a:lnTo>
                  <a:lnTo>
                    <a:pt x="1563" y="30479"/>
                  </a:lnTo>
                  <a:lnTo>
                    <a:pt x="1858" y="30522"/>
                  </a:lnTo>
                  <a:lnTo>
                    <a:pt x="14058" y="30522"/>
                  </a:lnTo>
                  <a:lnTo>
                    <a:pt x="14396" y="30479"/>
                  </a:lnTo>
                  <a:lnTo>
                    <a:pt x="14733" y="30395"/>
                  </a:lnTo>
                  <a:lnTo>
                    <a:pt x="15029" y="30311"/>
                  </a:lnTo>
                  <a:lnTo>
                    <a:pt x="15282" y="30184"/>
                  </a:lnTo>
                  <a:lnTo>
                    <a:pt x="15493" y="30015"/>
                  </a:lnTo>
                  <a:lnTo>
                    <a:pt x="15704" y="29846"/>
                  </a:lnTo>
                  <a:lnTo>
                    <a:pt x="15915" y="29677"/>
                  </a:lnTo>
                  <a:lnTo>
                    <a:pt x="16084" y="29466"/>
                  </a:lnTo>
                  <a:lnTo>
                    <a:pt x="16211" y="29213"/>
                  </a:lnTo>
                  <a:lnTo>
                    <a:pt x="16338" y="29002"/>
                  </a:lnTo>
                  <a:lnTo>
                    <a:pt x="16422" y="28749"/>
                  </a:lnTo>
                  <a:lnTo>
                    <a:pt x="16506" y="28453"/>
                  </a:lnTo>
                  <a:lnTo>
                    <a:pt x="17224" y="24400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1"/>
            <p:cNvSpPr/>
            <p:nvPr/>
          </p:nvSpPr>
          <p:spPr>
            <a:xfrm>
              <a:off x="3699700" y="4356100"/>
              <a:ext cx="440125" cy="207925"/>
            </a:xfrm>
            <a:custGeom>
              <a:avLst/>
              <a:gdLst/>
              <a:ahLst/>
              <a:cxnLst/>
              <a:rect l="l" t="t" r="r" b="b"/>
              <a:pathLst>
                <a:path w="17605" h="8317" fill="none" extrusionOk="0">
                  <a:moveTo>
                    <a:pt x="17604" y="0"/>
                  </a:moveTo>
                  <a:lnTo>
                    <a:pt x="17224" y="2195"/>
                  </a:lnTo>
                  <a:lnTo>
                    <a:pt x="15915" y="2238"/>
                  </a:lnTo>
                  <a:lnTo>
                    <a:pt x="15240" y="6037"/>
                  </a:lnTo>
                  <a:lnTo>
                    <a:pt x="15240" y="6037"/>
                  </a:lnTo>
                  <a:lnTo>
                    <a:pt x="15156" y="6248"/>
                  </a:lnTo>
                  <a:lnTo>
                    <a:pt x="15071" y="6417"/>
                  </a:lnTo>
                  <a:lnTo>
                    <a:pt x="14945" y="6586"/>
                  </a:lnTo>
                  <a:lnTo>
                    <a:pt x="14818" y="6712"/>
                  </a:lnTo>
                  <a:lnTo>
                    <a:pt x="14649" y="6839"/>
                  </a:lnTo>
                  <a:lnTo>
                    <a:pt x="14480" y="6924"/>
                  </a:lnTo>
                  <a:lnTo>
                    <a:pt x="14269" y="7008"/>
                  </a:lnTo>
                  <a:lnTo>
                    <a:pt x="14058" y="7050"/>
                  </a:lnTo>
                  <a:lnTo>
                    <a:pt x="1900" y="7050"/>
                  </a:lnTo>
                  <a:lnTo>
                    <a:pt x="1900" y="7050"/>
                  </a:lnTo>
                  <a:lnTo>
                    <a:pt x="1858" y="7050"/>
                  </a:lnTo>
                  <a:lnTo>
                    <a:pt x="1858" y="7050"/>
                  </a:lnTo>
                  <a:lnTo>
                    <a:pt x="1731" y="7008"/>
                  </a:lnTo>
                  <a:lnTo>
                    <a:pt x="1605" y="6966"/>
                  </a:lnTo>
                  <a:lnTo>
                    <a:pt x="1520" y="6924"/>
                  </a:lnTo>
                  <a:lnTo>
                    <a:pt x="1394" y="6839"/>
                  </a:lnTo>
                  <a:lnTo>
                    <a:pt x="1394" y="6839"/>
                  </a:lnTo>
                  <a:lnTo>
                    <a:pt x="1351" y="6712"/>
                  </a:lnTo>
                  <a:lnTo>
                    <a:pt x="1309" y="6544"/>
                  </a:lnTo>
                  <a:lnTo>
                    <a:pt x="1309" y="6544"/>
                  </a:lnTo>
                  <a:lnTo>
                    <a:pt x="1267" y="6417"/>
                  </a:lnTo>
                  <a:lnTo>
                    <a:pt x="1267" y="6248"/>
                  </a:lnTo>
                  <a:lnTo>
                    <a:pt x="1605" y="4475"/>
                  </a:lnTo>
                  <a:lnTo>
                    <a:pt x="1900" y="2913"/>
                  </a:lnTo>
                  <a:lnTo>
                    <a:pt x="592" y="2998"/>
                  </a:lnTo>
                  <a:lnTo>
                    <a:pt x="43" y="6037"/>
                  </a:lnTo>
                  <a:lnTo>
                    <a:pt x="43" y="6037"/>
                  </a:lnTo>
                  <a:lnTo>
                    <a:pt x="1" y="6459"/>
                  </a:lnTo>
                  <a:lnTo>
                    <a:pt x="43" y="6881"/>
                  </a:lnTo>
                  <a:lnTo>
                    <a:pt x="212" y="7261"/>
                  </a:lnTo>
                  <a:lnTo>
                    <a:pt x="465" y="7641"/>
                  </a:lnTo>
                  <a:lnTo>
                    <a:pt x="465" y="7641"/>
                  </a:lnTo>
                  <a:lnTo>
                    <a:pt x="676" y="7852"/>
                  </a:lnTo>
                  <a:lnTo>
                    <a:pt x="929" y="8063"/>
                  </a:lnTo>
                  <a:lnTo>
                    <a:pt x="1225" y="8190"/>
                  </a:lnTo>
                  <a:lnTo>
                    <a:pt x="1563" y="8274"/>
                  </a:lnTo>
                  <a:lnTo>
                    <a:pt x="1563" y="8274"/>
                  </a:lnTo>
                  <a:lnTo>
                    <a:pt x="1858" y="8317"/>
                  </a:lnTo>
                  <a:lnTo>
                    <a:pt x="1858" y="8317"/>
                  </a:lnTo>
                  <a:lnTo>
                    <a:pt x="1900" y="8317"/>
                  </a:lnTo>
                  <a:lnTo>
                    <a:pt x="14058" y="8317"/>
                  </a:lnTo>
                  <a:lnTo>
                    <a:pt x="14058" y="8317"/>
                  </a:lnTo>
                  <a:lnTo>
                    <a:pt x="14396" y="8274"/>
                  </a:lnTo>
                  <a:lnTo>
                    <a:pt x="14733" y="8190"/>
                  </a:lnTo>
                  <a:lnTo>
                    <a:pt x="15029" y="8106"/>
                  </a:lnTo>
                  <a:lnTo>
                    <a:pt x="15282" y="7979"/>
                  </a:lnTo>
                  <a:lnTo>
                    <a:pt x="15282" y="7979"/>
                  </a:lnTo>
                  <a:lnTo>
                    <a:pt x="15493" y="7810"/>
                  </a:lnTo>
                  <a:lnTo>
                    <a:pt x="15704" y="7641"/>
                  </a:lnTo>
                  <a:lnTo>
                    <a:pt x="15915" y="7472"/>
                  </a:lnTo>
                  <a:lnTo>
                    <a:pt x="16084" y="7261"/>
                  </a:lnTo>
                  <a:lnTo>
                    <a:pt x="16211" y="7008"/>
                  </a:lnTo>
                  <a:lnTo>
                    <a:pt x="16338" y="6797"/>
                  </a:lnTo>
                  <a:lnTo>
                    <a:pt x="16422" y="6544"/>
                  </a:lnTo>
                  <a:lnTo>
                    <a:pt x="16506" y="6248"/>
                  </a:lnTo>
                  <a:lnTo>
                    <a:pt x="17224" y="2195"/>
                  </a:lnTo>
                  <a:lnTo>
                    <a:pt x="17604" y="43"/>
                  </a:lnTo>
                  <a:lnTo>
                    <a:pt x="176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1"/>
            <p:cNvSpPr/>
            <p:nvPr/>
          </p:nvSpPr>
          <p:spPr>
            <a:xfrm>
              <a:off x="4097575" y="4266400"/>
              <a:ext cx="26400" cy="145650"/>
            </a:xfrm>
            <a:custGeom>
              <a:avLst/>
              <a:gdLst/>
              <a:ahLst/>
              <a:cxnLst/>
              <a:rect l="l" t="t" r="r" b="b"/>
              <a:pathLst>
                <a:path w="1056" h="5826" fill="none" extrusionOk="0">
                  <a:moveTo>
                    <a:pt x="1056" y="0"/>
                  </a:moveTo>
                  <a:lnTo>
                    <a:pt x="0" y="5826"/>
                  </a:lnTo>
                  <a:lnTo>
                    <a:pt x="1056" y="0"/>
                  </a:lnTo>
                  <a:lnTo>
                    <a:pt x="10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4156675" y="3846350"/>
              <a:ext cx="74950" cy="419000"/>
            </a:xfrm>
            <a:custGeom>
              <a:avLst/>
              <a:gdLst/>
              <a:ahLst/>
              <a:cxnLst/>
              <a:rect l="l" t="t" r="r" b="b"/>
              <a:pathLst>
                <a:path w="2998" h="16760" fill="none" extrusionOk="0">
                  <a:moveTo>
                    <a:pt x="2998" y="1"/>
                  </a:moveTo>
                  <a:lnTo>
                    <a:pt x="0" y="16718"/>
                  </a:lnTo>
                  <a:lnTo>
                    <a:pt x="0" y="16760"/>
                  </a:lnTo>
                  <a:lnTo>
                    <a:pt x="2998" y="85"/>
                  </a:lnTo>
                  <a:lnTo>
                    <a:pt x="29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3751425" y="3800975"/>
              <a:ext cx="108725" cy="605800"/>
            </a:xfrm>
            <a:custGeom>
              <a:avLst/>
              <a:gdLst/>
              <a:ahLst/>
              <a:cxnLst/>
              <a:rect l="l" t="t" r="r" b="b"/>
              <a:pathLst>
                <a:path w="4349" h="24232" fill="none" extrusionOk="0">
                  <a:moveTo>
                    <a:pt x="4348" y="1"/>
                  </a:moveTo>
                  <a:lnTo>
                    <a:pt x="4348" y="1"/>
                  </a:lnTo>
                  <a:lnTo>
                    <a:pt x="0" y="24232"/>
                  </a:lnTo>
                  <a:lnTo>
                    <a:pt x="43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4139800" y="3800975"/>
              <a:ext cx="67550" cy="373625"/>
            </a:xfrm>
            <a:custGeom>
              <a:avLst/>
              <a:gdLst/>
              <a:ahLst/>
              <a:cxnLst/>
              <a:rect l="l" t="t" r="r" b="b"/>
              <a:pathLst>
                <a:path w="2702" h="14945" fill="none" extrusionOk="0">
                  <a:moveTo>
                    <a:pt x="2702" y="1"/>
                  </a:moveTo>
                  <a:lnTo>
                    <a:pt x="2702" y="1"/>
                  </a:lnTo>
                  <a:lnTo>
                    <a:pt x="971" y="9499"/>
                  </a:lnTo>
                  <a:lnTo>
                    <a:pt x="0" y="14944"/>
                  </a:lnTo>
                  <a:lnTo>
                    <a:pt x="0" y="14944"/>
                  </a:lnTo>
                  <a:lnTo>
                    <a:pt x="27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3747200" y="4406750"/>
              <a:ext cx="4250" cy="22200"/>
            </a:xfrm>
            <a:custGeom>
              <a:avLst/>
              <a:gdLst/>
              <a:ahLst/>
              <a:cxnLst/>
              <a:rect l="l" t="t" r="r" b="b"/>
              <a:pathLst>
                <a:path w="170" h="888" extrusionOk="0">
                  <a:moveTo>
                    <a:pt x="169" y="1"/>
                  </a:moveTo>
                  <a:lnTo>
                    <a:pt x="0" y="887"/>
                  </a:lnTo>
                  <a:lnTo>
                    <a:pt x="0" y="887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1"/>
            <p:cNvSpPr/>
            <p:nvPr/>
          </p:nvSpPr>
          <p:spPr>
            <a:xfrm>
              <a:off x="3747200" y="4406750"/>
              <a:ext cx="4250" cy="22200"/>
            </a:xfrm>
            <a:custGeom>
              <a:avLst/>
              <a:gdLst/>
              <a:ahLst/>
              <a:cxnLst/>
              <a:rect l="l" t="t" r="r" b="b"/>
              <a:pathLst>
                <a:path w="170" h="888" fill="none" extrusionOk="0">
                  <a:moveTo>
                    <a:pt x="169" y="1"/>
                  </a:moveTo>
                  <a:lnTo>
                    <a:pt x="0" y="887"/>
                  </a:lnTo>
                  <a:lnTo>
                    <a:pt x="0" y="887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3714475" y="3800975"/>
              <a:ext cx="517150" cy="630075"/>
            </a:xfrm>
            <a:custGeom>
              <a:avLst/>
              <a:gdLst/>
              <a:ahLst/>
              <a:cxnLst/>
              <a:rect l="l" t="t" r="r" b="b"/>
              <a:pathLst>
                <a:path w="20686" h="25203" extrusionOk="0">
                  <a:moveTo>
                    <a:pt x="19715" y="1"/>
                  </a:moveTo>
                  <a:lnTo>
                    <a:pt x="17013" y="14944"/>
                  </a:lnTo>
                  <a:lnTo>
                    <a:pt x="17688" y="18533"/>
                  </a:lnTo>
                  <a:lnTo>
                    <a:pt x="20686" y="1816"/>
                  </a:lnTo>
                  <a:lnTo>
                    <a:pt x="20686" y="1"/>
                  </a:lnTo>
                  <a:close/>
                  <a:moveTo>
                    <a:pt x="16380" y="18617"/>
                  </a:moveTo>
                  <a:lnTo>
                    <a:pt x="15324" y="24443"/>
                  </a:lnTo>
                  <a:lnTo>
                    <a:pt x="16633" y="24400"/>
                  </a:lnTo>
                  <a:lnTo>
                    <a:pt x="17013" y="22205"/>
                  </a:lnTo>
                  <a:lnTo>
                    <a:pt x="16380" y="18617"/>
                  </a:lnTo>
                  <a:close/>
                  <a:moveTo>
                    <a:pt x="4518" y="1"/>
                  </a:moveTo>
                  <a:lnTo>
                    <a:pt x="1" y="25203"/>
                  </a:lnTo>
                  <a:lnTo>
                    <a:pt x="1" y="25203"/>
                  </a:lnTo>
                  <a:lnTo>
                    <a:pt x="1309" y="25118"/>
                  </a:lnTo>
                  <a:lnTo>
                    <a:pt x="1478" y="24232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rgbClr val="97A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4097575" y="4266400"/>
              <a:ext cx="42250" cy="145650"/>
            </a:xfrm>
            <a:custGeom>
              <a:avLst/>
              <a:gdLst/>
              <a:ahLst/>
              <a:cxnLst/>
              <a:rect l="l" t="t" r="r" b="b"/>
              <a:pathLst>
                <a:path w="1690" h="5826" fill="none" extrusionOk="0">
                  <a:moveTo>
                    <a:pt x="1056" y="0"/>
                  </a:moveTo>
                  <a:lnTo>
                    <a:pt x="0" y="5826"/>
                  </a:lnTo>
                  <a:lnTo>
                    <a:pt x="1309" y="5783"/>
                  </a:lnTo>
                  <a:lnTo>
                    <a:pt x="1689" y="3588"/>
                  </a:lnTo>
                  <a:lnTo>
                    <a:pt x="10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3714475" y="3800975"/>
              <a:ext cx="145675" cy="630075"/>
            </a:xfrm>
            <a:custGeom>
              <a:avLst/>
              <a:gdLst/>
              <a:ahLst/>
              <a:cxnLst/>
              <a:rect l="l" t="t" r="r" b="b"/>
              <a:pathLst>
                <a:path w="5827" h="25203" fill="none" extrusionOk="0">
                  <a:moveTo>
                    <a:pt x="5826" y="1"/>
                  </a:moveTo>
                  <a:lnTo>
                    <a:pt x="4518" y="1"/>
                  </a:lnTo>
                  <a:lnTo>
                    <a:pt x="1" y="25203"/>
                  </a:lnTo>
                  <a:lnTo>
                    <a:pt x="1309" y="25118"/>
                  </a:lnTo>
                  <a:lnTo>
                    <a:pt x="1478" y="24232"/>
                  </a:lnTo>
                  <a:lnTo>
                    <a:pt x="5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4139800" y="3800975"/>
              <a:ext cx="91825" cy="463325"/>
            </a:xfrm>
            <a:custGeom>
              <a:avLst/>
              <a:gdLst/>
              <a:ahLst/>
              <a:cxnLst/>
              <a:rect l="l" t="t" r="r" b="b"/>
              <a:pathLst>
                <a:path w="3673" h="18533" fill="none" extrusionOk="0">
                  <a:moveTo>
                    <a:pt x="3673" y="1"/>
                  </a:moveTo>
                  <a:lnTo>
                    <a:pt x="2702" y="1"/>
                  </a:lnTo>
                  <a:lnTo>
                    <a:pt x="0" y="14944"/>
                  </a:lnTo>
                  <a:lnTo>
                    <a:pt x="675" y="18533"/>
                  </a:lnTo>
                  <a:lnTo>
                    <a:pt x="3673" y="1816"/>
                  </a:lnTo>
                  <a:lnTo>
                    <a:pt x="3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3680700" y="296512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extrusionOk="0">
                  <a:moveTo>
                    <a:pt x="14100" y="1267"/>
                  </a:moveTo>
                  <a:lnTo>
                    <a:pt x="14311" y="1310"/>
                  </a:lnTo>
                  <a:lnTo>
                    <a:pt x="14480" y="1394"/>
                  </a:lnTo>
                  <a:lnTo>
                    <a:pt x="14691" y="1478"/>
                  </a:lnTo>
                  <a:lnTo>
                    <a:pt x="14860" y="1563"/>
                  </a:lnTo>
                  <a:lnTo>
                    <a:pt x="14987" y="1732"/>
                  </a:lnTo>
                  <a:lnTo>
                    <a:pt x="15114" y="1901"/>
                  </a:lnTo>
                  <a:lnTo>
                    <a:pt x="15198" y="2069"/>
                  </a:lnTo>
                  <a:lnTo>
                    <a:pt x="15240" y="2280"/>
                  </a:lnTo>
                  <a:lnTo>
                    <a:pt x="20475" y="31197"/>
                  </a:lnTo>
                  <a:lnTo>
                    <a:pt x="6544" y="31197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774"/>
                  </a:lnTo>
                  <a:lnTo>
                    <a:pt x="1352" y="1605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close/>
                  <a:moveTo>
                    <a:pt x="1943" y="1"/>
                  </a:moveTo>
                  <a:lnTo>
                    <a:pt x="1520" y="43"/>
                  </a:lnTo>
                  <a:lnTo>
                    <a:pt x="1141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212" y="1014"/>
                  </a:lnTo>
                  <a:lnTo>
                    <a:pt x="85" y="1436"/>
                  </a:lnTo>
                  <a:lnTo>
                    <a:pt x="1" y="1858"/>
                  </a:lnTo>
                  <a:lnTo>
                    <a:pt x="43" y="2280"/>
                  </a:lnTo>
                  <a:lnTo>
                    <a:pt x="5489" y="32506"/>
                  </a:lnTo>
                  <a:lnTo>
                    <a:pt x="21994" y="32506"/>
                  </a:lnTo>
                  <a:lnTo>
                    <a:pt x="16507" y="2027"/>
                  </a:lnTo>
                  <a:lnTo>
                    <a:pt x="16422" y="1647"/>
                  </a:lnTo>
                  <a:lnTo>
                    <a:pt x="16211" y="1225"/>
                  </a:lnTo>
                  <a:lnTo>
                    <a:pt x="15958" y="887"/>
                  </a:lnTo>
                  <a:lnTo>
                    <a:pt x="15662" y="592"/>
                  </a:lnTo>
                  <a:lnTo>
                    <a:pt x="15325" y="381"/>
                  </a:lnTo>
                  <a:lnTo>
                    <a:pt x="14945" y="170"/>
                  </a:lnTo>
                  <a:lnTo>
                    <a:pt x="14565" y="43"/>
                  </a:lnTo>
                  <a:lnTo>
                    <a:pt x="1410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3680700" y="296512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fill="none" extrusionOk="0">
                  <a:moveTo>
                    <a:pt x="21994" y="32506"/>
                  </a:moveTo>
                  <a:lnTo>
                    <a:pt x="5489" y="32506"/>
                  </a:lnTo>
                  <a:lnTo>
                    <a:pt x="43" y="2280"/>
                  </a:lnTo>
                  <a:lnTo>
                    <a:pt x="43" y="2280"/>
                  </a:lnTo>
                  <a:lnTo>
                    <a:pt x="1" y="1858"/>
                  </a:lnTo>
                  <a:lnTo>
                    <a:pt x="85" y="1436"/>
                  </a:lnTo>
                  <a:lnTo>
                    <a:pt x="212" y="1014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761" y="381"/>
                  </a:lnTo>
                  <a:lnTo>
                    <a:pt x="1141" y="170"/>
                  </a:lnTo>
                  <a:lnTo>
                    <a:pt x="1520" y="43"/>
                  </a:lnTo>
                  <a:lnTo>
                    <a:pt x="1943" y="1"/>
                  </a:lnTo>
                  <a:lnTo>
                    <a:pt x="14100" y="1"/>
                  </a:lnTo>
                  <a:lnTo>
                    <a:pt x="14100" y="1"/>
                  </a:lnTo>
                  <a:lnTo>
                    <a:pt x="14565" y="43"/>
                  </a:lnTo>
                  <a:lnTo>
                    <a:pt x="14945" y="170"/>
                  </a:lnTo>
                  <a:lnTo>
                    <a:pt x="15325" y="381"/>
                  </a:lnTo>
                  <a:lnTo>
                    <a:pt x="15662" y="592"/>
                  </a:lnTo>
                  <a:lnTo>
                    <a:pt x="15958" y="887"/>
                  </a:lnTo>
                  <a:lnTo>
                    <a:pt x="16211" y="1225"/>
                  </a:lnTo>
                  <a:lnTo>
                    <a:pt x="16422" y="1647"/>
                  </a:lnTo>
                  <a:lnTo>
                    <a:pt x="16507" y="2027"/>
                  </a:lnTo>
                  <a:lnTo>
                    <a:pt x="21994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3713425" y="2996800"/>
              <a:ext cx="479150" cy="748275"/>
            </a:xfrm>
            <a:custGeom>
              <a:avLst/>
              <a:gdLst/>
              <a:ahLst/>
              <a:cxnLst/>
              <a:rect l="l" t="t" r="r" b="b"/>
              <a:pathLst>
                <a:path w="19166" h="29931" fill="none" extrusionOk="0">
                  <a:moveTo>
                    <a:pt x="5235" y="29930"/>
                  </a:moveTo>
                  <a:lnTo>
                    <a:pt x="19166" y="29930"/>
                  </a:lnTo>
                  <a:lnTo>
                    <a:pt x="13931" y="1013"/>
                  </a:lnTo>
                  <a:lnTo>
                    <a:pt x="13931" y="1013"/>
                  </a:lnTo>
                  <a:lnTo>
                    <a:pt x="13889" y="802"/>
                  </a:lnTo>
                  <a:lnTo>
                    <a:pt x="13805" y="634"/>
                  </a:lnTo>
                  <a:lnTo>
                    <a:pt x="13678" y="465"/>
                  </a:lnTo>
                  <a:lnTo>
                    <a:pt x="13551" y="296"/>
                  </a:lnTo>
                  <a:lnTo>
                    <a:pt x="13382" y="211"/>
                  </a:lnTo>
                  <a:lnTo>
                    <a:pt x="13171" y="127"/>
                  </a:lnTo>
                  <a:lnTo>
                    <a:pt x="13002" y="43"/>
                  </a:lnTo>
                  <a:lnTo>
                    <a:pt x="12791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465" y="43"/>
                  </a:lnTo>
                  <a:lnTo>
                    <a:pt x="338" y="85"/>
                  </a:lnTo>
                  <a:lnTo>
                    <a:pt x="211" y="127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43" y="338"/>
                  </a:lnTo>
                  <a:lnTo>
                    <a:pt x="0" y="507"/>
                  </a:lnTo>
                  <a:lnTo>
                    <a:pt x="0" y="634"/>
                  </a:lnTo>
                  <a:lnTo>
                    <a:pt x="0" y="760"/>
                  </a:lnTo>
                  <a:lnTo>
                    <a:pt x="5235" y="299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1"/>
            <p:cNvSpPr/>
            <p:nvPr/>
          </p:nvSpPr>
          <p:spPr>
            <a:xfrm>
              <a:off x="3680700" y="2965125"/>
              <a:ext cx="375750" cy="769400"/>
            </a:xfrm>
            <a:custGeom>
              <a:avLst/>
              <a:gdLst/>
              <a:ahLst/>
              <a:cxnLst/>
              <a:rect l="l" t="t" r="r" b="b"/>
              <a:pathLst>
                <a:path w="15030" h="30776" extrusionOk="0">
                  <a:moveTo>
                    <a:pt x="1900" y="1"/>
                  </a:moveTo>
                  <a:lnTo>
                    <a:pt x="1478" y="43"/>
                  </a:lnTo>
                  <a:lnTo>
                    <a:pt x="1098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254" y="930"/>
                  </a:lnTo>
                  <a:lnTo>
                    <a:pt x="127" y="1267"/>
                  </a:lnTo>
                  <a:lnTo>
                    <a:pt x="43" y="1563"/>
                  </a:lnTo>
                  <a:lnTo>
                    <a:pt x="1" y="1901"/>
                  </a:lnTo>
                  <a:lnTo>
                    <a:pt x="43" y="2280"/>
                  </a:lnTo>
                  <a:lnTo>
                    <a:pt x="5193" y="30775"/>
                  </a:lnTo>
                  <a:lnTo>
                    <a:pt x="5489" y="30775"/>
                  </a:lnTo>
                  <a:lnTo>
                    <a:pt x="5573" y="30311"/>
                  </a:lnTo>
                  <a:lnTo>
                    <a:pt x="5700" y="29889"/>
                  </a:lnTo>
                  <a:lnTo>
                    <a:pt x="5911" y="29509"/>
                  </a:lnTo>
                  <a:lnTo>
                    <a:pt x="6206" y="29213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689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lnTo>
                    <a:pt x="14100" y="1267"/>
                  </a:lnTo>
                  <a:lnTo>
                    <a:pt x="14311" y="1310"/>
                  </a:lnTo>
                  <a:lnTo>
                    <a:pt x="14565" y="1394"/>
                  </a:lnTo>
                  <a:lnTo>
                    <a:pt x="15029" y="212"/>
                  </a:lnTo>
                  <a:lnTo>
                    <a:pt x="14565" y="43"/>
                  </a:lnTo>
                  <a:lnTo>
                    <a:pt x="14100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1"/>
            <p:cNvSpPr/>
            <p:nvPr/>
          </p:nvSpPr>
          <p:spPr>
            <a:xfrm>
              <a:off x="3680700" y="2965125"/>
              <a:ext cx="375750" cy="769400"/>
            </a:xfrm>
            <a:custGeom>
              <a:avLst/>
              <a:gdLst/>
              <a:ahLst/>
              <a:cxnLst/>
              <a:rect l="l" t="t" r="r" b="b"/>
              <a:pathLst>
                <a:path w="15030" h="30776" fill="none" extrusionOk="0">
                  <a:moveTo>
                    <a:pt x="1900" y="1"/>
                  </a:moveTo>
                  <a:lnTo>
                    <a:pt x="1900" y="1"/>
                  </a:lnTo>
                  <a:lnTo>
                    <a:pt x="1478" y="43"/>
                  </a:lnTo>
                  <a:lnTo>
                    <a:pt x="1098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254" y="930"/>
                  </a:lnTo>
                  <a:lnTo>
                    <a:pt x="127" y="1267"/>
                  </a:lnTo>
                  <a:lnTo>
                    <a:pt x="43" y="1563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43" y="2280"/>
                  </a:lnTo>
                  <a:lnTo>
                    <a:pt x="5193" y="30775"/>
                  </a:lnTo>
                  <a:lnTo>
                    <a:pt x="5193" y="30775"/>
                  </a:lnTo>
                  <a:lnTo>
                    <a:pt x="5235" y="30775"/>
                  </a:lnTo>
                  <a:lnTo>
                    <a:pt x="5489" y="30775"/>
                  </a:lnTo>
                  <a:lnTo>
                    <a:pt x="5489" y="30775"/>
                  </a:lnTo>
                  <a:lnTo>
                    <a:pt x="5573" y="30311"/>
                  </a:lnTo>
                  <a:lnTo>
                    <a:pt x="5700" y="29889"/>
                  </a:lnTo>
                  <a:lnTo>
                    <a:pt x="5911" y="29509"/>
                  </a:lnTo>
                  <a:lnTo>
                    <a:pt x="6206" y="29213"/>
                  </a:lnTo>
                  <a:lnTo>
                    <a:pt x="1309" y="2027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901"/>
                  </a:lnTo>
                  <a:lnTo>
                    <a:pt x="1309" y="1689"/>
                  </a:lnTo>
                  <a:lnTo>
                    <a:pt x="1436" y="1478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lnTo>
                    <a:pt x="1900" y="1267"/>
                  </a:lnTo>
                  <a:lnTo>
                    <a:pt x="1900" y="1267"/>
                  </a:lnTo>
                  <a:lnTo>
                    <a:pt x="14100" y="1267"/>
                  </a:lnTo>
                  <a:lnTo>
                    <a:pt x="14100" y="1267"/>
                  </a:lnTo>
                  <a:lnTo>
                    <a:pt x="14311" y="1310"/>
                  </a:lnTo>
                  <a:lnTo>
                    <a:pt x="14565" y="1394"/>
                  </a:lnTo>
                  <a:lnTo>
                    <a:pt x="14565" y="1394"/>
                  </a:lnTo>
                  <a:lnTo>
                    <a:pt x="15029" y="212"/>
                  </a:lnTo>
                  <a:lnTo>
                    <a:pt x="15029" y="212"/>
                  </a:lnTo>
                  <a:lnTo>
                    <a:pt x="14565" y="43"/>
                  </a:lnTo>
                  <a:lnTo>
                    <a:pt x="14100" y="1"/>
                  </a:lnTo>
                  <a:lnTo>
                    <a:pt x="1943" y="1"/>
                  </a:lnTo>
                  <a:lnTo>
                    <a:pt x="1943" y="1"/>
                  </a:lnTo>
                  <a:lnTo>
                    <a:pt x="19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4039525" y="3751375"/>
              <a:ext cx="546700" cy="812650"/>
            </a:xfrm>
            <a:custGeom>
              <a:avLst/>
              <a:gdLst/>
              <a:ahLst/>
              <a:cxnLst/>
              <a:rect l="l" t="t" r="r" b="b"/>
              <a:pathLst>
                <a:path w="21868" h="32506" extrusionOk="0">
                  <a:moveTo>
                    <a:pt x="1943" y="1"/>
                  </a:moveTo>
                  <a:lnTo>
                    <a:pt x="1520" y="43"/>
                  </a:lnTo>
                  <a:lnTo>
                    <a:pt x="1140" y="169"/>
                  </a:lnTo>
                  <a:lnTo>
                    <a:pt x="761" y="380"/>
                  </a:lnTo>
                  <a:lnTo>
                    <a:pt x="465" y="676"/>
                  </a:lnTo>
                  <a:lnTo>
                    <a:pt x="212" y="1014"/>
                  </a:lnTo>
                  <a:lnTo>
                    <a:pt x="85" y="1436"/>
                  </a:lnTo>
                  <a:lnTo>
                    <a:pt x="1" y="1858"/>
                  </a:lnTo>
                  <a:lnTo>
                    <a:pt x="43" y="2280"/>
                  </a:lnTo>
                  <a:lnTo>
                    <a:pt x="5404" y="31957"/>
                  </a:lnTo>
                  <a:lnTo>
                    <a:pt x="5489" y="32168"/>
                  </a:lnTo>
                  <a:lnTo>
                    <a:pt x="5615" y="32337"/>
                  </a:lnTo>
                  <a:lnTo>
                    <a:pt x="5826" y="32463"/>
                  </a:lnTo>
                  <a:lnTo>
                    <a:pt x="6037" y="32506"/>
                  </a:lnTo>
                  <a:lnTo>
                    <a:pt x="6206" y="32506"/>
                  </a:lnTo>
                  <a:lnTo>
                    <a:pt x="6206" y="32463"/>
                  </a:lnTo>
                  <a:lnTo>
                    <a:pt x="6333" y="32463"/>
                  </a:lnTo>
                  <a:lnTo>
                    <a:pt x="6417" y="32379"/>
                  </a:lnTo>
                  <a:lnTo>
                    <a:pt x="6628" y="32210"/>
                  </a:lnTo>
                  <a:lnTo>
                    <a:pt x="6713" y="31999"/>
                  </a:lnTo>
                  <a:lnTo>
                    <a:pt x="6713" y="31872"/>
                  </a:lnTo>
                  <a:lnTo>
                    <a:pt x="6713" y="31746"/>
                  </a:lnTo>
                  <a:lnTo>
                    <a:pt x="1352" y="2069"/>
                  </a:lnTo>
                  <a:lnTo>
                    <a:pt x="1309" y="1900"/>
                  </a:lnTo>
                  <a:lnTo>
                    <a:pt x="1352" y="1774"/>
                  </a:lnTo>
                  <a:lnTo>
                    <a:pt x="1394" y="1605"/>
                  </a:lnTo>
                  <a:lnTo>
                    <a:pt x="1478" y="1478"/>
                  </a:lnTo>
                  <a:lnTo>
                    <a:pt x="1563" y="1394"/>
                  </a:lnTo>
                  <a:lnTo>
                    <a:pt x="1689" y="1351"/>
                  </a:lnTo>
                  <a:lnTo>
                    <a:pt x="1816" y="1309"/>
                  </a:lnTo>
                  <a:lnTo>
                    <a:pt x="14354" y="1309"/>
                  </a:lnTo>
                  <a:lnTo>
                    <a:pt x="14522" y="1394"/>
                  </a:lnTo>
                  <a:lnTo>
                    <a:pt x="14691" y="1478"/>
                  </a:lnTo>
                  <a:lnTo>
                    <a:pt x="14860" y="1605"/>
                  </a:lnTo>
                  <a:lnTo>
                    <a:pt x="15029" y="1731"/>
                  </a:lnTo>
                  <a:lnTo>
                    <a:pt x="15113" y="1900"/>
                  </a:lnTo>
                  <a:lnTo>
                    <a:pt x="15198" y="2069"/>
                  </a:lnTo>
                  <a:lnTo>
                    <a:pt x="15282" y="2280"/>
                  </a:lnTo>
                  <a:lnTo>
                    <a:pt x="20601" y="31957"/>
                  </a:lnTo>
                  <a:lnTo>
                    <a:pt x="20728" y="32210"/>
                  </a:lnTo>
                  <a:lnTo>
                    <a:pt x="20897" y="32379"/>
                  </a:lnTo>
                  <a:lnTo>
                    <a:pt x="21108" y="32463"/>
                  </a:lnTo>
                  <a:lnTo>
                    <a:pt x="21361" y="32463"/>
                  </a:lnTo>
                  <a:lnTo>
                    <a:pt x="21488" y="32421"/>
                  </a:lnTo>
                  <a:lnTo>
                    <a:pt x="21572" y="32379"/>
                  </a:lnTo>
                  <a:lnTo>
                    <a:pt x="21783" y="32210"/>
                  </a:lnTo>
                  <a:lnTo>
                    <a:pt x="21868" y="31999"/>
                  </a:lnTo>
                  <a:lnTo>
                    <a:pt x="21868" y="31872"/>
                  </a:lnTo>
                  <a:lnTo>
                    <a:pt x="21868" y="31746"/>
                  </a:lnTo>
                  <a:lnTo>
                    <a:pt x="16549" y="2069"/>
                  </a:lnTo>
                  <a:lnTo>
                    <a:pt x="16422" y="1647"/>
                  </a:lnTo>
                  <a:lnTo>
                    <a:pt x="16211" y="1225"/>
                  </a:lnTo>
                  <a:lnTo>
                    <a:pt x="16000" y="887"/>
                  </a:lnTo>
                  <a:lnTo>
                    <a:pt x="15704" y="592"/>
                  </a:lnTo>
                  <a:lnTo>
                    <a:pt x="15367" y="380"/>
                  </a:lnTo>
                  <a:lnTo>
                    <a:pt x="14987" y="169"/>
                  </a:lnTo>
                  <a:lnTo>
                    <a:pt x="14565" y="43"/>
                  </a:lnTo>
                  <a:lnTo>
                    <a:pt x="1414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4039525" y="3751375"/>
              <a:ext cx="546700" cy="812650"/>
            </a:xfrm>
            <a:custGeom>
              <a:avLst/>
              <a:gdLst/>
              <a:ahLst/>
              <a:cxnLst/>
              <a:rect l="l" t="t" r="r" b="b"/>
              <a:pathLst>
                <a:path w="21868" h="32506" fill="none" extrusionOk="0">
                  <a:moveTo>
                    <a:pt x="6037" y="32506"/>
                  </a:moveTo>
                  <a:lnTo>
                    <a:pt x="6037" y="32506"/>
                  </a:lnTo>
                  <a:lnTo>
                    <a:pt x="5826" y="32463"/>
                  </a:lnTo>
                  <a:lnTo>
                    <a:pt x="5615" y="32337"/>
                  </a:lnTo>
                  <a:lnTo>
                    <a:pt x="5489" y="32168"/>
                  </a:lnTo>
                  <a:lnTo>
                    <a:pt x="5404" y="31957"/>
                  </a:lnTo>
                  <a:lnTo>
                    <a:pt x="43" y="2280"/>
                  </a:lnTo>
                  <a:lnTo>
                    <a:pt x="43" y="2280"/>
                  </a:lnTo>
                  <a:lnTo>
                    <a:pt x="1" y="1858"/>
                  </a:lnTo>
                  <a:lnTo>
                    <a:pt x="85" y="1436"/>
                  </a:lnTo>
                  <a:lnTo>
                    <a:pt x="212" y="1014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761" y="380"/>
                  </a:lnTo>
                  <a:lnTo>
                    <a:pt x="1140" y="169"/>
                  </a:lnTo>
                  <a:lnTo>
                    <a:pt x="1520" y="43"/>
                  </a:lnTo>
                  <a:lnTo>
                    <a:pt x="1943" y="1"/>
                  </a:lnTo>
                  <a:lnTo>
                    <a:pt x="14143" y="1"/>
                  </a:lnTo>
                  <a:lnTo>
                    <a:pt x="14143" y="1"/>
                  </a:lnTo>
                  <a:lnTo>
                    <a:pt x="14565" y="43"/>
                  </a:lnTo>
                  <a:lnTo>
                    <a:pt x="14987" y="169"/>
                  </a:lnTo>
                  <a:lnTo>
                    <a:pt x="15367" y="380"/>
                  </a:lnTo>
                  <a:lnTo>
                    <a:pt x="15704" y="592"/>
                  </a:lnTo>
                  <a:lnTo>
                    <a:pt x="16000" y="887"/>
                  </a:lnTo>
                  <a:lnTo>
                    <a:pt x="16211" y="1225"/>
                  </a:lnTo>
                  <a:lnTo>
                    <a:pt x="16422" y="1647"/>
                  </a:lnTo>
                  <a:lnTo>
                    <a:pt x="16549" y="2069"/>
                  </a:lnTo>
                  <a:lnTo>
                    <a:pt x="21868" y="31746"/>
                  </a:lnTo>
                  <a:lnTo>
                    <a:pt x="21868" y="31746"/>
                  </a:lnTo>
                  <a:lnTo>
                    <a:pt x="21868" y="31872"/>
                  </a:lnTo>
                  <a:lnTo>
                    <a:pt x="21868" y="31999"/>
                  </a:lnTo>
                  <a:lnTo>
                    <a:pt x="21783" y="32210"/>
                  </a:lnTo>
                  <a:lnTo>
                    <a:pt x="21572" y="32379"/>
                  </a:lnTo>
                  <a:lnTo>
                    <a:pt x="21488" y="32421"/>
                  </a:lnTo>
                  <a:lnTo>
                    <a:pt x="21361" y="32463"/>
                  </a:lnTo>
                  <a:lnTo>
                    <a:pt x="21361" y="32463"/>
                  </a:lnTo>
                  <a:lnTo>
                    <a:pt x="21108" y="32463"/>
                  </a:lnTo>
                  <a:lnTo>
                    <a:pt x="20897" y="32379"/>
                  </a:lnTo>
                  <a:lnTo>
                    <a:pt x="20728" y="32210"/>
                  </a:lnTo>
                  <a:lnTo>
                    <a:pt x="20601" y="31957"/>
                  </a:lnTo>
                  <a:lnTo>
                    <a:pt x="15282" y="2280"/>
                  </a:lnTo>
                  <a:lnTo>
                    <a:pt x="15282" y="2280"/>
                  </a:lnTo>
                  <a:lnTo>
                    <a:pt x="15198" y="2069"/>
                  </a:lnTo>
                  <a:lnTo>
                    <a:pt x="15113" y="1900"/>
                  </a:lnTo>
                  <a:lnTo>
                    <a:pt x="15029" y="1731"/>
                  </a:lnTo>
                  <a:lnTo>
                    <a:pt x="14860" y="1605"/>
                  </a:lnTo>
                  <a:lnTo>
                    <a:pt x="14691" y="1478"/>
                  </a:lnTo>
                  <a:lnTo>
                    <a:pt x="14522" y="1394"/>
                  </a:lnTo>
                  <a:lnTo>
                    <a:pt x="14354" y="1309"/>
                  </a:lnTo>
                  <a:lnTo>
                    <a:pt x="14143" y="1309"/>
                  </a:lnTo>
                  <a:lnTo>
                    <a:pt x="1943" y="1309"/>
                  </a:lnTo>
                  <a:lnTo>
                    <a:pt x="1943" y="1309"/>
                  </a:lnTo>
                  <a:lnTo>
                    <a:pt x="1816" y="1309"/>
                  </a:lnTo>
                  <a:lnTo>
                    <a:pt x="1689" y="1351"/>
                  </a:lnTo>
                  <a:lnTo>
                    <a:pt x="1563" y="1394"/>
                  </a:lnTo>
                  <a:lnTo>
                    <a:pt x="1478" y="1478"/>
                  </a:lnTo>
                  <a:lnTo>
                    <a:pt x="1478" y="1478"/>
                  </a:lnTo>
                  <a:lnTo>
                    <a:pt x="1394" y="1605"/>
                  </a:lnTo>
                  <a:lnTo>
                    <a:pt x="1352" y="1774"/>
                  </a:lnTo>
                  <a:lnTo>
                    <a:pt x="1309" y="1900"/>
                  </a:lnTo>
                  <a:lnTo>
                    <a:pt x="1352" y="2069"/>
                  </a:lnTo>
                  <a:lnTo>
                    <a:pt x="6713" y="31746"/>
                  </a:lnTo>
                  <a:lnTo>
                    <a:pt x="6713" y="31746"/>
                  </a:lnTo>
                  <a:lnTo>
                    <a:pt x="6713" y="31872"/>
                  </a:lnTo>
                  <a:lnTo>
                    <a:pt x="6713" y="31999"/>
                  </a:lnTo>
                  <a:lnTo>
                    <a:pt x="6628" y="32210"/>
                  </a:lnTo>
                  <a:lnTo>
                    <a:pt x="6417" y="32379"/>
                  </a:lnTo>
                  <a:lnTo>
                    <a:pt x="6333" y="32463"/>
                  </a:lnTo>
                  <a:lnTo>
                    <a:pt x="6206" y="32463"/>
                  </a:lnTo>
                  <a:lnTo>
                    <a:pt x="6206" y="32506"/>
                  </a:lnTo>
                  <a:lnTo>
                    <a:pt x="6206" y="32506"/>
                  </a:lnTo>
                  <a:lnTo>
                    <a:pt x="6037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4479625" y="4018375"/>
              <a:ext cx="106600" cy="544600"/>
            </a:xfrm>
            <a:custGeom>
              <a:avLst/>
              <a:gdLst/>
              <a:ahLst/>
              <a:cxnLst/>
              <a:rect l="l" t="t" r="r" b="b"/>
              <a:pathLst>
                <a:path w="4264" h="21784" extrusionOk="0">
                  <a:moveTo>
                    <a:pt x="507" y="1"/>
                  </a:moveTo>
                  <a:lnTo>
                    <a:pt x="0" y="4644"/>
                  </a:lnTo>
                  <a:lnTo>
                    <a:pt x="2997" y="21277"/>
                  </a:lnTo>
                  <a:lnTo>
                    <a:pt x="3082" y="21488"/>
                  </a:lnTo>
                  <a:lnTo>
                    <a:pt x="3251" y="21657"/>
                  </a:lnTo>
                  <a:lnTo>
                    <a:pt x="3419" y="21783"/>
                  </a:lnTo>
                  <a:lnTo>
                    <a:pt x="3757" y="21783"/>
                  </a:lnTo>
                  <a:lnTo>
                    <a:pt x="3968" y="21699"/>
                  </a:lnTo>
                  <a:lnTo>
                    <a:pt x="4137" y="21572"/>
                  </a:lnTo>
                  <a:lnTo>
                    <a:pt x="4264" y="21403"/>
                  </a:lnTo>
                  <a:lnTo>
                    <a:pt x="4264" y="21150"/>
                  </a:lnTo>
                  <a:lnTo>
                    <a:pt x="4264" y="21066"/>
                  </a:lnTo>
                  <a:lnTo>
                    <a:pt x="3462" y="16464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1"/>
            <p:cNvSpPr/>
            <p:nvPr/>
          </p:nvSpPr>
          <p:spPr>
            <a:xfrm>
              <a:off x="4479625" y="4018375"/>
              <a:ext cx="106600" cy="544600"/>
            </a:xfrm>
            <a:custGeom>
              <a:avLst/>
              <a:gdLst/>
              <a:ahLst/>
              <a:cxnLst/>
              <a:rect l="l" t="t" r="r" b="b"/>
              <a:pathLst>
                <a:path w="4264" h="21784" fill="none" extrusionOk="0">
                  <a:moveTo>
                    <a:pt x="507" y="1"/>
                  </a:moveTo>
                  <a:lnTo>
                    <a:pt x="507" y="1"/>
                  </a:lnTo>
                  <a:lnTo>
                    <a:pt x="0" y="4644"/>
                  </a:lnTo>
                  <a:lnTo>
                    <a:pt x="2997" y="21277"/>
                  </a:lnTo>
                  <a:lnTo>
                    <a:pt x="2997" y="21277"/>
                  </a:lnTo>
                  <a:lnTo>
                    <a:pt x="3082" y="21488"/>
                  </a:lnTo>
                  <a:lnTo>
                    <a:pt x="3251" y="21657"/>
                  </a:lnTo>
                  <a:lnTo>
                    <a:pt x="3419" y="21783"/>
                  </a:lnTo>
                  <a:lnTo>
                    <a:pt x="3631" y="21783"/>
                  </a:lnTo>
                  <a:lnTo>
                    <a:pt x="3631" y="21783"/>
                  </a:lnTo>
                  <a:lnTo>
                    <a:pt x="3757" y="21783"/>
                  </a:lnTo>
                  <a:lnTo>
                    <a:pt x="3757" y="21783"/>
                  </a:lnTo>
                  <a:lnTo>
                    <a:pt x="3968" y="21699"/>
                  </a:lnTo>
                  <a:lnTo>
                    <a:pt x="4137" y="21572"/>
                  </a:lnTo>
                  <a:lnTo>
                    <a:pt x="4264" y="21403"/>
                  </a:lnTo>
                  <a:lnTo>
                    <a:pt x="4264" y="21150"/>
                  </a:lnTo>
                  <a:lnTo>
                    <a:pt x="4264" y="21150"/>
                  </a:lnTo>
                  <a:lnTo>
                    <a:pt x="4264" y="21066"/>
                  </a:lnTo>
                  <a:lnTo>
                    <a:pt x="3462" y="16464"/>
                  </a:lnTo>
                  <a:lnTo>
                    <a:pt x="5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1"/>
            <p:cNvSpPr/>
            <p:nvPr/>
          </p:nvSpPr>
          <p:spPr>
            <a:xfrm>
              <a:off x="4039525" y="3800975"/>
              <a:ext cx="167825" cy="763050"/>
            </a:xfrm>
            <a:custGeom>
              <a:avLst/>
              <a:gdLst/>
              <a:ahLst/>
              <a:cxnLst/>
              <a:rect l="l" t="t" r="r" b="b"/>
              <a:pathLst>
                <a:path w="6713" h="30522" extrusionOk="0">
                  <a:moveTo>
                    <a:pt x="1" y="1"/>
                  </a:moveTo>
                  <a:lnTo>
                    <a:pt x="43" y="296"/>
                  </a:lnTo>
                  <a:lnTo>
                    <a:pt x="5404" y="29973"/>
                  </a:lnTo>
                  <a:lnTo>
                    <a:pt x="5489" y="30184"/>
                  </a:lnTo>
                  <a:lnTo>
                    <a:pt x="5615" y="30353"/>
                  </a:lnTo>
                  <a:lnTo>
                    <a:pt x="5826" y="30479"/>
                  </a:lnTo>
                  <a:lnTo>
                    <a:pt x="6037" y="30522"/>
                  </a:lnTo>
                  <a:lnTo>
                    <a:pt x="6206" y="30522"/>
                  </a:lnTo>
                  <a:lnTo>
                    <a:pt x="6206" y="30479"/>
                  </a:lnTo>
                  <a:lnTo>
                    <a:pt x="6417" y="30437"/>
                  </a:lnTo>
                  <a:lnTo>
                    <a:pt x="6586" y="30268"/>
                  </a:lnTo>
                  <a:lnTo>
                    <a:pt x="6671" y="30099"/>
                  </a:lnTo>
                  <a:lnTo>
                    <a:pt x="6713" y="29888"/>
                  </a:lnTo>
                  <a:lnTo>
                    <a:pt x="6713" y="29762"/>
                  </a:lnTo>
                  <a:lnTo>
                    <a:pt x="5953" y="25625"/>
                  </a:lnTo>
                  <a:lnTo>
                    <a:pt x="4686" y="18533"/>
                  </a:lnTo>
                  <a:lnTo>
                    <a:pt x="4011" y="14944"/>
                  </a:lnTo>
                  <a:lnTo>
                    <a:pt x="4011" y="14902"/>
                  </a:lnTo>
                  <a:lnTo>
                    <a:pt x="1352" y="85"/>
                  </a:lnTo>
                  <a:lnTo>
                    <a:pt x="1352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1"/>
            <p:cNvSpPr/>
            <p:nvPr/>
          </p:nvSpPr>
          <p:spPr>
            <a:xfrm>
              <a:off x="4039525" y="3800975"/>
              <a:ext cx="167825" cy="763050"/>
            </a:xfrm>
            <a:custGeom>
              <a:avLst/>
              <a:gdLst/>
              <a:ahLst/>
              <a:cxnLst/>
              <a:rect l="l" t="t" r="r" b="b"/>
              <a:pathLst>
                <a:path w="6713" h="30522" fill="none" extrusionOk="0">
                  <a:moveTo>
                    <a:pt x="1352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3" y="296"/>
                  </a:lnTo>
                  <a:lnTo>
                    <a:pt x="5404" y="29973"/>
                  </a:lnTo>
                  <a:lnTo>
                    <a:pt x="5404" y="29973"/>
                  </a:lnTo>
                  <a:lnTo>
                    <a:pt x="5489" y="30184"/>
                  </a:lnTo>
                  <a:lnTo>
                    <a:pt x="5615" y="30353"/>
                  </a:lnTo>
                  <a:lnTo>
                    <a:pt x="5826" y="30479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122" y="30522"/>
                  </a:lnTo>
                  <a:lnTo>
                    <a:pt x="6122" y="30522"/>
                  </a:lnTo>
                  <a:lnTo>
                    <a:pt x="6206" y="30522"/>
                  </a:lnTo>
                  <a:lnTo>
                    <a:pt x="6206" y="30479"/>
                  </a:lnTo>
                  <a:lnTo>
                    <a:pt x="6206" y="30479"/>
                  </a:lnTo>
                  <a:lnTo>
                    <a:pt x="6417" y="30437"/>
                  </a:lnTo>
                  <a:lnTo>
                    <a:pt x="6586" y="30268"/>
                  </a:lnTo>
                  <a:lnTo>
                    <a:pt x="6671" y="30099"/>
                  </a:lnTo>
                  <a:lnTo>
                    <a:pt x="6713" y="29888"/>
                  </a:lnTo>
                  <a:lnTo>
                    <a:pt x="6713" y="29888"/>
                  </a:lnTo>
                  <a:lnTo>
                    <a:pt x="6713" y="29762"/>
                  </a:lnTo>
                  <a:lnTo>
                    <a:pt x="5953" y="25625"/>
                  </a:lnTo>
                  <a:lnTo>
                    <a:pt x="4686" y="18533"/>
                  </a:lnTo>
                  <a:lnTo>
                    <a:pt x="4011" y="14944"/>
                  </a:lnTo>
                  <a:lnTo>
                    <a:pt x="4011" y="14944"/>
                  </a:lnTo>
                  <a:lnTo>
                    <a:pt x="4011" y="14902"/>
                  </a:lnTo>
                  <a:lnTo>
                    <a:pt x="1352" y="85"/>
                  </a:lnTo>
                  <a:lnTo>
                    <a:pt x="1352" y="85"/>
                  </a:lnTo>
                  <a:lnTo>
                    <a:pt x="13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1"/>
            <p:cNvSpPr/>
            <p:nvPr/>
          </p:nvSpPr>
          <p:spPr>
            <a:xfrm>
              <a:off x="3817900" y="3678550"/>
              <a:ext cx="672300" cy="58075"/>
            </a:xfrm>
            <a:custGeom>
              <a:avLst/>
              <a:gdLst/>
              <a:ahLst/>
              <a:cxnLst/>
              <a:rect l="l" t="t" r="r" b="b"/>
              <a:pathLst>
                <a:path w="26892" h="2323" extrusionOk="0">
                  <a:moveTo>
                    <a:pt x="2365" y="1"/>
                  </a:moveTo>
                  <a:lnTo>
                    <a:pt x="1858" y="43"/>
                  </a:lnTo>
                  <a:lnTo>
                    <a:pt x="1436" y="170"/>
                  </a:lnTo>
                  <a:lnTo>
                    <a:pt x="1056" y="381"/>
                  </a:lnTo>
                  <a:lnTo>
                    <a:pt x="676" y="676"/>
                  </a:lnTo>
                  <a:lnTo>
                    <a:pt x="381" y="1014"/>
                  </a:lnTo>
                  <a:lnTo>
                    <a:pt x="169" y="1436"/>
                  </a:lnTo>
                  <a:lnTo>
                    <a:pt x="43" y="1858"/>
                  </a:lnTo>
                  <a:lnTo>
                    <a:pt x="1" y="2323"/>
                  </a:lnTo>
                  <a:lnTo>
                    <a:pt x="26891" y="2323"/>
                  </a:lnTo>
                  <a:lnTo>
                    <a:pt x="26849" y="1858"/>
                  </a:lnTo>
                  <a:lnTo>
                    <a:pt x="26722" y="1436"/>
                  </a:lnTo>
                  <a:lnTo>
                    <a:pt x="26511" y="1014"/>
                  </a:lnTo>
                  <a:lnTo>
                    <a:pt x="26216" y="676"/>
                  </a:lnTo>
                  <a:lnTo>
                    <a:pt x="25878" y="381"/>
                  </a:lnTo>
                  <a:lnTo>
                    <a:pt x="25456" y="170"/>
                  </a:lnTo>
                  <a:lnTo>
                    <a:pt x="25034" y="43"/>
                  </a:lnTo>
                  <a:lnTo>
                    <a:pt x="2456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1"/>
            <p:cNvSpPr/>
            <p:nvPr/>
          </p:nvSpPr>
          <p:spPr>
            <a:xfrm>
              <a:off x="3817900" y="3678550"/>
              <a:ext cx="672300" cy="58075"/>
            </a:xfrm>
            <a:custGeom>
              <a:avLst/>
              <a:gdLst/>
              <a:ahLst/>
              <a:cxnLst/>
              <a:rect l="l" t="t" r="r" b="b"/>
              <a:pathLst>
                <a:path w="26892" h="2323" fill="none" extrusionOk="0">
                  <a:moveTo>
                    <a:pt x="26891" y="2323"/>
                  </a:moveTo>
                  <a:lnTo>
                    <a:pt x="1" y="2323"/>
                  </a:lnTo>
                  <a:lnTo>
                    <a:pt x="1" y="2323"/>
                  </a:lnTo>
                  <a:lnTo>
                    <a:pt x="43" y="1858"/>
                  </a:lnTo>
                  <a:lnTo>
                    <a:pt x="169" y="1436"/>
                  </a:lnTo>
                  <a:lnTo>
                    <a:pt x="381" y="1014"/>
                  </a:lnTo>
                  <a:lnTo>
                    <a:pt x="676" y="676"/>
                  </a:lnTo>
                  <a:lnTo>
                    <a:pt x="1056" y="381"/>
                  </a:lnTo>
                  <a:lnTo>
                    <a:pt x="1436" y="170"/>
                  </a:lnTo>
                  <a:lnTo>
                    <a:pt x="1858" y="43"/>
                  </a:lnTo>
                  <a:lnTo>
                    <a:pt x="2365" y="1"/>
                  </a:lnTo>
                  <a:lnTo>
                    <a:pt x="24569" y="1"/>
                  </a:lnTo>
                  <a:lnTo>
                    <a:pt x="24569" y="1"/>
                  </a:lnTo>
                  <a:lnTo>
                    <a:pt x="25034" y="43"/>
                  </a:lnTo>
                  <a:lnTo>
                    <a:pt x="25456" y="170"/>
                  </a:lnTo>
                  <a:lnTo>
                    <a:pt x="25878" y="381"/>
                  </a:lnTo>
                  <a:lnTo>
                    <a:pt x="26216" y="676"/>
                  </a:lnTo>
                  <a:lnTo>
                    <a:pt x="26511" y="1014"/>
                  </a:lnTo>
                  <a:lnTo>
                    <a:pt x="26722" y="1436"/>
                  </a:lnTo>
                  <a:lnTo>
                    <a:pt x="26849" y="1858"/>
                  </a:lnTo>
                  <a:lnTo>
                    <a:pt x="26891" y="2323"/>
                  </a:lnTo>
                  <a:lnTo>
                    <a:pt x="26891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1"/>
            <p:cNvSpPr/>
            <p:nvPr/>
          </p:nvSpPr>
          <p:spPr>
            <a:xfrm>
              <a:off x="3801025" y="3734500"/>
              <a:ext cx="706050" cy="66500"/>
            </a:xfrm>
            <a:custGeom>
              <a:avLst/>
              <a:gdLst/>
              <a:ahLst/>
              <a:cxnLst/>
              <a:rect l="l" t="t" r="r" b="b"/>
              <a:pathLst>
                <a:path w="28242" h="2660" extrusionOk="0">
                  <a:moveTo>
                    <a:pt x="253" y="0"/>
                  </a:move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27820" y="2660"/>
                  </a:lnTo>
                  <a:lnTo>
                    <a:pt x="27988" y="2617"/>
                  </a:lnTo>
                  <a:lnTo>
                    <a:pt x="28115" y="2533"/>
                  </a:lnTo>
                  <a:lnTo>
                    <a:pt x="28199" y="2406"/>
                  </a:lnTo>
                  <a:lnTo>
                    <a:pt x="28242" y="2237"/>
                  </a:lnTo>
                  <a:lnTo>
                    <a:pt x="28242" y="422"/>
                  </a:lnTo>
                  <a:lnTo>
                    <a:pt x="28199" y="253"/>
                  </a:lnTo>
                  <a:lnTo>
                    <a:pt x="28115" y="127"/>
                  </a:lnTo>
                  <a:lnTo>
                    <a:pt x="2798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3801025" y="3734500"/>
              <a:ext cx="706050" cy="66500"/>
            </a:xfrm>
            <a:custGeom>
              <a:avLst/>
              <a:gdLst/>
              <a:ahLst/>
              <a:cxnLst/>
              <a:rect l="l" t="t" r="r" b="b"/>
              <a:pathLst>
                <a:path w="28242" h="2660" fill="none" extrusionOk="0">
                  <a:moveTo>
                    <a:pt x="422" y="0"/>
                  </a:moveTo>
                  <a:lnTo>
                    <a:pt x="27820" y="0"/>
                  </a:lnTo>
                  <a:lnTo>
                    <a:pt x="27820" y="0"/>
                  </a:lnTo>
                  <a:lnTo>
                    <a:pt x="27988" y="0"/>
                  </a:lnTo>
                  <a:lnTo>
                    <a:pt x="28115" y="127"/>
                  </a:lnTo>
                  <a:lnTo>
                    <a:pt x="28199" y="253"/>
                  </a:lnTo>
                  <a:lnTo>
                    <a:pt x="28242" y="422"/>
                  </a:lnTo>
                  <a:lnTo>
                    <a:pt x="28242" y="2237"/>
                  </a:lnTo>
                  <a:lnTo>
                    <a:pt x="28242" y="2237"/>
                  </a:lnTo>
                  <a:lnTo>
                    <a:pt x="28199" y="2406"/>
                  </a:lnTo>
                  <a:lnTo>
                    <a:pt x="28115" y="2533"/>
                  </a:lnTo>
                  <a:lnTo>
                    <a:pt x="27988" y="2617"/>
                  </a:lnTo>
                  <a:lnTo>
                    <a:pt x="27820" y="2660"/>
                  </a:lnTo>
                  <a:lnTo>
                    <a:pt x="422" y="2660"/>
                  </a:lnTo>
                  <a:lnTo>
                    <a:pt x="422" y="2660"/>
                  </a:lnTo>
                  <a:lnTo>
                    <a:pt x="253" y="2617"/>
                  </a:lnTo>
                  <a:lnTo>
                    <a:pt x="127" y="2533"/>
                  </a:lnTo>
                  <a:lnTo>
                    <a:pt x="42" y="2406"/>
                  </a:lnTo>
                  <a:lnTo>
                    <a:pt x="0" y="2237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42" y="253"/>
                  </a:lnTo>
                  <a:lnTo>
                    <a:pt x="127" y="127"/>
                  </a:lnTo>
                  <a:lnTo>
                    <a:pt x="253" y="0"/>
                  </a:lnTo>
                  <a:lnTo>
                    <a:pt x="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1"/>
            <p:cNvSpPr/>
            <p:nvPr/>
          </p:nvSpPr>
          <p:spPr>
            <a:xfrm>
              <a:off x="3801025" y="3734500"/>
              <a:ext cx="524525" cy="66500"/>
            </a:xfrm>
            <a:custGeom>
              <a:avLst/>
              <a:gdLst/>
              <a:ahLst/>
              <a:cxnLst/>
              <a:rect l="l" t="t" r="r" b="b"/>
              <a:pathLst>
                <a:path w="20981" h="2660" extrusionOk="0">
                  <a:moveTo>
                    <a:pt x="253" y="0"/>
                  </a:move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17224" y="2660"/>
                  </a:lnTo>
                  <a:lnTo>
                    <a:pt x="17224" y="0"/>
                  </a:lnTo>
                  <a:close/>
                  <a:moveTo>
                    <a:pt x="19799" y="0"/>
                  </a:moveTo>
                  <a:lnTo>
                    <a:pt x="19799" y="2660"/>
                  </a:lnTo>
                  <a:lnTo>
                    <a:pt x="20981" y="2660"/>
                  </a:lnTo>
                  <a:lnTo>
                    <a:pt x="20939" y="1731"/>
                  </a:lnTo>
                  <a:lnTo>
                    <a:pt x="20854" y="971"/>
                  </a:lnTo>
                  <a:lnTo>
                    <a:pt x="20770" y="380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1"/>
            <p:cNvSpPr/>
            <p:nvPr/>
          </p:nvSpPr>
          <p:spPr>
            <a:xfrm>
              <a:off x="3801025" y="3734500"/>
              <a:ext cx="430600" cy="66500"/>
            </a:xfrm>
            <a:custGeom>
              <a:avLst/>
              <a:gdLst/>
              <a:ahLst/>
              <a:cxnLst/>
              <a:rect l="l" t="t" r="r" b="b"/>
              <a:pathLst>
                <a:path w="17224" h="2660" fill="none" extrusionOk="0">
                  <a:moveTo>
                    <a:pt x="17224" y="0"/>
                  </a:moveTo>
                  <a:lnTo>
                    <a:pt x="422" y="0"/>
                  </a:lnTo>
                  <a:lnTo>
                    <a:pt x="422" y="0"/>
                  </a:lnTo>
                  <a:lnTo>
                    <a:pt x="253" y="0"/>
                  </a:ln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17224" y="2660"/>
                  </a:lnTo>
                  <a:lnTo>
                    <a:pt x="172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4295975" y="3734500"/>
              <a:ext cx="29575" cy="66500"/>
            </a:xfrm>
            <a:custGeom>
              <a:avLst/>
              <a:gdLst/>
              <a:ahLst/>
              <a:cxnLst/>
              <a:rect l="l" t="t" r="r" b="b"/>
              <a:pathLst>
                <a:path w="1183" h="2660" fill="none" extrusionOk="0">
                  <a:moveTo>
                    <a:pt x="845" y="0"/>
                  </a:moveTo>
                  <a:lnTo>
                    <a:pt x="1" y="0"/>
                  </a:lnTo>
                  <a:lnTo>
                    <a:pt x="1" y="2660"/>
                  </a:lnTo>
                  <a:lnTo>
                    <a:pt x="1183" y="2660"/>
                  </a:lnTo>
                  <a:lnTo>
                    <a:pt x="1183" y="2660"/>
                  </a:lnTo>
                  <a:lnTo>
                    <a:pt x="1141" y="1731"/>
                  </a:lnTo>
                  <a:lnTo>
                    <a:pt x="1056" y="971"/>
                  </a:lnTo>
                  <a:lnTo>
                    <a:pt x="972" y="380"/>
                  </a:lnTo>
                  <a:lnTo>
                    <a:pt x="8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4578825" y="3124500"/>
              <a:ext cx="198425" cy="84450"/>
            </a:xfrm>
            <a:custGeom>
              <a:avLst/>
              <a:gdLst/>
              <a:ahLst/>
              <a:cxnLst/>
              <a:rect l="l" t="t" r="r" b="b"/>
              <a:pathLst>
                <a:path w="7937" h="3378" extrusionOk="0">
                  <a:moveTo>
                    <a:pt x="4939" y="0"/>
                  </a:moveTo>
                  <a:lnTo>
                    <a:pt x="4348" y="85"/>
                  </a:lnTo>
                  <a:lnTo>
                    <a:pt x="4053" y="127"/>
                  </a:lnTo>
                  <a:lnTo>
                    <a:pt x="3842" y="211"/>
                  </a:lnTo>
                  <a:lnTo>
                    <a:pt x="3631" y="338"/>
                  </a:lnTo>
                  <a:lnTo>
                    <a:pt x="3462" y="465"/>
                  </a:lnTo>
                  <a:lnTo>
                    <a:pt x="3166" y="760"/>
                  </a:lnTo>
                  <a:lnTo>
                    <a:pt x="2829" y="1013"/>
                  </a:lnTo>
                  <a:lnTo>
                    <a:pt x="2449" y="1182"/>
                  </a:lnTo>
                  <a:lnTo>
                    <a:pt x="2027" y="1309"/>
                  </a:lnTo>
                  <a:lnTo>
                    <a:pt x="338" y="929"/>
                  </a:lnTo>
                  <a:lnTo>
                    <a:pt x="0" y="2660"/>
                  </a:lnTo>
                  <a:lnTo>
                    <a:pt x="2533" y="2955"/>
                  </a:lnTo>
                  <a:lnTo>
                    <a:pt x="2744" y="3082"/>
                  </a:lnTo>
                  <a:lnTo>
                    <a:pt x="2955" y="3209"/>
                  </a:lnTo>
                  <a:lnTo>
                    <a:pt x="3209" y="3293"/>
                  </a:lnTo>
                  <a:lnTo>
                    <a:pt x="3462" y="3335"/>
                  </a:lnTo>
                  <a:lnTo>
                    <a:pt x="4306" y="3377"/>
                  </a:lnTo>
                  <a:lnTo>
                    <a:pt x="6459" y="3377"/>
                  </a:lnTo>
                  <a:lnTo>
                    <a:pt x="7135" y="3335"/>
                  </a:lnTo>
                  <a:lnTo>
                    <a:pt x="7641" y="3251"/>
                  </a:lnTo>
                  <a:lnTo>
                    <a:pt x="7810" y="3209"/>
                  </a:lnTo>
                  <a:lnTo>
                    <a:pt x="7894" y="3124"/>
                  </a:lnTo>
                  <a:lnTo>
                    <a:pt x="7937" y="3040"/>
                  </a:lnTo>
                  <a:lnTo>
                    <a:pt x="7937" y="2913"/>
                  </a:lnTo>
                  <a:lnTo>
                    <a:pt x="7894" y="2533"/>
                  </a:lnTo>
                  <a:lnTo>
                    <a:pt x="7768" y="2027"/>
                  </a:lnTo>
                  <a:lnTo>
                    <a:pt x="7599" y="1478"/>
                  </a:lnTo>
                  <a:lnTo>
                    <a:pt x="7261" y="507"/>
                  </a:lnTo>
                  <a:lnTo>
                    <a:pt x="7092" y="85"/>
                  </a:lnTo>
                  <a:lnTo>
                    <a:pt x="6628" y="42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1"/>
            <p:cNvSpPr/>
            <p:nvPr/>
          </p:nvSpPr>
          <p:spPr>
            <a:xfrm>
              <a:off x="4578825" y="3124500"/>
              <a:ext cx="198425" cy="84450"/>
            </a:xfrm>
            <a:custGeom>
              <a:avLst/>
              <a:gdLst/>
              <a:ahLst/>
              <a:cxnLst/>
              <a:rect l="l" t="t" r="r" b="b"/>
              <a:pathLst>
                <a:path w="7937" h="3378" fill="none" extrusionOk="0">
                  <a:moveTo>
                    <a:pt x="338" y="929"/>
                  </a:moveTo>
                  <a:lnTo>
                    <a:pt x="2027" y="1309"/>
                  </a:lnTo>
                  <a:lnTo>
                    <a:pt x="2027" y="1309"/>
                  </a:lnTo>
                  <a:lnTo>
                    <a:pt x="2449" y="1182"/>
                  </a:lnTo>
                  <a:lnTo>
                    <a:pt x="2829" y="1013"/>
                  </a:lnTo>
                  <a:lnTo>
                    <a:pt x="3166" y="760"/>
                  </a:lnTo>
                  <a:lnTo>
                    <a:pt x="3462" y="465"/>
                  </a:lnTo>
                  <a:lnTo>
                    <a:pt x="3462" y="465"/>
                  </a:lnTo>
                  <a:lnTo>
                    <a:pt x="3631" y="338"/>
                  </a:lnTo>
                  <a:lnTo>
                    <a:pt x="3842" y="211"/>
                  </a:lnTo>
                  <a:lnTo>
                    <a:pt x="4053" y="127"/>
                  </a:lnTo>
                  <a:lnTo>
                    <a:pt x="4348" y="85"/>
                  </a:lnTo>
                  <a:lnTo>
                    <a:pt x="4939" y="0"/>
                  </a:lnTo>
                  <a:lnTo>
                    <a:pt x="5573" y="0"/>
                  </a:lnTo>
                  <a:lnTo>
                    <a:pt x="6164" y="0"/>
                  </a:lnTo>
                  <a:lnTo>
                    <a:pt x="6628" y="42"/>
                  </a:lnTo>
                  <a:lnTo>
                    <a:pt x="7092" y="85"/>
                  </a:lnTo>
                  <a:lnTo>
                    <a:pt x="7092" y="85"/>
                  </a:lnTo>
                  <a:lnTo>
                    <a:pt x="7261" y="507"/>
                  </a:lnTo>
                  <a:lnTo>
                    <a:pt x="7599" y="1478"/>
                  </a:lnTo>
                  <a:lnTo>
                    <a:pt x="7768" y="2027"/>
                  </a:lnTo>
                  <a:lnTo>
                    <a:pt x="7894" y="2533"/>
                  </a:lnTo>
                  <a:lnTo>
                    <a:pt x="7937" y="2913"/>
                  </a:lnTo>
                  <a:lnTo>
                    <a:pt x="7937" y="3040"/>
                  </a:lnTo>
                  <a:lnTo>
                    <a:pt x="7894" y="3124"/>
                  </a:lnTo>
                  <a:lnTo>
                    <a:pt x="7894" y="3124"/>
                  </a:lnTo>
                  <a:lnTo>
                    <a:pt x="7810" y="3209"/>
                  </a:lnTo>
                  <a:lnTo>
                    <a:pt x="7641" y="3251"/>
                  </a:lnTo>
                  <a:lnTo>
                    <a:pt x="7135" y="3335"/>
                  </a:lnTo>
                  <a:lnTo>
                    <a:pt x="6459" y="3377"/>
                  </a:lnTo>
                  <a:lnTo>
                    <a:pt x="5741" y="3377"/>
                  </a:lnTo>
                  <a:lnTo>
                    <a:pt x="4306" y="3377"/>
                  </a:lnTo>
                  <a:lnTo>
                    <a:pt x="3462" y="3335"/>
                  </a:lnTo>
                  <a:lnTo>
                    <a:pt x="3462" y="3335"/>
                  </a:lnTo>
                  <a:lnTo>
                    <a:pt x="3209" y="3293"/>
                  </a:lnTo>
                  <a:lnTo>
                    <a:pt x="2955" y="3209"/>
                  </a:lnTo>
                  <a:lnTo>
                    <a:pt x="2744" y="3082"/>
                  </a:lnTo>
                  <a:lnTo>
                    <a:pt x="2533" y="2955"/>
                  </a:lnTo>
                  <a:lnTo>
                    <a:pt x="0" y="2660"/>
                  </a:lnTo>
                  <a:lnTo>
                    <a:pt x="338" y="9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4439500" y="2879650"/>
              <a:ext cx="195275" cy="326125"/>
            </a:xfrm>
            <a:custGeom>
              <a:avLst/>
              <a:gdLst/>
              <a:ahLst/>
              <a:cxnLst/>
              <a:rect l="l" t="t" r="r" b="b"/>
              <a:pathLst>
                <a:path w="7811" h="13045" extrusionOk="0">
                  <a:moveTo>
                    <a:pt x="2027" y="1"/>
                  </a:moveTo>
                  <a:lnTo>
                    <a:pt x="1943" y="127"/>
                  </a:lnTo>
                  <a:lnTo>
                    <a:pt x="1647" y="549"/>
                  </a:lnTo>
                  <a:lnTo>
                    <a:pt x="1225" y="1225"/>
                  </a:lnTo>
                  <a:lnTo>
                    <a:pt x="1014" y="1647"/>
                  </a:lnTo>
                  <a:lnTo>
                    <a:pt x="803" y="2111"/>
                  </a:lnTo>
                  <a:lnTo>
                    <a:pt x="592" y="2618"/>
                  </a:lnTo>
                  <a:lnTo>
                    <a:pt x="381" y="3167"/>
                  </a:lnTo>
                  <a:lnTo>
                    <a:pt x="212" y="3758"/>
                  </a:lnTo>
                  <a:lnTo>
                    <a:pt x="128" y="4391"/>
                  </a:lnTo>
                  <a:lnTo>
                    <a:pt x="43" y="5024"/>
                  </a:lnTo>
                  <a:lnTo>
                    <a:pt x="1" y="5742"/>
                  </a:lnTo>
                  <a:lnTo>
                    <a:pt x="43" y="6459"/>
                  </a:lnTo>
                  <a:lnTo>
                    <a:pt x="170" y="7177"/>
                  </a:lnTo>
                  <a:lnTo>
                    <a:pt x="339" y="7810"/>
                  </a:lnTo>
                  <a:lnTo>
                    <a:pt x="550" y="8443"/>
                  </a:lnTo>
                  <a:lnTo>
                    <a:pt x="972" y="9330"/>
                  </a:lnTo>
                  <a:lnTo>
                    <a:pt x="1436" y="10132"/>
                  </a:lnTo>
                  <a:lnTo>
                    <a:pt x="1943" y="10807"/>
                  </a:lnTo>
                  <a:lnTo>
                    <a:pt x="2449" y="11398"/>
                  </a:lnTo>
                  <a:lnTo>
                    <a:pt x="3040" y="11905"/>
                  </a:lnTo>
                  <a:lnTo>
                    <a:pt x="3589" y="12285"/>
                  </a:lnTo>
                  <a:lnTo>
                    <a:pt x="4180" y="12580"/>
                  </a:lnTo>
                  <a:lnTo>
                    <a:pt x="4771" y="12791"/>
                  </a:lnTo>
                  <a:lnTo>
                    <a:pt x="5320" y="12918"/>
                  </a:lnTo>
                  <a:lnTo>
                    <a:pt x="5911" y="13003"/>
                  </a:lnTo>
                  <a:lnTo>
                    <a:pt x="6502" y="13045"/>
                  </a:lnTo>
                  <a:lnTo>
                    <a:pt x="7135" y="13003"/>
                  </a:lnTo>
                  <a:lnTo>
                    <a:pt x="7811" y="10681"/>
                  </a:lnTo>
                  <a:lnTo>
                    <a:pt x="7473" y="10427"/>
                  </a:lnTo>
                  <a:lnTo>
                    <a:pt x="7177" y="10132"/>
                  </a:lnTo>
                  <a:lnTo>
                    <a:pt x="6882" y="9836"/>
                  </a:lnTo>
                  <a:lnTo>
                    <a:pt x="6586" y="9541"/>
                  </a:lnTo>
                  <a:lnTo>
                    <a:pt x="6375" y="9245"/>
                  </a:lnTo>
                  <a:lnTo>
                    <a:pt x="6164" y="8823"/>
                  </a:lnTo>
                  <a:lnTo>
                    <a:pt x="5700" y="7726"/>
                  </a:lnTo>
                  <a:lnTo>
                    <a:pt x="4560" y="4897"/>
                  </a:lnTo>
                  <a:lnTo>
                    <a:pt x="3927" y="3420"/>
                  </a:lnTo>
                  <a:lnTo>
                    <a:pt x="3294" y="1985"/>
                  </a:lnTo>
                  <a:lnTo>
                    <a:pt x="2956" y="1394"/>
                  </a:lnTo>
                  <a:lnTo>
                    <a:pt x="2660" y="845"/>
                  </a:lnTo>
                  <a:lnTo>
                    <a:pt x="2365" y="38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4439500" y="2879650"/>
              <a:ext cx="195275" cy="326125"/>
            </a:xfrm>
            <a:custGeom>
              <a:avLst/>
              <a:gdLst/>
              <a:ahLst/>
              <a:cxnLst/>
              <a:rect l="l" t="t" r="r" b="b"/>
              <a:pathLst>
                <a:path w="7811" h="13045" fill="none" extrusionOk="0">
                  <a:moveTo>
                    <a:pt x="7811" y="10681"/>
                  </a:moveTo>
                  <a:lnTo>
                    <a:pt x="7811" y="10681"/>
                  </a:lnTo>
                  <a:lnTo>
                    <a:pt x="7473" y="10427"/>
                  </a:lnTo>
                  <a:lnTo>
                    <a:pt x="7177" y="10132"/>
                  </a:lnTo>
                  <a:lnTo>
                    <a:pt x="6882" y="9836"/>
                  </a:lnTo>
                  <a:lnTo>
                    <a:pt x="6586" y="9541"/>
                  </a:lnTo>
                  <a:lnTo>
                    <a:pt x="6586" y="9541"/>
                  </a:lnTo>
                  <a:lnTo>
                    <a:pt x="6375" y="9245"/>
                  </a:lnTo>
                  <a:lnTo>
                    <a:pt x="6164" y="8823"/>
                  </a:lnTo>
                  <a:lnTo>
                    <a:pt x="5700" y="7726"/>
                  </a:lnTo>
                  <a:lnTo>
                    <a:pt x="4560" y="4897"/>
                  </a:lnTo>
                  <a:lnTo>
                    <a:pt x="3927" y="3420"/>
                  </a:lnTo>
                  <a:lnTo>
                    <a:pt x="3294" y="1985"/>
                  </a:lnTo>
                  <a:lnTo>
                    <a:pt x="2956" y="1394"/>
                  </a:lnTo>
                  <a:lnTo>
                    <a:pt x="2660" y="845"/>
                  </a:lnTo>
                  <a:lnTo>
                    <a:pt x="2365" y="380"/>
                  </a:lnTo>
                  <a:lnTo>
                    <a:pt x="2027" y="1"/>
                  </a:lnTo>
                  <a:lnTo>
                    <a:pt x="2027" y="1"/>
                  </a:lnTo>
                  <a:lnTo>
                    <a:pt x="1943" y="127"/>
                  </a:lnTo>
                  <a:lnTo>
                    <a:pt x="1647" y="549"/>
                  </a:lnTo>
                  <a:lnTo>
                    <a:pt x="1225" y="1225"/>
                  </a:lnTo>
                  <a:lnTo>
                    <a:pt x="1014" y="1647"/>
                  </a:lnTo>
                  <a:lnTo>
                    <a:pt x="803" y="2111"/>
                  </a:lnTo>
                  <a:lnTo>
                    <a:pt x="592" y="2618"/>
                  </a:lnTo>
                  <a:lnTo>
                    <a:pt x="381" y="3167"/>
                  </a:lnTo>
                  <a:lnTo>
                    <a:pt x="212" y="3758"/>
                  </a:lnTo>
                  <a:lnTo>
                    <a:pt x="128" y="4391"/>
                  </a:lnTo>
                  <a:lnTo>
                    <a:pt x="43" y="5024"/>
                  </a:lnTo>
                  <a:lnTo>
                    <a:pt x="1" y="5742"/>
                  </a:lnTo>
                  <a:lnTo>
                    <a:pt x="43" y="6459"/>
                  </a:lnTo>
                  <a:lnTo>
                    <a:pt x="170" y="7177"/>
                  </a:lnTo>
                  <a:lnTo>
                    <a:pt x="170" y="7177"/>
                  </a:lnTo>
                  <a:lnTo>
                    <a:pt x="339" y="7810"/>
                  </a:lnTo>
                  <a:lnTo>
                    <a:pt x="550" y="8443"/>
                  </a:lnTo>
                  <a:lnTo>
                    <a:pt x="550" y="8443"/>
                  </a:lnTo>
                  <a:lnTo>
                    <a:pt x="972" y="9330"/>
                  </a:lnTo>
                  <a:lnTo>
                    <a:pt x="1436" y="10132"/>
                  </a:lnTo>
                  <a:lnTo>
                    <a:pt x="1943" y="10807"/>
                  </a:lnTo>
                  <a:lnTo>
                    <a:pt x="2449" y="11398"/>
                  </a:lnTo>
                  <a:lnTo>
                    <a:pt x="3040" y="11905"/>
                  </a:lnTo>
                  <a:lnTo>
                    <a:pt x="3589" y="12285"/>
                  </a:lnTo>
                  <a:lnTo>
                    <a:pt x="4180" y="12580"/>
                  </a:lnTo>
                  <a:lnTo>
                    <a:pt x="4771" y="12791"/>
                  </a:lnTo>
                  <a:lnTo>
                    <a:pt x="4771" y="12791"/>
                  </a:lnTo>
                  <a:lnTo>
                    <a:pt x="5320" y="12918"/>
                  </a:lnTo>
                  <a:lnTo>
                    <a:pt x="5911" y="13003"/>
                  </a:lnTo>
                  <a:lnTo>
                    <a:pt x="6502" y="13045"/>
                  </a:lnTo>
                  <a:lnTo>
                    <a:pt x="7135" y="13003"/>
                  </a:lnTo>
                  <a:lnTo>
                    <a:pt x="7811" y="106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1"/>
            <p:cNvSpPr/>
            <p:nvPr/>
          </p:nvSpPr>
          <p:spPr>
            <a:xfrm>
              <a:off x="4465900" y="3118150"/>
              <a:ext cx="10575" cy="16925"/>
            </a:xfrm>
            <a:custGeom>
              <a:avLst/>
              <a:gdLst/>
              <a:ahLst/>
              <a:cxnLst/>
              <a:rect l="l" t="t" r="r" b="b"/>
              <a:pathLst>
                <a:path w="423" h="677" extrusionOk="0">
                  <a:moveTo>
                    <a:pt x="0" y="1"/>
                  </a:moveTo>
                  <a:lnTo>
                    <a:pt x="0" y="43"/>
                  </a:lnTo>
                  <a:lnTo>
                    <a:pt x="380" y="676"/>
                  </a:lnTo>
                  <a:lnTo>
                    <a:pt x="422" y="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1"/>
            <p:cNvSpPr/>
            <p:nvPr/>
          </p:nvSpPr>
          <p:spPr>
            <a:xfrm>
              <a:off x="4508100" y="3170925"/>
              <a:ext cx="21150" cy="15850"/>
            </a:xfrm>
            <a:custGeom>
              <a:avLst/>
              <a:gdLst/>
              <a:ahLst/>
              <a:cxnLst/>
              <a:rect l="l" t="t" r="r" b="b"/>
              <a:pathLst>
                <a:path w="846" h="63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23" y="338"/>
                  </a:lnTo>
                  <a:lnTo>
                    <a:pt x="845" y="634"/>
                  </a:lnTo>
                  <a:lnTo>
                    <a:pt x="845" y="634"/>
                  </a:lnTo>
                  <a:lnTo>
                    <a:pt x="845" y="634"/>
                  </a:lnTo>
                  <a:lnTo>
                    <a:pt x="423" y="33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4465900" y="3118150"/>
              <a:ext cx="10575" cy="16925"/>
            </a:xfrm>
            <a:custGeom>
              <a:avLst/>
              <a:gdLst/>
              <a:ahLst/>
              <a:cxnLst/>
              <a:rect l="l" t="t" r="r" b="b"/>
              <a:pathLst>
                <a:path w="423" h="67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80" y="676"/>
                  </a:lnTo>
                  <a:lnTo>
                    <a:pt x="380" y="676"/>
                  </a:lnTo>
                  <a:lnTo>
                    <a:pt x="422" y="676"/>
                  </a:lnTo>
                  <a:lnTo>
                    <a:pt x="422" y="6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4465900" y="2972525"/>
              <a:ext cx="96050" cy="214250"/>
            </a:xfrm>
            <a:custGeom>
              <a:avLst/>
              <a:gdLst/>
              <a:ahLst/>
              <a:cxnLst/>
              <a:rect l="l" t="t" r="r" b="b"/>
              <a:pathLst>
                <a:path w="3842" h="8570" extrusionOk="0">
                  <a:moveTo>
                    <a:pt x="507" y="0"/>
                  </a:moveTo>
                  <a:lnTo>
                    <a:pt x="211" y="2913"/>
                  </a:lnTo>
                  <a:lnTo>
                    <a:pt x="0" y="5826"/>
                  </a:lnTo>
                  <a:lnTo>
                    <a:pt x="422" y="6501"/>
                  </a:lnTo>
                  <a:lnTo>
                    <a:pt x="1182" y="6586"/>
                  </a:lnTo>
                  <a:lnTo>
                    <a:pt x="1351" y="7008"/>
                  </a:lnTo>
                  <a:lnTo>
                    <a:pt x="1689" y="7937"/>
                  </a:lnTo>
                  <a:lnTo>
                    <a:pt x="2111" y="8274"/>
                  </a:lnTo>
                  <a:lnTo>
                    <a:pt x="2533" y="8570"/>
                  </a:lnTo>
                  <a:lnTo>
                    <a:pt x="3800" y="8570"/>
                  </a:lnTo>
                  <a:lnTo>
                    <a:pt x="3842" y="7894"/>
                  </a:lnTo>
                  <a:lnTo>
                    <a:pt x="3800" y="7219"/>
                  </a:lnTo>
                  <a:lnTo>
                    <a:pt x="3715" y="6501"/>
                  </a:lnTo>
                  <a:lnTo>
                    <a:pt x="3546" y="5826"/>
                  </a:lnTo>
                  <a:lnTo>
                    <a:pt x="3293" y="5108"/>
                  </a:lnTo>
                  <a:lnTo>
                    <a:pt x="3040" y="4433"/>
                  </a:lnTo>
                  <a:lnTo>
                    <a:pt x="2744" y="3757"/>
                  </a:lnTo>
                  <a:lnTo>
                    <a:pt x="2407" y="3124"/>
                  </a:lnTo>
                  <a:lnTo>
                    <a:pt x="1773" y="1942"/>
                  </a:lnTo>
                  <a:lnTo>
                    <a:pt x="1182" y="101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4465900" y="2972525"/>
              <a:ext cx="96050" cy="214250"/>
            </a:xfrm>
            <a:custGeom>
              <a:avLst/>
              <a:gdLst/>
              <a:ahLst/>
              <a:cxnLst/>
              <a:rect l="l" t="t" r="r" b="b"/>
              <a:pathLst>
                <a:path w="3842" h="8570" fill="none" extrusionOk="0">
                  <a:moveTo>
                    <a:pt x="507" y="0"/>
                  </a:moveTo>
                  <a:lnTo>
                    <a:pt x="507" y="0"/>
                  </a:lnTo>
                  <a:lnTo>
                    <a:pt x="211" y="2913"/>
                  </a:lnTo>
                  <a:lnTo>
                    <a:pt x="0" y="5826"/>
                  </a:lnTo>
                  <a:lnTo>
                    <a:pt x="0" y="5826"/>
                  </a:lnTo>
                  <a:lnTo>
                    <a:pt x="422" y="6501"/>
                  </a:lnTo>
                  <a:lnTo>
                    <a:pt x="422" y="6501"/>
                  </a:lnTo>
                  <a:lnTo>
                    <a:pt x="1182" y="6586"/>
                  </a:lnTo>
                  <a:lnTo>
                    <a:pt x="1182" y="6586"/>
                  </a:lnTo>
                  <a:lnTo>
                    <a:pt x="1351" y="7008"/>
                  </a:lnTo>
                  <a:lnTo>
                    <a:pt x="1689" y="7937"/>
                  </a:lnTo>
                  <a:lnTo>
                    <a:pt x="1689" y="7937"/>
                  </a:lnTo>
                  <a:lnTo>
                    <a:pt x="2111" y="8274"/>
                  </a:lnTo>
                  <a:lnTo>
                    <a:pt x="2533" y="8570"/>
                  </a:lnTo>
                  <a:lnTo>
                    <a:pt x="3800" y="8570"/>
                  </a:lnTo>
                  <a:lnTo>
                    <a:pt x="3800" y="8570"/>
                  </a:lnTo>
                  <a:lnTo>
                    <a:pt x="3842" y="7894"/>
                  </a:lnTo>
                  <a:lnTo>
                    <a:pt x="3800" y="7219"/>
                  </a:lnTo>
                  <a:lnTo>
                    <a:pt x="3715" y="6501"/>
                  </a:lnTo>
                  <a:lnTo>
                    <a:pt x="3546" y="5826"/>
                  </a:lnTo>
                  <a:lnTo>
                    <a:pt x="3293" y="5108"/>
                  </a:lnTo>
                  <a:lnTo>
                    <a:pt x="3040" y="4433"/>
                  </a:lnTo>
                  <a:lnTo>
                    <a:pt x="2744" y="3757"/>
                  </a:lnTo>
                  <a:lnTo>
                    <a:pt x="2407" y="3124"/>
                  </a:lnTo>
                  <a:lnTo>
                    <a:pt x="1773" y="1942"/>
                  </a:lnTo>
                  <a:lnTo>
                    <a:pt x="1182" y="1014"/>
                  </a:lnTo>
                  <a:lnTo>
                    <a:pt x="5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3889675" y="3270125"/>
              <a:ext cx="615300" cy="445400"/>
            </a:xfrm>
            <a:custGeom>
              <a:avLst/>
              <a:gdLst/>
              <a:ahLst/>
              <a:cxnLst/>
              <a:rect l="l" t="t" r="r" b="b"/>
              <a:pathLst>
                <a:path w="24612" h="17816" extrusionOk="0">
                  <a:moveTo>
                    <a:pt x="2786" y="1"/>
                  </a:moveTo>
                  <a:lnTo>
                    <a:pt x="2153" y="1985"/>
                  </a:lnTo>
                  <a:lnTo>
                    <a:pt x="1604" y="4096"/>
                  </a:lnTo>
                  <a:lnTo>
                    <a:pt x="971" y="6586"/>
                  </a:lnTo>
                  <a:lnTo>
                    <a:pt x="676" y="7895"/>
                  </a:lnTo>
                  <a:lnTo>
                    <a:pt x="422" y="9204"/>
                  </a:lnTo>
                  <a:lnTo>
                    <a:pt x="211" y="10470"/>
                  </a:lnTo>
                  <a:lnTo>
                    <a:pt x="85" y="11652"/>
                  </a:lnTo>
                  <a:lnTo>
                    <a:pt x="0" y="12750"/>
                  </a:lnTo>
                  <a:lnTo>
                    <a:pt x="0" y="13256"/>
                  </a:lnTo>
                  <a:lnTo>
                    <a:pt x="42" y="13678"/>
                  </a:lnTo>
                  <a:lnTo>
                    <a:pt x="85" y="14100"/>
                  </a:lnTo>
                  <a:lnTo>
                    <a:pt x="169" y="14480"/>
                  </a:lnTo>
                  <a:lnTo>
                    <a:pt x="296" y="14776"/>
                  </a:lnTo>
                  <a:lnTo>
                    <a:pt x="465" y="15029"/>
                  </a:lnTo>
                  <a:lnTo>
                    <a:pt x="676" y="15325"/>
                  </a:lnTo>
                  <a:lnTo>
                    <a:pt x="929" y="15578"/>
                  </a:lnTo>
                  <a:lnTo>
                    <a:pt x="1224" y="15831"/>
                  </a:lnTo>
                  <a:lnTo>
                    <a:pt x="1562" y="16042"/>
                  </a:lnTo>
                  <a:lnTo>
                    <a:pt x="1942" y="16253"/>
                  </a:lnTo>
                  <a:lnTo>
                    <a:pt x="2364" y="16464"/>
                  </a:lnTo>
                  <a:lnTo>
                    <a:pt x="3251" y="16802"/>
                  </a:lnTo>
                  <a:lnTo>
                    <a:pt x="4264" y="17098"/>
                  </a:lnTo>
                  <a:lnTo>
                    <a:pt x="5361" y="17309"/>
                  </a:lnTo>
                  <a:lnTo>
                    <a:pt x="6543" y="17478"/>
                  </a:lnTo>
                  <a:lnTo>
                    <a:pt x="7768" y="17646"/>
                  </a:lnTo>
                  <a:lnTo>
                    <a:pt x="9076" y="17731"/>
                  </a:lnTo>
                  <a:lnTo>
                    <a:pt x="10427" y="17773"/>
                  </a:lnTo>
                  <a:lnTo>
                    <a:pt x="11820" y="17815"/>
                  </a:lnTo>
                  <a:lnTo>
                    <a:pt x="13171" y="17815"/>
                  </a:lnTo>
                  <a:lnTo>
                    <a:pt x="15957" y="17773"/>
                  </a:lnTo>
                  <a:lnTo>
                    <a:pt x="18575" y="17689"/>
                  </a:lnTo>
                  <a:lnTo>
                    <a:pt x="21994" y="17604"/>
                  </a:lnTo>
                  <a:lnTo>
                    <a:pt x="23429" y="17562"/>
                  </a:lnTo>
                  <a:lnTo>
                    <a:pt x="24611" y="17604"/>
                  </a:lnTo>
                  <a:lnTo>
                    <a:pt x="24611" y="9204"/>
                  </a:lnTo>
                  <a:lnTo>
                    <a:pt x="23092" y="8824"/>
                  </a:lnTo>
                  <a:lnTo>
                    <a:pt x="22923" y="2154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3889675" y="3270125"/>
              <a:ext cx="615300" cy="445400"/>
            </a:xfrm>
            <a:custGeom>
              <a:avLst/>
              <a:gdLst/>
              <a:ahLst/>
              <a:cxnLst/>
              <a:rect l="l" t="t" r="r" b="b"/>
              <a:pathLst>
                <a:path w="24612" h="17816" fill="none" extrusionOk="0">
                  <a:moveTo>
                    <a:pt x="2786" y="1"/>
                  </a:moveTo>
                  <a:lnTo>
                    <a:pt x="22923" y="2154"/>
                  </a:lnTo>
                  <a:lnTo>
                    <a:pt x="23092" y="8824"/>
                  </a:lnTo>
                  <a:lnTo>
                    <a:pt x="23092" y="8824"/>
                  </a:lnTo>
                  <a:lnTo>
                    <a:pt x="24611" y="9204"/>
                  </a:lnTo>
                  <a:lnTo>
                    <a:pt x="24611" y="17604"/>
                  </a:lnTo>
                  <a:lnTo>
                    <a:pt x="24611" y="17604"/>
                  </a:lnTo>
                  <a:lnTo>
                    <a:pt x="23429" y="17562"/>
                  </a:lnTo>
                  <a:lnTo>
                    <a:pt x="21994" y="17604"/>
                  </a:lnTo>
                  <a:lnTo>
                    <a:pt x="18575" y="17689"/>
                  </a:lnTo>
                  <a:lnTo>
                    <a:pt x="18575" y="17689"/>
                  </a:lnTo>
                  <a:lnTo>
                    <a:pt x="15957" y="17773"/>
                  </a:lnTo>
                  <a:lnTo>
                    <a:pt x="13171" y="17815"/>
                  </a:lnTo>
                  <a:lnTo>
                    <a:pt x="11820" y="17815"/>
                  </a:lnTo>
                  <a:lnTo>
                    <a:pt x="10427" y="17773"/>
                  </a:lnTo>
                  <a:lnTo>
                    <a:pt x="9076" y="17731"/>
                  </a:lnTo>
                  <a:lnTo>
                    <a:pt x="7768" y="17646"/>
                  </a:lnTo>
                  <a:lnTo>
                    <a:pt x="6543" y="17478"/>
                  </a:lnTo>
                  <a:lnTo>
                    <a:pt x="5361" y="17309"/>
                  </a:lnTo>
                  <a:lnTo>
                    <a:pt x="4264" y="17098"/>
                  </a:lnTo>
                  <a:lnTo>
                    <a:pt x="3251" y="16802"/>
                  </a:lnTo>
                  <a:lnTo>
                    <a:pt x="2364" y="16464"/>
                  </a:lnTo>
                  <a:lnTo>
                    <a:pt x="1942" y="16253"/>
                  </a:lnTo>
                  <a:lnTo>
                    <a:pt x="1562" y="16042"/>
                  </a:lnTo>
                  <a:lnTo>
                    <a:pt x="1224" y="15831"/>
                  </a:lnTo>
                  <a:lnTo>
                    <a:pt x="929" y="15578"/>
                  </a:lnTo>
                  <a:lnTo>
                    <a:pt x="676" y="15325"/>
                  </a:lnTo>
                  <a:lnTo>
                    <a:pt x="465" y="15029"/>
                  </a:lnTo>
                  <a:lnTo>
                    <a:pt x="465" y="15029"/>
                  </a:lnTo>
                  <a:lnTo>
                    <a:pt x="296" y="14776"/>
                  </a:lnTo>
                  <a:lnTo>
                    <a:pt x="169" y="14480"/>
                  </a:lnTo>
                  <a:lnTo>
                    <a:pt x="85" y="14100"/>
                  </a:lnTo>
                  <a:lnTo>
                    <a:pt x="42" y="13678"/>
                  </a:lnTo>
                  <a:lnTo>
                    <a:pt x="0" y="13256"/>
                  </a:lnTo>
                  <a:lnTo>
                    <a:pt x="0" y="12750"/>
                  </a:lnTo>
                  <a:lnTo>
                    <a:pt x="85" y="11652"/>
                  </a:lnTo>
                  <a:lnTo>
                    <a:pt x="211" y="10470"/>
                  </a:lnTo>
                  <a:lnTo>
                    <a:pt x="422" y="9204"/>
                  </a:lnTo>
                  <a:lnTo>
                    <a:pt x="676" y="7895"/>
                  </a:lnTo>
                  <a:lnTo>
                    <a:pt x="971" y="6586"/>
                  </a:lnTo>
                  <a:lnTo>
                    <a:pt x="1604" y="4096"/>
                  </a:lnTo>
                  <a:lnTo>
                    <a:pt x="2153" y="1985"/>
                  </a:lnTo>
                  <a:lnTo>
                    <a:pt x="27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4610475" y="4268500"/>
              <a:ext cx="118225" cy="171000"/>
            </a:xfrm>
            <a:custGeom>
              <a:avLst/>
              <a:gdLst/>
              <a:ahLst/>
              <a:cxnLst/>
              <a:rect l="l" t="t" r="r" b="b"/>
              <a:pathLst>
                <a:path w="4729" h="6840" extrusionOk="0">
                  <a:moveTo>
                    <a:pt x="1858" y="1"/>
                  </a:moveTo>
                  <a:lnTo>
                    <a:pt x="1" y="6628"/>
                  </a:lnTo>
                  <a:lnTo>
                    <a:pt x="2914" y="6839"/>
                  </a:lnTo>
                  <a:lnTo>
                    <a:pt x="4729" y="212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1"/>
            <p:cNvSpPr/>
            <p:nvPr/>
          </p:nvSpPr>
          <p:spPr>
            <a:xfrm>
              <a:off x="4610475" y="4268500"/>
              <a:ext cx="118225" cy="171000"/>
            </a:xfrm>
            <a:custGeom>
              <a:avLst/>
              <a:gdLst/>
              <a:ahLst/>
              <a:cxnLst/>
              <a:rect l="l" t="t" r="r" b="b"/>
              <a:pathLst>
                <a:path w="4729" h="6840" fill="none" extrusionOk="0">
                  <a:moveTo>
                    <a:pt x="1" y="6628"/>
                  </a:moveTo>
                  <a:lnTo>
                    <a:pt x="2914" y="6839"/>
                  </a:lnTo>
                  <a:lnTo>
                    <a:pt x="4729" y="212"/>
                  </a:lnTo>
                  <a:lnTo>
                    <a:pt x="1858" y="1"/>
                  </a:lnTo>
                  <a:lnTo>
                    <a:pt x="1" y="66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1"/>
            <p:cNvSpPr/>
            <p:nvPr/>
          </p:nvSpPr>
          <p:spPr>
            <a:xfrm>
              <a:off x="4691750" y="4414150"/>
              <a:ext cx="39075" cy="38000"/>
            </a:xfrm>
            <a:custGeom>
              <a:avLst/>
              <a:gdLst/>
              <a:ahLst/>
              <a:cxnLst/>
              <a:rect l="l" t="t" r="r" b="b"/>
              <a:pathLst>
                <a:path w="1563" h="1520" extrusionOk="0">
                  <a:moveTo>
                    <a:pt x="845" y="127"/>
                  </a:moveTo>
                  <a:lnTo>
                    <a:pt x="929" y="211"/>
                  </a:lnTo>
                  <a:lnTo>
                    <a:pt x="929" y="296"/>
                  </a:lnTo>
                  <a:lnTo>
                    <a:pt x="845" y="464"/>
                  </a:lnTo>
                  <a:lnTo>
                    <a:pt x="718" y="676"/>
                  </a:lnTo>
                  <a:lnTo>
                    <a:pt x="507" y="844"/>
                  </a:lnTo>
                  <a:lnTo>
                    <a:pt x="296" y="971"/>
                  </a:lnTo>
                  <a:lnTo>
                    <a:pt x="211" y="971"/>
                  </a:lnTo>
                  <a:lnTo>
                    <a:pt x="380" y="507"/>
                  </a:lnTo>
                  <a:lnTo>
                    <a:pt x="507" y="296"/>
                  </a:lnTo>
                  <a:lnTo>
                    <a:pt x="633" y="169"/>
                  </a:lnTo>
                  <a:lnTo>
                    <a:pt x="718" y="127"/>
                  </a:lnTo>
                  <a:close/>
                  <a:moveTo>
                    <a:pt x="1182" y="971"/>
                  </a:moveTo>
                  <a:lnTo>
                    <a:pt x="1309" y="1013"/>
                  </a:lnTo>
                  <a:lnTo>
                    <a:pt x="1351" y="1055"/>
                  </a:lnTo>
                  <a:lnTo>
                    <a:pt x="1393" y="1098"/>
                  </a:lnTo>
                  <a:lnTo>
                    <a:pt x="1436" y="1140"/>
                  </a:lnTo>
                  <a:lnTo>
                    <a:pt x="1393" y="1267"/>
                  </a:lnTo>
                  <a:lnTo>
                    <a:pt x="1309" y="1393"/>
                  </a:lnTo>
                  <a:lnTo>
                    <a:pt x="929" y="1393"/>
                  </a:lnTo>
                  <a:lnTo>
                    <a:pt x="633" y="1309"/>
                  </a:lnTo>
                  <a:lnTo>
                    <a:pt x="296" y="1140"/>
                  </a:lnTo>
                  <a:lnTo>
                    <a:pt x="591" y="1055"/>
                  </a:lnTo>
                  <a:lnTo>
                    <a:pt x="929" y="1013"/>
                  </a:lnTo>
                  <a:lnTo>
                    <a:pt x="1182" y="971"/>
                  </a:lnTo>
                  <a:close/>
                  <a:moveTo>
                    <a:pt x="718" y="0"/>
                  </a:moveTo>
                  <a:lnTo>
                    <a:pt x="591" y="42"/>
                  </a:lnTo>
                  <a:lnTo>
                    <a:pt x="465" y="127"/>
                  </a:lnTo>
                  <a:lnTo>
                    <a:pt x="338" y="296"/>
                  </a:lnTo>
                  <a:lnTo>
                    <a:pt x="211" y="633"/>
                  </a:lnTo>
                  <a:lnTo>
                    <a:pt x="127" y="929"/>
                  </a:lnTo>
                  <a:lnTo>
                    <a:pt x="85" y="1098"/>
                  </a:lnTo>
                  <a:lnTo>
                    <a:pt x="42" y="1098"/>
                  </a:lnTo>
                  <a:lnTo>
                    <a:pt x="0" y="1140"/>
                  </a:lnTo>
                  <a:lnTo>
                    <a:pt x="85" y="1140"/>
                  </a:lnTo>
                  <a:lnTo>
                    <a:pt x="85" y="1182"/>
                  </a:lnTo>
                  <a:lnTo>
                    <a:pt x="465" y="1351"/>
                  </a:lnTo>
                  <a:lnTo>
                    <a:pt x="802" y="1478"/>
                  </a:lnTo>
                  <a:lnTo>
                    <a:pt x="929" y="1520"/>
                  </a:lnTo>
                  <a:lnTo>
                    <a:pt x="1224" y="1520"/>
                  </a:lnTo>
                  <a:lnTo>
                    <a:pt x="1393" y="1478"/>
                  </a:lnTo>
                  <a:lnTo>
                    <a:pt x="1436" y="1435"/>
                  </a:lnTo>
                  <a:lnTo>
                    <a:pt x="1520" y="1351"/>
                  </a:lnTo>
                  <a:lnTo>
                    <a:pt x="1562" y="1224"/>
                  </a:lnTo>
                  <a:lnTo>
                    <a:pt x="1562" y="1140"/>
                  </a:lnTo>
                  <a:lnTo>
                    <a:pt x="1520" y="1013"/>
                  </a:lnTo>
                  <a:lnTo>
                    <a:pt x="1478" y="929"/>
                  </a:lnTo>
                  <a:lnTo>
                    <a:pt x="1267" y="844"/>
                  </a:lnTo>
                  <a:lnTo>
                    <a:pt x="845" y="844"/>
                  </a:lnTo>
                  <a:lnTo>
                    <a:pt x="633" y="887"/>
                  </a:lnTo>
                  <a:lnTo>
                    <a:pt x="633" y="887"/>
                  </a:lnTo>
                  <a:lnTo>
                    <a:pt x="760" y="760"/>
                  </a:lnTo>
                  <a:lnTo>
                    <a:pt x="887" y="633"/>
                  </a:lnTo>
                  <a:lnTo>
                    <a:pt x="971" y="464"/>
                  </a:lnTo>
                  <a:lnTo>
                    <a:pt x="1056" y="296"/>
                  </a:lnTo>
                  <a:lnTo>
                    <a:pt x="1056" y="211"/>
                  </a:lnTo>
                  <a:lnTo>
                    <a:pt x="1013" y="127"/>
                  </a:lnTo>
                  <a:lnTo>
                    <a:pt x="929" y="85"/>
                  </a:lnTo>
                  <a:lnTo>
                    <a:pt x="887" y="4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1"/>
            <p:cNvSpPr/>
            <p:nvPr/>
          </p:nvSpPr>
          <p:spPr>
            <a:xfrm>
              <a:off x="4631600" y="4330775"/>
              <a:ext cx="7400" cy="29575"/>
            </a:xfrm>
            <a:custGeom>
              <a:avLst/>
              <a:gdLst/>
              <a:ahLst/>
              <a:cxnLst/>
              <a:rect l="l" t="t" r="r" b="b"/>
              <a:pathLst>
                <a:path w="296" h="1183" extrusionOk="0">
                  <a:moveTo>
                    <a:pt x="296" y="0"/>
                  </a:moveTo>
                  <a:lnTo>
                    <a:pt x="0" y="1182"/>
                  </a:lnTo>
                  <a:lnTo>
                    <a:pt x="0" y="1182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4631600" y="4330775"/>
              <a:ext cx="7400" cy="29575"/>
            </a:xfrm>
            <a:custGeom>
              <a:avLst/>
              <a:gdLst/>
              <a:ahLst/>
              <a:cxnLst/>
              <a:rect l="l" t="t" r="r" b="b"/>
              <a:pathLst>
                <a:path w="296" h="1183" fill="none" extrusionOk="0">
                  <a:moveTo>
                    <a:pt x="296" y="0"/>
                  </a:moveTo>
                  <a:lnTo>
                    <a:pt x="0" y="1182"/>
                  </a:lnTo>
                  <a:lnTo>
                    <a:pt x="0" y="1182"/>
                  </a:lnTo>
                  <a:lnTo>
                    <a:pt x="296" y="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1"/>
            <p:cNvSpPr/>
            <p:nvPr/>
          </p:nvSpPr>
          <p:spPr>
            <a:xfrm>
              <a:off x="4631600" y="4330775"/>
              <a:ext cx="76000" cy="38000"/>
            </a:xfrm>
            <a:custGeom>
              <a:avLst/>
              <a:gdLst/>
              <a:ahLst/>
              <a:cxnLst/>
              <a:rect l="l" t="t" r="r" b="b"/>
              <a:pathLst>
                <a:path w="3040" h="1520" extrusionOk="0">
                  <a:moveTo>
                    <a:pt x="296" y="0"/>
                  </a:moveTo>
                  <a:lnTo>
                    <a:pt x="0" y="1182"/>
                  </a:lnTo>
                  <a:lnTo>
                    <a:pt x="2871" y="1520"/>
                  </a:lnTo>
                  <a:lnTo>
                    <a:pt x="3039" y="76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1"/>
            <p:cNvSpPr/>
            <p:nvPr/>
          </p:nvSpPr>
          <p:spPr>
            <a:xfrm>
              <a:off x="4631600" y="4330775"/>
              <a:ext cx="76000" cy="38000"/>
            </a:xfrm>
            <a:custGeom>
              <a:avLst/>
              <a:gdLst/>
              <a:ahLst/>
              <a:cxnLst/>
              <a:rect l="l" t="t" r="r" b="b"/>
              <a:pathLst>
                <a:path w="3040" h="1520" fill="none" extrusionOk="0">
                  <a:moveTo>
                    <a:pt x="296" y="0"/>
                  </a:moveTo>
                  <a:lnTo>
                    <a:pt x="0" y="1182"/>
                  </a:lnTo>
                  <a:lnTo>
                    <a:pt x="2871" y="1520"/>
                  </a:lnTo>
                  <a:lnTo>
                    <a:pt x="3039" y="76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4127125" y="3404175"/>
              <a:ext cx="871750" cy="953000"/>
            </a:xfrm>
            <a:custGeom>
              <a:avLst/>
              <a:gdLst/>
              <a:ahLst/>
              <a:cxnLst/>
              <a:rect l="l" t="t" r="r" b="b"/>
              <a:pathLst>
                <a:path w="34870" h="38120" extrusionOk="0">
                  <a:moveTo>
                    <a:pt x="6881" y="0"/>
                  </a:moveTo>
                  <a:lnTo>
                    <a:pt x="0" y="6417"/>
                  </a:lnTo>
                  <a:lnTo>
                    <a:pt x="13003" y="9836"/>
                  </a:lnTo>
                  <a:lnTo>
                    <a:pt x="21952" y="12242"/>
                  </a:lnTo>
                  <a:lnTo>
                    <a:pt x="24949" y="13044"/>
                  </a:lnTo>
                  <a:lnTo>
                    <a:pt x="25794" y="13298"/>
                  </a:lnTo>
                  <a:lnTo>
                    <a:pt x="26089" y="13382"/>
                  </a:lnTo>
                  <a:lnTo>
                    <a:pt x="26173" y="13635"/>
                  </a:lnTo>
                  <a:lnTo>
                    <a:pt x="26216" y="13973"/>
                  </a:lnTo>
                  <a:lnTo>
                    <a:pt x="26216" y="14395"/>
                  </a:lnTo>
                  <a:lnTo>
                    <a:pt x="26131" y="14902"/>
                  </a:lnTo>
                  <a:lnTo>
                    <a:pt x="25920" y="16210"/>
                  </a:lnTo>
                  <a:lnTo>
                    <a:pt x="25582" y="17772"/>
                  </a:lnTo>
                  <a:lnTo>
                    <a:pt x="25160" y="19587"/>
                  </a:lnTo>
                  <a:lnTo>
                    <a:pt x="24654" y="21529"/>
                  </a:lnTo>
                  <a:lnTo>
                    <a:pt x="23430" y="25666"/>
                  </a:lnTo>
                  <a:lnTo>
                    <a:pt x="22163" y="29719"/>
                  </a:lnTo>
                  <a:lnTo>
                    <a:pt x="21066" y="33223"/>
                  </a:lnTo>
                  <a:lnTo>
                    <a:pt x="19926" y="36600"/>
                  </a:lnTo>
                  <a:lnTo>
                    <a:pt x="25076" y="38120"/>
                  </a:lnTo>
                  <a:lnTo>
                    <a:pt x="26638" y="34447"/>
                  </a:lnTo>
                  <a:lnTo>
                    <a:pt x="28242" y="30563"/>
                  </a:lnTo>
                  <a:lnTo>
                    <a:pt x="30057" y="26046"/>
                  </a:lnTo>
                  <a:lnTo>
                    <a:pt x="31872" y="21403"/>
                  </a:lnTo>
                  <a:lnTo>
                    <a:pt x="32717" y="19165"/>
                  </a:lnTo>
                  <a:lnTo>
                    <a:pt x="33477" y="17055"/>
                  </a:lnTo>
                  <a:lnTo>
                    <a:pt x="34068" y="15155"/>
                  </a:lnTo>
                  <a:lnTo>
                    <a:pt x="34532" y="13551"/>
                  </a:lnTo>
                  <a:lnTo>
                    <a:pt x="34701" y="12875"/>
                  </a:lnTo>
                  <a:lnTo>
                    <a:pt x="34827" y="12284"/>
                  </a:lnTo>
                  <a:lnTo>
                    <a:pt x="34870" y="11820"/>
                  </a:lnTo>
                  <a:lnTo>
                    <a:pt x="34870" y="11440"/>
                  </a:lnTo>
                  <a:lnTo>
                    <a:pt x="34827" y="11102"/>
                  </a:lnTo>
                  <a:lnTo>
                    <a:pt x="34743" y="10765"/>
                  </a:lnTo>
                  <a:lnTo>
                    <a:pt x="34616" y="10427"/>
                  </a:lnTo>
                  <a:lnTo>
                    <a:pt x="34448" y="10089"/>
                  </a:lnTo>
                  <a:lnTo>
                    <a:pt x="34279" y="9794"/>
                  </a:lnTo>
                  <a:lnTo>
                    <a:pt x="34068" y="9456"/>
                  </a:lnTo>
                  <a:lnTo>
                    <a:pt x="33814" y="9161"/>
                  </a:lnTo>
                  <a:lnTo>
                    <a:pt x="33519" y="8865"/>
                  </a:lnTo>
                  <a:lnTo>
                    <a:pt x="32843" y="8274"/>
                  </a:lnTo>
                  <a:lnTo>
                    <a:pt x="32083" y="7683"/>
                  </a:lnTo>
                  <a:lnTo>
                    <a:pt x="31239" y="7134"/>
                  </a:lnTo>
                  <a:lnTo>
                    <a:pt x="30268" y="6585"/>
                  </a:lnTo>
                  <a:lnTo>
                    <a:pt x="29255" y="6079"/>
                  </a:lnTo>
                  <a:lnTo>
                    <a:pt x="28158" y="5572"/>
                  </a:lnTo>
                  <a:lnTo>
                    <a:pt x="26976" y="5108"/>
                  </a:lnTo>
                  <a:lnTo>
                    <a:pt x="25794" y="4644"/>
                  </a:lnTo>
                  <a:lnTo>
                    <a:pt x="24527" y="4179"/>
                  </a:lnTo>
                  <a:lnTo>
                    <a:pt x="23261" y="3757"/>
                  </a:lnTo>
                  <a:lnTo>
                    <a:pt x="20686" y="2997"/>
                  </a:lnTo>
                  <a:lnTo>
                    <a:pt x="18110" y="2322"/>
                  </a:lnTo>
                  <a:lnTo>
                    <a:pt x="15620" y="1731"/>
                  </a:lnTo>
                  <a:lnTo>
                    <a:pt x="13256" y="1182"/>
                  </a:lnTo>
                  <a:lnTo>
                    <a:pt x="11187" y="760"/>
                  </a:lnTo>
                  <a:lnTo>
                    <a:pt x="8063" y="211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1"/>
            <p:cNvSpPr/>
            <p:nvPr/>
          </p:nvSpPr>
          <p:spPr>
            <a:xfrm>
              <a:off x="4127125" y="3404175"/>
              <a:ext cx="871750" cy="953000"/>
            </a:xfrm>
            <a:custGeom>
              <a:avLst/>
              <a:gdLst/>
              <a:ahLst/>
              <a:cxnLst/>
              <a:rect l="l" t="t" r="r" b="b"/>
              <a:pathLst>
                <a:path w="34870" h="38120" fill="none" extrusionOk="0">
                  <a:moveTo>
                    <a:pt x="25076" y="38120"/>
                  </a:moveTo>
                  <a:lnTo>
                    <a:pt x="19926" y="36600"/>
                  </a:lnTo>
                  <a:lnTo>
                    <a:pt x="19926" y="36600"/>
                  </a:lnTo>
                  <a:lnTo>
                    <a:pt x="21066" y="33223"/>
                  </a:lnTo>
                  <a:lnTo>
                    <a:pt x="22163" y="29719"/>
                  </a:lnTo>
                  <a:lnTo>
                    <a:pt x="23430" y="25666"/>
                  </a:lnTo>
                  <a:lnTo>
                    <a:pt x="24654" y="21529"/>
                  </a:lnTo>
                  <a:lnTo>
                    <a:pt x="25160" y="19587"/>
                  </a:lnTo>
                  <a:lnTo>
                    <a:pt x="25582" y="17772"/>
                  </a:lnTo>
                  <a:lnTo>
                    <a:pt x="25920" y="16210"/>
                  </a:lnTo>
                  <a:lnTo>
                    <a:pt x="26131" y="14902"/>
                  </a:lnTo>
                  <a:lnTo>
                    <a:pt x="26216" y="14395"/>
                  </a:lnTo>
                  <a:lnTo>
                    <a:pt x="26216" y="13973"/>
                  </a:lnTo>
                  <a:lnTo>
                    <a:pt x="26173" y="13635"/>
                  </a:lnTo>
                  <a:lnTo>
                    <a:pt x="26089" y="13382"/>
                  </a:lnTo>
                  <a:lnTo>
                    <a:pt x="26089" y="13382"/>
                  </a:lnTo>
                  <a:lnTo>
                    <a:pt x="25794" y="13298"/>
                  </a:lnTo>
                  <a:lnTo>
                    <a:pt x="24949" y="13044"/>
                  </a:lnTo>
                  <a:lnTo>
                    <a:pt x="21952" y="12242"/>
                  </a:lnTo>
                  <a:lnTo>
                    <a:pt x="13003" y="9836"/>
                  </a:lnTo>
                  <a:lnTo>
                    <a:pt x="0" y="6417"/>
                  </a:lnTo>
                  <a:lnTo>
                    <a:pt x="6881" y="0"/>
                  </a:lnTo>
                  <a:lnTo>
                    <a:pt x="6881" y="0"/>
                  </a:lnTo>
                  <a:lnTo>
                    <a:pt x="8063" y="211"/>
                  </a:lnTo>
                  <a:lnTo>
                    <a:pt x="11187" y="760"/>
                  </a:lnTo>
                  <a:lnTo>
                    <a:pt x="13256" y="1182"/>
                  </a:lnTo>
                  <a:lnTo>
                    <a:pt x="15620" y="1731"/>
                  </a:lnTo>
                  <a:lnTo>
                    <a:pt x="18110" y="2322"/>
                  </a:lnTo>
                  <a:lnTo>
                    <a:pt x="20686" y="2997"/>
                  </a:lnTo>
                  <a:lnTo>
                    <a:pt x="23261" y="3757"/>
                  </a:lnTo>
                  <a:lnTo>
                    <a:pt x="24527" y="4179"/>
                  </a:lnTo>
                  <a:lnTo>
                    <a:pt x="25794" y="4644"/>
                  </a:lnTo>
                  <a:lnTo>
                    <a:pt x="26976" y="5108"/>
                  </a:lnTo>
                  <a:lnTo>
                    <a:pt x="28158" y="5572"/>
                  </a:lnTo>
                  <a:lnTo>
                    <a:pt x="29255" y="6079"/>
                  </a:lnTo>
                  <a:lnTo>
                    <a:pt x="30268" y="6585"/>
                  </a:lnTo>
                  <a:lnTo>
                    <a:pt x="31239" y="7134"/>
                  </a:lnTo>
                  <a:lnTo>
                    <a:pt x="32083" y="7683"/>
                  </a:lnTo>
                  <a:lnTo>
                    <a:pt x="32843" y="8274"/>
                  </a:lnTo>
                  <a:lnTo>
                    <a:pt x="33519" y="8865"/>
                  </a:lnTo>
                  <a:lnTo>
                    <a:pt x="33814" y="9161"/>
                  </a:lnTo>
                  <a:lnTo>
                    <a:pt x="34068" y="9456"/>
                  </a:lnTo>
                  <a:lnTo>
                    <a:pt x="34279" y="9794"/>
                  </a:lnTo>
                  <a:lnTo>
                    <a:pt x="34448" y="10089"/>
                  </a:lnTo>
                  <a:lnTo>
                    <a:pt x="34616" y="10427"/>
                  </a:lnTo>
                  <a:lnTo>
                    <a:pt x="34743" y="10765"/>
                  </a:lnTo>
                  <a:lnTo>
                    <a:pt x="34827" y="11102"/>
                  </a:lnTo>
                  <a:lnTo>
                    <a:pt x="34870" y="11440"/>
                  </a:lnTo>
                  <a:lnTo>
                    <a:pt x="34870" y="11440"/>
                  </a:lnTo>
                  <a:lnTo>
                    <a:pt x="34870" y="11820"/>
                  </a:lnTo>
                  <a:lnTo>
                    <a:pt x="34827" y="12284"/>
                  </a:lnTo>
                  <a:lnTo>
                    <a:pt x="34701" y="12875"/>
                  </a:lnTo>
                  <a:lnTo>
                    <a:pt x="34532" y="13551"/>
                  </a:lnTo>
                  <a:lnTo>
                    <a:pt x="34068" y="15155"/>
                  </a:lnTo>
                  <a:lnTo>
                    <a:pt x="33477" y="17055"/>
                  </a:lnTo>
                  <a:lnTo>
                    <a:pt x="32717" y="19165"/>
                  </a:lnTo>
                  <a:lnTo>
                    <a:pt x="31872" y="21403"/>
                  </a:lnTo>
                  <a:lnTo>
                    <a:pt x="30057" y="26046"/>
                  </a:lnTo>
                  <a:lnTo>
                    <a:pt x="28242" y="30563"/>
                  </a:lnTo>
                  <a:lnTo>
                    <a:pt x="26638" y="34447"/>
                  </a:lnTo>
                  <a:lnTo>
                    <a:pt x="25076" y="38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fill="none" extrusionOk="0">
                  <a:moveTo>
                    <a:pt x="0" y="2617"/>
                  </a:moveTo>
                  <a:lnTo>
                    <a:pt x="6164" y="4348"/>
                  </a:lnTo>
                  <a:lnTo>
                    <a:pt x="7261" y="1773"/>
                  </a:lnTo>
                  <a:lnTo>
                    <a:pt x="465" y="0"/>
                  </a:lnTo>
                  <a:lnTo>
                    <a:pt x="0" y="2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6755" y="1647"/>
                  </a:lnTo>
                  <a:lnTo>
                    <a:pt x="1394" y="25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fill="none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6755" y="1647"/>
                  </a:lnTo>
                  <a:lnTo>
                    <a:pt x="1394" y="253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1"/>
            <p:cNvSpPr/>
            <p:nvPr/>
          </p:nvSpPr>
          <p:spPr>
            <a:xfrm>
              <a:off x="4584100" y="4409925"/>
              <a:ext cx="204750" cy="122450"/>
            </a:xfrm>
            <a:custGeom>
              <a:avLst/>
              <a:gdLst/>
              <a:ahLst/>
              <a:cxnLst/>
              <a:rect l="l" t="t" r="r" b="b"/>
              <a:pathLst>
                <a:path w="8190" h="4898" extrusionOk="0">
                  <a:moveTo>
                    <a:pt x="1013" y="0"/>
                  </a:moveTo>
                  <a:lnTo>
                    <a:pt x="971" y="42"/>
                  </a:lnTo>
                  <a:lnTo>
                    <a:pt x="887" y="85"/>
                  </a:lnTo>
                  <a:lnTo>
                    <a:pt x="845" y="169"/>
                  </a:lnTo>
                  <a:lnTo>
                    <a:pt x="0" y="2618"/>
                  </a:lnTo>
                  <a:lnTo>
                    <a:pt x="0" y="2786"/>
                  </a:lnTo>
                  <a:lnTo>
                    <a:pt x="43" y="2998"/>
                  </a:lnTo>
                  <a:lnTo>
                    <a:pt x="169" y="3124"/>
                  </a:lnTo>
                  <a:lnTo>
                    <a:pt x="338" y="3251"/>
                  </a:lnTo>
                  <a:lnTo>
                    <a:pt x="1773" y="3589"/>
                  </a:lnTo>
                  <a:lnTo>
                    <a:pt x="3378" y="3968"/>
                  </a:lnTo>
                  <a:lnTo>
                    <a:pt x="4306" y="4264"/>
                  </a:lnTo>
                  <a:lnTo>
                    <a:pt x="5235" y="4517"/>
                  </a:lnTo>
                  <a:lnTo>
                    <a:pt x="6164" y="4728"/>
                  </a:lnTo>
                  <a:lnTo>
                    <a:pt x="7092" y="4897"/>
                  </a:lnTo>
                  <a:lnTo>
                    <a:pt x="7515" y="4897"/>
                  </a:lnTo>
                  <a:lnTo>
                    <a:pt x="7683" y="4855"/>
                  </a:lnTo>
                  <a:lnTo>
                    <a:pt x="7810" y="4771"/>
                  </a:lnTo>
                  <a:lnTo>
                    <a:pt x="7937" y="4728"/>
                  </a:lnTo>
                  <a:lnTo>
                    <a:pt x="8021" y="4602"/>
                  </a:lnTo>
                  <a:lnTo>
                    <a:pt x="8148" y="4391"/>
                  </a:lnTo>
                  <a:lnTo>
                    <a:pt x="8190" y="4180"/>
                  </a:lnTo>
                  <a:lnTo>
                    <a:pt x="8190" y="3968"/>
                  </a:lnTo>
                  <a:lnTo>
                    <a:pt x="8063" y="3757"/>
                  </a:lnTo>
                  <a:lnTo>
                    <a:pt x="8021" y="3715"/>
                  </a:lnTo>
                  <a:lnTo>
                    <a:pt x="7937" y="3673"/>
                  </a:lnTo>
                  <a:lnTo>
                    <a:pt x="7472" y="3462"/>
                  </a:lnTo>
                  <a:lnTo>
                    <a:pt x="7008" y="3209"/>
                  </a:lnTo>
                  <a:lnTo>
                    <a:pt x="6586" y="2913"/>
                  </a:lnTo>
                  <a:lnTo>
                    <a:pt x="6164" y="2618"/>
                  </a:lnTo>
                  <a:lnTo>
                    <a:pt x="5742" y="2322"/>
                  </a:lnTo>
                  <a:lnTo>
                    <a:pt x="5362" y="1942"/>
                  </a:lnTo>
                  <a:lnTo>
                    <a:pt x="5024" y="1604"/>
                  </a:lnTo>
                  <a:lnTo>
                    <a:pt x="4686" y="1182"/>
                  </a:lnTo>
                  <a:lnTo>
                    <a:pt x="4517" y="1013"/>
                  </a:lnTo>
                  <a:lnTo>
                    <a:pt x="4264" y="887"/>
                  </a:lnTo>
                  <a:lnTo>
                    <a:pt x="1098" y="42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1"/>
            <p:cNvSpPr/>
            <p:nvPr/>
          </p:nvSpPr>
          <p:spPr>
            <a:xfrm>
              <a:off x="4327650" y="4317050"/>
              <a:ext cx="82325" cy="181550"/>
            </a:xfrm>
            <a:custGeom>
              <a:avLst/>
              <a:gdLst/>
              <a:ahLst/>
              <a:cxnLst/>
              <a:rect l="l" t="t" r="r" b="b"/>
              <a:pathLst>
                <a:path w="3293" h="7262" extrusionOk="0">
                  <a:moveTo>
                    <a:pt x="3293" y="0"/>
                  </a:moveTo>
                  <a:lnTo>
                    <a:pt x="380" y="380"/>
                  </a:lnTo>
                  <a:lnTo>
                    <a:pt x="0" y="7261"/>
                  </a:lnTo>
                  <a:lnTo>
                    <a:pt x="0" y="7261"/>
                  </a:lnTo>
                  <a:lnTo>
                    <a:pt x="2871" y="6839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1"/>
            <p:cNvSpPr/>
            <p:nvPr/>
          </p:nvSpPr>
          <p:spPr>
            <a:xfrm>
              <a:off x="4327650" y="4317050"/>
              <a:ext cx="82325" cy="181550"/>
            </a:xfrm>
            <a:custGeom>
              <a:avLst/>
              <a:gdLst/>
              <a:ahLst/>
              <a:cxnLst/>
              <a:rect l="l" t="t" r="r" b="b"/>
              <a:pathLst>
                <a:path w="3293" h="7262" fill="none" extrusionOk="0">
                  <a:moveTo>
                    <a:pt x="0" y="7261"/>
                  </a:moveTo>
                  <a:lnTo>
                    <a:pt x="2871" y="6839"/>
                  </a:lnTo>
                  <a:lnTo>
                    <a:pt x="3293" y="0"/>
                  </a:lnTo>
                  <a:lnTo>
                    <a:pt x="380" y="380"/>
                  </a:lnTo>
                  <a:lnTo>
                    <a:pt x="0" y="72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4331875" y="4390925"/>
              <a:ext cx="2125" cy="30625"/>
            </a:xfrm>
            <a:custGeom>
              <a:avLst/>
              <a:gdLst/>
              <a:ahLst/>
              <a:cxnLst/>
              <a:rect l="l" t="t" r="r" b="b"/>
              <a:pathLst>
                <a:path w="85" h="1225" extrusionOk="0">
                  <a:moveTo>
                    <a:pt x="85" y="0"/>
                  </a:moveTo>
                  <a:lnTo>
                    <a:pt x="0" y="1225"/>
                  </a:lnTo>
                  <a:lnTo>
                    <a:pt x="0" y="122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1"/>
            <p:cNvSpPr/>
            <p:nvPr/>
          </p:nvSpPr>
          <p:spPr>
            <a:xfrm>
              <a:off x="4331875" y="4390925"/>
              <a:ext cx="2125" cy="30625"/>
            </a:xfrm>
            <a:custGeom>
              <a:avLst/>
              <a:gdLst/>
              <a:ahLst/>
              <a:cxnLst/>
              <a:rect l="l" t="t" r="r" b="b"/>
              <a:pathLst>
                <a:path w="85" h="1225" fill="none" extrusionOk="0">
                  <a:moveTo>
                    <a:pt x="85" y="0"/>
                  </a:moveTo>
                  <a:lnTo>
                    <a:pt x="0" y="1225"/>
                  </a:lnTo>
                  <a:lnTo>
                    <a:pt x="0" y="1225"/>
                  </a:lnTo>
                  <a:lnTo>
                    <a:pt x="85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4331875" y="4390925"/>
              <a:ext cx="72825" cy="30625"/>
            </a:xfrm>
            <a:custGeom>
              <a:avLst/>
              <a:gdLst/>
              <a:ahLst/>
              <a:cxnLst/>
              <a:rect l="l" t="t" r="r" b="b"/>
              <a:pathLst>
                <a:path w="2913" h="1225" extrusionOk="0">
                  <a:moveTo>
                    <a:pt x="85" y="0"/>
                  </a:moveTo>
                  <a:lnTo>
                    <a:pt x="0" y="1225"/>
                  </a:lnTo>
                  <a:lnTo>
                    <a:pt x="2871" y="971"/>
                  </a:lnTo>
                  <a:lnTo>
                    <a:pt x="2913" y="21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4331875" y="4390925"/>
              <a:ext cx="72825" cy="30625"/>
            </a:xfrm>
            <a:custGeom>
              <a:avLst/>
              <a:gdLst/>
              <a:ahLst/>
              <a:cxnLst/>
              <a:rect l="l" t="t" r="r" b="b"/>
              <a:pathLst>
                <a:path w="2913" h="1225" fill="none" extrusionOk="0">
                  <a:moveTo>
                    <a:pt x="85" y="0"/>
                  </a:moveTo>
                  <a:lnTo>
                    <a:pt x="0" y="1225"/>
                  </a:lnTo>
                  <a:lnTo>
                    <a:pt x="2871" y="971"/>
                  </a:lnTo>
                  <a:lnTo>
                    <a:pt x="2913" y="211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3894950" y="3482250"/>
              <a:ext cx="623750" cy="910800"/>
            </a:xfrm>
            <a:custGeom>
              <a:avLst/>
              <a:gdLst/>
              <a:ahLst/>
              <a:cxnLst/>
              <a:rect l="l" t="t" r="r" b="b"/>
              <a:pathLst>
                <a:path w="24950" h="36432" extrusionOk="0">
                  <a:moveTo>
                    <a:pt x="8148" y="1"/>
                  </a:moveTo>
                  <a:lnTo>
                    <a:pt x="7768" y="170"/>
                  </a:lnTo>
                  <a:lnTo>
                    <a:pt x="6712" y="676"/>
                  </a:lnTo>
                  <a:lnTo>
                    <a:pt x="5277" y="1436"/>
                  </a:lnTo>
                  <a:lnTo>
                    <a:pt x="4475" y="1858"/>
                  </a:lnTo>
                  <a:lnTo>
                    <a:pt x="3673" y="2365"/>
                  </a:lnTo>
                  <a:lnTo>
                    <a:pt x="2871" y="2871"/>
                  </a:lnTo>
                  <a:lnTo>
                    <a:pt x="2111" y="3420"/>
                  </a:lnTo>
                  <a:lnTo>
                    <a:pt x="1393" y="3969"/>
                  </a:lnTo>
                  <a:lnTo>
                    <a:pt x="845" y="4518"/>
                  </a:lnTo>
                  <a:lnTo>
                    <a:pt x="591" y="4771"/>
                  </a:lnTo>
                  <a:lnTo>
                    <a:pt x="380" y="5067"/>
                  </a:lnTo>
                  <a:lnTo>
                    <a:pt x="211" y="5320"/>
                  </a:lnTo>
                  <a:lnTo>
                    <a:pt x="85" y="5573"/>
                  </a:lnTo>
                  <a:lnTo>
                    <a:pt x="42" y="5826"/>
                  </a:lnTo>
                  <a:lnTo>
                    <a:pt x="0" y="6080"/>
                  </a:lnTo>
                  <a:lnTo>
                    <a:pt x="42" y="6333"/>
                  </a:lnTo>
                  <a:lnTo>
                    <a:pt x="127" y="6544"/>
                  </a:lnTo>
                  <a:lnTo>
                    <a:pt x="380" y="6966"/>
                  </a:lnTo>
                  <a:lnTo>
                    <a:pt x="633" y="7304"/>
                  </a:lnTo>
                  <a:lnTo>
                    <a:pt x="971" y="7642"/>
                  </a:lnTo>
                  <a:lnTo>
                    <a:pt x="1309" y="7895"/>
                  </a:lnTo>
                  <a:lnTo>
                    <a:pt x="1689" y="8190"/>
                  </a:lnTo>
                  <a:lnTo>
                    <a:pt x="2111" y="8402"/>
                  </a:lnTo>
                  <a:lnTo>
                    <a:pt x="2575" y="8613"/>
                  </a:lnTo>
                  <a:lnTo>
                    <a:pt x="3040" y="8781"/>
                  </a:lnTo>
                  <a:lnTo>
                    <a:pt x="3504" y="8908"/>
                  </a:lnTo>
                  <a:lnTo>
                    <a:pt x="4011" y="9035"/>
                  </a:lnTo>
                  <a:lnTo>
                    <a:pt x="5108" y="9246"/>
                  </a:lnTo>
                  <a:lnTo>
                    <a:pt x="6248" y="9372"/>
                  </a:lnTo>
                  <a:lnTo>
                    <a:pt x="7472" y="9415"/>
                  </a:lnTo>
                  <a:lnTo>
                    <a:pt x="8696" y="9457"/>
                  </a:lnTo>
                  <a:lnTo>
                    <a:pt x="9921" y="9499"/>
                  </a:lnTo>
                  <a:lnTo>
                    <a:pt x="12369" y="9499"/>
                  </a:lnTo>
                  <a:lnTo>
                    <a:pt x="13551" y="9541"/>
                  </a:lnTo>
                  <a:lnTo>
                    <a:pt x="14691" y="9584"/>
                  </a:lnTo>
                  <a:lnTo>
                    <a:pt x="15746" y="9710"/>
                  </a:lnTo>
                  <a:lnTo>
                    <a:pt x="16717" y="9879"/>
                  </a:lnTo>
                  <a:lnTo>
                    <a:pt x="16802" y="9879"/>
                  </a:lnTo>
                  <a:lnTo>
                    <a:pt x="16844" y="9963"/>
                  </a:lnTo>
                  <a:lnTo>
                    <a:pt x="16928" y="10217"/>
                  </a:lnTo>
                  <a:lnTo>
                    <a:pt x="17013" y="10554"/>
                  </a:lnTo>
                  <a:lnTo>
                    <a:pt x="17097" y="11061"/>
                  </a:lnTo>
                  <a:lnTo>
                    <a:pt x="17224" y="12370"/>
                  </a:lnTo>
                  <a:lnTo>
                    <a:pt x="17266" y="14058"/>
                  </a:lnTo>
                  <a:lnTo>
                    <a:pt x="17308" y="16042"/>
                  </a:lnTo>
                  <a:lnTo>
                    <a:pt x="17350" y="18280"/>
                  </a:lnTo>
                  <a:lnTo>
                    <a:pt x="17266" y="23050"/>
                  </a:lnTo>
                  <a:lnTo>
                    <a:pt x="17182" y="27820"/>
                  </a:lnTo>
                  <a:lnTo>
                    <a:pt x="17055" y="31999"/>
                  </a:lnTo>
                  <a:lnTo>
                    <a:pt x="16928" y="36052"/>
                  </a:lnTo>
                  <a:lnTo>
                    <a:pt x="22247" y="36432"/>
                  </a:lnTo>
                  <a:lnTo>
                    <a:pt x="22627" y="32970"/>
                  </a:lnTo>
                  <a:lnTo>
                    <a:pt x="23049" y="29213"/>
                  </a:lnTo>
                  <a:lnTo>
                    <a:pt x="23556" y="24654"/>
                  </a:lnTo>
                  <a:lnTo>
                    <a:pt x="24063" y="19631"/>
                  </a:lnTo>
                  <a:lnTo>
                    <a:pt x="24485" y="14607"/>
                  </a:lnTo>
                  <a:lnTo>
                    <a:pt x="24654" y="12201"/>
                  </a:lnTo>
                  <a:lnTo>
                    <a:pt x="24822" y="9921"/>
                  </a:lnTo>
                  <a:lnTo>
                    <a:pt x="24907" y="7811"/>
                  </a:lnTo>
                  <a:lnTo>
                    <a:pt x="24949" y="5995"/>
                  </a:lnTo>
                  <a:lnTo>
                    <a:pt x="24907" y="5320"/>
                  </a:lnTo>
                  <a:lnTo>
                    <a:pt x="24822" y="4687"/>
                  </a:lnTo>
                  <a:lnTo>
                    <a:pt x="24654" y="4053"/>
                  </a:lnTo>
                  <a:lnTo>
                    <a:pt x="24569" y="3758"/>
                  </a:lnTo>
                  <a:lnTo>
                    <a:pt x="24400" y="3505"/>
                  </a:lnTo>
                  <a:lnTo>
                    <a:pt x="24231" y="3209"/>
                  </a:lnTo>
                  <a:lnTo>
                    <a:pt x="24020" y="2956"/>
                  </a:lnTo>
                  <a:lnTo>
                    <a:pt x="23809" y="2703"/>
                  </a:lnTo>
                  <a:lnTo>
                    <a:pt x="23514" y="2492"/>
                  </a:lnTo>
                  <a:lnTo>
                    <a:pt x="23218" y="2238"/>
                  </a:lnTo>
                  <a:lnTo>
                    <a:pt x="22881" y="2027"/>
                  </a:lnTo>
                  <a:lnTo>
                    <a:pt x="22501" y="1816"/>
                  </a:lnTo>
                  <a:lnTo>
                    <a:pt x="22078" y="1605"/>
                  </a:lnTo>
                  <a:lnTo>
                    <a:pt x="21614" y="1436"/>
                  </a:lnTo>
                  <a:lnTo>
                    <a:pt x="21108" y="1225"/>
                  </a:lnTo>
                  <a:lnTo>
                    <a:pt x="19968" y="930"/>
                  </a:lnTo>
                  <a:lnTo>
                    <a:pt x="18575" y="634"/>
                  </a:lnTo>
                  <a:lnTo>
                    <a:pt x="17013" y="423"/>
                  </a:lnTo>
                  <a:lnTo>
                    <a:pt x="15197" y="212"/>
                  </a:lnTo>
                  <a:lnTo>
                    <a:pt x="13129" y="85"/>
                  </a:lnTo>
                  <a:lnTo>
                    <a:pt x="107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3894950" y="3482250"/>
              <a:ext cx="623750" cy="910800"/>
            </a:xfrm>
            <a:custGeom>
              <a:avLst/>
              <a:gdLst/>
              <a:ahLst/>
              <a:cxnLst/>
              <a:rect l="l" t="t" r="r" b="b"/>
              <a:pathLst>
                <a:path w="24950" h="36432" fill="none" extrusionOk="0">
                  <a:moveTo>
                    <a:pt x="8148" y="1"/>
                  </a:moveTo>
                  <a:lnTo>
                    <a:pt x="8148" y="1"/>
                  </a:lnTo>
                  <a:lnTo>
                    <a:pt x="7768" y="170"/>
                  </a:lnTo>
                  <a:lnTo>
                    <a:pt x="6712" y="676"/>
                  </a:lnTo>
                  <a:lnTo>
                    <a:pt x="5277" y="1436"/>
                  </a:lnTo>
                  <a:lnTo>
                    <a:pt x="4475" y="1858"/>
                  </a:lnTo>
                  <a:lnTo>
                    <a:pt x="3673" y="2365"/>
                  </a:lnTo>
                  <a:lnTo>
                    <a:pt x="2871" y="2871"/>
                  </a:lnTo>
                  <a:lnTo>
                    <a:pt x="2111" y="3420"/>
                  </a:lnTo>
                  <a:lnTo>
                    <a:pt x="1393" y="3969"/>
                  </a:lnTo>
                  <a:lnTo>
                    <a:pt x="845" y="4518"/>
                  </a:lnTo>
                  <a:lnTo>
                    <a:pt x="591" y="4771"/>
                  </a:lnTo>
                  <a:lnTo>
                    <a:pt x="380" y="5067"/>
                  </a:lnTo>
                  <a:lnTo>
                    <a:pt x="211" y="5320"/>
                  </a:lnTo>
                  <a:lnTo>
                    <a:pt x="85" y="5573"/>
                  </a:lnTo>
                  <a:lnTo>
                    <a:pt x="42" y="5826"/>
                  </a:lnTo>
                  <a:lnTo>
                    <a:pt x="0" y="6080"/>
                  </a:lnTo>
                  <a:lnTo>
                    <a:pt x="42" y="6333"/>
                  </a:lnTo>
                  <a:lnTo>
                    <a:pt x="127" y="6544"/>
                  </a:lnTo>
                  <a:lnTo>
                    <a:pt x="127" y="6544"/>
                  </a:lnTo>
                  <a:lnTo>
                    <a:pt x="380" y="6966"/>
                  </a:lnTo>
                  <a:lnTo>
                    <a:pt x="633" y="7304"/>
                  </a:lnTo>
                  <a:lnTo>
                    <a:pt x="971" y="7642"/>
                  </a:lnTo>
                  <a:lnTo>
                    <a:pt x="1309" y="7895"/>
                  </a:lnTo>
                  <a:lnTo>
                    <a:pt x="1689" y="8190"/>
                  </a:lnTo>
                  <a:lnTo>
                    <a:pt x="2111" y="8402"/>
                  </a:lnTo>
                  <a:lnTo>
                    <a:pt x="2575" y="8613"/>
                  </a:lnTo>
                  <a:lnTo>
                    <a:pt x="3040" y="8781"/>
                  </a:lnTo>
                  <a:lnTo>
                    <a:pt x="3504" y="8908"/>
                  </a:lnTo>
                  <a:lnTo>
                    <a:pt x="4011" y="9035"/>
                  </a:lnTo>
                  <a:lnTo>
                    <a:pt x="5108" y="9246"/>
                  </a:lnTo>
                  <a:lnTo>
                    <a:pt x="6248" y="9372"/>
                  </a:lnTo>
                  <a:lnTo>
                    <a:pt x="7472" y="9415"/>
                  </a:lnTo>
                  <a:lnTo>
                    <a:pt x="8696" y="9457"/>
                  </a:lnTo>
                  <a:lnTo>
                    <a:pt x="9921" y="9499"/>
                  </a:lnTo>
                  <a:lnTo>
                    <a:pt x="12369" y="9499"/>
                  </a:lnTo>
                  <a:lnTo>
                    <a:pt x="13551" y="9541"/>
                  </a:lnTo>
                  <a:lnTo>
                    <a:pt x="14691" y="9584"/>
                  </a:lnTo>
                  <a:lnTo>
                    <a:pt x="15746" y="9710"/>
                  </a:lnTo>
                  <a:lnTo>
                    <a:pt x="16717" y="9879"/>
                  </a:lnTo>
                  <a:lnTo>
                    <a:pt x="16717" y="9879"/>
                  </a:lnTo>
                  <a:lnTo>
                    <a:pt x="16802" y="9879"/>
                  </a:lnTo>
                  <a:lnTo>
                    <a:pt x="16844" y="9963"/>
                  </a:lnTo>
                  <a:lnTo>
                    <a:pt x="16928" y="10217"/>
                  </a:lnTo>
                  <a:lnTo>
                    <a:pt x="17013" y="10554"/>
                  </a:lnTo>
                  <a:lnTo>
                    <a:pt x="17097" y="11061"/>
                  </a:lnTo>
                  <a:lnTo>
                    <a:pt x="17224" y="12370"/>
                  </a:lnTo>
                  <a:lnTo>
                    <a:pt x="17266" y="14058"/>
                  </a:lnTo>
                  <a:lnTo>
                    <a:pt x="17308" y="16042"/>
                  </a:lnTo>
                  <a:lnTo>
                    <a:pt x="17350" y="18280"/>
                  </a:lnTo>
                  <a:lnTo>
                    <a:pt x="17266" y="23050"/>
                  </a:lnTo>
                  <a:lnTo>
                    <a:pt x="17182" y="27820"/>
                  </a:lnTo>
                  <a:lnTo>
                    <a:pt x="17055" y="31999"/>
                  </a:lnTo>
                  <a:lnTo>
                    <a:pt x="16928" y="36052"/>
                  </a:lnTo>
                  <a:lnTo>
                    <a:pt x="22247" y="36432"/>
                  </a:lnTo>
                  <a:lnTo>
                    <a:pt x="22247" y="36432"/>
                  </a:lnTo>
                  <a:lnTo>
                    <a:pt x="22627" y="32970"/>
                  </a:lnTo>
                  <a:lnTo>
                    <a:pt x="23049" y="29213"/>
                  </a:lnTo>
                  <a:lnTo>
                    <a:pt x="23556" y="24654"/>
                  </a:lnTo>
                  <a:lnTo>
                    <a:pt x="24063" y="19631"/>
                  </a:lnTo>
                  <a:lnTo>
                    <a:pt x="24485" y="14607"/>
                  </a:lnTo>
                  <a:lnTo>
                    <a:pt x="24654" y="12201"/>
                  </a:lnTo>
                  <a:lnTo>
                    <a:pt x="24822" y="9921"/>
                  </a:lnTo>
                  <a:lnTo>
                    <a:pt x="24907" y="7811"/>
                  </a:lnTo>
                  <a:lnTo>
                    <a:pt x="24949" y="5995"/>
                  </a:lnTo>
                  <a:lnTo>
                    <a:pt x="24949" y="5995"/>
                  </a:lnTo>
                  <a:lnTo>
                    <a:pt x="24907" y="5320"/>
                  </a:lnTo>
                  <a:lnTo>
                    <a:pt x="24822" y="4687"/>
                  </a:lnTo>
                  <a:lnTo>
                    <a:pt x="24654" y="4053"/>
                  </a:lnTo>
                  <a:lnTo>
                    <a:pt x="24569" y="3758"/>
                  </a:lnTo>
                  <a:lnTo>
                    <a:pt x="24400" y="3505"/>
                  </a:lnTo>
                  <a:lnTo>
                    <a:pt x="24231" y="3209"/>
                  </a:lnTo>
                  <a:lnTo>
                    <a:pt x="24020" y="2956"/>
                  </a:lnTo>
                  <a:lnTo>
                    <a:pt x="23809" y="2703"/>
                  </a:lnTo>
                  <a:lnTo>
                    <a:pt x="23514" y="2492"/>
                  </a:lnTo>
                  <a:lnTo>
                    <a:pt x="23218" y="2238"/>
                  </a:lnTo>
                  <a:lnTo>
                    <a:pt x="22881" y="2027"/>
                  </a:lnTo>
                  <a:lnTo>
                    <a:pt x="22501" y="1816"/>
                  </a:lnTo>
                  <a:lnTo>
                    <a:pt x="22078" y="1605"/>
                  </a:lnTo>
                  <a:lnTo>
                    <a:pt x="21614" y="1436"/>
                  </a:lnTo>
                  <a:lnTo>
                    <a:pt x="21108" y="1225"/>
                  </a:lnTo>
                  <a:lnTo>
                    <a:pt x="19968" y="930"/>
                  </a:lnTo>
                  <a:lnTo>
                    <a:pt x="18575" y="634"/>
                  </a:lnTo>
                  <a:lnTo>
                    <a:pt x="17013" y="423"/>
                  </a:lnTo>
                  <a:lnTo>
                    <a:pt x="15197" y="212"/>
                  </a:lnTo>
                  <a:lnTo>
                    <a:pt x="13129" y="85"/>
                  </a:lnTo>
                  <a:lnTo>
                    <a:pt x="10765" y="1"/>
                  </a:lnTo>
                  <a:lnTo>
                    <a:pt x="81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fill="none" extrusionOk="0">
                  <a:moveTo>
                    <a:pt x="85" y="2618"/>
                  </a:moveTo>
                  <a:lnTo>
                    <a:pt x="6459" y="3040"/>
                  </a:lnTo>
                  <a:lnTo>
                    <a:pt x="7008" y="296"/>
                  </a:lnTo>
                  <a:lnTo>
                    <a:pt x="1" y="1"/>
                  </a:lnTo>
                  <a:lnTo>
                    <a:pt x="85" y="2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6333" y="296"/>
                  </a:lnTo>
                  <a:lnTo>
                    <a:pt x="80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fill="none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6333" y="296"/>
                  </a:lnTo>
                  <a:lnTo>
                    <a:pt x="80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1"/>
            <p:cNvSpPr/>
            <p:nvPr/>
          </p:nvSpPr>
          <p:spPr>
            <a:xfrm>
              <a:off x="4405750" y="4458475"/>
              <a:ext cx="40125" cy="34850"/>
            </a:xfrm>
            <a:custGeom>
              <a:avLst/>
              <a:gdLst/>
              <a:ahLst/>
              <a:cxnLst/>
              <a:rect l="l" t="t" r="r" b="b"/>
              <a:pathLst>
                <a:path w="1605" h="1394" extrusionOk="0">
                  <a:moveTo>
                    <a:pt x="760" y="127"/>
                  </a:moveTo>
                  <a:lnTo>
                    <a:pt x="802" y="169"/>
                  </a:lnTo>
                  <a:lnTo>
                    <a:pt x="844" y="211"/>
                  </a:lnTo>
                  <a:lnTo>
                    <a:pt x="760" y="465"/>
                  </a:lnTo>
                  <a:lnTo>
                    <a:pt x="676" y="676"/>
                  </a:lnTo>
                  <a:lnTo>
                    <a:pt x="507" y="844"/>
                  </a:lnTo>
                  <a:lnTo>
                    <a:pt x="338" y="1013"/>
                  </a:lnTo>
                  <a:lnTo>
                    <a:pt x="338" y="1056"/>
                  </a:lnTo>
                  <a:lnTo>
                    <a:pt x="296" y="1056"/>
                  </a:lnTo>
                  <a:lnTo>
                    <a:pt x="296" y="844"/>
                  </a:lnTo>
                  <a:lnTo>
                    <a:pt x="338" y="591"/>
                  </a:lnTo>
                  <a:lnTo>
                    <a:pt x="422" y="380"/>
                  </a:lnTo>
                  <a:lnTo>
                    <a:pt x="549" y="169"/>
                  </a:lnTo>
                  <a:lnTo>
                    <a:pt x="591" y="127"/>
                  </a:lnTo>
                  <a:close/>
                  <a:moveTo>
                    <a:pt x="1435" y="844"/>
                  </a:moveTo>
                  <a:lnTo>
                    <a:pt x="1478" y="887"/>
                  </a:lnTo>
                  <a:lnTo>
                    <a:pt x="1478" y="971"/>
                  </a:lnTo>
                  <a:lnTo>
                    <a:pt x="1478" y="1098"/>
                  </a:lnTo>
                  <a:lnTo>
                    <a:pt x="1435" y="1182"/>
                  </a:lnTo>
                  <a:lnTo>
                    <a:pt x="1267" y="1267"/>
                  </a:lnTo>
                  <a:lnTo>
                    <a:pt x="760" y="1267"/>
                  </a:lnTo>
                  <a:lnTo>
                    <a:pt x="380" y="1182"/>
                  </a:lnTo>
                  <a:lnTo>
                    <a:pt x="676" y="1056"/>
                  </a:lnTo>
                  <a:lnTo>
                    <a:pt x="971" y="929"/>
                  </a:lnTo>
                  <a:lnTo>
                    <a:pt x="1224" y="844"/>
                  </a:lnTo>
                  <a:close/>
                  <a:moveTo>
                    <a:pt x="549" y="0"/>
                  </a:moveTo>
                  <a:lnTo>
                    <a:pt x="380" y="42"/>
                  </a:lnTo>
                  <a:lnTo>
                    <a:pt x="253" y="169"/>
                  </a:lnTo>
                  <a:lnTo>
                    <a:pt x="211" y="338"/>
                  </a:lnTo>
                  <a:lnTo>
                    <a:pt x="85" y="718"/>
                  </a:lnTo>
                  <a:lnTo>
                    <a:pt x="42" y="1013"/>
                  </a:lnTo>
                  <a:lnTo>
                    <a:pt x="0" y="1182"/>
                  </a:lnTo>
                  <a:lnTo>
                    <a:pt x="42" y="1224"/>
                  </a:lnTo>
                  <a:lnTo>
                    <a:pt x="169" y="1224"/>
                  </a:lnTo>
                  <a:lnTo>
                    <a:pt x="169" y="1267"/>
                  </a:lnTo>
                  <a:lnTo>
                    <a:pt x="211" y="1267"/>
                  </a:lnTo>
                  <a:lnTo>
                    <a:pt x="549" y="1351"/>
                  </a:lnTo>
                  <a:lnTo>
                    <a:pt x="971" y="1393"/>
                  </a:lnTo>
                  <a:lnTo>
                    <a:pt x="1224" y="1393"/>
                  </a:lnTo>
                  <a:lnTo>
                    <a:pt x="1393" y="1351"/>
                  </a:lnTo>
                  <a:lnTo>
                    <a:pt x="1520" y="1309"/>
                  </a:lnTo>
                  <a:lnTo>
                    <a:pt x="1562" y="1224"/>
                  </a:lnTo>
                  <a:lnTo>
                    <a:pt x="1604" y="1140"/>
                  </a:lnTo>
                  <a:lnTo>
                    <a:pt x="1604" y="1013"/>
                  </a:lnTo>
                  <a:lnTo>
                    <a:pt x="1604" y="929"/>
                  </a:lnTo>
                  <a:lnTo>
                    <a:pt x="1562" y="802"/>
                  </a:lnTo>
                  <a:lnTo>
                    <a:pt x="1478" y="718"/>
                  </a:lnTo>
                  <a:lnTo>
                    <a:pt x="1055" y="718"/>
                  </a:lnTo>
                  <a:lnTo>
                    <a:pt x="844" y="760"/>
                  </a:lnTo>
                  <a:lnTo>
                    <a:pt x="676" y="844"/>
                  </a:lnTo>
                  <a:lnTo>
                    <a:pt x="676" y="844"/>
                  </a:lnTo>
                  <a:lnTo>
                    <a:pt x="760" y="718"/>
                  </a:lnTo>
                  <a:lnTo>
                    <a:pt x="844" y="549"/>
                  </a:lnTo>
                  <a:lnTo>
                    <a:pt x="929" y="380"/>
                  </a:lnTo>
                  <a:lnTo>
                    <a:pt x="929" y="211"/>
                  </a:lnTo>
                  <a:lnTo>
                    <a:pt x="929" y="127"/>
                  </a:lnTo>
                  <a:lnTo>
                    <a:pt x="844" y="42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4309700" y="4474300"/>
              <a:ext cx="209000" cy="88675"/>
            </a:xfrm>
            <a:custGeom>
              <a:avLst/>
              <a:gdLst/>
              <a:ahLst/>
              <a:cxnLst/>
              <a:rect l="l" t="t" r="r" b="b"/>
              <a:pathLst>
                <a:path w="8360" h="3547" extrusionOk="0">
                  <a:moveTo>
                    <a:pt x="465" y="0"/>
                  </a:moveTo>
                  <a:lnTo>
                    <a:pt x="381" y="43"/>
                  </a:lnTo>
                  <a:lnTo>
                    <a:pt x="338" y="127"/>
                  </a:lnTo>
                  <a:lnTo>
                    <a:pt x="338" y="211"/>
                  </a:lnTo>
                  <a:lnTo>
                    <a:pt x="1" y="2787"/>
                  </a:lnTo>
                  <a:lnTo>
                    <a:pt x="43" y="2955"/>
                  </a:lnTo>
                  <a:lnTo>
                    <a:pt x="127" y="3124"/>
                  </a:lnTo>
                  <a:lnTo>
                    <a:pt x="296" y="3251"/>
                  </a:lnTo>
                  <a:lnTo>
                    <a:pt x="465" y="3293"/>
                  </a:lnTo>
                  <a:lnTo>
                    <a:pt x="1942" y="3335"/>
                  </a:lnTo>
                  <a:lnTo>
                    <a:pt x="3589" y="3420"/>
                  </a:lnTo>
                  <a:lnTo>
                    <a:pt x="4560" y="3504"/>
                  </a:lnTo>
                  <a:lnTo>
                    <a:pt x="5531" y="3546"/>
                  </a:lnTo>
                  <a:lnTo>
                    <a:pt x="7430" y="3546"/>
                  </a:lnTo>
                  <a:lnTo>
                    <a:pt x="7641" y="3504"/>
                  </a:lnTo>
                  <a:lnTo>
                    <a:pt x="7810" y="3462"/>
                  </a:lnTo>
                  <a:lnTo>
                    <a:pt x="7979" y="3378"/>
                  </a:lnTo>
                  <a:lnTo>
                    <a:pt x="8106" y="3293"/>
                  </a:lnTo>
                  <a:lnTo>
                    <a:pt x="8190" y="3166"/>
                  </a:lnTo>
                  <a:lnTo>
                    <a:pt x="8275" y="3082"/>
                  </a:lnTo>
                  <a:lnTo>
                    <a:pt x="8359" y="2829"/>
                  </a:lnTo>
                  <a:lnTo>
                    <a:pt x="8359" y="2575"/>
                  </a:lnTo>
                  <a:lnTo>
                    <a:pt x="8275" y="2364"/>
                  </a:lnTo>
                  <a:lnTo>
                    <a:pt x="8148" y="2238"/>
                  </a:lnTo>
                  <a:lnTo>
                    <a:pt x="8064" y="2196"/>
                  </a:lnTo>
                  <a:lnTo>
                    <a:pt x="7979" y="2153"/>
                  </a:lnTo>
                  <a:lnTo>
                    <a:pt x="7473" y="2069"/>
                  </a:lnTo>
                  <a:lnTo>
                    <a:pt x="6966" y="1900"/>
                  </a:lnTo>
                  <a:lnTo>
                    <a:pt x="6502" y="1731"/>
                  </a:lnTo>
                  <a:lnTo>
                    <a:pt x="6037" y="1520"/>
                  </a:lnTo>
                  <a:lnTo>
                    <a:pt x="5573" y="1267"/>
                  </a:lnTo>
                  <a:lnTo>
                    <a:pt x="5109" y="1014"/>
                  </a:lnTo>
                  <a:lnTo>
                    <a:pt x="4686" y="718"/>
                  </a:lnTo>
                  <a:lnTo>
                    <a:pt x="4306" y="423"/>
                  </a:lnTo>
                  <a:lnTo>
                    <a:pt x="4053" y="254"/>
                  </a:lnTo>
                  <a:lnTo>
                    <a:pt x="3800" y="211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3954050" y="2780450"/>
              <a:ext cx="536150" cy="607900"/>
            </a:xfrm>
            <a:custGeom>
              <a:avLst/>
              <a:gdLst/>
              <a:ahLst/>
              <a:cxnLst/>
              <a:rect l="l" t="t" r="r" b="b"/>
              <a:pathLst>
                <a:path w="21446" h="24316" extrusionOk="0">
                  <a:moveTo>
                    <a:pt x="10723" y="0"/>
                  </a:moveTo>
                  <a:lnTo>
                    <a:pt x="10174" y="43"/>
                  </a:lnTo>
                  <a:lnTo>
                    <a:pt x="9667" y="127"/>
                  </a:lnTo>
                  <a:lnTo>
                    <a:pt x="8781" y="296"/>
                  </a:lnTo>
                  <a:lnTo>
                    <a:pt x="8105" y="465"/>
                  </a:lnTo>
                  <a:lnTo>
                    <a:pt x="7683" y="634"/>
                  </a:lnTo>
                  <a:lnTo>
                    <a:pt x="7557" y="676"/>
                  </a:lnTo>
                  <a:lnTo>
                    <a:pt x="6966" y="1647"/>
                  </a:lnTo>
                  <a:lnTo>
                    <a:pt x="6375" y="2660"/>
                  </a:lnTo>
                  <a:lnTo>
                    <a:pt x="5868" y="3673"/>
                  </a:lnTo>
                  <a:lnTo>
                    <a:pt x="5362" y="4728"/>
                  </a:lnTo>
                  <a:lnTo>
                    <a:pt x="4813" y="5868"/>
                  </a:lnTo>
                  <a:lnTo>
                    <a:pt x="4306" y="7050"/>
                  </a:lnTo>
                  <a:lnTo>
                    <a:pt x="3673" y="8697"/>
                  </a:lnTo>
                  <a:lnTo>
                    <a:pt x="3040" y="10301"/>
                  </a:lnTo>
                  <a:lnTo>
                    <a:pt x="2491" y="11947"/>
                  </a:lnTo>
                  <a:lnTo>
                    <a:pt x="1900" y="13551"/>
                  </a:lnTo>
                  <a:lnTo>
                    <a:pt x="1393" y="15198"/>
                  </a:lnTo>
                  <a:lnTo>
                    <a:pt x="887" y="16886"/>
                  </a:lnTo>
                  <a:lnTo>
                    <a:pt x="422" y="18532"/>
                  </a:lnTo>
                  <a:lnTo>
                    <a:pt x="0" y="20221"/>
                  </a:lnTo>
                  <a:lnTo>
                    <a:pt x="1225" y="20939"/>
                  </a:lnTo>
                  <a:lnTo>
                    <a:pt x="2407" y="21614"/>
                  </a:lnTo>
                  <a:lnTo>
                    <a:pt x="3546" y="22163"/>
                  </a:lnTo>
                  <a:lnTo>
                    <a:pt x="4686" y="22669"/>
                  </a:lnTo>
                  <a:lnTo>
                    <a:pt x="5741" y="23092"/>
                  </a:lnTo>
                  <a:lnTo>
                    <a:pt x="6797" y="23429"/>
                  </a:lnTo>
                  <a:lnTo>
                    <a:pt x="7810" y="23725"/>
                  </a:lnTo>
                  <a:lnTo>
                    <a:pt x="8781" y="23936"/>
                  </a:lnTo>
                  <a:lnTo>
                    <a:pt x="9710" y="24105"/>
                  </a:lnTo>
                  <a:lnTo>
                    <a:pt x="10596" y="24231"/>
                  </a:lnTo>
                  <a:lnTo>
                    <a:pt x="11440" y="24316"/>
                  </a:lnTo>
                  <a:lnTo>
                    <a:pt x="13045" y="24316"/>
                  </a:lnTo>
                  <a:lnTo>
                    <a:pt x="13762" y="24274"/>
                  </a:lnTo>
                  <a:lnTo>
                    <a:pt x="14480" y="24189"/>
                  </a:lnTo>
                  <a:lnTo>
                    <a:pt x="15155" y="24063"/>
                  </a:lnTo>
                  <a:lnTo>
                    <a:pt x="15789" y="23936"/>
                  </a:lnTo>
                  <a:lnTo>
                    <a:pt x="16337" y="23767"/>
                  </a:lnTo>
                  <a:lnTo>
                    <a:pt x="16886" y="23598"/>
                  </a:lnTo>
                  <a:lnTo>
                    <a:pt x="17393" y="23429"/>
                  </a:lnTo>
                  <a:lnTo>
                    <a:pt x="18321" y="23049"/>
                  </a:lnTo>
                  <a:lnTo>
                    <a:pt x="19039" y="22669"/>
                  </a:lnTo>
                  <a:lnTo>
                    <a:pt x="19630" y="22290"/>
                  </a:lnTo>
                  <a:lnTo>
                    <a:pt x="20010" y="21994"/>
                  </a:lnTo>
                  <a:lnTo>
                    <a:pt x="20348" y="21741"/>
                  </a:lnTo>
                  <a:lnTo>
                    <a:pt x="20348" y="20728"/>
                  </a:lnTo>
                  <a:lnTo>
                    <a:pt x="20348" y="19714"/>
                  </a:lnTo>
                  <a:lnTo>
                    <a:pt x="20348" y="17182"/>
                  </a:lnTo>
                  <a:lnTo>
                    <a:pt x="20432" y="14775"/>
                  </a:lnTo>
                  <a:lnTo>
                    <a:pt x="20559" y="12074"/>
                  </a:lnTo>
                  <a:lnTo>
                    <a:pt x="20812" y="9372"/>
                  </a:lnTo>
                  <a:lnTo>
                    <a:pt x="21108" y="6670"/>
                  </a:lnTo>
                  <a:lnTo>
                    <a:pt x="21445" y="3969"/>
                  </a:lnTo>
                  <a:lnTo>
                    <a:pt x="20685" y="3462"/>
                  </a:lnTo>
                  <a:lnTo>
                    <a:pt x="19926" y="2998"/>
                  </a:lnTo>
                  <a:lnTo>
                    <a:pt x="19123" y="2533"/>
                  </a:lnTo>
                  <a:lnTo>
                    <a:pt x="18279" y="2111"/>
                  </a:lnTo>
                  <a:lnTo>
                    <a:pt x="17477" y="1689"/>
                  </a:lnTo>
                  <a:lnTo>
                    <a:pt x="16633" y="1351"/>
                  </a:lnTo>
                  <a:lnTo>
                    <a:pt x="15746" y="1014"/>
                  </a:lnTo>
                  <a:lnTo>
                    <a:pt x="14902" y="676"/>
                  </a:lnTo>
                  <a:lnTo>
                    <a:pt x="14100" y="423"/>
                  </a:lnTo>
                  <a:lnTo>
                    <a:pt x="13382" y="254"/>
                  </a:lnTo>
                  <a:lnTo>
                    <a:pt x="12665" y="127"/>
                  </a:lnTo>
                  <a:lnTo>
                    <a:pt x="11989" y="43"/>
                  </a:lnTo>
                  <a:lnTo>
                    <a:pt x="1131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3954050" y="2780450"/>
              <a:ext cx="536150" cy="607900"/>
            </a:xfrm>
            <a:custGeom>
              <a:avLst/>
              <a:gdLst/>
              <a:ahLst/>
              <a:cxnLst/>
              <a:rect l="l" t="t" r="r" b="b"/>
              <a:pathLst>
                <a:path w="21446" h="24316" fill="none" extrusionOk="0">
                  <a:moveTo>
                    <a:pt x="20432" y="14775"/>
                  </a:moveTo>
                  <a:lnTo>
                    <a:pt x="20432" y="14775"/>
                  </a:lnTo>
                  <a:lnTo>
                    <a:pt x="20348" y="17182"/>
                  </a:lnTo>
                  <a:lnTo>
                    <a:pt x="20348" y="19714"/>
                  </a:lnTo>
                  <a:lnTo>
                    <a:pt x="20348" y="19714"/>
                  </a:lnTo>
                  <a:lnTo>
                    <a:pt x="20348" y="20728"/>
                  </a:lnTo>
                  <a:lnTo>
                    <a:pt x="20348" y="21741"/>
                  </a:lnTo>
                  <a:lnTo>
                    <a:pt x="20348" y="21741"/>
                  </a:lnTo>
                  <a:lnTo>
                    <a:pt x="20010" y="21994"/>
                  </a:lnTo>
                  <a:lnTo>
                    <a:pt x="19630" y="22290"/>
                  </a:lnTo>
                  <a:lnTo>
                    <a:pt x="19039" y="22669"/>
                  </a:lnTo>
                  <a:lnTo>
                    <a:pt x="18321" y="23049"/>
                  </a:lnTo>
                  <a:lnTo>
                    <a:pt x="17393" y="23429"/>
                  </a:lnTo>
                  <a:lnTo>
                    <a:pt x="16886" y="23598"/>
                  </a:lnTo>
                  <a:lnTo>
                    <a:pt x="16337" y="23767"/>
                  </a:lnTo>
                  <a:lnTo>
                    <a:pt x="15789" y="23936"/>
                  </a:lnTo>
                  <a:lnTo>
                    <a:pt x="15155" y="24063"/>
                  </a:lnTo>
                  <a:lnTo>
                    <a:pt x="14480" y="24189"/>
                  </a:lnTo>
                  <a:lnTo>
                    <a:pt x="13762" y="24274"/>
                  </a:lnTo>
                  <a:lnTo>
                    <a:pt x="13045" y="24316"/>
                  </a:lnTo>
                  <a:lnTo>
                    <a:pt x="12242" y="24316"/>
                  </a:lnTo>
                  <a:lnTo>
                    <a:pt x="11440" y="24316"/>
                  </a:lnTo>
                  <a:lnTo>
                    <a:pt x="10596" y="24231"/>
                  </a:lnTo>
                  <a:lnTo>
                    <a:pt x="9710" y="24105"/>
                  </a:lnTo>
                  <a:lnTo>
                    <a:pt x="8781" y="23936"/>
                  </a:lnTo>
                  <a:lnTo>
                    <a:pt x="7810" y="23725"/>
                  </a:lnTo>
                  <a:lnTo>
                    <a:pt x="6797" y="23429"/>
                  </a:lnTo>
                  <a:lnTo>
                    <a:pt x="5741" y="23092"/>
                  </a:lnTo>
                  <a:lnTo>
                    <a:pt x="4686" y="22669"/>
                  </a:lnTo>
                  <a:lnTo>
                    <a:pt x="3546" y="22163"/>
                  </a:lnTo>
                  <a:lnTo>
                    <a:pt x="2407" y="21614"/>
                  </a:lnTo>
                  <a:lnTo>
                    <a:pt x="1225" y="20939"/>
                  </a:lnTo>
                  <a:lnTo>
                    <a:pt x="0" y="20221"/>
                  </a:lnTo>
                  <a:lnTo>
                    <a:pt x="0" y="20221"/>
                  </a:lnTo>
                  <a:lnTo>
                    <a:pt x="422" y="18532"/>
                  </a:lnTo>
                  <a:lnTo>
                    <a:pt x="887" y="16886"/>
                  </a:lnTo>
                  <a:lnTo>
                    <a:pt x="1393" y="15198"/>
                  </a:lnTo>
                  <a:lnTo>
                    <a:pt x="1900" y="13551"/>
                  </a:lnTo>
                  <a:lnTo>
                    <a:pt x="2491" y="11947"/>
                  </a:lnTo>
                  <a:lnTo>
                    <a:pt x="3040" y="10301"/>
                  </a:lnTo>
                  <a:lnTo>
                    <a:pt x="3673" y="8697"/>
                  </a:lnTo>
                  <a:lnTo>
                    <a:pt x="4306" y="7050"/>
                  </a:lnTo>
                  <a:lnTo>
                    <a:pt x="4306" y="7050"/>
                  </a:lnTo>
                  <a:lnTo>
                    <a:pt x="4813" y="5868"/>
                  </a:lnTo>
                  <a:lnTo>
                    <a:pt x="5362" y="4728"/>
                  </a:lnTo>
                  <a:lnTo>
                    <a:pt x="5362" y="4728"/>
                  </a:lnTo>
                  <a:lnTo>
                    <a:pt x="5868" y="3673"/>
                  </a:lnTo>
                  <a:lnTo>
                    <a:pt x="6375" y="2660"/>
                  </a:lnTo>
                  <a:lnTo>
                    <a:pt x="6966" y="1647"/>
                  </a:lnTo>
                  <a:lnTo>
                    <a:pt x="7557" y="676"/>
                  </a:lnTo>
                  <a:lnTo>
                    <a:pt x="7557" y="676"/>
                  </a:lnTo>
                  <a:lnTo>
                    <a:pt x="7683" y="634"/>
                  </a:lnTo>
                  <a:lnTo>
                    <a:pt x="8105" y="465"/>
                  </a:lnTo>
                  <a:lnTo>
                    <a:pt x="8781" y="296"/>
                  </a:lnTo>
                  <a:lnTo>
                    <a:pt x="9667" y="127"/>
                  </a:lnTo>
                  <a:lnTo>
                    <a:pt x="10174" y="43"/>
                  </a:lnTo>
                  <a:lnTo>
                    <a:pt x="10723" y="0"/>
                  </a:lnTo>
                  <a:lnTo>
                    <a:pt x="11314" y="0"/>
                  </a:lnTo>
                  <a:lnTo>
                    <a:pt x="11989" y="43"/>
                  </a:lnTo>
                  <a:lnTo>
                    <a:pt x="12665" y="127"/>
                  </a:lnTo>
                  <a:lnTo>
                    <a:pt x="13382" y="254"/>
                  </a:lnTo>
                  <a:lnTo>
                    <a:pt x="14100" y="423"/>
                  </a:lnTo>
                  <a:lnTo>
                    <a:pt x="14902" y="676"/>
                  </a:lnTo>
                  <a:lnTo>
                    <a:pt x="14902" y="676"/>
                  </a:lnTo>
                  <a:lnTo>
                    <a:pt x="15746" y="1014"/>
                  </a:lnTo>
                  <a:lnTo>
                    <a:pt x="16633" y="1351"/>
                  </a:lnTo>
                  <a:lnTo>
                    <a:pt x="17477" y="1689"/>
                  </a:lnTo>
                  <a:lnTo>
                    <a:pt x="18279" y="2111"/>
                  </a:lnTo>
                  <a:lnTo>
                    <a:pt x="19123" y="2533"/>
                  </a:lnTo>
                  <a:lnTo>
                    <a:pt x="19926" y="2998"/>
                  </a:lnTo>
                  <a:lnTo>
                    <a:pt x="20685" y="3462"/>
                  </a:lnTo>
                  <a:lnTo>
                    <a:pt x="21445" y="3969"/>
                  </a:lnTo>
                  <a:lnTo>
                    <a:pt x="21445" y="3969"/>
                  </a:lnTo>
                  <a:lnTo>
                    <a:pt x="21108" y="6670"/>
                  </a:lnTo>
                  <a:lnTo>
                    <a:pt x="20812" y="9372"/>
                  </a:lnTo>
                  <a:lnTo>
                    <a:pt x="20559" y="12074"/>
                  </a:lnTo>
                  <a:lnTo>
                    <a:pt x="20432" y="14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extrusionOk="0">
                  <a:moveTo>
                    <a:pt x="1563" y="1"/>
                  </a:moveTo>
                  <a:lnTo>
                    <a:pt x="1183" y="43"/>
                  </a:lnTo>
                  <a:lnTo>
                    <a:pt x="887" y="127"/>
                  </a:lnTo>
                  <a:lnTo>
                    <a:pt x="634" y="296"/>
                  </a:lnTo>
                  <a:lnTo>
                    <a:pt x="465" y="465"/>
                  </a:lnTo>
                  <a:lnTo>
                    <a:pt x="296" y="718"/>
                  </a:lnTo>
                  <a:lnTo>
                    <a:pt x="170" y="972"/>
                  </a:lnTo>
                  <a:lnTo>
                    <a:pt x="85" y="1225"/>
                  </a:lnTo>
                  <a:lnTo>
                    <a:pt x="43" y="1478"/>
                  </a:lnTo>
                  <a:lnTo>
                    <a:pt x="1" y="1942"/>
                  </a:lnTo>
                  <a:lnTo>
                    <a:pt x="1" y="2322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51" y="2533"/>
                  </a:lnTo>
                  <a:lnTo>
                    <a:pt x="6840" y="2196"/>
                  </a:lnTo>
                  <a:lnTo>
                    <a:pt x="6586" y="1942"/>
                  </a:lnTo>
                  <a:lnTo>
                    <a:pt x="6291" y="1689"/>
                  </a:lnTo>
                  <a:lnTo>
                    <a:pt x="5995" y="1478"/>
                  </a:lnTo>
                  <a:lnTo>
                    <a:pt x="5615" y="1267"/>
                  </a:lnTo>
                  <a:lnTo>
                    <a:pt x="5278" y="1098"/>
                  </a:lnTo>
                  <a:lnTo>
                    <a:pt x="4433" y="760"/>
                  </a:lnTo>
                  <a:lnTo>
                    <a:pt x="3505" y="465"/>
                  </a:lnTo>
                  <a:lnTo>
                    <a:pt x="2491" y="12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fill="none" extrusionOk="0">
                  <a:moveTo>
                    <a:pt x="1" y="2449"/>
                  </a:moveTo>
                  <a:lnTo>
                    <a:pt x="1" y="2449"/>
                  </a:lnTo>
                  <a:lnTo>
                    <a:pt x="1" y="2322"/>
                  </a:lnTo>
                  <a:lnTo>
                    <a:pt x="1" y="1942"/>
                  </a:lnTo>
                  <a:lnTo>
                    <a:pt x="43" y="1478"/>
                  </a:lnTo>
                  <a:lnTo>
                    <a:pt x="85" y="1225"/>
                  </a:lnTo>
                  <a:lnTo>
                    <a:pt x="170" y="972"/>
                  </a:lnTo>
                  <a:lnTo>
                    <a:pt x="296" y="718"/>
                  </a:lnTo>
                  <a:lnTo>
                    <a:pt x="465" y="465"/>
                  </a:lnTo>
                  <a:lnTo>
                    <a:pt x="634" y="296"/>
                  </a:lnTo>
                  <a:lnTo>
                    <a:pt x="887" y="127"/>
                  </a:lnTo>
                  <a:lnTo>
                    <a:pt x="1183" y="43"/>
                  </a:lnTo>
                  <a:lnTo>
                    <a:pt x="1563" y="1"/>
                  </a:lnTo>
                  <a:lnTo>
                    <a:pt x="1985" y="1"/>
                  </a:lnTo>
                  <a:lnTo>
                    <a:pt x="2491" y="127"/>
                  </a:lnTo>
                  <a:lnTo>
                    <a:pt x="2491" y="127"/>
                  </a:lnTo>
                  <a:lnTo>
                    <a:pt x="3505" y="465"/>
                  </a:lnTo>
                  <a:lnTo>
                    <a:pt x="4433" y="760"/>
                  </a:lnTo>
                  <a:lnTo>
                    <a:pt x="5278" y="1098"/>
                  </a:lnTo>
                  <a:lnTo>
                    <a:pt x="5615" y="1267"/>
                  </a:lnTo>
                  <a:lnTo>
                    <a:pt x="5995" y="1478"/>
                  </a:lnTo>
                  <a:lnTo>
                    <a:pt x="6291" y="1689"/>
                  </a:lnTo>
                  <a:lnTo>
                    <a:pt x="6586" y="1942"/>
                  </a:lnTo>
                  <a:lnTo>
                    <a:pt x="6840" y="2196"/>
                  </a:lnTo>
                  <a:lnTo>
                    <a:pt x="7051" y="2533"/>
                  </a:lnTo>
                  <a:lnTo>
                    <a:pt x="7262" y="2871"/>
                  </a:lnTo>
                  <a:lnTo>
                    <a:pt x="7431" y="3251"/>
                  </a:lnTo>
                  <a:lnTo>
                    <a:pt x="7557" y="3673"/>
                  </a:lnTo>
                  <a:lnTo>
                    <a:pt x="7642" y="4138"/>
                  </a:lnTo>
                  <a:lnTo>
                    <a:pt x="6249" y="3462"/>
                  </a:lnTo>
                  <a:lnTo>
                    <a:pt x="4180" y="5151"/>
                  </a:lnTo>
                  <a:lnTo>
                    <a:pt x="1436" y="1942"/>
                  </a:lnTo>
                  <a:lnTo>
                    <a:pt x="1" y="2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extrusionOk="0">
                  <a:moveTo>
                    <a:pt x="1352" y="1"/>
                  </a:moveTo>
                  <a:lnTo>
                    <a:pt x="1098" y="43"/>
                  </a:lnTo>
                  <a:lnTo>
                    <a:pt x="929" y="127"/>
                  </a:lnTo>
                  <a:lnTo>
                    <a:pt x="761" y="212"/>
                  </a:lnTo>
                  <a:lnTo>
                    <a:pt x="592" y="338"/>
                  </a:lnTo>
                  <a:lnTo>
                    <a:pt x="465" y="465"/>
                  </a:lnTo>
                  <a:lnTo>
                    <a:pt x="254" y="803"/>
                  </a:lnTo>
                  <a:lnTo>
                    <a:pt x="127" y="1140"/>
                  </a:lnTo>
                  <a:lnTo>
                    <a:pt x="43" y="1478"/>
                  </a:lnTo>
                  <a:lnTo>
                    <a:pt x="1" y="1816"/>
                  </a:lnTo>
                  <a:lnTo>
                    <a:pt x="1" y="2111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93" y="2533"/>
                  </a:lnTo>
                  <a:lnTo>
                    <a:pt x="6882" y="2238"/>
                  </a:lnTo>
                  <a:lnTo>
                    <a:pt x="6628" y="1985"/>
                  </a:lnTo>
                  <a:lnTo>
                    <a:pt x="6333" y="1731"/>
                  </a:lnTo>
                  <a:lnTo>
                    <a:pt x="6037" y="1520"/>
                  </a:lnTo>
                  <a:lnTo>
                    <a:pt x="6037" y="1647"/>
                  </a:lnTo>
                  <a:lnTo>
                    <a:pt x="5995" y="1942"/>
                  </a:lnTo>
                  <a:lnTo>
                    <a:pt x="5995" y="2238"/>
                  </a:lnTo>
                  <a:lnTo>
                    <a:pt x="6037" y="2491"/>
                  </a:lnTo>
                  <a:lnTo>
                    <a:pt x="6080" y="2787"/>
                  </a:lnTo>
                  <a:lnTo>
                    <a:pt x="4222" y="4729"/>
                  </a:lnTo>
                  <a:lnTo>
                    <a:pt x="1774" y="1014"/>
                  </a:lnTo>
                  <a:lnTo>
                    <a:pt x="2111" y="592"/>
                  </a:lnTo>
                  <a:lnTo>
                    <a:pt x="2407" y="12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fill="none" extrusionOk="0">
                  <a:moveTo>
                    <a:pt x="1605" y="1"/>
                  </a:moveTo>
                  <a:lnTo>
                    <a:pt x="1605" y="1"/>
                  </a:lnTo>
                  <a:lnTo>
                    <a:pt x="1352" y="1"/>
                  </a:lnTo>
                  <a:lnTo>
                    <a:pt x="1098" y="43"/>
                  </a:lnTo>
                  <a:lnTo>
                    <a:pt x="929" y="127"/>
                  </a:lnTo>
                  <a:lnTo>
                    <a:pt x="761" y="212"/>
                  </a:lnTo>
                  <a:lnTo>
                    <a:pt x="592" y="338"/>
                  </a:lnTo>
                  <a:lnTo>
                    <a:pt x="465" y="465"/>
                  </a:lnTo>
                  <a:lnTo>
                    <a:pt x="254" y="803"/>
                  </a:lnTo>
                  <a:lnTo>
                    <a:pt x="127" y="1140"/>
                  </a:lnTo>
                  <a:lnTo>
                    <a:pt x="43" y="1478"/>
                  </a:lnTo>
                  <a:lnTo>
                    <a:pt x="1" y="1816"/>
                  </a:lnTo>
                  <a:lnTo>
                    <a:pt x="1" y="2111"/>
                  </a:lnTo>
                  <a:lnTo>
                    <a:pt x="1" y="2111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93" y="2533"/>
                  </a:lnTo>
                  <a:lnTo>
                    <a:pt x="6882" y="2238"/>
                  </a:lnTo>
                  <a:lnTo>
                    <a:pt x="6628" y="1985"/>
                  </a:lnTo>
                  <a:lnTo>
                    <a:pt x="6333" y="1731"/>
                  </a:lnTo>
                  <a:lnTo>
                    <a:pt x="6037" y="1520"/>
                  </a:lnTo>
                  <a:lnTo>
                    <a:pt x="6037" y="1520"/>
                  </a:lnTo>
                  <a:lnTo>
                    <a:pt x="6037" y="1647"/>
                  </a:lnTo>
                  <a:lnTo>
                    <a:pt x="6037" y="1647"/>
                  </a:lnTo>
                  <a:lnTo>
                    <a:pt x="5995" y="1942"/>
                  </a:lnTo>
                  <a:lnTo>
                    <a:pt x="5995" y="2238"/>
                  </a:lnTo>
                  <a:lnTo>
                    <a:pt x="6037" y="2491"/>
                  </a:lnTo>
                  <a:lnTo>
                    <a:pt x="6080" y="2787"/>
                  </a:lnTo>
                  <a:lnTo>
                    <a:pt x="4222" y="4729"/>
                  </a:lnTo>
                  <a:lnTo>
                    <a:pt x="1774" y="1014"/>
                  </a:lnTo>
                  <a:lnTo>
                    <a:pt x="1774" y="1014"/>
                  </a:lnTo>
                  <a:lnTo>
                    <a:pt x="2111" y="592"/>
                  </a:lnTo>
                  <a:lnTo>
                    <a:pt x="2407" y="127"/>
                  </a:lnTo>
                  <a:lnTo>
                    <a:pt x="2407" y="127"/>
                  </a:lnTo>
                  <a:lnTo>
                    <a:pt x="1985" y="1"/>
                  </a:lnTo>
                  <a:lnTo>
                    <a:pt x="16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1"/>
            <p:cNvSpPr/>
            <p:nvPr/>
          </p:nvSpPr>
          <p:spPr>
            <a:xfrm>
              <a:off x="4266425" y="2641150"/>
              <a:ext cx="122450" cy="243800"/>
            </a:xfrm>
            <a:custGeom>
              <a:avLst/>
              <a:gdLst/>
              <a:ahLst/>
              <a:cxnLst/>
              <a:rect l="l" t="t" r="r" b="b"/>
              <a:pathLst>
                <a:path w="4898" h="9752" extrusionOk="0">
                  <a:moveTo>
                    <a:pt x="2238" y="0"/>
                  </a:moveTo>
                  <a:lnTo>
                    <a:pt x="1900" y="1646"/>
                  </a:lnTo>
                  <a:lnTo>
                    <a:pt x="1689" y="2448"/>
                  </a:lnTo>
                  <a:lnTo>
                    <a:pt x="1478" y="3251"/>
                  </a:lnTo>
                  <a:lnTo>
                    <a:pt x="1183" y="4010"/>
                  </a:lnTo>
                  <a:lnTo>
                    <a:pt x="845" y="4728"/>
                  </a:lnTo>
                  <a:lnTo>
                    <a:pt x="465" y="5404"/>
                  </a:lnTo>
                  <a:lnTo>
                    <a:pt x="1" y="6037"/>
                  </a:lnTo>
                  <a:lnTo>
                    <a:pt x="2449" y="9752"/>
                  </a:lnTo>
                  <a:lnTo>
                    <a:pt x="4307" y="7810"/>
                  </a:lnTo>
                  <a:lnTo>
                    <a:pt x="4264" y="7514"/>
                  </a:lnTo>
                  <a:lnTo>
                    <a:pt x="4222" y="7261"/>
                  </a:lnTo>
                  <a:lnTo>
                    <a:pt x="4222" y="6965"/>
                  </a:lnTo>
                  <a:lnTo>
                    <a:pt x="4264" y="6670"/>
                  </a:lnTo>
                  <a:lnTo>
                    <a:pt x="4307" y="6206"/>
                  </a:lnTo>
                  <a:lnTo>
                    <a:pt x="4476" y="5783"/>
                  </a:lnTo>
                  <a:lnTo>
                    <a:pt x="4644" y="5361"/>
                  </a:lnTo>
                  <a:lnTo>
                    <a:pt x="4898" y="4939"/>
                  </a:lnTo>
                  <a:lnTo>
                    <a:pt x="2914" y="1266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4266425" y="2641150"/>
              <a:ext cx="122450" cy="243800"/>
            </a:xfrm>
            <a:custGeom>
              <a:avLst/>
              <a:gdLst/>
              <a:ahLst/>
              <a:cxnLst/>
              <a:rect l="l" t="t" r="r" b="b"/>
              <a:pathLst>
                <a:path w="4898" h="9752" fill="none" extrusionOk="0">
                  <a:moveTo>
                    <a:pt x="1" y="6037"/>
                  </a:moveTo>
                  <a:lnTo>
                    <a:pt x="2449" y="9752"/>
                  </a:lnTo>
                  <a:lnTo>
                    <a:pt x="4307" y="7810"/>
                  </a:lnTo>
                  <a:lnTo>
                    <a:pt x="4307" y="7810"/>
                  </a:lnTo>
                  <a:lnTo>
                    <a:pt x="4264" y="7514"/>
                  </a:lnTo>
                  <a:lnTo>
                    <a:pt x="4222" y="7261"/>
                  </a:lnTo>
                  <a:lnTo>
                    <a:pt x="4222" y="6965"/>
                  </a:lnTo>
                  <a:lnTo>
                    <a:pt x="4264" y="6670"/>
                  </a:lnTo>
                  <a:lnTo>
                    <a:pt x="4264" y="6670"/>
                  </a:lnTo>
                  <a:lnTo>
                    <a:pt x="4307" y="6206"/>
                  </a:lnTo>
                  <a:lnTo>
                    <a:pt x="4476" y="5783"/>
                  </a:lnTo>
                  <a:lnTo>
                    <a:pt x="4644" y="5361"/>
                  </a:lnTo>
                  <a:lnTo>
                    <a:pt x="4898" y="4939"/>
                  </a:lnTo>
                  <a:lnTo>
                    <a:pt x="2914" y="1266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1900" y="1646"/>
                  </a:lnTo>
                  <a:lnTo>
                    <a:pt x="1689" y="2448"/>
                  </a:lnTo>
                  <a:lnTo>
                    <a:pt x="1478" y="3251"/>
                  </a:lnTo>
                  <a:lnTo>
                    <a:pt x="1183" y="4010"/>
                  </a:lnTo>
                  <a:lnTo>
                    <a:pt x="845" y="4728"/>
                  </a:lnTo>
                  <a:lnTo>
                    <a:pt x="465" y="5404"/>
                  </a:lnTo>
                  <a:lnTo>
                    <a:pt x="1" y="6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4338200" y="2745625"/>
              <a:ext cx="43300" cy="62275"/>
            </a:xfrm>
            <a:custGeom>
              <a:avLst/>
              <a:gdLst/>
              <a:ahLst/>
              <a:cxnLst/>
              <a:rect l="l" t="t" r="r" b="b"/>
              <a:pathLst>
                <a:path w="1732" h="2491" extrusionOk="0">
                  <a:moveTo>
                    <a:pt x="0" y="0"/>
                  </a:moveTo>
                  <a:lnTo>
                    <a:pt x="169" y="676"/>
                  </a:lnTo>
                  <a:lnTo>
                    <a:pt x="296" y="1013"/>
                  </a:lnTo>
                  <a:lnTo>
                    <a:pt x="423" y="1351"/>
                  </a:lnTo>
                  <a:lnTo>
                    <a:pt x="634" y="1647"/>
                  </a:lnTo>
                  <a:lnTo>
                    <a:pt x="845" y="1942"/>
                  </a:lnTo>
                  <a:lnTo>
                    <a:pt x="1098" y="2238"/>
                  </a:lnTo>
                  <a:lnTo>
                    <a:pt x="1393" y="2491"/>
                  </a:lnTo>
                  <a:lnTo>
                    <a:pt x="1436" y="2195"/>
                  </a:lnTo>
                  <a:lnTo>
                    <a:pt x="1478" y="1900"/>
                  </a:lnTo>
                  <a:lnTo>
                    <a:pt x="1605" y="1604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7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4338200" y="2745625"/>
              <a:ext cx="43300" cy="62275"/>
            </a:xfrm>
            <a:custGeom>
              <a:avLst/>
              <a:gdLst/>
              <a:ahLst/>
              <a:cxnLst/>
              <a:rect l="l" t="t" r="r" b="b"/>
              <a:pathLst>
                <a:path w="1732" h="249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9" y="676"/>
                  </a:lnTo>
                  <a:lnTo>
                    <a:pt x="296" y="1013"/>
                  </a:lnTo>
                  <a:lnTo>
                    <a:pt x="423" y="1351"/>
                  </a:lnTo>
                  <a:lnTo>
                    <a:pt x="634" y="1647"/>
                  </a:lnTo>
                  <a:lnTo>
                    <a:pt x="845" y="1942"/>
                  </a:lnTo>
                  <a:lnTo>
                    <a:pt x="1098" y="2238"/>
                  </a:lnTo>
                  <a:lnTo>
                    <a:pt x="1393" y="2491"/>
                  </a:lnTo>
                  <a:lnTo>
                    <a:pt x="1393" y="2491"/>
                  </a:lnTo>
                  <a:lnTo>
                    <a:pt x="1436" y="2195"/>
                  </a:lnTo>
                  <a:lnTo>
                    <a:pt x="1478" y="1900"/>
                  </a:lnTo>
                  <a:lnTo>
                    <a:pt x="1605" y="1604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4445850" y="2528225"/>
              <a:ext cx="93950" cy="136150"/>
            </a:xfrm>
            <a:custGeom>
              <a:avLst/>
              <a:gdLst/>
              <a:ahLst/>
              <a:cxnLst/>
              <a:rect l="l" t="t" r="r" b="b"/>
              <a:pathLst>
                <a:path w="3758" h="5446" extrusionOk="0">
                  <a:moveTo>
                    <a:pt x="2575" y="0"/>
                  </a:moveTo>
                  <a:lnTo>
                    <a:pt x="2280" y="42"/>
                  </a:lnTo>
                  <a:lnTo>
                    <a:pt x="1984" y="85"/>
                  </a:lnTo>
                  <a:lnTo>
                    <a:pt x="1604" y="253"/>
                  </a:lnTo>
                  <a:lnTo>
                    <a:pt x="802" y="591"/>
                  </a:lnTo>
                  <a:lnTo>
                    <a:pt x="591" y="718"/>
                  </a:lnTo>
                  <a:lnTo>
                    <a:pt x="380" y="887"/>
                  </a:lnTo>
                  <a:lnTo>
                    <a:pt x="211" y="1055"/>
                  </a:lnTo>
                  <a:lnTo>
                    <a:pt x="127" y="1267"/>
                  </a:lnTo>
                  <a:lnTo>
                    <a:pt x="42" y="1478"/>
                  </a:lnTo>
                  <a:lnTo>
                    <a:pt x="0" y="1689"/>
                  </a:lnTo>
                  <a:lnTo>
                    <a:pt x="0" y="1942"/>
                  </a:lnTo>
                  <a:lnTo>
                    <a:pt x="85" y="2237"/>
                  </a:lnTo>
                  <a:lnTo>
                    <a:pt x="169" y="2575"/>
                  </a:lnTo>
                  <a:lnTo>
                    <a:pt x="296" y="2871"/>
                  </a:lnTo>
                  <a:lnTo>
                    <a:pt x="507" y="3251"/>
                  </a:lnTo>
                  <a:lnTo>
                    <a:pt x="760" y="3631"/>
                  </a:lnTo>
                  <a:lnTo>
                    <a:pt x="1351" y="4475"/>
                  </a:lnTo>
                  <a:lnTo>
                    <a:pt x="2153" y="5446"/>
                  </a:lnTo>
                  <a:lnTo>
                    <a:pt x="2406" y="5192"/>
                  </a:lnTo>
                  <a:lnTo>
                    <a:pt x="2660" y="4897"/>
                  </a:lnTo>
                  <a:lnTo>
                    <a:pt x="2871" y="4601"/>
                  </a:lnTo>
                  <a:lnTo>
                    <a:pt x="3040" y="4264"/>
                  </a:lnTo>
                  <a:lnTo>
                    <a:pt x="3377" y="3546"/>
                  </a:lnTo>
                  <a:lnTo>
                    <a:pt x="3588" y="2828"/>
                  </a:lnTo>
                  <a:lnTo>
                    <a:pt x="3757" y="2111"/>
                  </a:lnTo>
                  <a:lnTo>
                    <a:pt x="3757" y="1773"/>
                  </a:lnTo>
                  <a:lnTo>
                    <a:pt x="3757" y="1435"/>
                  </a:lnTo>
                  <a:lnTo>
                    <a:pt x="3715" y="1140"/>
                  </a:lnTo>
                  <a:lnTo>
                    <a:pt x="3673" y="887"/>
                  </a:lnTo>
                  <a:lnTo>
                    <a:pt x="3588" y="676"/>
                  </a:lnTo>
                  <a:lnTo>
                    <a:pt x="3462" y="507"/>
                  </a:lnTo>
                  <a:lnTo>
                    <a:pt x="3166" y="211"/>
                  </a:lnTo>
                  <a:lnTo>
                    <a:pt x="2871" y="85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4308650" y="2486000"/>
              <a:ext cx="230100" cy="305025"/>
            </a:xfrm>
            <a:custGeom>
              <a:avLst/>
              <a:gdLst/>
              <a:ahLst/>
              <a:cxnLst/>
              <a:rect l="l" t="t" r="r" b="b"/>
              <a:pathLst>
                <a:path w="9204" h="12201" extrusionOk="0">
                  <a:moveTo>
                    <a:pt x="4306" y="1"/>
                  </a:moveTo>
                  <a:lnTo>
                    <a:pt x="3884" y="85"/>
                  </a:lnTo>
                  <a:lnTo>
                    <a:pt x="3504" y="169"/>
                  </a:lnTo>
                  <a:lnTo>
                    <a:pt x="3124" y="296"/>
                  </a:lnTo>
                  <a:lnTo>
                    <a:pt x="2787" y="465"/>
                  </a:lnTo>
                  <a:lnTo>
                    <a:pt x="2407" y="676"/>
                  </a:lnTo>
                  <a:lnTo>
                    <a:pt x="2111" y="929"/>
                  </a:lnTo>
                  <a:lnTo>
                    <a:pt x="1773" y="1225"/>
                  </a:lnTo>
                  <a:lnTo>
                    <a:pt x="1520" y="1520"/>
                  </a:lnTo>
                  <a:lnTo>
                    <a:pt x="1267" y="1858"/>
                  </a:lnTo>
                  <a:lnTo>
                    <a:pt x="1014" y="2280"/>
                  </a:lnTo>
                  <a:lnTo>
                    <a:pt x="845" y="2744"/>
                  </a:lnTo>
                  <a:lnTo>
                    <a:pt x="676" y="3209"/>
                  </a:lnTo>
                  <a:lnTo>
                    <a:pt x="591" y="3673"/>
                  </a:lnTo>
                  <a:lnTo>
                    <a:pt x="549" y="3884"/>
                  </a:lnTo>
                  <a:lnTo>
                    <a:pt x="380" y="4433"/>
                  </a:lnTo>
                  <a:lnTo>
                    <a:pt x="169" y="5235"/>
                  </a:lnTo>
                  <a:lnTo>
                    <a:pt x="85" y="5742"/>
                  </a:lnTo>
                  <a:lnTo>
                    <a:pt x="0" y="6248"/>
                  </a:lnTo>
                  <a:lnTo>
                    <a:pt x="0" y="6797"/>
                  </a:lnTo>
                  <a:lnTo>
                    <a:pt x="0" y="7388"/>
                  </a:lnTo>
                  <a:lnTo>
                    <a:pt x="43" y="7979"/>
                  </a:lnTo>
                  <a:lnTo>
                    <a:pt x="169" y="8570"/>
                  </a:lnTo>
                  <a:lnTo>
                    <a:pt x="380" y="9119"/>
                  </a:lnTo>
                  <a:lnTo>
                    <a:pt x="676" y="9668"/>
                  </a:lnTo>
                  <a:lnTo>
                    <a:pt x="1014" y="10216"/>
                  </a:lnTo>
                  <a:lnTo>
                    <a:pt x="1225" y="10470"/>
                  </a:lnTo>
                  <a:lnTo>
                    <a:pt x="1478" y="10723"/>
                  </a:lnTo>
                  <a:lnTo>
                    <a:pt x="1858" y="11019"/>
                  </a:lnTo>
                  <a:lnTo>
                    <a:pt x="2280" y="11314"/>
                  </a:lnTo>
                  <a:lnTo>
                    <a:pt x="2702" y="11567"/>
                  </a:lnTo>
                  <a:lnTo>
                    <a:pt x="3124" y="11778"/>
                  </a:lnTo>
                  <a:lnTo>
                    <a:pt x="3546" y="11947"/>
                  </a:lnTo>
                  <a:lnTo>
                    <a:pt x="3969" y="12074"/>
                  </a:lnTo>
                  <a:lnTo>
                    <a:pt x="4433" y="12158"/>
                  </a:lnTo>
                  <a:lnTo>
                    <a:pt x="4855" y="12201"/>
                  </a:lnTo>
                  <a:lnTo>
                    <a:pt x="5319" y="12201"/>
                  </a:lnTo>
                  <a:lnTo>
                    <a:pt x="5784" y="12116"/>
                  </a:lnTo>
                  <a:lnTo>
                    <a:pt x="6206" y="12032"/>
                  </a:lnTo>
                  <a:lnTo>
                    <a:pt x="6628" y="11863"/>
                  </a:lnTo>
                  <a:lnTo>
                    <a:pt x="7092" y="11652"/>
                  </a:lnTo>
                  <a:lnTo>
                    <a:pt x="7515" y="11356"/>
                  </a:lnTo>
                  <a:lnTo>
                    <a:pt x="7894" y="11061"/>
                  </a:lnTo>
                  <a:lnTo>
                    <a:pt x="8274" y="10639"/>
                  </a:lnTo>
                  <a:lnTo>
                    <a:pt x="8570" y="10343"/>
                  </a:lnTo>
                  <a:lnTo>
                    <a:pt x="8781" y="10005"/>
                  </a:lnTo>
                  <a:lnTo>
                    <a:pt x="8950" y="9625"/>
                  </a:lnTo>
                  <a:lnTo>
                    <a:pt x="9076" y="9288"/>
                  </a:lnTo>
                  <a:lnTo>
                    <a:pt x="9161" y="8950"/>
                  </a:lnTo>
                  <a:lnTo>
                    <a:pt x="9203" y="8612"/>
                  </a:lnTo>
                  <a:lnTo>
                    <a:pt x="9203" y="8021"/>
                  </a:lnTo>
                  <a:lnTo>
                    <a:pt x="9161" y="7472"/>
                  </a:lnTo>
                  <a:lnTo>
                    <a:pt x="9076" y="7050"/>
                  </a:lnTo>
                  <a:lnTo>
                    <a:pt x="8950" y="6670"/>
                  </a:lnTo>
                  <a:lnTo>
                    <a:pt x="9034" y="5826"/>
                  </a:lnTo>
                  <a:lnTo>
                    <a:pt x="9034" y="4940"/>
                  </a:lnTo>
                  <a:lnTo>
                    <a:pt x="8950" y="4095"/>
                  </a:lnTo>
                  <a:lnTo>
                    <a:pt x="8908" y="3673"/>
                  </a:lnTo>
                  <a:lnTo>
                    <a:pt x="8823" y="3251"/>
                  </a:lnTo>
                  <a:lnTo>
                    <a:pt x="8697" y="2871"/>
                  </a:lnTo>
                  <a:lnTo>
                    <a:pt x="8528" y="2491"/>
                  </a:lnTo>
                  <a:lnTo>
                    <a:pt x="8359" y="2153"/>
                  </a:lnTo>
                  <a:lnTo>
                    <a:pt x="8148" y="1774"/>
                  </a:lnTo>
                  <a:lnTo>
                    <a:pt x="7937" y="1478"/>
                  </a:lnTo>
                  <a:lnTo>
                    <a:pt x="7683" y="1183"/>
                  </a:lnTo>
                  <a:lnTo>
                    <a:pt x="7346" y="887"/>
                  </a:lnTo>
                  <a:lnTo>
                    <a:pt x="7050" y="676"/>
                  </a:lnTo>
                  <a:lnTo>
                    <a:pt x="6670" y="465"/>
                  </a:lnTo>
                  <a:lnTo>
                    <a:pt x="6290" y="296"/>
                  </a:lnTo>
                  <a:lnTo>
                    <a:pt x="5910" y="127"/>
                  </a:lnTo>
                  <a:lnTo>
                    <a:pt x="5488" y="43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1"/>
            <p:cNvSpPr/>
            <p:nvPr/>
          </p:nvSpPr>
          <p:spPr>
            <a:xfrm>
              <a:off x="4308650" y="2486000"/>
              <a:ext cx="230100" cy="305025"/>
            </a:xfrm>
            <a:custGeom>
              <a:avLst/>
              <a:gdLst/>
              <a:ahLst/>
              <a:cxnLst/>
              <a:rect l="l" t="t" r="r" b="b"/>
              <a:pathLst>
                <a:path w="9204" h="12201" fill="none" extrusionOk="0">
                  <a:moveTo>
                    <a:pt x="591" y="3673"/>
                  </a:moveTo>
                  <a:lnTo>
                    <a:pt x="591" y="3673"/>
                  </a:lnTo>
                  <a:lnTo>
                    <a:pt x="549" y="3884"/>
                  </a:lnTo>
                  <a:lnTo>
                    <a:pt x="380" y="4433"/>
                  </a:lnTo>
                  <a:lnTo>
                    <a:pt x="169" y="5235"/>
                  </a:lnTo>
                  <a:lnTo>
                    <a:pt x="85" y="5742"/>
                  </a:lnTo>
                  <a:lnTo>
                    <a:pt x="0" y="6248"/>
                  </a:lnTo>
                  <a:lnTo>
                    <a:pt x="0" y="6797"/>
                  </a:lnTo>
                  <a:lnTo>
                    <a:pt x="0" y="7388"/>
                  </a:lnTo>
                  <a:lnTo>
                    <a:pt x="43" y="7979"/>
                  </a:lnTo>
                  <a:lnTo>
                    <a:pt x="169" y="8570"/>
                  </a:lnTo>
                  <a:lnTo>
                    <a:pt x="380" y="9119"/>
                  </a:lnTo>
                  <a:lnTo>
                    <a:pt x="676" y="9668"/>
                  </a:lnTo>
                  <a:lnTo>
                    <a:pt x="1014" y="10216"/>
                  </a:lnTo>
                  <a:lnTo>
                    <a:pt x="1225" y="10470"/>
                  </a:lnTo>
                  <a:lnTo>
                    <a:pt x="1478" y="10723"/>
                  </a:lnTo>
                  <a:lnTo>
                    <a:pt x="1478" y="10723"/>
                  </a:lnTo>
                  <a:lnTo>
                    <a:pt x="1858" y="11019"/>
                  </a:lnTo>
                  <a:lnTo>
                    <a:pt x="2280" y="11314"/>
                  </a:lnTo>
                  <a:lnTo>
                    <a:pt x="2702" y="11567"/>
                  </a:lnTo>
                  <a:lnTo>
                    <a:pt x="3124" y="11778"/>
                  </a:lnTo>
                  <a:lnTo>
                    <a:pt x="3546" y="11947"/>
                  </a:lnTo>
                  <a:lnTo>
                    <a:pt x="3969" y="12074"/>
                  </a:lnTo>
                  <a:lnTo>
                    <a:pt x="4433" y="12158"/>
                  </a:lnTo>
                  <a:lnTo>
                    <a:pt x="4855" y="12201"/>
                  </a:lnTo>
                  <a:lnTo>
                    <a:pt x="5319" y="12201"/>
                  </a:lnTo>
                  <a:lnTo>
                    <a:pt x="5784" y="12116"/>
                  </a:lnTo>
                  <a:lnTo>
                    <a:pt x="6206" y="12032"/>
                  </a:lnTo>
                  <a:lnTo>
                    <a:pt x="6628" y="11863"/>
                  </a:lnTo>
                  <a:lnTo>
                    <a:pt x="7092" y="11652"/>
                  </a:lnTo>
                  <a:lnTo>
                    <a:pt x="7515" y="11356"/>
                  </a:lnTo>
                  <a:lnTo>
                    <a:pt x="7894" y="11061"/>
                  </a:lnTo>
                  <a:lnTo>
                    <a:pt x="8274" y="10639"/>
                  </a:lnTo>
                  <a:lnTo>
                    <a:pt x="8274" y="10639"/>
                  </a:lnTo>
                  <a:lnTo>
                    <a:pt x="8570" y="10343"/>
                  </a:lnTo>
                  <a:lnTo>
                    <a:pt x="8781" y="10005"/>
                  </a:lnTo>
                  <a:lnTo>
                    <a:pt x="8950" y="9625"/>
                  </a:lnTo>
                  <a:lnTo>
                    <a:pt x="9076" y="9288"/>
                  </a:lnTo>
                  <a:lnTo>
                    <a:pt x="9161" y="8950"/>
                  </a:lnTo>
                  <a:lnTo>
                    <a:pt x="9203" y="8612"/>
                  </a:lnTo>
                  <a:lnTo>
                    <a:pt x="9203" y="8021"/>
                  </a:lnTo>
                  <a:lnTo>
                    <a:pt x="9161" y="7472"/>
                  </a:lnTo>
                  <a:lnTo>
                    <a:pt x="9076" y="7050"/>
                  </a:lnTo>
                  <a:lnTo>
                    <a:pt x="8950" y="6670"/>
                  </a:lnTo>
                  <a:lnTo>
                    <a:pt x="8950" y="6670"/>
                  </a:lnTo>
                  <a:lnTo>
                    <a:pt x="9034" y="5826"/>
                  </a:lnTo>
                  <a:lnTo>
                    <a:pt x="9034" y="4940"/>
                  </a:lnTo>
                  <a:lnTo>
                    <a:pt x="8950" y="4095"/>
                  </a:lnTo>
                  <a:lnTo>
                    <a:pt x="8908" y="3673"/>
                  </a:lnTo>
                  <a:lnTo>
                    <a:pt x="8823" y="3251"/>
                  </a:lnTo>
                  <a:lnTo>
                    <a:pt x="8697" y="2871"/>
                  </a:lnTo>
                  <a:lnTo>
                    <a:pt x="8528" y="2491"/>
                  </a:lnTo>
                  <a:lnTo>
                    <a:pt x="8359" y="2153"/>
                  </a:lnTo>
                  <a:lnTo>
                    <a:pt x="8148" y="1774"/>
                  </a:lnTo>
                  <a:lnTo>
                    <a:pt x="7937" y="1478"/>
                  </a:lnTo>
                  <a:lnTo>
                    <a:pt x="7683" y="1183"/>
                  </a:lnTo>
                  <a:lnTo>
                    <a:pt x="7346" y="887"/>
                  </a:lnTo>
                  <a:lnTo>
                    <a:pt x="7050" y="676"/>
                  </a:lnTo>
                  <a:lnTo>
                    <a:pt x="7050" y="676"/>
                  </a:lnTo>
                  <a:lnTo>
                    <a:pt x="6670" y="465"/>
                  </a:lnTo>
                  <a:lnTo>
                    <a:pt x="6290" y="296"/>
                  </a:lnTo>
                  <a:lnTo>
                    <a:pt x="5910" y="127"/>
                  </a:lnTo>
                  <a:lnTo>
                    <a:pt x="5488" y="43"/>
                  </a:lnTo>
                  <a:lnTo>
                    <a:pt x="5108" y="1"/>
                  </a:lnTo>
                  <a:lnTo>
                    <a:pt x="4686" y="1"/>
                  </a:lnTo>
                  <a:lnTo>
                    <a:pt x="4306" y="1"/>
                  </a:lnTo>
                  <a:lnTo>
                    <a:pt x="3884" y="85"/>
                  </a:lnTo>
                  <a:lnTo>
                    <a:pt x="3504" y="169"/>
                  </a:lnTo>
                  <a:lnTo>
                    <a:pt x="3124" y="296"/>
                  </a:lnTo>
                  <a:lnTo>
                    <a:pt x="2787" y="465"/>
                  </a:lnTo>
                  <a:lnTo>
                    <a:pt x="2407" y="676"/>
                  </a:lnTo>
                  <a:lnTo>
                    <a:pt x="2111" y="929"/>
                  </a:lnTo>
                  <a:lnTo>
                    <a:pt x="1773" y="1225"/>
                  </a:lnTo>
                  <a:lnTo>
                    <a:pt x="1520" y="1520"/>
                  </a:lnTo>
                  <a:lnTo>
                    <a:pt x="1267" y="1858"/>
                  </a:lnTo>
                  <a:lnTo>
                    <a:pt x="1267" y="1858"/>
                  </a:lnTo>
                  <a:lnTo>
                    <a:pt x="1014" y="2280"/>
                  </a:lnTo>
                  <a:lnTo>
                    <a:pt x="845" y="2744"/>
                  </a:lnTo>
                  <a:lnTo>
                    <a:pt x="676" y="3209"/>
                  </a:lnTo>
                  <a:lnTo>
                    <a:pt x="591" y="36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1"/>
            <p:cNvSpPr/>
            <p:nvPr/>
          </p:nvSpPr>
          <p:spPr>
            <a:xfrm>
              <a:off x="4381475" y="2778325"/>
              <a:ext cx="52775" cy="12700"/>
            </a:xfrm>
            <a:custGeom>
              <a:avLst/>
              <a:gdLst/>
              <a:ahLst/>
              <a:cxnLst/>
              <a:rect l="l" t="t" r="r" b="b"/>
              <a:pathLst>
                <a:path w="2111" h="508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07" y="212"/>
                  </a:lnTo>
                  <a:lnTo>
                    <a:pt x="1013" y="381"/>
                  </a:lnTo>
                  <a:lnTo>
                    <a:pt x="1562" y="465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1562" y="465"/>
                  </a:lnTo>
                  <a:lnTo>
                    <a:pt x="1013" y="381"/>
                  </a:lnTo>
                  <a:lnTo>
                    <a:pt x="507" y="2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4381475" y="2778325"/>
              <a:ext cx="52775" cy="12700"/>
            </a:xfrm>
            <a:custGeom>
              <a:avLst/>
              <a:gdLst/>
              <a:ahLst/>
              <a:cxnLst/>
              <a:rect l="l" t="t" r="r" b="b"/>
              <a:pathLst>
                <a:path w="2111" h="50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07" y="212"/>
                  </a:lnTo>
                  <a:lnTo>
                    <a:pt x="1013" y="381"/>
                  </a:lnTo>
                  <a:lnTo>
                    <a:pt x="1562" y="465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1562" y="465"/>
                  </a:lnTo>
                  <a:lnTo>
                    <a:pt x="1013" y="381"/>
                  </a:lnTo>
                  <a:lnTo>
                    <a:pt x="507" y="21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4328700" y="2734000"/>
              <a:ext cx="9525" cy="11650"/>
            </a:xfrm>
            <a:custGeom>
              <a:avLst/>
              <a:gdLst/>
              <a:ahLst/>
              <a:cxnLst/>
              <a:rect l="l" t="t" r="r" b="b"/>
              <a:pathLst>
                <a:path w="381" h="466" extrusionOk="0">
                  <a:moveTo>
                    <a:pt x="0" y="1"/>
                  </a:moveTo>
                  <a:lnTo>
                    <a:pt x="0" y="43"/>
                  </a:lnTo>
                  <a:lnTo>
                    <a:pt x="380" y="4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4328700" y="2734000"/>
              <a:ext cx="9525" cy="11650"/>
            </a:xfrm>
            <a:custGeom>
              <a:avLst/>
              <a:gdLst/>
              <a:ahLst/>
              <a:cxnLst/>
              <a:rect l="l" t="t" r="r" b="b"/>
              <a:pathLst>
                <a:path w="381" h="46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4338200" y="2745625"/>
              <a:ext cx="43300" cy="32725"/>
            </a:xfrm>
            <a:custGeom>
              <a:avLst/>
              <a:gdLst/>
              <a:ahLst/>
              <a:cxnLst/>
              <a:rect l="l" t="t" r="r" b="b"/>
              <a:pathLst>
                <a:path w="1732" h="130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634" y="591"/>
                  </a:lnTo>
                  <a:lnTo>
                    <a:pt x="971" y="887"/>
                  </a:lnTo>
                  <a:lnTo>
                    <a:pt x="1351" y="1098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4338200" y="2745625"/>
              <a:ext cx="43300" cy="32725"/>
            </a:xfrm>
            <a:custGeom>
              <a:avLst/>
              <a:gdLst/>
              <a:ahLst/>
              <a:cxnLst/>
              <a:rect l="l" t="t" r="r" b="b"/>
              <a:pathLst>
                <a:path w="1732" h="13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634" y="591"/>
                  </a:lnTo>
                  <a:lnTo>
                    <a:pt x="971" y="887"/>
                  </a:lnTo>
                  <a:lnTo>
                    <a:pt x="1351" y="1098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4323425" y="2601025"/>
              <a:ext cx="208975" cy="190000"/>
            </a:xfrm>
            <a:custGeom>
              <a:avLst/>
              <a:gdLst/>
              <a:ahLst/>
              <a:cxnLst/>
              <a:rect l="l" t="t" r="r" b="b"/>
              <a:pathLst>
                <a:path w="8359" h="7600" extrusionOk="0">
                  <a:moveTo>
                    <a:pt x="887" y="1"/>
                  </a:moveTo>
                  <a:lnTo>
                    <a:pt x="802" y="85"/>
                  </a:lnTo>
                  <a:lnTo>
                    <a:pt x="718" y="212"/>
                  </a:lnTo>
                  <a:lnTo>
                    <a:pt x="507" y="634"/>
                  </a:lnTo>
                  <a:lnTo>
                    <a:pt x="296" y="1225"/>
                  </a:lnTo>
                  <a:lnTo>
                    <a:pt x="127" y="1943"/>
                  </a:lnTo>
                  <a:lnTo>
                    <a:pt x="43" y="2787"/>
                  </a:lnTo>
                  <a:lnTo>
                    <a:pt x="0" y="3631"/>
                  </a:lnTo>
                  <a:lnTo>
                    <a:pt x="0" y="4053"/>
                  </a:lnTo>
                  <a:lnTo>
                    <a:pt x="43" y="4518"/>
                  </a:lnTo>
                  <a:lnTo>
                    <a:pt x="127" y="4940"/>
                  </a:lnTo>
                  <a:lnTo>
                    <a:pt x="211" y="5320"/>
                  </a:lnTo>
                  <a:lnTo>
                    <a:pt x="591" y="5784"/>
                  </a:lnTo>
                  <a:lnTo>
                    <a:pt x="887" y="6122"/>
                  </a:lnTo>
                  <a:lnTo>
                    <a:pt x="1225" y="6375"/>
                  </a:lnTo>
                  <a:lnTo>
                    <a:pt x="1562" y="6671"/>
                  </a:lnTo>
                  <a:lnTo>
                    <a:pt x="1942" y="6882"/>
                  </a:lnTo>
                  <a:lnTo>
                    <a:pt x="2322" y="7093"/>
                  </a:lnTo>
                  <a:lnTo>
                    <a:pt x="2829" y="7304"/>
                  </a:lnTo>
                  <a:lnTo>
                    <a:pt x="3335" y="7473"/>
                  </a:lnTo>
                  <a:lnTo>
                    <a:pt x="3884" y="7557"/>
                  </a:lnTo>
                  <a:lnTo>
                    <a:pt x="4433" y="7600"/>
                  </a:lnTo>
                  <a:lnTo>
                    <a:pt x="4855" y="7557"/>
                  </a:lnTo>
                  <a:lnTo>
                    <a:pt x="5277" y="7515"/>
                  </a:lnTo>
                  <a:lnTo>
                    <a:pt x="5699" y="7388"/>
                  </a:lnTo>
                  <a:lnTo>
                    <a:pt x="6121" y="7220"/>
                  </a:lnTo>
                  <a:lnTo>
                    <a:pt x="6544" y="7009"/>
                  </a:lnTo>
                  <a:lnTo>
                    <a:pt x="6924" y="6755"/>
                  </a:lnTo>
                  <a:lnTo>
                    <a:pt x="7303" y="6418"/>
                  </a:lnTo>
                  <a:lnTo>
                    <a:pt x="7683" y="6038"/>
                  </a:lnTo>
                  <a:lnTo>
                    <a:pt x="7894" y="5826"/>
                  </a:lnTo>
                  <a:lnTo>
                    <a:pt x="8063" y="5573"/>
                  </a:lnTo>
                  <a:lnTo>
                    <a:pt x="8232" y="5320"/>
                  </a:lnTo>
                  <a:lnTo>
                    <a:pt x="8359" y="5024"/>
                  </a:lnTo>
                  <a:lnTo>
                    <a:pt x="7979" y="5235"/>
                  </a:lnTo>
                  <a:lnTo>
                    <a:pt x="7599" y="5362"/>
                  </a:lnTo>
                  <a:lnTo>
                    <a:pt x="7177" y="5489"/>
                  </a:lnTo>
                  <a:lnTo>
                    <a:pt x="6797" y="5573"/>
                  </a:lnTo>
                  <a:lnTo>
                    <a:pt x="6755" y="5404"/>
                  </a:lnTo>
                  <a:lnTo>
                    <a:pt x="6628" y="5024"/>
                  </a:lnTo>
                  <a:lnTo>
                    <a:pt x="6544" y="4813"/>
                  </a:lnTo>
                  <a:lnTo>
                    <a:pt x="6417" y="4644"/>
                  </a:lnTo>
                  <a:lnTo>
                    <a:pt x="6290" y="4476"/>
                  </a:lnTo>
                  <a:lnTo>
                    <a:pt x="6079" y="4391"/>
                  </a:lnTo>
                  <a:lnTo>
                    <a:pt x="5868" y="4307"/>
                  </a:lnTo>
                  <a:lnTo>
                    <a:pt x="5657" y="4138"/>
                  </a:lnTo>
                  <a:lnTo>
                    <a:pt x="5151" y="3716"/>
                  </a:lnTo>
                  <a:lnTo>
                    <a:pt x="4686" y="3251"/>
                  </a:lnTo>
                  <a:lnTo>
                    <a:pt x="4306" y="2871"/>
                  </a:lnTo>
                  <a:lnTo>
                    <a:pt x="4180" y="2787"/>
                  </a:lnTo>
                  <a:lnTo>
                    <a:pt x="4011" y="2745"/>
                  </a:lnTo>
                  <a:lnTo>
                    <a:pt x="3800" y="2703"/>
                  </a:lnTo>
                  <a:lnTo>
                    <a:pt x="3546" y="2703"/>
                  </a:lnTo>
                  <a:lnTo>
                    <a:pt x="3040" y="2745"/>
                  </a:lnTo>
                  <a:lnTo>
                    <a:pt x="2533" y="2787"/>
                  </a:lnTo>
                  <a:lnTo>
                    <a:pt x="2069" y="2871"/>
                  </a:lnTo>
                  <a:lnTo>
                    <a:pt x="1731" y="2618"/>
                  </a:lnTo>
                  <a:lnTo>
                    <a:pt x="1436" y="2323"/>
                  </a:lnTo>
                  <a:lnTo>
                    <a:pt x="1225" y="1985"/>
                  </a:lnTo>
                  <a:lnTo>
                    <a:pt x="1056" y="1605"/>
                  </a:lnTo>
                  <a:lnTo>
                    <a:pt x="929" y="1225"/>
                  </a:lnTo>
                  <a:lnTo>
                    <a:pt x="845" y="803"/>
                  </a:lnTo>
                  <a:lnTo>
                    <a:pt x="845" y="42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4323425" y="2601025"/>
              <a:ext cx="208975" cy="190000"/>
            </a:xfrm>
            <a:custGeom>
              <a:avLst/>
              <a:gdLst/>
              <a:ahLst/>
              <a:cxnLst/>
              <a:rect l="l" t="t" r="r" b="b"/>
              <a:pathLst>
                <a:path w="8359" h="7600" fill="none" extrusionOk="0">
                  <a:moveTo>
                    <a:pt x="887" y="1"/>
                  </a:moveTo>
                  <a:lnTo>
                    <a:pt x="887" y="1"/>
                  </a:lnTo>
                  <a:lnTo>
                    <a:pt x="802" y="85"/>
                  </a:lnTo>
                  <a:lnTo>
                    <a:pt x="718" y="212"/>
                  </a:lnTo>
                  <a:lnTo>
                    <a:pt x="507" y="634"/>
                  </a:lnTo>
                  <a:lnTo>
                    <a:pt x="296" y="1225"/>
                  </a:lnTo>
                  <a:lnTo>
                    <a:pt x="127" y="1943"/>
                  </a:lnTo>
                  <a:lnTo>
                    <a:pt x="43" y="2787"/>
                  </a:lnTo>
                  <a:lnTo>
                    <a:pt x="0" y="3631"/>
                  </a:lnTo>
                  <a:lnTo>
                    <a:pt x="0" y="4053"/>
                  </a:lnTo>
                  <a:lnTo>
                    <a:pt x="43" y="4518"/>
                  </a:lnTo>
                  <a:lnTo>
                    <a:pt x="127" y="4940"/>
                  </a:lnTo>
                  <a:lnTo>
                    <a:pt x="211" y="5320"/>
                  </a:lnTo>
                  <a:lnTo>
                    <a:pt x="211" y="5320"/>
                  </a:lnTo>
                  <a:lnTo>
                    <a:pt x="591" y="5784"/>
                  </a:lnTo>
                  <a:lnTo>
                    <a:pt x="591" y="5784"/>
                  </a:lnTo>
                  <a:lnTo>
                    <a:pt x="887" y="6122"/>
                  </a:lnTo>
                  <a:lnTo>
                    <a:pt x="887" y="6122"/>
                  </a:lnTo>
                  <a:lnTo>
                    <a:pt x="1225" y="6375"/>
                  </a:lnTo>
                  <a:lnTo>
                    <a:pt x="1562" y="6671"/>
                  </a:lnTo>
                  <a:lnTo>
                    <a:pt x="1942" y="6882"/>
                  </a:lnTo>
                  <a:lnTo>
                    <a:pt x="2322" y="7093"/>
                  </a:lnTo>
                  <a:lnTo>
                    <a:pt x="2322" y="7093"/>
                  </a:lnTo>
                  <a:lnTo>
                    <a:pt x="2322" y="7093"/>
                  </a:lnTo>
                  <a:lnTo>
                    <a:pt x="2829" y="7304"/>
                  </a:lnTo>
                  <a:lnTo>
                    <a:pt x="3335" y="7473"/>
                  </a:lnTo>
                  <a:lnTo>
                    <a:pt x="3884" y="7557"/>
                  </a:lnTo>
                  <a:lnTo>
                    <a:pt x="4433" y="7600"/>
                  </a:lnTo>
                  <a:lnTo>
                    <a:pt x="4433" y="7600"/>
                  </a:lnTo>
                  <a:lnTo>
                    <a:pt x="4855" y="7557"/>
                  </a:lnTo>
                  <a:lnTo>
                    <a:pt x="5277" y="7515"/>
                  </a:lnTo>
                  <a:lnTo>
                    <a:pt x="5699" y="7388"/>
                  </a:lnTo>
                  <a:lnTo>
                    <a:pt x="6121" y="7220"/>
                  </a:lnTo>
                  <a:lnTo>
                    <a:pt x="6544" y="7009"/>
                  </a:lnTo>
                  <a:lnTo>
                    <a:pt x="6924" y="6755"/>
                  </a:lnTo>
                  <a:lnTo>
                    <a:pt x="7303" y="6418"/>
                  </a:lnTo>
                  <a:lnTo>
                    <a:pt x="7683" y="6038"/>
                  </a:lnTo>
                  <a:lnTo>
                    <a:pt x="7683" y="6038"/>
                  </a:lnTo>
                  <a:lnTo>
                    <a:pt x="7894" y="5826"/>
                  </a:lnTo>
                  <a:lnTo>
                    <a:pt x="8063" y="5573"/>
                  </a:lnTo>
                  <a:lnTo>
                    <a:pt x="8232" y="5320"/>
                  </a:lnTo>
                  <a:lnTo>
                    <a:pt x="8359" y="5024"/>
                  </a:lnTo>
                  <a:lnTo>
                    <a:pt x="8359" y="5024"/>
                  </a:lnTo>
                  <a:lnTo>
                    <a:pt x="7979" y="5235"/>
                  </a:lnTo>
                  <a:lnTo>
                    <a:pt x="7599" y="5362"/>
                  </a:lnTo>
                  <a:lnTo>
                    <a:pt x="7177" y="5489"/>
                  </a:lnTo>
                  <a:lnTo>
                    <a:pt x="6797" y="5573"/>
                  </a:lnTo>
                  <a:lnTo>
                    <a:pt x="6797" y="5573"/>
                  </a:lnTo>
                  <a:lnTo>
                    <a:pt x="6755" y="5404"/>
                  </a:lnTo>
                  <a:lnTo>
                    <a:pt x="6628" y="5024"/>
                  </a:lnTo>
                  <a:lnTo>
                    <a:pt x="6544" y="4813"/>
                  </a:lnTo>
                  <a:lnTo>
                    <a:pt x="6417" y="4644"/>
                  </a:lnTo>
                  <a:lnTo>
                    <a:pt x="6290" y="4476"/>
                  </a:lnTo>
                  <a:lnTo>
                    <a:pt x="6079" y="4391"/>
                  </a:lnTo>
                  <a:lnTo>
                    <a:pt x="6079" y="4391"/>
                  </a:lnTo>
                  <a:lnTo>
                    <a:pt x="5868" y="4307"/>
                  </a:lnTo>
                  <a:lnTo>
                    <a:pt x="5657" y="4138"/>
                  </a:lnTo>
                  <a:lnTo>
                    <a:pt x="5151" y="3716"/>
                  </a:lnTo>
                  <a:lnTo>
                    <a:pt x="4686" y="3251"/>
                  </a:lnTo>
                  <a:lnTo>
                    <a:pt x="4306" y="2871"/>
                  </a:lnTo>
                  <a:lnTo>
                    <a:pt x="4306" y="2871"/>
                  </a:lnTo>
                  <a:lnTo>
                    <a:pt x="4180" y="2787"/>
                  </a:lnTo>
                  <a:lnTo>
                    <a:pt x="4011" y="2745"/>
                  </a:lnTo>
                  <a:lnTo>
                    <a:pt x="3800" y="2703"/>
                  </a:lnTo>
                  <a:lnTo>
                    <a:pt x="3546" y="2703"/>
                  </a:lnTo>
                  <a:lnTo>
                    <a:pt x="3546" y="2703"/>
                  </a:lnTo>
                  <a:lnTo>
                    <a:pt x="3040" y="2745"/>
                  </a:lnTo>
                  <a:lnTo>
                    <a:pt x="2533" y="2787"/>
                  </a:lnTo>
                  <a:lnTo>
                    <a:pt x="2069" y="2871"/>
                  </a:lnTo>
                  <a:lnTo>
                    <a:pt x="2069" y="2871"/>
                  </a:lnTo>
                  <a:lnTo>
                    <a:pt x="1731" y="2618"/>
                  </a:lnTo>
                  <a:lnTo>
                    <a:pt x="1436" y="2323"/>
                  </a:lnTo>
                  <a:lnTo>
                    <a:pt x="1225" y="1985"/>
                  </a:lnTo>
                  <a:lnTo>
                    <a:pt x="1056" y="1605"/>
                  </a:lnTo>
                  <a:lnTo>
                    <a:pt x="929" y="1225"/>
                  </a:lnTo>
                  <a:lnTo>
                    <a:pt x="845" y="803"/>
                  </a:lnTo>
                  <a:lnTo>
                    <a:pt x="845" y="423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1"/>
            <p:cNvSpPr/>
            <p:nvPr/>
          </p:nvSpPr>
          <p:spPr>
            <a:xfrm>
              <a:off x="4432125" y="2610525"/>
              <a:ext cx="14800" cy="21150"/>
            </a:xfrm>
            <a:custGeom>
              <a:avLst/>
              <a:gdLst/>
              <a:ahLst/>
              <a:cxnLst/>
              <a:rect l="l" t="t" r="r" b="b"/>
              <a:pathLst>
                <a:path w="592" h="846" extrusionOk="0">
                  <a:moveTo>
                    <a:pt x="254" y="1"/>
                  </a:moveTo>
                  <a:lnTo>
                    <a:pt x="127" y="85"/>
                  </a:lnTo>
                  <a:lnTo>
                    <a:pt x="43" y="212"/>
                  </a:lnTo>
                  <a:lnTo>
                    <a:pt x="0" y="381"/>
                  </a:lnTo>
                  <a:lnTo>
                    <a:pt x="0" y="550"/>
                  </a:lnTo>
                  <a:lnTo>
                    <a:pt x="0" y="676"/>
                  </a:lnTo>
                  <a:lnTo>
                    <a:pt x="85" y="803"/>
                  </a:lnTo>
                  <a:lnTo>
                    <a:pt x="212" y="845"/>
                  </a:lnTo>
                  <a:lnTo>
                    <a:pt x="296" y="845"/>
                  </a:lnTo>
                  <a:lnTo>
                    <a:pt x="423" y="761"/>
                  </a:lnTo>
                  <a:lnTo>
                    <a:pt x="507" y="634"/>
                  </a:lnTo>
                  <a:lnTo>
                    <a:pt x="549" y="465"/>
                  </a:lnTo>
                  <a:lnTo>
                    <a:pt x="591" y="296"/>
                  </a:lnTo>
                  <a:lnTo>
                    <a:pt x="549" y="170"/>
                  </a:lnTo>
                  <a:lnTo>
                    <a:pt x="465" y="43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1"/>
            <p:cNvSpPr/>
            <p:nvPr/>
          </p:nvSpPr>
          <p:spPr>
            <a:xfrm>
              <a:off x="4500725" y="2623200"/>
              <a:ext cx="14800" cy="22175"/>
            </a:xfrm>
            <a:custGeom>
              <a:avLst/>
              <a:gdLst/>
              <a:ahLst/>
              <a:cxnLst/>
              <a:rect l="l" t="t" r="r" b="b"/>
              <a:pathLst>
                <a:path w="592" h="887" extrusionOk="0">
                  <a:moveTo>
                    <a:pt x="254" y="0"/>
                  </a:moveTo>
                  <a:lnTo>
                    <a:pt x="169" y="85"/>
                  </a:lnTo>
                  <a:lnTo>
                    <a:pt x="85" y="211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43" y="718"/>
                  </a:lnTo>
                  <a:lnTo>
                    <a:pt x="127" y="845"/>
                  </a:lnTo>
                  <a:lnTo>
                    <a:pt x="211" y="887"/>
                  </a:lnTo>
                  <a:lnTo>
                    <a:pt x="338" y="887"/>
                  </a:lnTo>
                  <a:lnTo>
                    <a:pt x="465" y="802"/>
                  </a:lnTo>
                  <a:lnTo>
                    <a:pt x="549" y="676"/>
                  </a:lnTo>
                  <a:lnTo>
                    <a:pt x="591" y="507"/>
                  </a:lnTo>
                  <a:lnTo>
                    <a:pt x="591" y="338"/>
                  </a:lnTo>
                  <a:lnTo>
                    <a:pt x="549" y="169"/>
                  </a:lnTo>
                  <a:lnTo>
                    <a:pt x="507" y="4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4466950" y="2631650"/>
              <a:ext cx="30625" cy="61225"/>
            </a:xfrm>
            <a:custGeom>
              <a:avLst/>
              <a:gdLst/>
              <a:ahLst/>
              <a:cxnLst/>
              <a:rect l="l" t="t" r="r" b="b"/>
              <a:pathLst>
                <a:path w="1225" h="2449" extrusionOk="0">
                  <a:moveTo>
                    <a:pt x="423" y="0"/>
                  </a:moveTo>
                  <a:lnTo>
                    <a:pt x="1" y="2322"/>
                  </a:lnTo>
                  <a:lnTo>
                    <a:pt x="296" y="2406"/>
                  </a:lnTo>
                  <a:lnTo>
                    <a:pt x="592" y="2449"/>
                  </a:lnTo>
                  <a:lnTo>
                    <a:pt x="929" y="2406"/>
                  </a:lnTo>
                  <a:lnTo>
                    <a:pt x="1225" y="2322"/>
                  </a:lnTo>
                  <a:lnTo>
                    <a:pt x="971" y="1731"/>
                  </a:lnTo>
                  <a:lnTo>
                    <a:pt x="760" y="1182"/>
                  </a:lnTo>
                  <a:lnTo>
                    <a:pt x="592" y="591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D5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4414175" y="2577825"/>
              <a:ext cx="34850" cy="15850"/>
            </a:xfrm>
            <a:custGeom>
              <a:avLst/>
              <a:gdLst/>
              <a:ahLst/>
              <a:cxnLst/>
              <a:rect l="l" t="t" r="r" b="b"/>
              <a:pathLst>
                <a:path w="1394" h="634" extrusionOk="0">
                  <a:moveTo>
                    <a:pt x="972" y="0"/>
                  </a:moveTo>
                  <a:lnTo>
                    <a:pt x="634" y="85"/>
                  </a:lnTo>
                  <a:lnTo>
                    <a:pt x="296" y="211"/>
                  </a:lnTo>
                  <a:lnTo>
                    <a:pt x="43" y="422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212" y="633"/>
                  </a:lnTo>
                  <a:lnTo>
                    <a:pt x="465" y="465"/>
                  </a:lnTo>
                  <a:lnTo>
                    <a:pt x="676" y="338"/>
                  </a:lnTo>
                  <a:lnTo>
                    <a:pt x="972" y="296"/>
                  </a:lnTo>
                  <a:lnTo>
                    <a:pt x="1352" y="296"/>
                  </a:lnTo>
                  <a:lnTo>
                    <a:pt x="1394" y="211"/>
                  </a:lnTo>
                  <a:lnTo>
                    <a:pt x="1394" y="85"/>
                  </a:lnTo>
                  <a:lnTo>
                    <a:pt x="1309" y="4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4514450" y="2585200"/>
              <a:ext cx="26400" cy="30625"/>
            </a:xfrm>
            <a:custGeom>
              <a:avLst/>
              <a:gdLst/>
              <a:ahLst/>
              <a:cxnLst/>
              <a:rect l="l" t="t" r="r" b="b"/>
              <a:pathLst>
                <a:path w="1056" h="1225" extrusionOk="0">
                  <a:moveTo>
                    <a:pt x="211" y="1"/>
                  </a:moveTo>
                  <a:lnTo>
                    <a:pt x="85" y="43"/>
                  </a:lnTo>
                  <a:lnTo>
                    <a:pt x="0" y="127"/>
                  </a:lnTo>
                  <a:lnTo>
                    <a:pt x="42" y="212"/>
                  </a:lnTo>
                  <a:lnTo>
                    <a:pt x="127" y="296"/>
                  </a:lnTo>
                  <a:lnTo>
                    <a:pt x="338" y="423"/>
                  </a:lnTo>
                  <a:lnTo>
                    <a:pt x="549" y="634"/>
                  </a:lnTo>
                  <a:lnTo>
                    <a:pt x="718" y="845"/>
                  </a:lnTo>
                  <a:lnTo>
                    <a:pt x="802" y="1098"/>
                  </a:lnTo>
                  <a:lnTo>
                    <a:pt x="844" y="1183"/>
                  </a:lnTo>
                  <a:lnTo>
                    <a:pt x="887" y="1225"/>
                  </a:lnTo>
                  <a:lnTo>
                    <a:pt x="971" y="1183"/>
                  </a:lnTo>
                  <a:lnTo>
                    <a:pt x="1056" y="1140"/>
                  </a:lnTo>
                  <a:lnTo>
                    <a:pt x="1056" y="1014"/>
                  </a:lnTo>
                  <a:lnTo>
                    <a:pt x="929" y="676"/>
                  </a:lnTo>
                  <a:lnTo>
                    <a:pt x="760" y="423"/>
                  </a:lnTo>
                  <a:lnTo>
                    <a:pt x="507" y="170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1"/>
            <p:cNvSpPr/>
            <p:nvPr/>
          </p:nvSpPr>
          <p:spPr>
            <a:xfrm>
              <a:off x="4286475" y="2497600"/>
              <a:ext cx="93950" cy="136175"/>
            </a:xfrm>
            <a:custGeom>
              <a:avLst/>
              <a:gdLst/>
              <a:ahLst/>
              <a:cxnLst/>
              <a:rect l="l" t="t" r="r" b="b"/>
              <a:pathLst>
                <a:path w="3758" h="5447" extrusionOk="0">
                  <a:moveTo>
                    <a:pt x="1267" y="1"/>
                  </a:moveTo>
                  <a:lnTo>
                    <a:pt x="1014" y="43"/>
                  </a:lnTo>
                  <a:lnTo>
                    <a:pt x="719" y="170"/>
                  </a:lnTo>
                  <a:lnTo>
                    <a:pt x="381" y="423"/>
                  </a:lnTo>
                  <a:lnTo>
                    <a:pt x="254" y="592"/>
                  </a:lnTo>
                  <a:lnTo>
                    <a:pt x="170" y="845"/>
                  </a:lnTo>
                  <a:lnTo>
                    <a:pt x="85" y="1098"/>
                  </a:lnTo>
                  <a:lnTo>
                    <a:pt x="43" y="1394"/>
                  </a:lnTo>
                  <a:lnTo>
                    <a:pt x="1" y="1689"/>
                  </a:lnTo>
                  <a:lnTo>
                    <a:pt x="1" y="2027"/>
                  </a:lnTo>
                  <a:lnTo>
                    <a:pt x="85" y="2745"/>
                  </a:lnTo>
                  <a:lnTo>
                    <a:pt x="296" y="3505"/>
                  </a:lnTo>
                  <a:lnTo>
                    <a:pt x="592" y="4222"/>
                  </a:lnTo>
                  <a:lnTo>
                    <a:pt x="761" y="4560"/>
                  </a:lnTo>
                  <a:lnTo>
                    <a:pt x="930" y="4898"/>
                  </a:lnTo>
                  <a:lnTo>
                    <a:pt x="1183" y="5193"/>
                  </a:lnTo>
                  <a:lnTo>
                    <a:pt x="1394" y="5447"/>
                  </a:lnTo>
                  <a:lnTo>
                    <a:pt x="2280" y="4560"/>
                  </a:lnTo>
                  <a:lnTo>
                    <a:pt x="2914" y="3716"/>
                  </a:lnTo>
                  <a:lnTo>
                    <a:pt x="3167" y="3378"/>
                  </a:lnTo>
                  <a:lnTo>
                    <a:pt x="3378" y="2998"/>
                  </a:lnTo>
                  <a:lnTo>
                    <a:pt x="3547" y="2703"/>
                  </a:lnTo>
                  <a:lnTo>
                    <a:pt x="3674" y="2407"/>
                  </a:lnTo>
                  <a:lnTo>
                    <a:pt x="3758" y="2112"/>
                  </a:lnTo>
                  <a:lnTo>
                    <a:pt x="3758" y="1858"/>
                  </a:lnTo>
                  <a:lnTo>
                    <a:pt x="3758" y="1605"/>
                  </a:lnTo>
                  <a:lnTo>
                    <a:pt x="3674" y="1394"/>
                  </a:lnTo>
                  <a:lnTo>
                    <a:pt x="3589" y="1183"/>
                  </a:lnTo>
                  <a:lnTo>
                    <a:pt x="3420" y="1014"/>
                  </a:lnTo>
                  <a:lnTo>
                    <a:pt x="3251" y="845"/>
                  </a:lnTo>
                  <a:lnTo>
                    <a:pt x="2998" y="719"/>
                  </a:lnTo>
                  <a:lnTo>
                    <a:pt x="2238" y="296"/>
                  </a:lnTo>
                  <a:lnTo>
                    <a:pt x="1901" y="128"/>
                  </a:lnTo>
                  <a:lnTo>
                    <a:pt x="1563" y="43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4276975" y="2592600"/>
              <a:ext cx="68625" cy="93950"/>
            </a:xfrm>
            <a:custGeom>
              <a:avLst/>
              <a:gdLst/>
              <a:ahLst/>
              <a:cxnLst/>
              <a:rect l="l" t="t" r="r" b="b"/>
              <a:pathLst>
                <a:path w="2745" h="3758" extrusionOk="0">
                  <a:moveTo>
                    <a:pt x="1267" y="0"/>
                  </a:moveTo>
                  <a:lnTo>
                    <a:pt x="930" y="42"/>
                  </a:lnTo>
                  <a:lnTo>
                    <a:pt x="676" y="169"/>
                  </a:lnTo>
                  <a:lnTo>
                    <a:pt x="423" y="338"/>
                  </a:lnTo>
                  <a:lnTo>
                    <a:pt x="212" y="591"/>
                  </a:lnTo>
                  <a:lnTo>
                    <a:pt x="85" y="887"/>
                  </a:lnTo>
                  <a:lnTo>
                    <a:pt x="1" y="1182"/>
                  </a:lnTo>
                  <a:lnTo>
                    <a:pt x="1" y="1520"/>
                  </a:lnTo>
                  <a:lnTo>
                    <a:pt x="43" y="1815"/>
                  </a:lnTo>
                  <a:lnTo>
                    <a:pt x="85" y="2111"/>
                  </a:lnTo>
                  <a:lnTo>
                    <a:pt x="212" y="2364"/>
                  </a:lnTo>
                  <a:lnTo>
                    <a:pt x="296" y="2617"/>
                  </a:lnTo>
                  <a:lnTo>
                    <a:pt x="465" y="2871"/>
                  </a:lnTo>
                  <a:lnTo>
                    <a:pt x="634" y="3082"/>
                  </a:lnTo>
                  <a:lnTo>
                    <a:pt x="803" y="3293"/>
                  </a:lnTo>
                  <a:lnTo>
                    <a:pt x="1014" y="3504"/>
                  </a:lnTo>
                  <a:lnTo>
                    <a:pt x="1310" y="3673"/>
                  </a:lnTo>
                  <a:lnTo>
                    <a:pt x="1605" y="3757"/>
                  </a:lnTo>
                  <a:lnTo>
                    <a:pt x="1858" y="3757"/>
                  </a:lnTo>
                  <a:lnTo>
                    <a:pt x="2112" y="3631"/>
                  </a:lnTo>
                  <a:lnTo>
                    <a:pt x="2365" y="3462"/>
                  </a:lnTo>
                  <a:lnTo>
                    <a:pt x="2534" y="3208"/>
                  </a:lnTo>
                  <a:lnTo>
                    <a:pt x="2660" y="2913"/>
                  </a:lnTo>
                  <a:lnTo>
                    <a:pt x="2745" y="2575"/>
                  </a:lnTo>
                  <a:lnTo>
                    <a:pt x="2745" y="2238"/>
                  </a:lnTo>
                  <a:lnTo>
                    <a:pt x="2745" y="1858"/>
                  </a:lnTo>
                  <a:lnTo>
                    <a:pt x="2703" y="1478"/>
                  </a:lnTo>
                  <a:lnTo>
                    <a:pt x="2576" y="1098"/>
                  </a:lnTo>
                  <a:lnTo>
                    <a:pt x="2407" y="760"/>
                  </a:lnTo>
                  <a:lnTo>
                    <a:pt x="2196" y="465"/>
                  </a:lnTo>
                  <a:lnTo>
                    <a:pt x="1943" y="211"/>
                  </a:lnTo>
                  <a:lnTo>
                    <a:pt x="1774" y="127"/>
                  </a:lnTo>
                  <a:lnTo>
                    <a:pt x="1605" y="85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4408900" y="2691800"/>
              <a:ext cx="45400" cy="38025"/>
            </a:xfrm>
            <a:custGeom>
              <a:avLst/>
              <a:gdLst/>
              <a:ahLst/>
              <a:cxnLst/>
              <a:rect l="l" t="t" r="r" b="b"/>
              <a:pathLst>
                <a:path w="1816" h="1521" extrusionOk="0">
                  <a:moveTo>
                    <a:pt x="43" y="0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43" y="85"/>
                  </a:lnTo>
                  <a:lnTo>
                    <a:pt x="338" y="127"/>
                  </a:lnTo>
                  <a:lnTo>
                    <a:pt x="592" y="254"/>
                  </a:lnTo>
                  <a:lnTo>
                    <a:pt x="845" y="380"/>
                  </a:lnTo>
                  <a:lnTo>
                    <a:pt x="1098" y="549"/>
                  </a:lnTo>
                  <a:lnTo>
                    <a:pt x="1267" y="760"/>
                  </a:lnTo>
                  <a:lnTo>
                    <a:pt x="1436" y="971"/>
                  </a:lnTo>
                  <a:lnTo>
                    <a:pt x="1605" y="1225"/>
                  </a:lnTo>
                  <a:lnTo>
                    <a:pt x="1732" y="1478"/>
                  </a:lnTo>
                  <a:lnTo>
                    <a:pt x="1732" y="1520"/>
                  </a:lnTo>
                  <a:lnTo>
                    <a:pt x="1774" y="1520"/>
                  </a:lnTo>
                  <a:lnTo>
                    <a:pt x="1816" y="1478"/>
                  </a:lnTo>
                  <a:lnTo>
                    <a:pt x="1816" y="1436"/>
                  </a:lnTo>
                  <a:lnTo>
                    <a:pt x="1689" y="1182"/>
                  </a:lnTo>
                  <a:lnTo>
                    <a:pt x="1520" y="929"/>
                  </a:lnTo>
                  <a:lnTo>
                    <a:pt x="1352" y="676"/>
                  </a:lnTo>
                  <a:lnTo>
                    <a:pt x="1141" y="465"/>
                  </a:lnTo>
                  <a:lnTo>
                    <a:pt x="887" y="296"/>
                  </a:lnTo>
                  <a:lnTo>
                    <a:pt x="634" y="169"/>
                  </a:lnTo>
                  <a:lnTo>
                    <a:pt x="338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4265375" y="2426900"/>
              <a:ext cx="321900" cy="163600"/>
            </a:xfrm>
            <a:custGeom>
              <a:avLst/>
              <a:gdLst/>
              <a:ahLst/>
              <a:cxnLst/>
              <a:rect l="l" t="t" r="r" b="b"/>
              <a:pathLst>
                <a:path w="12876" h="6544" extrusionOk="0">
                  <a:moveTo>
                    <a:pt x="4644" y="1"/>
                  </a:moveTo>
                  <a:lnTo>
                    <a:pt x="4180" y="85"/>
                  </a:lnTo>
                  <a:lnTo>
                    <a:pt x="3758" y="169"/>
                  </a:lnTo>
                  <a:lnTo>
                    <a:pt x="3336" y="254"/>
                  </a:lnTo>
                  <a:lnTo>
                    <a:pt x="2913" y="423"/>
                  </a:lnTo>
                  <a:lnTo>
                    <a:pt x="2533" y="549"/>
                  </a:lnTo>
                  <a:lnTo>
                    <a:pt x="2154" y="718"/>
                  </a:lnTo>
                  <a:lnTo>
                    <a:pt x="1816" y="929"/>
                  </a:lnTo>
                  <a:lnTo>
                    <a:pt x="1520" y="1098"/>
                  </a:lnTo>
                  <a:lnTo>
                    <a:pt x="1267" y="1309"/>
                  </a:lnTo>
                  <a:lnTo>
                    <a:pt x="1056" y="1520"/>
                  </a:lnTo>
                  <a:lnTo>
                    <a:pt x="887" y="1816"/>
                  </a:lnTo>
                  <a:lnTo>
                    <a:pt x="718" y="2153"/>
                  </a:lnTo>
                  <a:lnTo>
                    <a:pt x="592" y="2449"/>
                  </a:lnTo>
                  <a:lnTo>
                    <a:pt x="549" y="2787"/>
                  </a:lnTo>
                  <a:lnTo>
                    <a:pt x="507" y="3124"/>
                  </a:lnTo>
                  <a:lnTo>
                    <a:pt x="549" y="3462"/>
                  </a:lnTo>
                  <a:lnTo>
                    <a:pt x="592" y="3800"/>
                  </a:lnTo>
                  <a:lnTo>
                    <a:pt x="718" y="4138"/>
                  </a:lnTo>
                  <a:lnTo>
                    <a:pt x="1" y="4011"/>
                  </a:lnTo>
                  <a:lnTo>
                    <a:pt x="127" y="4264"/>
                  </a:lnTo>
                  <a:lnTo>
                    <a:pt x="296" y="4560"/>
                  </a:lnTo>
                  <a:lnTo>
                    <a:pt x="592" y="4897"/>
                  </a:lnTo>
                  <a:lnTo>
                    <a:pt x="760" y="5066"/>
                  </a:lnTo>
                  <a:lnTo>
                    <a:pt x="1014" y="5235"/>
                  </a:lnTo>
                  <a:lnTo>
                    <a:pt x="1267" y="5362"/>
                  </a:lnTo>
                  <a:lnTo>
                    <a:pt x="1605" y="5531"/>
                  </a:lnTo>
                  <a:lnTo>
                    <a:pt x="1942" y="5657"/>
                  </a:lnTo>
                  <a:lnTo>
                    <a:pt x="2365" y="5784"/>
                  </a:lnTo>
                  <a:lnTo>
                    <a:pt x="2829" y="5868"/>
                  </a:lnTo>
                  <a:lnTo>
                    <a:pt x="3378" y="5911"/>
                  </a:lnTo>
                  <a:lnTo>
                    <a:pt x="3969" y="5911"/>
                  </a:lnTo>
                  <a:lnTo>
                    <a:pt x="4264" y="5868"/>
                  </a:lnTo>
                  <a:lnTo>
                    <a:pt x="4560" y="5826"/>
                  </a:lnTo>
                  <a:lnTo>
                    <a:pt x="5151" y="5615"/>
                  </a:lnTo>
                  <a:lnTo>
                    <a:pt x="5657" y="5320"/>
                  </a:lnTo>
                  <a:lnTo>
                    <a:pt x="6122" y="4940"/>
                  </a:lnTo>
                  <a:lnTo>
                    <a:pt x="6544" y="4517"/>
                  </a:lnTo>
                  <a:lnTo>
                    <a:pt x="6713" y="4264"/>
                  </a:lnTo>
                  <a:lnTo>
                    <a:pt x="6839" y="4011"/>
                  </a:lnTo>
                  <a:lnTo>
                    <a:pt x="6966" y="3715"/>
                  </a:lnTo>
                  <a:lnTo>
                    <a:pt x="7093" y="3420"/>
                  </a:lnTo>
                  <a:lnTo>
                    <a:pt x="7768" y="3504"/>
                  </a:lnTo>
                  <a:lnTo>
                    <a:pt x="8359" y="3631"/>
                  </a:lnTo>
                  <a:lnTo>
                    <a:pt x="8866" y="3800"/>
                  </a:lnTo>
                  <a:lnTo>
                    <a:pt x="9330" y="4011"/>
                  </a:lnTo>
                  <a:lnTo>
                    <a:pt x="9668" y="4264"/>
                  </a:lnTo>
                  <a:lnTo>
                    <a:pt x="9963" y="4517"/>
                  </a:lnTo>
                  <a:lnTo>
                    <a:pt x="10216" y="4771"/>
                  </a:lnTo>
                  <a:lnTo>
                    <a:pt x="10385" y="5066"/>
                  </a:lnTo>
                  <a:lnTo>
                    <a:pt x="10554" y="5362"/>
                  </a:lnTo>
                  <a:lnTo>
                    <a:pt x="10639" y="5615"/>
                  </a:lnTo>
                  <a:lnTo>
                    <a:pt x="10765" y="6079"/>
                  </a:lnTo>
                  <a:lnTo>
                    <a:pt x="10765" y="6417"/>
                  </a:lnTo>
                  <a:lnTo>
                    <a:pt x="10765" y="6544"/>
                  </a:lnTo>
                  <a:lnTo>
                    <a:pt x="11103" y="6417"/>
                  </a:lnTo>
                  <a:lnTo>
                    <a:pt x="11356" y="6248"/>
                  </a:lnTo>
                  <a:lnTo>
                    <a:pt x="11567" y="5995"/>
                  </a:lnTo>
                  <a:lnTo>
                    <a:pt x="11736" y="5742"/>
                  </a:lnTo>
                  <a:lnTo>
                    <a:pt x="11863" y="5488"/>
                  </a:lnTo>
                  <a:lnTo>
                    <a:pt x="11947" y="5151"/>
                  </a:lnTo>
                  <a:lnTo>
                    <a:pt x="11989" y="4855"/>
                  </a:lnTo>
                  <a:lnTo>
                    <a:pt x="11989" y="4560"/>
                  </a:lnTo>
                  <a:lnTo>
                    <a:pt x="11989" y="3969"/>
                  </a:lnTo>
                  <a:lnTo>
                    <a:pt x="11947" y="3462"/>
                  </a:lnTo>
                  <a:lnTo>
                    <a:pt x="11863" y="2956"/>
                  </a:lnTo>
                  <a:lnTo>
                    <a:pt x="12158" y="3335"/>
                  </a:lnTo>
                  <a:lnTo>
                    <a:pt x="12369" y="3715"/>
                  </a:lnTo>
                  <a:lnTo>
                    <a:pt x="12496" y="4011"/>
                  </a:lnTo>
                  <a:lnTo>
                    <a:pt x="12538" y="4306"/>
                  </a:lnTo>
                  <a:lnTo>
                    <a:pt x="12538" y="4560"/>
                  </a:lnTo>
                  <a:lnTo>
                    <a:pt x="12496" y="4729"/>
                  </a:lnTo>
                  <a:lnTo>
                    <a:pt x="12454" y="4855"/>
                  </a:lnTo>
                  <a:lnTo>
                    <a:pt x="12454" y="4855"/>
                  </a:lnTo>
                  <a:lnTo>
                    <a:pt x="12538" y="4813"/>
                  </a:lnTo>
                  <a:lnTo>
                    <a:pt x="12665" y="4602"/>
                  </a:lnTo>
                  <a:lnTo>
                    <a:pt x="12792" y="4306"/>
                  </a:lnTo>
                  <a:lnTo>
                    <a:pt x="12834" y="4095"/>
                  </a:lnTo>
                  <a:lnTo>
                    <a:pt x="12876" y="3884"/>
                  </a:lnTo>
                  <a:lnTo>
                    <a:pt x="12876" y="3631"/>
                  </a:lnTo>
                  <a:lnTo>
                    <a:pt x="12834" y="3378"/>
                  </a:lnTo>
                  <a:lnTo>
                    <a:pt x="12749" y="3082"/>
                  </a:lnTo>
                  <a:lnTo>
                    <a:pt x="12580" y="2744"/>
                  </a:lnTo>
                  <a:lnTo>
                    <a:pt x="12369" y="2407"/>
                  </a:lnTo>
                  <a:lnTo>
                    <a:pt x="12074" y="2069"/>
                  </a:lnTo>
                  <a:lnTo>
                    <a:pt x="11694" y="1689"/>
                  </a:lnTo>
                  <a:lnTo>
                    <a:pt x="11230" y="1267"/>
                  </a:lnTo>
                  <a:lnTo>
                    <a:pt x="10892" y="1056"/>
                  </a:lnTo>
                  <a:lnTo>
                    <a:pt x="10554" y="845"/>
                  </a:lnTo>
                  <a:lnTo>
                    <a:pt x="10216" y="676"/>
                  </a:lnTo>
                  <a:lnTo>
                    <a:pt x="9879" y="549"/>
                  </a:lnTo>
                  <a:lnTo>
                    <a:pt x="9541" y="465"/>
                  </a:lnTo>
                  <a:lnTo>
                    <a:pt x="9203" y="380"/>
                  </a:lnTo>
                  <a:lnTo>
                    <a:pt x="8570" y="296"/>
                  </a:lnTo>
                  <a:lnTo>
                    <a:pt x="8021" y="296"/>
                  </a:lnTo>
                  <a:lnTo>
                    <a:pt x="7599" y="338"/>
                  </a:lnTo>
                  <a:lnTo>
                    <a:pt x="7219" y="380"/>
                  </a:lnTo>
                  <a:lnTo>
                    <a:pt x="6839" y="212"/>
                  </a:lnTo>
                  <a:lnTo>
                    <a:pt x="6417" y="127"/>
                  </a:lnTo>
                  <a:lnTo>
                    <a:pt x="5995" y="43"/>
                  </a:lnTo>
                  <a:lnTo>
                    <a:pt x="553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4178825" y="2927150"/>
              <a:ext cx="224825" cy="240650"/>
            </a:xfrm>
            <a:custGeom>
              <a:avLst/>
              <a:gdLst/>
              <a:ahLst/>
              <a:cxnLst/>
              <a:rect l="l" t="t" r="r" b="b"/>
              <a:pathLst>
                <a:path w="8993" h="9626" extrusionOk="0">
                  <a:moveTo>
                    <a:pt x="212" y="0"/>
                  </a:moveTo>
                  <a:lnTo>
                    <a:pt x="170" y="422"/>
                  </a:lnTo>
                  <a:lnTo>
                    <a:pt x="43" y="2026"/>
                  </a:lnTo>
                  <a:lnTo>
                    <a:pt x="1" y="2913"/>
                  </a:lnTo>
                  <a:lnTo>
                    <a:pt x="1" y="3757"/>
                  </a:lnTo>
                  <a:lnTo>
                    <a:pt x="43" y="4602"/>
                  </a:lnTo>
                  <a:lnTo>
                    <a:pt x="128" y="5361"/>
                  </a:lnTo>
                  <a:lnTo>
                    <a:pt x="212" y="5699"/>
                  </a:lnTo>
                  <a:lnTo>
                    <a:pt x="296" y="5995"/>
                  </a:lnTo>
                  <a:lnTo>
                    <a:pt x="381" y="6290"/>
                  </a:lnTo>
                  <a:lnTo>
                    <a:pt x="550" y="6543"/>
                  </a:lnTo>
                  <a:lnTo>
                    <a:pt x="719" y="6754"/>
                  </a:lnTo>
                  <a:lnTo>
                    <a:pt x="1014" y="6966"/>
                  </a:lnTo>
                  <a:lnTo>
                    <a:pt x="1394" y="7177"/>
                  </a:lnTo>
                  <a:lnTo>
                    <a:pt x="1816" y="7430"/>
                  </a:lnTo>
                  <a:lnTo>
                    <a:pt x="2829" y="7852"/>
                  </a:lnTo>
                  <a:lnTo>
                    <a:pt x="3927" y="8232"/>
                  </a:lnTo>
                  <a:lnTo>
                    <a:pt x="4940" y="8570"/>
                  </a:lnTo>
                  <a:lnTo>
                    <a:pt x="5827" y="8823"/>
                  </a:lnTo>
                  <a:lnTo>
                    <a:pt x="6713" y="9034"/>
                  </a:lnTo>
                  <a:lnTo>
                    <a:pt x="6629" y="9414"/>
                  </a:lnTo>
                  <a:lnTo>
                    <a:pt x="7600" y="9625"/>
                  </a:lnTo>
                  <a:lnTo>
                    <a:pt x="7980" y="9498"/>
                  </a:lnTo>
                  <a:lnTo>
                    <a:pt x="8359" y="9287"/>
                  </a:lnTo>
                  <a:lnTo>
                    <a:pt x="8697" y="9034"/>
                  </a:lnTo>
                  <a:lnTo>
                    <a:pt x="8993" y="8739"/>
                  </a:lnTo>
                  <a:lnTo>
                    <a:pt x="7177" y="8527"/>
                  </a:lnTo>
                  <a:lnTo>
                    <a:pt x="6207" y="8401"/>
                  </a:lnTo>
                  <a:lnTo>
                    <a:pt x="5320" y="8232"/>
                  </a:lnTo>
                  <a:lnTo>
                    <a:pt x="4476" y="8021"/>
                  </a:lnTo>
                  <a:lnTo>
                    <a:pt x="3716" y="7768"/>
                  </a:lnTo>
                  <a:lnTo>
                    <a:pt x="3420" y="7641"/>
                  </a:lnTo>
                  <a:lnTo>
                    <a:pt x="3167" y="7514"/>
                  </a:lnTo>
                  <a:lnTo>
                    <a:pt x="2914" y="7345"/>
                  </a:lnTo>
                  <a:lnTo>
                    <a:pt x="2745" y="7219"/>
                  </a:lnTo>
                  <a:lnTo>
                    <a:pt x="2534" y="6881"/>
                  </a:lnTo>
                  <a:lnTo>
                    <a:pt x="2281" y="6501"/>
                  </a:lnTo>
                  <a:lnTo>
                    <a:pt x="2069" y="6037"/>
                  </a:lnTo>
                  <a:lnTo>
                    <a:pt x="1816" y="5488"/>
                  </a:lnTo>
                  <a:lnTo>
                    <a:pt x="1394" y="4348"/>
                  </a:lnTo>
                  <a:lnTo>
                    <a:pt x="1014" y="3124"/>
                  </a:lnTo>
                  <a:lnTo>
                    <a:pt x="676" y="1984"/>
                  </a:lnTo>
                  <a:lnTo>
                    <a:pt x="423" y="97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1"/>
            <p:cNvSpPr/>
            <p:nvPr/>
          </p:nvSpPr>
          <p:spPr>
            <a:xfrm>
              <a:off x="4178825" y="2927150"/>
              <a:ext cx="224825" cy="240650"/>
            </a:xfrm>
            <a:custGeom>
              <a:avLst/>
              <a:gdLst/>
              <a:ahLst/>
              <a:cxnLst/>
              <a:rect l="l" t="t" r="r" b="b"/>
              <a:pathLst>
                <a:path w="8993" h="9626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43" y="2026"/>
                  </a:lnTo>
                  <a:lnTo>
                    <a:pt x="1" y="2913"/>
                  </a:lnTo>
                  <a:lnTo>
                    <a:pt x="1" y="3757"/>
                  </a:lnTo>
                  <a:lnTo>
                    <a:pt x="43" y="4602"/>
                  </a:lnTo>
                  <a:lnTo>
                    <a:pt x="128" y="5361"/>
                  </a:lnTo>
                  <a:lnTo>
                    <a:pt x="212" y="5699"/>
                  </a:lnTo>
                  <a:lnTo>
                    <a:pt x="296" y="5995"/>
                  </a:lnTo>
                  <a:lnTo>
                    <a:pt x="381" y="6290"/>
                  </a:lnTo>
                  <a:lnTo>
                    <a:pt x="550" y="6543"/>
                  </a:lnTo>
                  <a:lnTo>
                    <a:pt x="550" y="6543"/>
                  </a:lnTo>
                  <a:lnTo>
                    <a:pt x="719" y="6754"/>
                  </a:lnTo>
                  <a:lnTo>
                    <a:pt x="1014" y="6966"/>
                  </a:lnTo>
                  <a:lnTo>
                    <a:pt x="1394" y="7177"/>
                  </a:lnTo>
                  <a:lnTo>
                    <a:pt x="1816" y="7430"/>
                  </a:lnTo>
                  <a:lnTo>
                    <a:pt x="2829" y="7852"/>
                  </a:lnTo>
                  <a:lnTo>
                    <a:pt x="3927" y="8232"/>
                  </a:lnTo>
                  <a:lnTo>
                    <a:pt x="4940" y="8570"/>
                  </a:lnTo>
                  <a:lnTo>
                    <a:pt x="5827" y="8823"/>
                  </a:lnTo>
                  <a:lnTo>
                    <a:pt x="6713" y="9034"/>
                  </a:lnTo>
                  <a:lnTo>
                    <a:pt x="6629" y="9414"/>
                  </a:lnTo>
                  <a:lnTo>
                    <a:pt x="7600" y="9625"/>
                  </a:lnTo>
                  <a:lnTo>
                    <a:pt x="7600" y="9625"/>
                  </a:lnTo>
                  <a:lnTo>
                    <a:pt x="7980" y="9498"/>
                  </a:lnTo>
                  <a:lnTo>
                    <a:pt x="8359" y="9287"/>
                  </a:lnTo>
                  <a:lnTo>
                    <a:pt x="8697" y="9034"/>
                  </a:lnTo>
                  <a:lnTo>
                    <a:pt x="8993" y="8739"/>
                  </a:lnTo>
                  <a:lnTo>
                    <a:pt x="8993" y="8739"/>
                  </a:lnTo>
                  <a:lnTo>
                    <a:pt x="7177" y="8527"/>
                  </a:lnTo>
                  <a:lnTo>
                    <a:pt x="6207" y="8401"/>
                  </a:lnTo>
                  <a:lnTo>
                    <a:pt x="5320" y="8232"/>
                  </a:lnTo>
                  <a:lnTo>
                    <a:pt x="4476" y="8021"/>
                  </a:lnTo>
                  <a:lnTo>
                    <a:pt x="3716" y="7768"/>
                  </a:lnTo>
                  <a:lnTo>
                    <a:pt x="3420" y="7641"/>
                  </a:lnTo>
                  <a:lnTo>
                    <a:pt x="3167" y="7514"/>
                  </a:lnTo>
                  <a:lnTo>
                    <a:pt x="2914" y="7345"/>
                  </a:lnTo>
                  <a:lnTo>
                    <a:pt x="2745" y="7219"/>
                  </a:lnTo>
                  <a:lnTo>
                    <a:pt x="2745" y="7219"/>
                  </a:lnTo>
                  <a:lnTo>
                    <a:pt x="2534" y="6881"/>
                  </a:lnTo>
                  <a:lnTo>
                    <a:pt x="2281" y="6501"/>
                  </a:lnTo>
                  <a:lnTo>
                    <a:pt x="2069" y="6037"/>
                  </a:lnTo>
                  <a:lnTo>
                    <a:pt x="1816" y="5488"/>
                  </a:lnTo>
                  <a:lnTo>
                    <a:pt x="1394" y="4348"/>
                  </a:lnTo>
                  <a:lnTo>
                    <a:pt x="1014" y="3124"/>
                  </a:lnTo>
                  <a:lnTo>
                    <a:pt x="676" y="1984"/>
                  </a:lnTo>
                  <a:lnTo>
                    <a:pt x="423" y="971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1"/>
            <p:cNvSpPr/>
            <p:nvPr/>
          </p:nvSpPr>
          <p:spPr>
            <a:xfrm>
              <a:off x="4060625" y="2956700"/>
              <a:ext cx="1100" cy="2125"/>
            </a:xfrm>
            <a:custGeom>
              <a:avLst/>
              <a:gdLst/>
              <a:ahLst/>
              <a:cxnLst/>
              <a:rect l="l" t="t" r="r" b="b"/>
              <a:pathLst>
                <a:path w="44" h="85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4060625" y="2956700"/>
              <a:ext cx="1100" cy="2125"/>
            </a:xfrm>
            <a:custGeom>
              <a:avLst/>
              <a:gdLst/>
              <a:ahLst/>
              <a:cxnLst/>
              <a:rect l="l" t="t" r="r" b="b"/>
              <a:pathLst>
                <a:path w="44" h="8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4050075" y="2957750"/>
              <a:ext cx="355700" cy="372575"/>
            </a:xfrm>
            <a:custGeom>
              <a:avLst/>
              <a:gdLst/>
              <a:ahLst/>
              <a:cxnLst/>
              <a:rect l="l" t="t" r="r" b="b"/>
              <a:pathLst>
                <a:path w="14228" h="14903" extrusionOk="0">
                  <a:moveTo>
                    <a:pt x="465" y="0"/>
                  </a:moveTo>
                  <a:lnTo>
                    <a:pt x="423" y="43"/>
                  </a:lnTo>
                  <a:lnTo>
                    <a:pt x="212" y="1098"/>
                  </a:lnTo>
                  <a:lnTo>
                    <a:pt x="85" y="2196"/>
                  </a:lnTo>
                  <a:lnTo>
                    <a:pt x="1" y="3251"/>
                  </a:lnTo>
                  <a:lnTo>
                    <a:pt x="43" y="4306"/>
                  </a:lnTo>
                  <a:lnTo>
                    <a:pt x="127" y="5362"/>
                  </a:lnTo>
                  <a:lnTo>
                    <a:pt x="296" y="6375"/>
                  </a:lnTo>
                  <a:lnTo>
                    <a:pt x="592" y="7388"/>
                  </a:lnTo>
                  <a:lnTo>
                    <a:pt x="930" y="8359"/>
                  </a:lnTo>
                  <a:lnTo>
                    <a:pt x="1352" y="9245"/>
                  </a:lnTo>
                  <a:lnTo>
                    <a:pt x="1605" y="9710"/>
                  </a:lnTo>
                  <a:lnTo>
                    <a:pt x="1900" y="10132"/>
                  </a:lnTo>
                  <a:lnTo>
                    <a:pt x="2196" y="10554"/>
                  </a:lnTo>
                  <a:lnTo>
                    <a:pt x="2534" y="10976"/>
                  </a:lnTo>
                  <a:lnTo>
                    <a:pt x="2871" y="11356"/>
                  </a:lnTo>
                  <a:lnTo>
                    <a:pt x="3209" y="11736"/>
                  </a:lnTo>
                  <a:lnTo>
                    <a:pt x="3631" y="12116"/>
                  </a:lnTo>
                  <a:lnTo>
                    <a:pt x="4053" y="12454"/>
                  </a:lnTo>
                  <a:lnTo>
                    <a:pt x="4476" y="12791"/>
                  </a:lnTo>
                  <a:lnTo>
                    <a:pt x="4940" y="13129"/>
                  </a:lnTo>
                  <a:lnTo>
                    <a:pt x="5446" y="13425"/>
                  </a:lnTo>
                  <a:lnTo>
                    <a:pt x="5953" y="13720"/>
                  </a:lnTo>
                  <a:lnTo>
                    <a:pt x="6502" y="13973"/>
                  </a:lnTo>
                  <a:lnTo>
                    <a:pt x="7051" y="14227"/>
                  </a:lnTo>
                  <a:lnTo>
                    <a:pt x="7262" y="14311"/>
                  </a:lnTo>
                  <a:lnTo>
                    <a:pt x="7262" y="10005"/>
                  </a:lnTo>
                  <a:lnTo>
                    <a:pt x="6333" y="9836"/>
                  </a:lnTo>
                  <a:lnTo>
                    <a:pt x="5404" y="9625"/>
                  </a:lnTo>
                  <a:lnTo>
                    <a:pt x="4476" y="9330"/>
                  </a:lnTo>
                  <a:lnTo>
                    <a:pt x="3631" y="9034"/>
                  </a:lnTo>
                  <a:lnTo>
                    <a:pt x="2829" y="8654"/>
                  </a:lnTo>
                  <a:lnTo>
                    <a:pt x="2491" y="8443"/>
                  </a:lnTo>
                  <a:lnTo>
                    <a:pt x="2196" y="8232"/>
                  </a:lnTo>
                  <a:lnTo>
                    <a:pt x="1900" y="7979"/>
                  </a:lnTo>
                  <a:lnTo>
                    <a:pt x="1647" y="7726"/>
                  </a:lnTo>
                  <a:lnTo>
                    <a:pt x="1436" y="7430"/>
                  </a:lnTo>
                  <a:lnTo>
                    <a:pt x="1309" y="7135"/>
                  </a:lnTo>
                  <a:lnTo>
                    <a:pt x="1056" y="6501"/>
                  </a:lnTo>
                  <a:lnTo>
                    <a:pt x="845" y="5784"/>
                  </a:lnTo>
                  <a:lnTo>
                    <a:pt x="676" y="4939"/>
                  </a:lnTo>
                  <a:lnTo>
                    <a:pt x="550" y="4053"/>
                  </a:lnTo>
                  <a:lnTo>
                    <a:pt x="423" y="3082"/>
                  </a:lnTo>
                  <a:lnTo>
                    <a:pt x="381" y="2069"/>
                  </a:lnTo>
                  <a:lnTo>
                    <a:pt x="381" y="1056"/>
                  </a:lnTo>
                  <a:lnTo>
                    <a:pt x="465" y="0"/>
                  </a:lnTo>
                  <a:close/>
                  <a:moveTo>
                    <a:pt x="9837" y="14100"/>
                  </a:moveTo>
                  <a:lnTo>
                    <a:pt x="9837" y="14902"/>
                  </a:lnTo>
                  <a:lnTo>
                    <a:pt x="10977" y="14902"/>
                  </a:lnTo>
                  <a:lnTo>
                    <a:pt x="11483" y="14860"/>
                  </a:lnTo>
                  <a:lnTo>
                    <a:pt x="11948" y="14775"/>
                  </a:lnTo>
                  <a:lnTo>
                    <a:pt x="12412" y="14691"/>
                  </a:lnTo>
                  <a:lnTo>
                    <a:pt x="12876" y="14607"/>
                  </a:lnTo>
                  <a:lnTo>
                    <a:pt x="13341" y="14438"/>
                  </a:lnTo>
                  <a:lnTo>
                    <a:pt x="13805" y="14269"/>
                  </a:lnTo>
                  <a:lnTo>
                    <a:pt x="14227" y="1410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4295975" y="3310225"/>
              <a:ext cx="109800" cy="20100"/>
            </a:xfrm>
            <a:custGeom>
              <a:avLst/>
              <a:gdLst/>
              <a:ahLst/>
              <a:cxnLst/>
              <a:rect l="l" t="t" r="r" b="b"/>
              <a:pathLst>
                <a:path w="4392" h="804" fill="none" extrusionOk="0">
                  <a:moveTo>
                    <a:pt x="4391" y="1"/>
                  </a:moveTo>
                  <a:lnTo>
                    <a:pt x="1" y="1"/>
                  </a:lnTo>
                  <a:lnTo>
                    <a:pt x="1" y="803"/>
                  </a:lnTo>
                  <a:lnTo>
                    <a:pt x="1" y="803"/>
                  </a:lnTo>
                  <a:lnTo>
                    <a:pt x="676" y="803"/>
                  </a:lnTo>
                  <a:lnTo>
                    <a:pt x="676" y="803"/>
                  </a:lnTo>
                  <a:lnTo>
                    <a:pt x="1141" y="803"/>
                  </a:lnTo>
                  <a:lnTo>
                    <a:pt x="1647" y="761"/>
                  </a:lnTo>
                  <a:lnTo>
                    <a:pt x="2112" y="676"/>
                  </a:lnTo>
                  <a:lnTo>
                    <a:pt x="2576" y="592"/>
                  </a:lnTo>
                  <a:lnTo>
                    <a:pt x="3040" y="508"/>
                  </a:lnTo>
                  <a:lnTo>
                    <a:pt x="3505" y="339"/>
                  </a:lnTo>
                  <a:lnTo>
                    <a:pt x="3969" y="170"/>
                  </a:lnTo>
                  <a:lnTo>
                    <a:pt x="43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1"/>
            <p:cNvSpPr/>
            <p:nvPr/>
          </p:nvSpPr>
          <p:spPr>
            <a:xfrm>
              <a:off x="4050075" y="2957750"/>
              <a:ext cx="181550" cy="357800"/>
            </a:xfrm>
            <a:custGeom>
              <a:avLst/>
              <a:gdLst/>
              <a:ahLst/>
              <a:cxnLst/>
              <a:rect l="l" t="t" r="r" b="b"/>
              <a:pathLst>
                <a:path w="7262" h="14312" fill="none" extrusionOk="0">
                  <a:moveTo>
                    <a:pt x="465" y="0"/>
                  </a:moveTo>
                  <a:lnTo>
                    <a:pt x="465" y="0"/>
                  </a:lnTo>
                  <a:lnTo>
                    <a:pt x="423" y="43"/>
                  </a:lnTo>
                  <a:lnTo>
                    <a:pt x="423" y="43"/>
                  </a:lnTo>
                  <a:lnTo>
                    <a:pt x="212" y="1098"/>
                  </a:lnTo>
                  <a:lnTo>
                    <a:pt x="85" y="2196"/>
                  </a:lnTo>
                  <a:lnTo>
                    <a:pt x="1" y="3251"/>
                  </a:lnTo>
                  <a:lnTo>
                    <a:pt x="43" y="4306"/>
                  </a:lnTo>
                  <a:lnTo>
                    <a:pt x="127" y="5362"/>
                  </a:lnTo>
                  <a:lnTo>
                    <a:pt x="296" y="6375"/>
                  </a:lnTo>
                  <a:lnTo>
                    <a:pt x="592" y="7388"/>
                  </a:lnTo>
                  <a:lnTo>
                    <a:pt x="930" y="8359"/>
                  </a:lnTo>
                  <a:lnTo>
                    <a:pt x="1352" y="9245"/>
                  </a:lnTo>
                  <a:lnTo>
                    <a:pt x="1605" y="9710"/>
                  </a:lnTo>
                  <a:lnTo>
                    <a:pt x="1900" y="10132"/>
                  </a:lnTo>
                  <a:lnTo>
                    <a:pt x="2196" y="10554"/>
                  </a:lnTo>
                  <a:lnTo>
                    <a:pt x="2534" y="10976"/>
                  </a:lnTo>
                  <a:lnTo>
                    <a:pt x="2871" y="11356"/>
                  </a:lnTo>
                  <a:lnTo>
                    <a:pt x="3209" y="11736"/>
                  </a:lnTo>
                  <a:lnTo>
                    <a:pt x="3631" y="12116"/>
                  </a:lnTo>
                  <a:lnTo>
                    <a:pt x="4053" y="12454"/>
                  </a:lnTo>
                  <a:lnTo>
                    <a:pt x="4476" y="12791"/>
                  </a:lnTo>
                  <a:lnTo>
                    <a:pt x="4940" y="13129"/>
                  </a:lnTo>
                  <a:lnTo>
                    <a:pt x="5446" y="13425"/>
                  </a:lnTo>
                  <a:lnTo>
                    <a:pt x="5953" y="13720"/>
                  </a:lnTo>
                  <a:lnTo>
                    <a:pt x="6502" y="13973"/>
                  </a:lnTo>
                  <a:lnTo>
                    <a:pt x="7051" y="14227"/>
                  </a:lnTo>
                  <a:lnTo>
                    <a:pt x="7051" y="14227"/>
                  </a:lnTo>
                  <a:lnTo>
                    <a:pt x="7262" y="14311"/>
                  </a:lnTo>
                  <a:lnTo>
                    <a:pt x="7262" y="10005"/>
                  </a:lnTo>
                  <a:lnTo>
                    <a:pt x="7262" y="10005"/>
                  </a:lnTo>
                  <a:lnTo>
                    <a:pt x="6333" y="9836"/>
                  </a:lnTo>
                  <a:lnTo>
                    <a:pt x="5404" y="9625"/>
                  </a:lnTo>
                  <a:lnTo>
                    <a:pt x="4476" y="9330"/>
                  </a:lnTo>
                  <a:lnTo>
                    <a:pt x="3631" y="9034"/>
                  </a:lnTo>
                  <a:lnTo>
                    <a:pt x="2829" y="8654"/>
                  </a:lnTo>
                  <a:lnTo>
                    <a:pt x="2491" y="8443"/>
                  </a:lnTo>
                  <a:lnTo>
                    <a:pt x="2196" y="8232"/>
                  </a:lnTo>
                  <a:lnTo>
                    <a:pt x="1900" y="7979"/>
                  </a:lnTo>
                  <a:lnTo>
                    <a:pt x="1647" y="7726"/>
                  </a:lnTo>
                  <a:lnTo>
                    <a:pt x="1436" y="7430"/>
                  </a:lnTo>
                  <a:lnTo>
                    <a:pt x="1309" y="7135"/>
                  </a:lnTo>
                  <a:lnTo>
                    <a:pt x="1309" y="7135"/>
                  </a:lnTo>
                  <a:lnTo>
                    <a:pt x="1056" y="6501"/>
                  </a:lnTo>
                  <a:lnTo>
                    <a:pt x="845" y="5784"/>
                  </a:lnTo>
                  <a:lnTo>
                    <a:pt x="676" y="4939"/>
                  </a:lnTo>
                  <a:lnTo>
                    <a:pt x="550" y="4053"/>
                  </a:lnTo>
                  <a:lnTo>
                    <a:pt x="423" y="3082"/>
                  </a:lnTo>
                  <a:lnTo>
                    <a:pt x="381" y="2069"/>
                  </a:lnTo>
                  <a:lnTo>
                    <a:pt x="381" y="1056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1"/>
            <p:cNvSpPr/>
            <p:nvPr/>
          </p:nvSpPr>
          <p:spPr>
            <a:xfrm>
              <a:off x="4317100" y="3134000"/>
              <a:ext cx="199475" cy="85500"/>
            </a:xfrm>
            <a:custGeom>
              <a:avLst/>
              <a:gdLst/>
              <a:ahLst/>
              <a:cxnLst/>
              <a:rect l="l" t="t" r="r" b="b"/>
              <a:pathLst>
                <a:path w="7979" h="3420" extrusionOk="0">
                  <a:moveTo>
                    <a:pt x="4939" y="0"/>
                  </a:moveTo>
                  <a:lnTo>
                    <a:pt x="4348" y="85"/>
                  </a:lnTo>
                  <a:lnTo>
                    <a:pt x="4095" y="169"/>
                  </a:lnTo>
                  <a:lnTo>
                    <a:pt x="3842" y="211"/>
                  </a:lnTo>
                  <a:lnTo>
                    <a:pt x="3631" y="338"/>
                  </a:lnTo>
                  <a:lnTo>
                    <a:pt x="3504" y="465"/>
                  </a:lnTo>
                  <a:lnTo>
                    <a:pt x="3166" y="760"/>
                  </a:lnTo>
                  <a:lnTo>
                    <a:pt x="2828" y="1013"/>
                  </a:lnTo>
                  <a:lnTo>
                    <a:pt x="2449" y="1224"/>
                  </a:lnTo>
                  <a:lnTo>
                    <a:pt x="2069" y="1351"/>
                  </a:lnTo>
                  <a:lnTo>
                    <a:pt x="338" y="971"/>
                  </a:lnTo>
                  <a:lnTo>
                    <a:pt x="0" y="2660"/>
                  </a:lnTo>
                  <a:lnTo>
                    <a:pt x="2533" y="2997"/>
                  </a:lnTo>
                  <a:lnTo>
                    <a:pt x="2744" y="3124"/>
                  </a:lnTo>
                  <a:lnTo>
                    <a:pt x="2997" y="3208"/>
                  </a:lnTo>
                  <a:lnTo>
                    <a:pt x="3251" y="3293"/>
                  </a:lnTo>
                  <a:lnTo>
                    <a:pt x="3504" y="3377"/>
                  </a:lnTo>
                  <a:lnTo>
                    <a:pt x="4306" y="3377"/>
                  </a:lnTo>
                  <a:lnTo>
                    <a:pt x="5741" y="3420"/>
                  </a:lnTo>
                  <a:lnTo>
                    <a:pt x="6501" y="3377"/>
                  </a:lnTo>
                  <a:lnTo>
                    <a:pt x="7134" y="3335"/>
                  </a:lnTo>
                  <a:lnTo>
                    <a:pt x="7641" y="3293"/>
                  </a:lnTo>
                  <a:lnTo>
                    <a:pt x="7810" y="3208"/>
                  </a:lnTo>
                  <a:lnTo>
                    <a:pt x="7894" y="3166"/>
                  </a:lnTo>
                  <a:lnTo>
                    <a:pt x="7936" y="3082"/>
                  </a:lnTo>
                  <a:lnTo>
                    <a:pt x="7979" y="2913"/>
                  </a:lnTo>
                  <a:lnTo>
                    <a:pt x="7936" y="2533"/>
                  </a:lnTo>
                  <a:lnTo>
                    <a:pt x="7810" y="2026"/>
                  </a:lnTo>
                  <a:lnTo>
                    <a:pt x="7641" y="1520"/>
                  </a:lnTo>
                  <a:lnTo>
                    <a:pt x="7303" y="549"/>
                  </a:lnTo>
                  <a:lnTo>
                    <a:pt x="7134" y="127"/>
                  </a:lnTo>
                  <a:lnTo>
                    <a:pt x="6670" y="42"/>
                  </a:lnTo>
                  <a:lnTo>
                    <a:pt x="6163" y="42"/>
                  </a:lnTo>
                  <a:lnTo>
                    <a:pt x="5572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4317100" y="3134000"/>
              <a:ext cx="199475" cy="85500"/>
            </a:xfrm>
            <a:custGeom>
              <a:avLst/>
              <a:gdLst/>
              <a:ahLst/>
              <a:cxnLst/>
              <a:rect l="l" t="t" r="r" b="b"/>
              <a:pathLst>
                <a:path w="7979" h="3420" fill="none" extrusionOk="0">
                  <a:moveTo>
                    <a:pt x="338" y="971"/>
                  </a:moveTo>
                  <a:lnTo>
                    <a:pt x="2069" y="1351"/>
                  </a:lnTo>
                  <a:lnTo>
                    <a:pt x="2069" y="1351"/>
                  </a:lnTo>
                  <a:lnTo>
                    <a:pt x="2449" y="1224"/>
                  </a:lnTo>
                  <a:lnTo>
                    <a:pt x="2828" y="1013"/>
                  </a:lnTo>
                  <a:lnTo>
                    <a:pt x="3166" y="760"/>
                  </a:lnTo>
                  <a:lnTo>
                    <a:pt x="3504" y="465"/>
                  </a:lnTo>
                  <a:lnTo>
                    <a:pt x="3504" y="465"/>
                  </a:lnTo>
                  <a:lnTo>
                    <a:pt x="3631" y="338"/>
                  </a:lnTo>
                  <a:lnTo>
                    <a:pt x="3842" y="211"/>
                  </a:lnTo>
                  <a:lnTo>
                    <a:pt x="4095" y="169"/>
                  </a:lnTo>
                  <a:lnTo>
                    <a:pt x="4348" y="85"/>
                  </a:lnTo>
                  <a:lnTo>
                    <a:pt x="4939" y="0"/>
                  </a:lnTo>
                  <a:lnTo>
                    <a:pt x="5572" y="0"/>
                  </a:lnTo>
                  <a:lnTo>
                    <a:pt x="6163" y="42"/>
                  </a:lnTo>
                  <a:lnTo>
                    <a:pt x="6670" y="42"/>
                  </a:lnTo>
                  <a:lnTo>
                    <a:pt x="7134" y="127"/>
                  </a:lnTo>
                  <a:lnTo>
                    <a:pt x="7134" y="127"/>
                  </a:lnTo>
                  <a:lnTo>
                    <a:pt x="7303" y="549"/>
                  </a:lnTo>
                  <a:lnTo>
                    <a:pt x="7641" y="1520"/>
                  </a:lnTo>
                  <a:lnTo>
                    <a:pt x="7810" y="2026"/>
                  </a:lnTo>
                  <a:lnTo>
                    <a:pt x="7936" y="2533"/>
                  </a:lnTo>
                  <a:lnTo>
                    <a:pt x="7979" y="2913"/>
                  </a:lnTo>
                  <a:lnTo>
                    <a:pt x="7936" y="3082"/>
                  </a:lnTo>
                  <a:lnTo>
                    <a:pt x="7894" y="3166"/>
                  </a:lnTo>
                  <a:lnTo>
                    <a:pt x="7894" y="3166"/>
                  </a:lnTo>
                  <a:lnTo>
                    <a:pt x="7810" y="3208"/>
                  </a:lnTo>
                  <a:lnTo>
                    <a:pt x="7641" y="3293"/>
                  </a:lnTo>
                  <a:lnTo>
                    <a:pt x="7134" y="3335"/>
                  </a:lnTo>
                  <a:lnTo>
                    <a:pt x="6501" y="3377"/>
                  </a:lnTo>
                  <a:lnTo>
                    <a:pt x="5741" y="3420"/>
                  </a:lnTo>
                  <a:lnTo>
                    <a:pt x="4306" y="3377"/>
                  </a:lnTo>
                  <a:lnTo>
                    <a:pt x="3504" y="3377"/>
                  </a:lnTo>
                  <a:lnTo>
                    <a:pt x="3504" y="3377"/>
                  </a:lnTo>
                  <a:lnTo>
                    <a:pt x="3251" y="3293"/>
                  </a:lnTo>
                  <a:lnTo>
                    <a:pt x="2997" y="3208"/>
                  </a:lnTo>
                  <a:lnTo>
                    <a:pt x="2744" y="3124"/>
                  </a:lnTo>
                  <a:lnTo>
                    <a:pt x="2533" y="2997"/>
                  </a:lnTo>
                  <a:lnTo>
                    <a:pt x="0" y="2660"/>
                  </a:lnTo>
                  <a:lnTo>
                    <a:pt x="33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1"/>
            <p:cNvSpPr/>
            <p:nvPr/>
          </p:nvSpPr>
          <p:spPr>
            <a:xfrm>
              <a:off x="4059575" y="2797325"/>
              <a:ext cx="287100" cy="420075"/>
            </a:xfrm>
            <a:custGeom>
              <a:avLst/>
              <a:gdLst/>
              <a:ahLst/>
              <a:cxnLst/>
              <a:rect l="l" t="t" r="r" b="b"/>
              <a:pathLst>
                <a:path w="11484" h="16803" extrusionOk="0">
                  <a:moveTo>
                    <a:pt x="3336" y="1"/>
                  </a:moveTo>
                  <a:lnTo>
                    <a:pt x="2956" y="212"/>
                  </a:lnTo>
                  <a:lnTo>
                    <a:pt x="2618" y="423"/>
                  </a:lnTo>
                  <a:lnTo>
                    <a:pt x="2280" y="676"/>
                  </a:lnTo>
                  <a:lnTo>
                    <a:pt x="1985" y="972"/>
                  </a:lnTo>
                  <a:lnTo>
                    <a:pt x="1732" y="1309"/>
                  </a:lnTo>
                  <a:lnTo>
                    <a:pt x="1478" y="1647"/>
                  </a:lnTo>
                  <a:lnTo>
                    <a:pt x="1225" y="2027"/>
                  </a:lnTo>
                  <a:lnTo>
                    <a:pt x="1014" y="2449"/>
                  </a:lnTo>
                  <a:lnTo>
                    <a:pt x="845" y="2871"/>
                  </a:lnTo>
                  <a:lnTo>
                    <a:pt x="676" y="3336"/>
                  </a:lnTo>
                  <a:lnTo>
                    <a:pt x="423" y="4264"/>
                  </a:lnTo>
                  <a:lnTo>
                    <a:pt x="212" y="5278"/>
                  </a:lnTo>
                  <a:lnTo>
                    <a:pt x="85" y="6291"/>
                  </a:lnTo>
                  <a:lnTo>
                    <a:pt x="1" y="7346"/>
                  </a:lnTo>
                  <a:lnTo>
                    <a:pt x="1" y="8401"/>
                  </a:lnTo>
                  <a:lnTo>
                    <a:pt x="43" y="9415"/>
                  </a:lnTo>
                  <a:lnTo>
                    <a:pt x="170" y="10386"/>
                  </a:lnTo>
                  <a:lnTo>
                    <a:pt x="296" y="11314"/>
                  </a:lnTo>
                  <a:lnTo>
                    <a:pt x="465" y="12159"/>
                  </a:lnTo>
                  <a:lnTo>
                    <a:pt x="676" y="12918"/>
                  </a:lnTo>
                  <a:lnTo>
                    <a:pt x="929" y="13552"/>
                  </a:lnTo>
                  <a:lnTo>
                    <a:pt x="1056" y="13847"/>
                  </a:lnTo>
                  <a:lnTo>
                    <a:pt x="1225" y="14100"/>
                  </a:lnTo>
                  <a:lnTo>
                    <a:pt x="1478" y="14354"/>
                  </a:lnTo>
                  <a:lnTo>
                    <a:pt x="1732" y="14565"/>
                  </a:lnTo>
                  <a:lnTo>
                    <a:pt x="2027" y="14776"/>
                  </a:lnTo>
                  <a:lnTo>
                    <a:pt x="2323" y="14987"/>
                  </a:lnTo>
                  <a:lnTo>
                    <a:pt x="3040" y="15367"/>
                  </a:lnTo>
                  <a:lnTo>
                    <a:pt x="3800" y="15662"/>
                  </a:lnTo>
                  <a:lnTo>
                    <a:pt x="4644" y="15916"/>
                  </a:lnTo>
                  <a:lnTo>
                    <a:pt x="5531" y="16127"/>
                  </a:lnTo>
                  <a:lnTo>
                    <a:pt x="6375" y="16338"/>
                  </a:lnTo>
                  <a:lnTo>
                    <a:pt x="7262" y="16464"/>
                  </a:lnTo>
                  <a:lnTo>
                    <a:pt x="8064" y="16591"/>
                  </a:lnTo>
                  <a:lnTo>
                    <a:pt x="9499" y="16718"/>
                  </a:lnTo>
                  <a:lnTo>
                    <a:pt x="10512" y="16802"/>
                  </a:lnTo>
                  <a:lnTo>
                    <a:pt x="10892" y="16802"/>
                  </a:lnTo>
                  <a:lnTo>
                    <a:pt x="11483" y="14227"/>
                  </a:lnTo>
                  <a:lnTo>
                    <a:pt x="10597" y="14016"/>
                  </a:lnTo>
                  <a:lnTo>
                    <a:pt x="9710" y="13763"/>
                  </a:lnTo>
                  <a:lnTo>
                    <a:pt x="8697" y="13425"/>
                  </a:lnTo>
                  <a:lnTo>
                    <a:pt x="7599" y="13045"/>
                  </a:lnTo>
                  <a:lnTo>
                    <a:pt x="6586" y="12623"/>
                  </a:lnTo>
                  <a:lnTo>
                    <a:pt x="6164" y="12370"/>
                  </a:lnTo>
                  <a:lnTo>
                    <a:pt x="5784" y="12159"/>
                  </a:lnTo>
                  <a:lnTo>
                    <a:pt x="5489" y="11947"/>
                  </a:lnTo>
                  <a:lnTo>
                    <a:pt x="5320" y="11736"/>
                  </a:lnTo>
                  <a:lnTo>
                    <a:pt x="5151" y="11483"/>
                  </a:lnTo>
                  <a:lnTo>
                    <a:pt x="5066" y="11188"/>
                  </a:lnTo>
                  <a:lnTo>
                    <a:pt x="4982" y="10892"/>
                  </a:lnTo>
                  <a:lnTo>
                    <a:pt x="4898" y="10554"/>
                  </a:lnTo>
                  <a:lnTo>
                    <a:pt x="4813" y="9795"/>
                  </a:lnTo>
                  <a:lnTo>
                    <a:pt x="4771" y="8950"/>
                  </a:lnTo>
                  <a:lnTo>
                    <a:pt x="4771" y="8106"/>
                  </a:lnTo>
                  <a:lnTo>
                    <a:pt x="4813" y="7219"/>
                  </a:lnTo>
                  <a:lnTo>
                    <a:pt x="4940" y="5615"/>
                  </a:lnTo>
                  <a:lnTo>
                    <a:pt x="4982" y="4855"/>
                  </a:lnTo>
                  <a:lnTo>
                    <a:pt x="4982" y="4138"/>
                  </a:lnTo>
                  <a:lnTo>
                    <a:pt x="4898" y="3378"/>
                  </a:lnTo>
                  <a:lnTo>
                    <a:pt x="4729" y="2660"/>
                  </a:lnTo>
                  <a:lnTo>
                    <a:pt x="4475" y="1943"/>
                  </a:lnTo>
                  <a:lnTo>
                    <a:pt x="4180" y="1267"/>
                  </a:lnTo>
                  <a:lnTo>
                    <a:pt x="3800" y="634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1"/>
            <p:cNvSpPr/>
            <p:nvPr/>
          </p:nvSpPr>
          <p:spPr>
            <a:xfrm>
              <a:off x="4059575" y="2797325"/>
              <a:ext cx="287100" cy="420075"/>
            </a:xfrm>
            <a:custGeom>
              <a:avLst/>
              <a:gdLst/>
              <a:ahLst/>
              <a:cxnLst/>
              <a:rect l="l" t="t" r="r" b="b"/>
              <a:pathLst>
                <a:path w="11484" h="16803" fill="none" extrusionOk="0">
                  <a:moveTo>
                    <a:pt x="3336" y="1"/>
                  </a:moveTo>
                  <a:lnTo>
                    <a:pt x="3336" y="1"/>
                  </a:lnTo>
                  <a:lnTo>
                    <a:pt x="2956" y="212"/>
                  </a:lnTo>
                  <a:lnTo>
                    <a:pt x="2618" y="423"/>
                  </a:lnTo>
                  <a:lnTo>
                    <a:pt x="2280" y="676"/>
                  </a:lnTo>
                  <a:lnTo>
                    <a:pt x="1985" y="972"/>
                  </a:lnTo>
                  <a:lnTo>
                    <a:pt x="1732" y="1309"/>
                  </a:lnTo>
                  <a:lnTo>
                    <a:pt x="1478" y="1647"/>
                  </a:lnTo>
                  <a:lnTo>
                    <a:pt x="1225" y="2027"/>
                  </a:lnTo>
                  <a:lnTo>
                    <a:pt x="1014" y="2449"/>
                  </a:lnTo>
                  <a:lnTo>
                    <a:pt x="845" y="2871"/>
                  </a:lnTo>
                  <a:lnTo>
                    <a:pt x="676" y="3336"/>
                  </a:lnTo>
                  <a:lnTo>
                    <a:pt x="423" y="4264"/>
                  </a:lnTo>
                  <a:lnTo>
                    <a:pt x="212" y="5278"/>
                  </a:lnTo>
                  <a:lnTo>
                    <a:pt x="85" y="6291"/>
                  </a:lnTo>
                  <a:lnTo>
                    <a:pt x="1" y="7346"/>
                  </a:lnTo>
                  <a:lnTo>
                    <a:pt x="1" y="8401"/>
                  </a:lnTo>
                  <a:lnTo>
                    <a:pt x="43" y="9415"/>
                  </a:lnTo>
                  <a:lnTo>
                    <a:pt x="170" y="10386"/>
                  </a:lnTo>
                  <a:lnTo>
                    <a:pt x="296" y="11314"/>
                  </a:lnTo>
                  <a:lnTo>
                    <a:pt x="465" y="12159"/>
                  </a:lnTo>
                  <a:lnTo>
                    <a:pt x="676" y="12918"/>
                  </a:lnTo>
                  <a:lnTo>
                    <a:pt x="929" y="13552"/>
                  </a:lnTo>
                  <a:lnTo>
                    <a:pt x="929" y="13552"/>
                  </a:lnTo>
                  <a:lnTo>
                    <a:pt x="1056" y="13847"/>
                  </a:lnTo>
                  <a:lnTo>
                    <a:pt x="1225" y="14100"/>
                  </a:lnTo>
                  <a:lnTo>
                    <a:pt x="1478" y="14354"/>
                  </a:lnTo>
                  <a:lnTo>
                    <a:pt x="1732" y="14565"/>
                  </a:lnTo>
                  <a:lnTo>
                    <a:pt x="2027" y="14776"/>
                  </a:lnTo>
                  <a:lnTo>
                    <a:pt x="2323" y="14987"/>
                  </a:lnTo>
                  <a:lnTo>
                    <a:pt x="3040" y="15367"/>
                  </a:lnTo>
                  <a:lnTo>
                    <a:pt x="3800" y="15662"/>
                  </a:lnTo>
                  <a:lnTo>
                    <a:pt x="4644" y="15916"/>
                  </a:lnTo>
                  <a:lnTo>
                    <a:pt x="5531" y="16127"/>
                  </a:lnTo>
                  <a:lnTo>
                    <a:pt x="6375" y="16338"/>
                  </a:lnTo>
                  <a:lnTo>
                    <a:pt x="7262" y="16464"/>
                  </a:lnTo>
                  <a:lnTo>
                    <a:pt x="8064" y="16591"/>
                  </a:lnTo>
                  <a:lnTo>
                    <a:pt x="9499" y="16718"/>
                  </a:lnTo>
                  <a:lnTo>
                    <a:pt x="10512" y="16802"/>
                  </a:lnTo>
                  <a:lnTo>
                    <a:pt x="10892" y="16802"/>
                  </a:lnTo>
                  <a:lnTo>
                    <a:pt x="11483" y="14227"/>
                  </a:lnTo>
                  <a:lnTo>
                    <a:pt x="11483" y="14227"/>
                  </a:lnTo>
                  <a:lnTo>
                    <a:pt x="10597" y="14016"/>
                  </a:lnTo>
                  <a:lnTo>
                    <a:pt x="9710" y="13763"/>
                  </a:lnTo>
                  <a:lnTo>
                    <a:pt x="8697" y="13425"/>
                  </a:lnTo>
                  <a:lnTo>
                    <a:pt x="7599" y="13045"/>
                  </a:lnTo>
                  <a:lnTo>
                    <a:pt x="6586" y="12623"/>
                  </a:lnTo>
                  <a:lnTo>
                    <a:pt x="6164" y="12370"/>
                  </a:lnTo>
                  <a:lnTo>
                    <a:pt x="5784" y="12159"/>
                  </a:lnTo>
                  <a:lnTo>
                    <a:pt x="5489" y="11947"/>
                  </a:lnTo>
                  <a:lnTo>
                    <a:pt x="5320" y="11736"/>
                  </a:lnTo>
                  <a:lnTo>
                    <a:pt x="5320" y="11736"/>
                  </a:lnTo>
                  <a:lnTo>
                    <a:pt x="5151" y="11483"/>
                  </a:lnTo>
                  <a:lnTo>
                    <a:pt x="5066" y="11188"/>
                  </a:lnTo>
                  <a:lnTo>
                    <a:pt x="4982" y="10892"/>
                  </a:lnTo>
                  <a:lnTo>
                    <a:pt x="4898" y="10554"/>
                  </a:lnTo>
                  <a:lnTo>
                    <a:pt x="4813" y="9795"/>
                  </a:lnTo>
                  <a:lnTo>
                    <a:pt x="4771" y="8950"/>
                  </a:lnTo>
                  <a:lnTo>
                    <a:pt x="4771" y="8106"/>
                  </a:lnTo>
                  <a:lnTo>
                    <a:pt x="4813" y="7219"/>
                  </a:lnTo>
                  <a:lnTo>
                    <a:pt x="4940" y="5615"/>
                  </a:lnTo>
                  <a:lnTo>
                    <a:pt x="4940" y="5615"/>
                  </a:lnTo>
                  <a:lnTo>
                    <a:pt x="4982" y="4855"/>
                  </a:lnTo>
                  <a:lnTo>
                    <a:pt x="4982" y="4138"/>
                  </a:lnTo>
                  <a:lnTo>
                    <a:pt x="4898" y="3378"/>
                  </a:lnTo>
                  <a:lnTo>
                    <a:pt x="4729" y="2660"/>
                  </a:lnTo>
                  <a:lnTo>
                    <a:pt x="4475" y="1943"/>
                  </a:lnTo>
                  <a:lnTo>
                    <a:pt x="4180" y="1267"/>
                  </a:lnTo>
                  <a:lnTo>
                    <a:pt x="3800" y="634"/>
                  </a:lnTo>
                  <a:lnTo>
                    <a:pt x="3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4231600" y="3186750"/>
              <a:ext cx="1977775" cy="1379375"/>
            </a:xfrm>
            <a:custGeom>
              <a:avLst/>
              <a:gdLst/>
              <a:ahLst/>
              <a:cxnLst/>
              <a:rect l="l" t="t" r="r" b="b"/>
              <a:pathLst>
                <a:path w="79111" h="55175" extrusionOk="0">
                  <a:moveTo>
                    <a:pt x="1" y="1"/>
                  </a:moveTo>
                  <a:lnTo>
                    <a:pt x="1" y="55175"/>
                  </a:lnTo>
                  <a:lnTo>
                    <a:pt x="2576" y="55175"/>
                  </a:lnTo>
                  <a:lnTo>
                    <a:pt x="2576" y="4940"/>
                  </a:lnTo>
                  <a:lnTo>
                    <a:pt x="31957" y="4940"/>
                  </a:lnTo>
                  <a:lnTo>
                    <a:pt x="31957" y="55175"/>
                  </a:lnTo>
                  <a:lnTo>
                    <a:pt x="34532" y="55175"/>
                  </a:lnTo>
                  <a:lnTo>
                    <a:pt x="34532" y="4940"/>
                  </a:lnTo>
                  <a:lnTo>
                    <a:pt x="44537" y="4940"/>
                  </a:lnTo>
                  <a:lnTo>
                    <a:pt x="44537" y="55175"/>
                  </a:lnTo>
                  <a:lnTo>
                    <a:pt x="47154" y="55175"/>
                  </a:lnTo>
                  <a:lnTo>
                    <a:pt x="47154" y="4940"/>
                  </a:lnTo>
                  <a:lnTo>
                    <a:pt x="76493" y="4940"/>
                  </a:lnTo>
                  <a:lnTo>
                    <a:pt x="76493" y="55175"/>
                  </a:lnTo>
                  <a:lnTo>
                    <a:pt x="79111" y="55175"/>
                  </a:lnTo>
                  <a:lnTo>
                    <a:pt x="7911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1"/>
            <p:cNvSpPr/>
            <p:nvPr/>
          </p:nvSpPr>
          <p:spPr>
            <a:xfrm>
              <a:off x="4231600" y="3186750"/>
              <a:ext cx="1977775" cy="1379375"/>
            </a:xfrm>
            <a:custGeom>
              <a:avLst/>
              <a:gdLst/>
              <a:ahLst/>
              <a:cxnLst/>
              <a:rect l="l" t="t" r="r" b="b"/>
              <a:pathLst>
                <a:path w="79111" h="55175" fill="none" extrusionOk="0">
                  <a:moveTo>
                    <a:pt x="79111" y="1"/>
                  </a:moveTo>
                  <a:lnTo>
                    <a:pt x="79111" y="55175"/>
                  </a:lnTo>
                  <a:lnTo>
                    <a:pt x="76493" y="55175"/>
                  </a:lnTo>
                  <a:lnTo>
                    <a:pt x="76493" y="4940"/>
                  </a:lnTo>
                  <a:lnTo>
                    <a:pt x="47154" y="4940"/>
                  </a:lnTo>
                  <a:lnTo>
                    <a:pt x="47154" y="55175"/>
                  </a:lnTo>
                  <a:lnTo>
                    <a:pt x="44537" y="55175"/>
                  </a:lnTo>
                  <a:lnTo>
                    <a:pt x="44537" y="4940"/>
                  </a:lnTo>
                  <a:lnTo>
                    <a:pt x="34532" y="4940"/>
                  </a:lnTo>
                  <a:lnTo>
                    <a:pt x="34532" y="55175"/>
                  </a:lnTo>
                  <a:lnTo>
                    <a:pt x="31957" y="55175"/>
                  </a:lnTo>
                  <a:lnTo>
                    <a:pt x="31957" y="4940"/>
                  </a:lnTo>
                  <a:lnTo>
                    <a:pt x="2576" y="4940"/>
                  </a:lnTo>
                  <a:lnTo>
                    <a:pt x="2576" y="55175"/>
                  </a:lnTo>
                  <a:lnTo>
                    <a:pt x="1" y="55175"/>
                  </a:lnTo>
                  <a:lnTo>
                    <a:pt x="1" y="1"/>
                  </a:lnTo>
                  <a:lnTo>
                    <a:pt x="791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1"/>
            <p:cNvSpPr/>
            <p:nvPr/>
          </p:nvSpPr>
          <p:spPr>
            <a:xfrm>
              <a:off x="5030525" y="3186750"/>
              <a:ext cx="995225" cy="1379375"/>
            </a:xfrm>
            <a:custGeom>
              <a:avLst/>
              <a:gdLst/>
              <a:ahLst/>
              <a:cxnLst/>
              <a:rect l="l" t="t" r="r" b="b"/>
              <a:pathLst>
                <a:path w="39809" h="55175" extrusionOk="0">
                  <a:moveTo>
                    <a:pt x="0" y="4940"/>
                  </a:moveTo>
                  <a:lnTo>
                    <a:pt x="0" y="55175"/>
                  </a:lnTo>
                  <a:lnTo>
                    <a:pt x="2575" y="55175"/>
                  </a:lnTo>
                  <a:lnTo>
                    <a:pt x="2575" y="49349"/>
                  </a:lnTo>
                  <a:lnTo>
                    <a:pt x="2575" y="4940"/>
                  </a:lnTo>
                  <a:close/>
                  <a:moveTo>
                    <a:pt x="12580" y="1"/>
                  </a:moveTo>
                  <a:lnTo>
                    <a:pt x="12580" y="4940"/>
                  </a:lnTo>
                  <a:lnTo>
                    <a:pt x="12580" y="55175"/>
                  </a:lnTo>
                  <a:lnTo>
                    <a:pt x="15197" y="55175"/>
                  </a:lnTo>
                  <a:lnTo>
                    <a:pt x="15197" y="4940"/>
                  </a:lnTo>
                  <a:lnTo>
                    <a:pt x="39808" y="4940"/>
                  </a:lnTo>
                  <a:lnTo>
                    <a:pt x="39808" y="1436"/>
                  </a:lnTo>
                  <a:lnTo>
                    <a:pt x="39724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4295975" y="3186750"/>
              <a:ext cx="1729775" cy="1379375"/>
            </a:xfrm>
            <a:custGeom>
              <a:avLst/>
              <a:gdLst/>
              <a:ahLst/>
              <a:cxnLst/>
              <a:rect l="l" t="t" r="r" b="b"/>
              <a:pathLst>
                <a:path w="69191" h="55175" fill="none" extrusionOk="0">
                  <a:moveTo>
                    <a:pt x="69106" y="1"/>
                  </a:moveTo>
                  <a:lnTo>
                    <a:pt x="41962" y="1"/>
                  </a:lnTo>
                  <a:lnTo>
                    <a:pt x="41962" y="4940"/>
                  </a:lnTo>
                  <a:lnTo>
                    <a:pt x="31957" y="4940"/>
                  </a:lnTo>
                  <a:lnTo>
                    <a:pt x="29382" y="4940"/>
                  </a:lnTo>
                  <a:lnTo>
                    <a:pt x="1" y="4940"/>
                  </a:lnTo>
                  <a:lnTo>
                    <a:pt x="29382" y="4940"/>
                  </a:lnTo>
                  <a:lnTo>
                    <a:pt x="29382" y="55175"/>
                  </a:lnTo>
                  <a:lnTo>
                    <a:pt x="31957" y="55175"/>
                  </a:lnTo>
                  <a:lnTo>
                    <a:pt x="31957" y="49349"/>
                  </a:lnTo>
                  <a:lnTo>
                    <a:pt x="31957" y="4940"/>
                  </a:lnTo>
                  <a:lnTo>
                    <a:pt x="41962" y="4940"/>
                  </a:lnTo>
                  <a:lnTo>
                    <a:pt x="41962" y="55175"/>
                  </a:lnTo>
                  <a:lnTo>
                    <a:pt x="44579" y="55175"/>
                  </a:lnTo>
                  <a:lnTo>
                    <a:pt x="44579" y="4940"/>
                  </a:lnTo>
                  <a:lnTo>
                    <a:pt x="69190" y="4940"/>
                  </a:lnTo>
                  <a:lnTo>
                    <a:pt x="69190" y="1436"/>
                  </a:lnTo>
                  <a:lnTo>
                    <a:pt x="69190" y="1436"/>
                  </a:lnTo>
                  <a:lnTo>
                    <a:pt x="691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1"/>
            <p:cNvSpPr/>
            <p:nvPr/>
          </p:nvSpPr>
          <p:spPr>
            <a:xfrm>
              <a:off x="4231600" y="3186750"/>
              <a:ext cx="1113425" cy="1379375"/>
            </a:xfrm>
            <a:custGeom>
              <a:avLst/>
              <a:gdLst/>
              <a:ahLst/>
              <a:cxnLst/>
              <a:rect l="l" t="t" r="r" b="b"/>
              <a:pathLst>
                <a:path w="44537" h="55175" extrusionOk="0">
                  <a:moveTo>
                    <a:pt x="1" y="1"/>
                  </a:moveTo>
                  <a:lnTo>
                    <a:pt x="1" y="55175"/>
                  </a:lnTo>
                  <a:lnTo>
                    <a:pt x="2576" y="55175"/>
                  </a:lnTo>
                  <a:lnTo>
                    <a:pt x="2576" y="50025"/>
                  </a:lnTo>
                  <a:lnTo>
                    <a:pt x="2576" y="24570"/>
                  </a:lnTo>
                  <a:lnTo>
                    <a:pt x="2576" y="21910"/>
                  </a:lnTo>
                  <a:lnTo>
                    <a:pt x="2576" y="12116"/>
                  </a:lnTo>
                  <a:lnTo>
                    <a:pt x="2576" y="8824"/>
                  </a:lnTo>
                  <a:lnTo>
                    <a:pt x="2576" y="4940"/>
                  </a:lnTo>
                  <a:lnTo>
                    <a:pt x="44537" y="4940"/>
                  </a:lnTo>
                  <a:lnTo>
                    <a:pt x="44537" y="1"/>
                  </a:lnTo>
                  <a:close/>
                </a:path>
              </a:pathLst>
            </a:custGeom>
            <a:solidFill>
              <a:srgbClr val="D1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1"/>
            <p:cNvSpPr/>
            <p:nvPr/>
          </p:nvSpPr>
          <p:spPr>
            <a:xfrm>
              <a:off x="4231600" y="3186750"/>
              <a:ext cx="1113425" cy="1379375"/>
            </a:xfrm>
            <a:custGeom>
              <a:avLst/>
              <a:gdLst/>
              <a:ahLst/>
              <a:cxnLst/>
              <a:rect l="l" t="t" r="r" b="b"/>
              <a:pathLst>
                <a:path w="44537" h="55175" fill="none" extrusionOk="0">
                  <a:moveTo>
                    <a:pt x="44537" y="1"/>
                  </a:moveTo>
                  <a:lnTo>
                    <a:pt x="13172" y="1"/>
                  </a:lnTo>
                  <a:lnTo>
                    <a:pt x="11905" y="1"/>
                  </a:lnTo>
                  <a:lnTo>
                    <a:pt x="4264" y="1"/>
                  </a:lnTo>
                  <a:lnTo>
                    <a:pt x="1" y="1"/>
                  </a:lnTo>
                  <a:lnTo>
                    <a:pt x="1" y="55175"/>
                  </a:lnTo>
                  <a:lnTo>
                    <a:pt x="2576" y="55175"/>
                  </a:lnTo>
                  <a:lnTo>
                    <a:pt x="2576" y="50025"/>
                  </a:lnTo>
                  <a:lnTo>
                    <a:pt x="2576" y="24570"/>
                  </a:lnTo>
                  <a:lnTo>
                    <a:pt x="2576" y="21910"/>
                  </a:lnTo>
                  <a:lnTo>
                    <a:pt x="2576" y="12116"/>
                  </a:lnTo>
                  <a:lnTo>
                    <a:pt x="2576" y="8824"/>
                  </a:lnTo>
                  <a:lnTo>
                    <a:pt x="2576" y="4940"/>
                  </a:lnTo>
                  <a:lnTo>
                    <a:pt x="31957" y="4940"/>
                  </a:lnTo>
                  <a:lnTo>
                    <a:pt x="34532" y="4940"/>
                  </a:lnTo>
                  <a:lnTo>
                    <a:pt x="44537" y="4940"/>
                  </a:lnTo>
                  <a:lnTo>
                    <a:pt x="44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1"/>
            <p:cNvSpPr/>
            <p:nvPr/>
          </p:nvSpPr>
          <p:spPr>
            <a:xfrm>
              <a:off x="4915475" y="3045350"/>
              <a:ext cx="140400" cy="84450"/>
            </a:xfrm>
            <a:custGeom>
              <a:avLst/>
              <a:gdLst/>
              <a:ahLst/>
              <a:cxnLst/>
              <a:rect l="l" t="t" r="r" b="b"/>
              <a:pathLst>
                <a:path w="5616" h="3378" extrusionOk="0">
                  <a:moveTo>
                    <a:pt x="1" y="0"/>
                  </a:moveTo>
                  <a:lnTo>
                    <a:pt x="1" y="3377"/>
                  </a:lnTo>
                  <a:lnTo>
                    <a:pt x="5615" y="3377"/>
                  </a:lnTo>
                  <a:lnTo>
                    <a:pt x="561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4915475" y="3045350"/>
              <a:ext cx="140400" cy="84450"/>
            </a:xfrm>
            <a:custGeom>
              <a:avLst/>
              <a:gdLst/>
              <a:ahLst/>
              <a:cxnLst/>
              <a:rect l="l" t="t" r="r" b="b"/>
              <a:pathLst>
                <a:path w="5616" h="3378" fill="none" extrusionOk="0">
                  <a:moveTo>
                    <a:pt x="1" y="0"/>
                  </a:moveTo>
                  <a:lnTo>
                    <a:pt x="5615" y="0"/>
                  </a:lnTo>
                  <a:lnTo>
                    <a:pt x="5615" y="3377"/>
                  </a:lnTo>
                  <a:lnTo>
                    <a:pt x="1" y="337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1"/>
            <p:cNvSpPr/>
            <p:nvPr/>
          </p:nvSpPr>
          <p:spPr>
            <a:xfrm>
              <a:off x="4942925" y="2922925"/>
              <a:ext cx="145650" cy="229025"/>
            </a:xfrm>
            <a:custGeom>
              <a:avLst/>
              <a:gdLst/>
              <a:ahLst/>
              <a:cxnLst/>
              <a:rect l="l" t="t" r="r" b="b"/>
              <a:pathLst>
                <a:path w="5826" h="9161" extrusionOk="0">
                  <a:moveTo>
                    <a:pt x="1267" y="0"/>
                  </a:moveTo>
                  <a:lnTo>
                    <a:pt x="0" y="9161"/>
                  </a:lnTo>
                  <a:lnTo>
                    <a:pt x="4517" y="9161"/>
                  </a:lnTo>
                  <a:lnTo>
                    <a:pt x="582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1"/>
            <p:cNvSpPr/>
            <p:nvPr/>
          </p:nvSpPr>
          <p:spPr>
            <a:xfrm>
              <a:off x="4942925" y="2922925"/>
              <a:ext cx="145650" cy="229025"/>
            </a:xfrm>
            <a:custGeom>
              <a:avLst/>
              <a:gdLst/>
              <a:ahLst/>
              <a:cxnLst/>
              <a:rect l="l" t="t" r="r" b="b"/>
              <a:pathLst>
                <a:path w="5826" h="9161" fill="none" extrusionOk="0">
                  <a:moveTo>
                    <a:pt x="4517" y="9161"/>
                  </a:moveTo>
                  <a:lnTo>
                    <a:pt x="0" y="9161"/>
                  </a:lnTo>
                  <a:lnTo>
                    <a:pt x="1267" y="0"/>
                  </a:lnTo>
                  <a:lnTo>
                    <a:pt x="5826" y="0"/>
                  </a:lnTo>
                  <a:lnTo>
                    <a:pt x="4517" y="91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4972475" y="2922925"/>
              <a:ext cx="116100" cy="123500"/>
            </a:xfrm>
            <a:custGeom>
              <a:avLst/>
              <a:gdLst/>
              <a:ahLst/>
              <a:cxnLst/>
              <a:rect l="l" t="t" r="r" b="b"/>
              <a:pathLst>
                <a:path w="4644" h="4940" extrusionOk="0">
                  <a:moveTo>
                    <a:pt x="85" y="0"/>
                  </a:moveTo>
                  <a:lnTo>
                    <a:pt x="0" y="634"/>
                  </a:lnTo>
                  <a:lnTo>
                    <a:pt x="3546" y="634"/>
                  </a:lnTo>
                  <a:lnTo>
                    <a:pt x="2961" y="4897"/>
                  </a:lnTo>
                  <a:lnTo>
                    <a:pt x="3968" y="4897"/>
                  </a:lnTo>
                  <a:lnTo>
                    <a:pt x="4644" y="0"/>
                  </a:lnTo>
                  <a:close/>
                  <a:moveTo>
                    <a:pt x="2955" y="4897"/>
                  </a:moveTo>
                  <a:lnTo>
                    <a:pt x="2955" y="4939"/>
                  </a:lnTo>
                  <a:lnTo>
                    <a:pt x="2961" y="4897"/>
                  </a:lnTo>
                  <a:close/>
                </a:path>
              </a:pathLst>
            </a:custGeom>
            <a:solidFill>
              <a:srgbClr val="B2C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4972475" y="2922925"/>
              <a:ext cx="116100" cy="123500"/>
            </a:xfrm>
            <a:custGeom>
              <a:avLst/>
              <a:gdLst/>
              <a:ahLst/>
              <a:cxnLst/>
              <a:rect l="l" t="t" r="r" b="b"/>
              <a:pathLst>
                <a:path w="4644" h="4940" fill="none" extrusionOk="0">
                  <a:moveTo>
                    <a:pt x="4644" y="0"/>
                  </a:moveTo>
                  <a:lnTo>
                    <a:pt x="85" y="0"/>
                  </a:lnTo>
                  <a:lnTo>
                    <a:pt x="0" y="634"/>
                  </a:lnTo>
                  <a:lnTo>
                    <a:pt x="3546" y="634"/>
                  </a:lnTo>
                  <a:lnTo>
                    <a:pt x="2955" y="4939"/>
                  </a:lnTo>
                  <a:lnTo>
                    <a:pt x="2955" y="4897"/>
                  </a:lnTo>
                  <a:lnTo>
                    <a:pt x="3673" y="4897"/>
                  </a:lnTo>
                  <a:lnTo>
                    <a:pt x="3968" y="4897"/>
                  </a:lnTo>
                  <a:lnTo>
                    <a:pt x="46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4915475" y="2938750"/>
              <a:ext cx="145675" cy="227975"/>
            </a:xfrm>
            <a:custGeom>
              <a:avLst/>
              <a:gdLst/>
              <a:ahLst/>
              <a:cxnLst/>
              <a:rect l="l" t="t" r="r" b="b"/>
              <a:pathLst>
                <a:path w="5827" h="9119" extrusionOk="0">
                  <a:moveTo>
                    <a:pt x="1267" y="1"/>
                  </a:moveTo>
                  <a:lnTo>
                    <a:pt x="1" y="9119"/>
                  </a:lnTo>
                  <a:lnTo>
                    <a:pt x="4560" y="9119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4915475" y="2938750"/>
              <a:ext cx="145675" cy="227975"/>
            </a:xfrm>
            <a:custGeom>
              <a:avLst/>
              <a:gdLst/>
              <a:ahLst/>
              <a:cxnLst/>
              <a:rect l="l" t="t" r="r" b="b"/>
              <a:pathLst>
                <a:path w="5827" h="9119" fill="none" extrusionOk="0">
                  <a:moveTo>
                    <a:pt x="4560" y="9119"/>
                  </a:moveTo>
                  <a:lnTo>
                    <a:pt x="1" y="9119"/>
                  </a:lnTo>
                  <a:lnTo>
                    <a:pt x="1267" y="1"/>
                  </a:lnTo>
                  <a:lnTo>
                    <a:pt x="5826" y="1"/>
                  </a:lnTo>
                  <a:lnTo>
                    <a:pt x="4560" y="91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4928150" y="2938750"/>
              <a:ext cx="133000" cy="140400"/>
            </a:xfrm>
            <a:custGeom>
              <a:avLst/>
              <a:gdLst/>
              <a:ahLst/>
              <a:cxnLst/>
              <a:rect l="l" t="t" r="r" b="b"/>
              <a:pathLst>
                <a:path w="5320" h="5616" extrusionOk="0">
                  <a:moveTo>
                    <a:pt x="760" y="1"/>
                  </a:moveTo>
                  <a:lnTo>
                    <a:pt x="169" y="4264"/>
                  </a:lnTo>
                  <a:lnTo>
                    <a:pt x="211" y="4264"/>
                  </a:lnTo>
                  <a:lnTo>
                    <a:pt x="169" y="4349"/>
                  </a:lnTo>
                  <a:lnTo>
                    <a:pt x="0" y="5615"/>
                  </a:lnTo>
                  <a:lnTo>
                    <a:pt x="4180" y="5615"/>
                  </a:lnTo>
                  <a:lnTo>
                    <a:pt x="4728" y="4306"/>
                  </a:lnTo>
                  <a:lnTo>
                    <a:pt x="5319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4928150" y="2938750"/>
              <a:ext cx="133000" cy="140400"/>
            </a:xfrm>
            <a:custGeom>
              <a:avLst/>
              <a:gdLst/>
              <a:ahLst/>
              <a:cxnLst/>
              <a:rect l="l" t="t" r="r" b="b"/>
              <a:pathLst>
                <a:path w="5320" h="5616" fill="none" extrusionOk="0">
                  <a:moveTo>
                    <a:pt x="5319" y="1"/>
                  </a:moveTo>
                  <a:lnTo>
                    <a:pt x="760" y="1"/>
                  </a:lnTo>
                  <a:lnTo>
                    <a:pt x="169" y="4264"/>
                  </a:lnTo>
                  <a:lnTo>
                    <a:pt x="211" y="4264"/>
                  </a:lnTo>
                  <a:lnTo>
                    <a:pt x="169" y="4349"/>
                  </a:lnTo>
                  <a:lnTo>
                    <a:pt x="0" y="5615"/>
                  </a:lnTo>
                  <a:lnTo>
                    <a:pt x="4180" y="5615"/>
                  </a:lnTo>
                  <a:lnTo>
                    <a:pt x="4728" y="4306"/>
                  </a:lnTo>
                  <a:lnTo>
                    <a:pt x="53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4895425" y="3045350"/>
              <a:ext cx="198425" cy="141425"/>
            </a:xfrm>
            <a:custGeom>
              <a:avLst/>
              <a:gdLst/>
              <a:ahLst/>
              <a:cxnLst/>
              <a:rect l="l" t="t" r="r" b="b"/>
              <a:pathLst>
                <a:path w="7937" h="5657" extrusionOk="0">
                  <a:moveTo>
                    <a:pt x="1183" y="0"/>
                  </a:moveTo>
                  <a:lnTo>
                    <a:pt x="1" y="5657"/>
                  </a:lnTo>
                  <a:lnTo>
                    <a:pt x="7895" y="5657"/>
                  </a:lnTo>
                  <a:lnTo>
                    <a:pt x="7937" y="5404"/>
                  </a:lnTo>
                  <a:lnTo>
                    <a:pt x="7853" y="4770"/>
                  </a:lnTo>
                  <a:lnTo>
                    <a:pt x="7599" y="2829"/>
                  </a:lnTo>
                  <a:lnTo>
                    <a:pt x="7177" y="0"/>
                  </a:lnTo>
                  <a:lnTo>
                    <a:pt x="6037" y="0"/>
                  </a:lnTo>
                  <a:lnTo>
                    <a:pt x="5489" y="1351"/>
                  </a:lnTo>
                  <a:lnTo>
                    <a:pt x="929" y="1351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1"/>
            <p:cNvSpPr/>
            <p:nvPr/>
          </p:nvSpPr>
          <p:spPr>
            <a:xfrm>
              <a:off x="4895425" y="3045350"/>
              <a:ext cx="198425" cy="141425"/>
            </a:xfrm>
            <a:custGeom>
              <a:avLst/>
              <a:gdLst/>
              <a:ahLst/>
              <a:cxnLst/>
              <a:rect l="l" t="t" r="r" b="b"/>
              <a:pathLst>
                <a:path w="7937" h="5657" fill="none" extrusionOk="0">
                  <a:moveTo>
                    <a:pt x="7895" y="5657"/>
                  </a:moveTo>
                  <a:lnTo>
                    <a:pt x="1" y="5657"/>
                  </a:lnTo>
                  <a:lnTo>
                    <a:pt x="1183" y="0"/>
                  </a:lnTo>
                  <a:lnTo>
                    <a:pt x="1520" y="0"/>
                  </a:lnTo>
                  <a:lnTo>
                    <a:pt x="929" y="1351"/>
                  </a:lnTo>
                  <a:lnTo>
                    <a:pt x="5489" y="1351"/>
                  </a:lnTo>
                  <a:lnTo>
                    <a:pt x="6037" y="0"/>
                  </a:lnTo>
                  <a:lnTo>
                    <a:pt x="7177" y="0"/>
                  </a:lnTo>
                  <a:lnTo>
                    <a:pt x="7177" y="0"/>
                  </a:lnTo>
                  <a:lnTo>
                    <a:pt x="7599" y="2829"/>
                  </a:lnTo>
                  <a:lnTo>
                    <a:pt x="7853" y="4770"/>
                  </a:lnTo>
                  <a:lnTo>
                    <a:pt x="7937" y="5404"/>
                  </a:lnTo>
                  <a:lnTo>
                    <a:pt x="7895" y="5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extrusionOk="0">
                  <a:moveTo>
                    <a:pt x="2280" y="0"/>
                  </a:move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  <a:lnTo>
                    <a:pt x="7557" y="0"/>
                  </a:lnTo>
                  <a:lnTo>
                    <a:pt x="7009" y="1351"/>
                  </a:lnTo>
                  <a:lnTo>
                    <a:pt x="2449" y="1351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fill="none" extrusionOk="0">
                  <a:moveTo>
                    <a:pt x="8275" y="0"/>
                  </a:moveTo>
                  <a:lnTo>
                    <a:pt x="5995" y="5657"/>
                  </a:lnTo>
                  <a:lnTo>
                    <a:pt x="1" y="5657"/>
                  </a:lnTo>
                  <a:lnTo>
                    <a:pt x="2280" y="0"/>
                  </a:lnTo>
                  <a:lnTo>
                    <a:pt x="3040" y="0"/>
                  </a:lnTo>
                  <a:lnTo>
                    <a:pt x="2449" y="1351"/>
                  </a:lnTo>
                  <a:lnTo>
                    <a:pt x="7009" y="1351"/>
                  </a:lnTo>
                  <a:lnTo>
                    <a:pt x="7557" y="0"/>
                  </a:lnTo>
                  <a:lnTo>
                    <a:pt x="8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extrusionOk="0">
                  <a:moveTo>
                    <a:pt x="2280" y="0"/>
                  </a:move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  <a:lnTo>
                    <a:pt x="7557" y="0"/>
                  </a:lnTo>
                  <a:lnTo>
                    <a:pt x="7557" y="42"/>
                  </a:lnTo>
                  <a:lnTo>
                    <a:pt x="7009" y="1351"/>
                  </a:lnTo>
                  <a:lnTo>
                    <a:pt x="2449" y="1351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68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fill="none" extrusionOk="0">
                  <a:moveTo>
                    <a:pt x="8275" y="0"/>
                  </a:moveTo>
                  <a:lnTo>
                    <a:pt x="7557" y="0"/>
                  </a:lnTo>
                  <a:lnTo>
                    <a:pt x="7557" y="42"/>
                  </a:lnTo>
                  <a:lnTo>
                    <a:pt x="7009" y="1351"/>
                  </a:lnTo>
                  <a:lnTo>
                    <a:pt x="2829" y="1351"/>
                  </a:lnTo>
                  <a:lnTo>
                    <a:pt x="2449" y="1351"/>
                  </a:lnTo>
                  <a:lnTo>
                    <a:pt x="3040" y="0"/>
                  </a:lnTo>
                  <a:lnTo>
                    <a:pt x="2280" y="0"/>
                  </a:ln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5164550" y="3141375"/>
              <a:ext cx="282850" cy="45400"/>
            </a:xfrm>
            <a:custGeom>
              <a:avLst/>
              <a:gdLst/>
              <a:ahLst/>
              <a:cxnLst/>
              <a:rect l="l" t="t" r="r" b="b"/>
              <a:pathLst>
                <a:path w="11314" h="1816" extrusionOk="0">
                  <a:moveTo>
                    <a:pt x="634" y="1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11314" y="1816"/>
                  </a:lnTo>
                  <a:lnTo>
                    <a:pt x="11314" y="761"/>
                  </a:lnTo>
                  <a:lnTo>
                    <a:pt x="11314" y="592"/>
                  </a:lnTo>
                  <a:lnTo>
                    <a:pt x="11272" y="465"/>
                  </a:lnTo>
                  <a:lnTo>
                    <a:pt x="11187" y="296"/>
                  </a:lnTo>
                  <a:lnTo>
                    <a:pt x="11103" y="212"/>
                  </a:lnTo>
                  <a:lnTo>
                    <a:pt x="10976" y="127"/>
                  </a:lnTo>
                  <a:lnTo>
                    <a:pt x="10849" y="43"/>
                  </a:lnTo>
                  <a:lnTo>
                    <a:pt x="107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5164550" y="3141375"/>
              <a:ext cx="282850" cy="45400"/>
            </a:xfrm>
            <a:custGeom>
              <a:avLst/>
              <a:gdLst/>
              <a:ahLst/>
              <a:cxnLst/>
              <a:rect l="l" t="t" r="r" b="b"/>
              <a:pathLst>
                <a:path w="11314" h="1816" fill="none" extrusionOk="0">
                  <a:moveTo>
                    <a:pt x="760" y="1"/>
                  </a:moveTo>
                  <a:lnTo>
                    <a:pt x="10554" y="1"/>
                  </a:lnTo>
                  <a:lnTo>
                    <a:pt x="10554" y="1"/>
                  </a:lnTo>
                  <a:lnTo>
                    <a:pt x="10723" y="1"/>
                  </a:lnTo>
                  <a:lnTo>
                    <a:pt x="10849" y="43"/>
                  </a:lnTo>
                  <a:lnTo>
                    <a:pt x="10976" y="127"/>
                  </a:lnTo>
                  <a:lnTo>
                    <a:pt x="11103" y="212"/>
                  </a:lnTo>
                  <a:lnTo>
                    <a:pt x="11187" y="296"/>
                  </a:lnTo>
                  <a:lnTo>
                    <a:pt x="11272" y="465"/>
                  </a:lnTo>
                  <a:lnTo>
                    <a:pt x="11314" y="592"/>
                  </a:lnTo>
                  <a:lnTo>
                    <a:pt x="11314" y="761"/>
                  </a:lnTo>
                  <a:lnTo>
                    <a:pt x="11314" y="1816"/>
                  </a:lnTo>
                  <a:lnTo>
                    <a:pt x="0" y="1816"/>
                  </a:lnTo>
                  <a:lnTo>
                    <a:pt x="0" y="761"/>
                  </a:lnTo>
                  <a:lnTo>
                    <a:pt x="0" y="761"/>
                  </a:lnTo>
                  <a:lnTo>
                    <a:pt x="43" y="592"/>
                  </a:lnTo>
                  <a:lnTo>
                    <a:pt x="85" y="465"/>
                  </a:lnTo>
                  <a:lnTo>
                    <a:pt x="127" y="296"/>
                  </a:lnTo>
                  <a:lnTo>
                    <a:pt x="254" y="212"/>
                  </a:lnTo>
                  <a:lnTo>
                    <a:pt x="338" y="127"/>
                  </a:lnTo>
                  <a:lnTo>
                    <a:pt x="465" y="43"/>
                  </a:lnTo>
                  <a:lnTo>
                    <a:pt x="634" y="1"/>
                  </a:lnTo>
                  <a:lnTo>
                    <a:pt x="7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1"/>
            <p:cNvSpPr/>
            <p:nvPr/>
          </p:nvSpPr>
          <p:spPr>
            <a:xfrm>
              <a:off x="5164550" y="3141375"/>
              <a:ext cx="180475" cy="45400"/>
            </a:xfrm>
            <a:custGeom>
              <a:avLst/>
              <a:gdLst/>
              <a:ahLst/>
              <a:cxnLst/>
              <a:rect l="l" t="t" r="r" b="b"/>
              <a:pathLst>
                <a:path w="7219" h="1816" extrusionOk="0">
                  <a:moveTo>
                    <a:pt x="634" y="1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7219" y="1816"/>
                  </a:lnTo>
                  <a:lnTo>
                    <a:pt x="7219" y="761"/>
                  </a:lnTo>
                  <a:lnTo>
                    <a:pt x="7177" y="592"/>
                  </a:lnTo>
                  <a:lnTo>
                    <a:pt x="7135" y="465"/>
                  </a:lnTo>
                  <a:lnTo>
                    <a:pt x="7050" y="296"/>
                  </a:lnTo>
                  <a:lnTo>
                    <a:pt x="6966" y="212"/>
                  </a:lnTo>
                  <a:lnTo>
                    <a:pt x="6881" y="127"/>
                  </a:lnTo>
                  <a:lnTo>
                    <a:pt x="6755" y="43"/>
                  </a:lnTo>
                  <a:lnTo>
                    <a:pt x="6586" y="1"/>
                  </a:lnTo>
                  <a:close/>
                </a:path>
              </a:pathLst>
            </a:custGeom>
            <a:solidFill>
              <a:srgbClr val="68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5164550" y="3141375"/>
              <a:ext cx="180475" cy="45400"/>
            </a:xfrm>
            <a:custGeom>
              <a:avLst/>
              <a:gdLst/>
              <a:ahLst/>
              <a:cxnLst/>
              <a:rect l="l" t="t" r="r" b="b"/>
              <a:pathLst>
                <a:path w="7219" h="1816" fill="none" extrusionOk="0">
                  <a:moveTo>
                    <a:pt x="6459" y="1"/>
                  </a:moveTo>
                  <a:lnTo>
                    <a:pt x="760" y="1"/>
                  </a:lnTo>
                  <a:lnTo>
                    <a:pt x="760" y="1"/>
                  </a:lnTo>
                  <a:lnTo>
                    <a:pt x="634" y="1"/>
                  </a:ln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7219" y="1816"/>
                  </a:lnTo>
                  <a:lnTo>
                    <a:pt x="7219" y="761"/>
                  </a:lnTo>
                  <a:lnTo>
                    <a:pt x="7219" y="761"/>
                  </a:lnTo>
                  <a:lnTo>
                    <a:pt x="7177" y="592"/>
                  </a:lnTo>
                  <a:lnTo>
                    <a:pt x="7135" y="465"/>
                  </a:lnTo>
                  <a:lnTo>
                    <a:pt x="7050" y="296"/>
                  </a:lnTo>
                  <a:lnTo>
                    <a:pt x="6966" y="212"/>
                  </a:lnTo>
                  <a:lnTo>
                    <a:pt x="6881" y="127"/>
                  </a:lnTo>
                  <a:lnTo>
                    <a:pt x="6755" y="43"/>
                  </a:lnTo>
                  <a:lnTo>
                    <a:pt x="6586" y="1"/>
                  </a:lnTo>
                  <a:lnTo>
                    <a:pt x="64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5907525" y="2541925"/>
              <a:ext cx="45400" cy="45425"/>
            </a:xfrm>
            <a:custGeom>
              <a:avLst/>
              <a:gdLst/>
              <a:ahLst/>
              <a:cxnLst/>
              <a:rect l="l" t="t" r="r" b="b"/>
              <a:pathLst>
                <a:path w="1816" h="1817" extrusionOk="0">
                  <a:moveTo>
                    <a:pt x="1478" y="85"/>
                  </a:moveTo>
                  <a:lnTo>
                    <a:pt x="1562" y="128"/>
                  </a:lnTo>
                  <a:lnTo>
                    <a:pt x="1647" y="170"/>
                  </a:lnTo>
                  <a:lnTo>
                    <a:pt x="1689" y="254"/>
                  </a:lnTo>
                  <a:lnTo>
                    <a:pt x="1731" y="339"/>
                  </a:lnTo>
                  <a:lnTo>
                    <a:pt x="1731" y="1478"/>
                  </a:lnTo>
                  <a:lnTo>
                    <a:pt x="1689" y="1563"/>
                  </a:lnTo>
                  <a:lnTo>
                    <a:pt x="1647" y="1647"/>
                  </a:lnTo>
                  <a:lnTo>
                    <a:pt x="1562" y="1689"/>
                  </a:lnTo>
                  <a:lnTo>
                    <a:pt x="1478" y="1732"/>
                  </a:lnTo>
                  <a:lnTo>
                    <a:pt x="338" y="1732"/>
                  </a:lnTo>
                  <a:lnTo>
                    <a:pt x="254" y="1689"/>
                  </a:lnTo>
                  <a:lnTo>
                    <a:pt x="169" y="1647"/>
                  </a:lnTo>
                  <a:lnTo>
                    <a:pt x="127" y="1563"/>
                  </a:lnTo>
                  <a:lnTo>
                    <a:pt x="85" y="1478"/>
                  </a:lnTo>
                  <a:lnTo>
                    <a:pt x="85" y="339"/>
                  </a:lnTo>
                  <a:lnTo>
                    <a:pt x="127" y="254"/>
                  </a:lnTo>
                  <a:lnTo>
                    <a:pt x="169" y="170"/>
                  </a:lnTo>
                  <a:lnTo>
                    <a:pt x="254" y="128"/>
                  </a:lnTo>
                  <a:lnTo>
                    <a:pt x="338" y="85"/>
                  </a:lnTo>
                  <a:close/>
                  <a:moveTo>
                    <a:pt x="338" y="1"/>
                  </a:moveTo>
                  <a:lnTo>
                    <a:pt x="211" y="43"/>
                  </a:lnTo>
                  <a:lnTo>
                    <a:pt x="127" y="128"/>
                  </a:lnTo>
                  <a:lnTo>
                    <a:pt x="43" y="212"/>
                  </a:lnTo>
                  <a:lnTo>
                    <a:pt x="0" y="339"/>
                  </a:lnTo>
                  <a:lnTo>
                    <a:pt x="0" y="1478"/>
                  </a:lnTo>
                  <a:lnTo>
                    <a:pt x="43" y="1605"/>
                  </a:lnTo>
                  <a:lnTo>
                    <a:pt x="127" y="1689"/>
                  </a:lnTo>
                  <a:lnTo>
                    <a:pt x="211" y="1774"/>
                  </a:lnTo>
                  <a:lnTo>
                    <a:pt x="338" y="1816"/>
                  </a:lnTo>
                  <a:lnTo>
                    <a:pt x="1478" y="1816"/>
                  </a:lnTo>
                  <a:lnTo>
                    <a:pt x="1604" y="1774"/>
                  </a:lnTo>
                  <a:lnTo>
                    <a:pt x="1689" y="1689"/>
                  </a:lnTo>
                  <a:lnTo>
                    <a:pt x="1773" y="1605"/>
                  </a:lnTo>
                  <a:lnTo>
                    <a:pt x="1816" y="1478"/>
                  </a:lnTo>
                  <a:lnTo>
                    <a:pt x="1816" y="339"/>
                  </a:lnTo>
                  <a:lnTo>
                    <a:pt x="1773" y="212"/>
                  </a:lnTo>
                  <a:lnTo>
                    <a:pt x="1689" y="128"/>
                  </a:lnTo>
                  <a:lnTo>
                    <a:pt x="1604" y="43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>
              <a:off x="5768225" y="2873325"/>
              <a:ext cx="166750" cy="163600"/>
            </a:xfrm>
            <a:custGeom>
              <a:avLst/>
              <a:gdLst/>
              <a:ahLst/>
              <a:cxnLst/>
              <a:rect l="l" t="t" r="r" b="b"/>
              <a:pathLst>
                <a:path w="6670" h="6544" extrusionOk="0">
                  <a:moveTo>
                    <a:pt x="296" y="0"/>
                  </a:moveTo>
                  <a:lnTo>
                    <a:pt x="253" y="422"/>
                  </a:lnTo>
                  <a:lnTo>
                    <a:pt x="84" y="1393"/>
                  </a:lnTo>
                  <a:lnTo>
                    <a:pt x="0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0" y="2913"/>
                  </a:lnTo>
                  <a:lnTo>
                    <a:pt x="84" y="3040"/>
                  </a:lnTo>
                  <a:lnTo>
                    <a:pt x="253" y="3166"/>
                  </a:lnTo>
                  <a:lnTo>
                    <a:pt x="633" y="3377"/>
                  </a:lnTo>
                  <a:lnTo>
                    <a:pt x="1562" y="3715"/>
                  </a:lnTo>
                  <a:lnTo>
                    <a:pt x="2491" y="4011"/>
                  </a:lnTo>
                  <a:lnTo>
                    <a:pt x="2871" y="4095"/>
                  </a:lnTo>
                  <a:lnTo>
                    <a:pt x="3377" y="3884"/>
                  </a:lnTo>
                  <a:lnTo>
                    <a:pt x="4981" y="6543"/>
                  </a:lnTo>
                  <a:lnTo>
                    <a:pt x="6670" y="5361"/>
                  </a:lnTo>
                  <a:lnTo>
                    <a:pt x="4897" y="2744"/>
                  </a:lnTo>
                  <a:lnTo>
                    <a:pt x="4812" y="2027"/>
                  </a:lnTo>
                  <a:lnTo>
                    <a:pt x="4728" y="1520"/>
                  </a:lnTo>
                  <a:lnTo>
                    <a:pt x="4644" y="1351"/>
                  </a:lnTo>
                  <a:lnTo>
                    <a:pt x="4601" y="1267"/>
                  </a:lnTo>
                  <a:lnTo>
                    <a:pt x="3884" y="1013"/>
                  </a:lnTo>
                  <a:lnTo>
                    <a:pt x="2406" y="59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5768225" y="2873325"/>
              <a:ext cx="166750" cy="163600"/>
            </a:xfrm>
            <a:custGeom>
              <a:avLst/>
              <a:gdLst/>
              <a:ahLst/>
              <a:cxnLst/>
              <a:rect l="l" t="t" r="r" b="b"/>
              <a:pathLst>
                <a:path w="6670" h="6544" fill="none" extrusionOk="0">
                  <a:moveTo>
                    <a:pt x="6670" y="5361"/>
                  </a:moveTo>
                  <a:lnTo>
                    <a:pt x="4897" y="2744"/>
                  </a:lnTo>
                  <a:lnTo>
                    <a:pt x="4897" y="2744"/>
                  </a:lnTo>
                  <a:lnTo>
                    <a:pt x="4812" y="2027"/>
                  </a:lnTo>
                  <a:lnTo>
                    <a:pt x="4728" y="1520"/>
                  </a:lnTo>
                  <a:lnTo>
                    <a:pt x="4644" y="1351"/>
                  </a:lnTo>
                  <a:lnTo>
                    <a:pt x="4601" y="1267"/>
                  </a:lnTo>
                  <a:lnTo>
                    <a:pt x="4601" y="1267"/>
                  </a:lnTo>
                  <a:lnTo>
                    <a:pt x="3884" y="1013"/>
                  </a:lnTo>
                  <a:lnTo>
                    <a:pt x="2406" y="591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53" y="422"/>
                  </a:lnTo>
                  <a:lnTo>
                    <a:pt x="84" y="1393"/>
                  </a:lnTo>
                  <a:lnTo>
                    <a:pt x="0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0" y="2913"/>
                  </a:lnTo>
                  <a:lnTo>
                    <a:pt x="84" y="3040"/>
                  </a:lnTo>
                  <a:lnTo>
                    <a:pt x="84" y="3040"/>
                  </a:lnTo>
                  <a:lnTo>
                    <a:pt x="253" y="3166"/>
                  </a:lnTo>
                  <a:lnTo>
                    <a:pt x="633" y="3377"/>
                  </a:lnTo>
                  <a:lnTo>
                    <a:pt x="1562" y="3715"/>
                  </a:lnTo>
                  <a:lnTo>
                    <a:pt x="2491" y="4011"/>
                  </a:lnTo>
                  <a:lnTo>
                    <a:pt x="2871" y="4095"/>
                  </a:lnTo>
                  <a:lnTo>
                    <a:pt x="3377" y="3884"/>
                  </a:lnTo>
                  <a:lnTo>
                    <a:pt x="4981" y="6543"/>
                  </a:lnTo>
                  <a:lnTo>
                    <a:pt x="6670" y="5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5864250" y="2824775"/>
              <a:ext cx="344075" cy="362000"/>
            </a:xfrm>
            <a:custGeom>
              <a:avLst/>
              <a:gdLst/>
              <a:ahLst/>
              <a:cxnLst/>
              <a:rect l="l" t="t" r="r" b="b"/>
              <a:pathLst>
                <a:path w="13763" h="14480" extrusionOk="0">
                  <a:moveTo>
                    <a:pt x="11610" y="0"/>
                  </a:moveTo>
                  <a:lnTo>
                    <a:pt x="10934" y="1351"/>
                  </a:lnTo>
                  <a:lnTo>
                    <a:pt x="10259" y="2702"/>
                  </a:lnTo>
                  <a:lnTo>
                    <a:pt x="9414" y="4264"/>
                  </a:lnTo>
                  <a:lnTo>
                    <a:pt x="8486" y="5868"/>
                  </a:lnTo>
                  <a:lnTo>
                    <a:pt x="7979" y="6586"/>
                  </a:lnTo>
                  <a:lnTo>
                    <a:pt x="7557" y="7261"/>
                  </a:lnTo>
                  <a:lnTo>
                    <a:pt x="7093" y="7852"/>
                  </a:lnTo>
                  <a:lnTo>
                    <a:pt x="6670" y="8317"/>
                  </a:lnTo>
                  <a:lnTo>
                    <a:pt x="6333" y="8612"/>
                  </a:lnTo>
                  <a:lnTo>
                    <a:pt x="6164" y="8697"/>
                  </a:lnTo>
                  <a:lnTo>
                    <a:pt x="5995" y="8781"/>
                  </a:lnTo>
                  <a:lnTo>
                    <a:pt x="5700" y="8781"/>
                  </a:lnTo>
                  <a:lnTo>
                    <a:pt x="5362" y="8739"/>
                  </a:lnTo>
                  <a:lnTo>
                    <a:pt x="5066" y="8654"/>
                  </a:lnTo>
                  <a:lnTo>
                    <a:pt x="4771" y="8485"/>
                  </a:lnTo>
                  <a:lnTo>
                    <a:pt x="4475" y="8274"/>
                  </a:lnTo>
                  <a:lnTo>
                    <a:pt x="4180" y="8063"/>
                  </a:lnTo>
                  <a:lnTo>
                    <a:pt x="3631" y="7557"/>
                  </a:lnTo>
                  <a:lnTo>
                    <a:pt x="3167" y="7008"/>
                  </a:lnTo>
                  <a:lnTo>
                    <a:pt x="2829" y="6544"/>
                  </a:lnTo>
                  <a:lnTo>
                    <a:pt x="2491" y="6079"/>
                  </a:lnTo>
                  <a:lnTo>
                    <a:pt x="1" y="7599"/>
                  </a:lnTo>
                  <a:lnTo>
                    <a:pt x="423" y="8654"/>
                  </a:lnTo>
                  <a:lnTo>
                    <a:pt x="887" y="9752"/>
                  </a:lnTo>
                  <a:lnTo>
                    <a:pt x="1183" y="10385"/>
                  </a:lnTo>
                  <a:lnTo>
                    <a:pt x="1520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700" y="14395"/>
                  </a:lnTo>
                  <a:lnTo>
                    <a:pt x="6037" y="14269"/>
                  </a:lnTo>
                  <a:lnTo>
                    <a:pt x="6333" y="14142"/>
                  </a:lnTo>
                  <a:lnTo>
                    <a:pt x="7008" y="13762"/>
                  </a:lnTo>
                  <a:lnTo>
                    <a:pt x="7684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837" y="11398"/>
                  </a:lnTo>
                  <a:lnTo>
                    <a:pt x="10512" y="10681"/>
                  </a:lnTo>
                  <a:lnTo>
                    <a:pt x="11778" y="9288"/>
                  </a:lnTo>
                  <a:lnTo>
                    <a:pt x="12834" y="8063"/>
                  </a:lnTo>
                  <a:lnTo>
                    <a:pt x="13762" y="6881"/>
                  </a:lnTo>
                  <a:lnTo>
                    <a:pt x="13762" y="5995"/>
                  </a:lnTo>
                  <a:lnTo>
                    <a:pt x="13678" y="5066"/>
                  </a:lnTo>
                  <a:lnTo>
                    <a:pt x="13509" y="4137"/>
                  </a:lnTo>
                  <a:lnTo>
                    <a:pt x="13298" y="3251"/>
                  </a:lnTo>
                  <a:lnTo>
                    <a:pt x="12960" y="2407"/>
                  </a:lnTo>
                  <a:lnTo>
                    <a:pt x="12580" y="1562"/>
                  </a:lnTo>
                  <a:lnTo>
                    <a:pt x="12116" y="760"/>
                  </a:lnTo>
                  <a:lnTo>
                    <a:pt x="1161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5864250" y="2824775"/>
              <a:ext cx="344075" cy="362000"/>
            </a:xfrm>
            <a:custGeom>
              <a:avLst/>
              <a:gdLst/>
              <a:ahLst/>
              <a:cxnLst/>
              <a:rect l="l" t="t" r="r" b="b"/>
              <a:pathLst>
                <a:path w="13763" h="14480" fill="none" extrusionOk="0">
                  <a:moveTo>
                    <a:pt x="11610" y="0"/>
                  </a:moveTo>
                  <a:lnTo>
                    <a:pt x="11610" y="0"/>
                  </a:lnTo>
                  <a:lnTo>
                    <a:pt x="12116" y="760"/>
                  </a:lnTo>
                  <a:lnTo>
                    <a:pt x="12580" y="1562"/>
                  </a:lnTo>
                  <a:lnTo>
                    <a:pt x="12960" y="2407"/>
                  </a:lnTo>
                  <a:lnTo>
                    <a:pt x="13298" y="3251"/>
                  </a:lnTo>
                  <a:lnTo>
                    <a:pt x="13509" y="4137"/>
                  </a:lnTo>
                  <a:lnTo>
                    <a:pt x="13678" y="5066"/>
                  </a:lnTo>
                  <a:lnTo>
                    <a:pt x="13762" y="5995"/>
                  </a:lnTo>
                  <a:lnTo>
                    <a:pt x="13762" y="6881"/>
                  </a:lnTo>
                  <a:lnTo>
                    <a:pt x="13762" y="6881"/>
                  </a:lnTo>
                  <a:lnTo>
                    <a:pt x="12834" y="8063"/>
                  </a:lnTo>
                  <a:lnTo>
                    <a:pt x="11778" y="9288"/>
                  </a:lnTo>
                  <a:lnTo>
                    <a:pt x="10512" y="10681"/>
                  </a:lnTo>
                  <a:lnTo>
                    <a:pt x="9837" y="11398"/>
                  </a:lnTo>
                  <a:lnTo>
                    <a:pt x="9119" y="12074"/>
                  </a:lnTo>
                  <a:lnTo>
                    <a:pt x="8401" y="12707"/>
                  </a:lnTo>
                  <a:lnTo>
                    <a:pt x="7684" y="13298"/>
                  </a:lnTo>
                  <a:lnTo>
                    <a:pt x="7008" y="13762"/>
                  </a:lnTo>
                  <a:lnTo>
                    <a:pt x="6333" y="14142"/>
                  </a:lnTo>
                  <a:lnTo>
                    <a:pt x="6037" y="14269"/>
                  </a:lnTo>
                  <a:lnTo>
                    <a:pt x="5700" y="14395"/>
                  </a:lnTo>
                  <a:lnTo>
                    <a:pt x="5404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4855" y="14438"/>
                  </a:lnTo>
                  <a:lnTo>
                    <a:pt x="4602" y="14395"/>
                  </a:lnTo>
                  <a:lnTo>
                    <a:pt x="4349" y="14311"/>
                  </a:lnTo>
                  <a:lnTo>
                    <a:pt x="4095" y="14184"/>
                  </a:lnTo>
                  <a:lnTo>
                    <a:pt x="3842" y="14016"/>
                  </a:lnTo>
                  <a:lnTo>
                    <a:pt x="3589" y="13847"/>
                  </a:lnTo>
                  <a:lnTo>
                    <a:pt x="3124" y="13382"/>
                  </a:lnTo>
                  <a:lnTo>
                    <a:pt x="2660" y="12876"/>
                  </a:lnTo>
                  <a:lnTo>
                    <a:pt x="2238" y="12285"/>
                  </a:lnTo>
                  <a:lnTo>
                    <a:pt x="1858" y="11652"/>
                  </a:lnTo>
                  <a:lnTo>
                    <a:pt x="1520" y="11018"/>
                  </a:lnTo>
                  <a:lnTo>
                    <a:pt x="1183" y="10385"/>
                  </a:lnTo>
                  <a:lnTo>
                    <a:pt x="887" y="9752"/>
                  </a:lnTo>
                  <a:lnTo>
                    <a:pt x="423" y="8654"/>
                  </a:lnTo>
                  <a:lnTo>
                    <a:pt x="1" y="7599"/>
                  </a:lnTo>
                  <a:lnTo>
                    <a:pt x="2491" y="6079"/>
                  </a:lnTo>
                  <a:lnTo>
                    <a:pt x="2491" y="6079"/>
                  </a:lnTo>
                  <a:lnTo>
                    <a:pt x="2829" y="6544"/>
                  </a:lnTo>
                  <a:lnTo>
                    <a:pt x="3167" y="7008"/>
                  </a:lnTo>
                  <a:lnTo>
                    <a:pt x="3631" y="7557"/>
                  </a:lnTo>
                  <a:lnTo>
                    <a:pt x="4180" y="8063"/>
                  </a:lnTo>
                  <a:lnTo>
                    <a:pt x="4475" y="8274"/>
                  </a:lnTo>
                  <a:lnTo>
                    <a:pt x="4771" y="8485"/>
                  </a:lnTo>
                  <a:lnTo>
                    <a:pt x="5066" y="8654"/>
                  </a:lnTo>
                  <a:lnTo>
                    <a:pt x="5362" y="8739"/>
                  </a:lnTo>
                  <a:lnTo>
                    <a:pt x="5700" y="8781"/>
                  </a:lnTo>
                  <a:lnTo>
                    <a:pt x="5995" y="8781"/>
                  </a:lnTo>
                  <a:lnTo>
                    <a:pt x="5995" y="8781"/>
                  </a:lnTo>
                  <a:lnTo>
                    <a:pt x="6164" y="8697"/>
                  </a:lnTo>
                  <a:lnTo>
                    <a:pt x="6333" y="8612"/>
                  </a:lnTo>
                  <a:lnTo>
                    <a:pt x="6670" y="8317"/>
                  </a:lnTo>
                  <a:lnTo>
                    <a:pt x="7093" y="7852"/>
                  </a:lnTo>
                  <a:lnTo>
                    <a:pt x="7557" y="7261"/>
                  </a:lnTo>
                  <a:lnTo>
                    <a:pt x="7979" y="6586"/>
                  </a:lnTo>
                  <a:lnTo>
                    <a:pt x="8486" y="5868"/>
                  </a:lnTo>
                  <a:lnTo>
                    <a:pt x="9414" y="4264"/>
                  </a:lnTo>
                  <a:lnTo>
                    <a:pt x="10259" y="2702"/>
                  </a:lnTo>
                  <a:lnTo>
                    <a:pt x="10934" y="1351"/>
                  </a:lnTo>
                  <a:lnTo>
                    <a:pt x="116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1"/>
            <p:cNvSpPr/>
            <p:nvPr/>
          </p:nvSpPr>
          <p:spPr>
            <a:xfrm>
              <a:off x="5903300" y="3028450"/>
              <a:ext cx="119275" cy="158325"/>
            </a:xfrm>
            <a:custGeom>
              <a:avLst/>
              <a:gdLst/>
              <a:ahLst/>
              <a:cxnLst/>
              <a:rect l="l" t="t" r="r" b="b"/>
              <a:pathLst>
                <a:path w="4771" h="6333" extrusionOk="0">
                  <a:moveTo>
                    <a:pt x="2702" y="1"/>
                  </a:moveTo>
                  <a:lnTo>
                    <a:pt x="1478" y="1394"/>
                  </a:lnTo>
                  <a:lnTo>
                    <a:pt x="760" y="2196"/>
                  </a:lnTo>
                  <a:lnTo>
                    <a:pt x="0" y="2998"/>
                  </a:lnTo>
                  <a:lnTo>
                    <a:pt x="380" y="3631"/>
                  </a:lnTo>
                  <a:lnTo>
                    <a:pt x="760" y="4222"/>
                  </a:lnTo>
                  <a:lnTo>
                    <a:pt x="1182" y="4771"/>
                  </a:lnTo>
                  <a:lnTo>
                    <a:pt x="1605" y="5278"/>
                  </a:lnTo>
                  <a:lnTo>
                    <a:pt x="2069" y="5700"/>
                  </a:lnTo>
                  <a:lnTo>
                    <a:pt x="2322" y="5869"/>
                  </a:lnTo>
                  <a:lnTo>
                    <a:pt x="2576" y="6037"/>
                  </a:lnTo>
                  <a:lnTo>
                    <a:pt x="2829" y="6164"/>
                  </a:lnTo>
                  <a:lnTo>
                    <a:pt x="3082" y="6248"/>
                  </a:lnTo>
                  <a:lnTo>
                    <a:pt x="3335" y="6291"/>
                  </a:lnTo>
                  <a:lnTo>
                    <a:pt x="3589" y="6333"/>
                  </a:lnTo>
                  <a:lnTo>
                    <a:pt x="3842" y="6291"/>
                  </a:lnTo>
                  <a:lnTo>
                    <a:pt x="4138" y="6248"/>
                  </a:lnTo>
                  <a:lnTo>
                    <a:pt x="4475" y="6122"/>
                  </a:lnTo>
                  <a:lnTo>
                    <a:pt x="4771" y="5995"/>
                  </a:lnTo>
                  <a:lnTo>
                    <a:pt x="4644" y="4644"/>
                  </a:lnTo>
                  <a:lnTo>
                    <a:pt x="4433" y="3293"/>
                  </a:lnTo>
                  <a:lnTo>
                    <a:pt x="4222" y="1985"/>
                  </a:lnTo>
                  <a:lnTo>
                    <a:pt x="4011" y="634"/>
                  </a:lnTo>
                  <a:lnTo>
                    <a:pt x="3673" y="550"/>
                  </a:lnTo>
                  <a:lnTo>
                    <a:pt x="3335" y="423"/>
                  </a:lnTo>
                  <a:lnTo>
                    <a:pt x="2998" y="212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5903300" y="3028450"/>
              <a:ext cx="119275" cy="158325"/>
            </a:xfrm>
            <a:custGeom>
              <a:avLst/>
              <a:gdLst/>
              <a:ahLst/>
              <a:cxnLst/>
              <a:rect l="l" t="t" r="r" b="b"/>
              <a:pathLst>
                <a:path w="4771" h="6333" fill="none" extrusionOk="0">
                  <a:moveTo>
                    <a:pt x="2702" y="1"/>
                  </a:moveTo>
                  <a:lnTo>
                    <a:pt x="2702" y="1"/>
                  </a:lnTo>
                  <a:lnTo>
                    <a:pt x="1478" y="1394"/>
                  </a:lnTo>
                  <a:lnTo>
                    <a:pt x="760" y="2196"/>
                  </a:lnTo>
                  <a:lnTo>
                    <a:pt x="0" y="2998"/>
                  </a:lnTo>
                  <a:lnTo>
                    <a:pt x="0" y="2998"/>
                  </a:lnTo>
                  <a:lnTo>
                    <a:pt x="380" y="3631"/>
                  </a:lnTo>
                  <a:lnTo>
                    <a:pt x="760" y="4222"/>
                  </a:lnTo>
                  <a:lnTo>
                    <a:pt x="1182" y="4771"/>
                  </a:lnTo>
                  <a:lnTo>
                    <a:pt x="1605" y="5278"/>
                  </a:lnTo>
                  <a:lnTo>
                    <a:pt x="2069" y="5700"/>
                  </a:lnTo>
                  <a:lnTo>
                    <a:pt x="2322" y="5869"/>
                  </a:lnTo>
                  <a:lnTo>
                    <a:pt x="2576" y="6037"/>
                  </a:lnTo>
                  <a:lnTo>
                    <a:pt x="2829" y="6164"/>
                  </a:lnTo>
                  <a:lnTo>
                    <a:pt x="3082" y="6248"/>
                  </a:lnTo>
                  <a:lnTo>
                    <a:pt x="3335" y="6291"/>
                  </a:lnTo>
                  <a:lnTo>
                    <a:pt x="3589" y="6333"/>
                  </a:lnTo>
                  <a:lnTo>
                    <a:pt x="3589" y="6333"/>
                  </a:lnTo>
                  <a:lnTo>
                    <a:pt x="3842" y="6291"/>
                  </a:lnTo>
                  <a:lnTo>
                    <a:pt x="4138" y="6248"/>
                  </a:lnTo>
                  <a:lnTo>
                    <a:pt x="4475" y="6122"/>
                  </a:lnTo>
                  <a:lnTo>
                    <a:pt x="4771" y="5995"/>
                  </a:lnTo>
                  <a:lnTo>
                    <a:pt x="4771" y="5995"/>
                  </a:lnTo>
                  <a:lnTo>
                    <a:pt x="4644" y="4644"/>
                  </a:lnTo>
                  <a:lnTo>
                    <a:pt x="4433" y="3293"/>
                  </a:lnTo>
                  <a:lnTo>
                    <a:pt x="4222" y="1985"/>
                  </a:lnTo>
                  <a:lnTo>
                    <a:pt x="4011" y="634"/>
                  </a:lnTo>
                  <a:lnTo>
                    <a:pt x="4011" y="634"/>
                  </a:lnTo>
                  <a:lnTo>
                    <a:pt x="3673" y="550"/>
                  </a:lnTo>
                  <a:lnTo>
                    <a:pt x="3335" y="423"/>
                  </a:lnTo>
                  <a:lnTo>
                    <a:pt x="2998" y="212"/>
                  </a:lnTo>
                  <a:lnTo>
                    <a:pt x="27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5553975" y="2873325"/>
              <a:ext cx="167825" cy="163600"/>
            </a:xfrm>
            <a:custGeom>
              <a:avLst/>
              <a:gdLst/>
              <a:ahLst/>
              <a:cxnLst/>
              <a:rect l="l" t="t" r="r" b="b"/>
              <a:pathLst>
                <a:path w="6713" h="6544" extrusionOk="0">
                  <a:moveTo>
                    <a:pt x="338" y="0"/>
                  </a:moveTo>
                  <a:lnTo>
                    <a:pt x="254" y="422"/>
                  </a:lnTo>
                  <a:lnTo>
                    <a:pt x="127" y="1393"/>
                  </a:lnTo>
                  <a:lnTo>
                    <a:pt x="43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43" y="2913"/>
                  </a:lnTo>
                  <a:lnTo>
                    <a:pt x="85" y="3040"/>
                  </a:lnTo>
                  <a:lnTo>
                    <a:pt x="296" y="3166"/>
                  </a:lnTo>
                  <a:lnTo>
                    <a:pt x="676" y="3377"/>
                  </a:lnTo>
                  <a:lnTo>
                    <a:pt x="1605" y="3715"/>
                  </a:lnTo>
                  <a:lnTo>
                    <a:pt x="2491" y="4011"/>
                  </a:lnTo>
                  <a:lnTo>
                    <a:pt x="2913" y="4095"/>
                  </a:lnTo>
                  <a:lnTo>
                    <a:pt x="3420" y="3884"/>
                  </a:lnTo>
                  <a:lnTo>
                    <a:pt x="5024" y="6543"/>
                  </a:lnTo>
                  <a:lnTo>
                    <a:pt x="6713" y="5361"/>
                  </a:lnTo>
                  <a:lnTo>
                    <a:pt x="4940" y="2744"/>
                  </a:lnTo>
                  <a:lnTo>
                    <a:pt x="4855" y="2027"/>
                  </a:lnTo>
                  <a:lnTo>
                    <a:pt x="4729" y="1520"/>
                  </a:lnTo>
                  <a:lnTo>
                    <a:pt x="4686" y="1351"/>
                  </a:lnTo>
                  <a:lnTo>
                    <a:pt x="4644" y="1267"/>
                  </a:lnTo>
                  <a:lnTo>
                    <a:pt x="3884" y="1013"/>
                  </a:lnTo>
                  <a:lnTo>
                    <a:pt x="2449" y="59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5553975" y="2873325"/>
              <a:ext cx="167825" cy="163600"/>
            </a:xfrm>
            <a:custGeom>
              <a:avLst/>
              <a:gdLst/>
              <a:ahLst/>
              <a:cxnLst/>
              <a:rect l="l" t="t" r="r" b="b"/>
              <a:pathLst>
                <a:path w="6713" h="6544" fill="none" extrusionOk="0">
                  <a:moveTo>
                    <a:pt x="6713" y="5361"/>
                  </a:moveTo>
                  <a:lnTo>
                    <a:pt x="4940" y="2744"/>
                  </a:lnTo>
                  <a:lnTo>
                    <a:pt x="4940" y="2744"/>
                  </a:lnTo>
                  <a:lnTo>
                    <a:pt x="4855" y="2027"/>
                  </a:lnTo>
                  <a:lnTo>
                    <a:pt x="4729" y="1520"/>
                  </a:lnTo>
                  <a:lnTo>
                    <a:pt x="4686" y="1351"/>
                  </a:lnTo>
                  <a:lnTo>
                    <a:pt x="4644" y="1267"/>
                  </a:lnTo>
                  <a:lnTo>
                    <a:pt x="4644" y="1267"/>
                  </a:lnTo>
                  <a:lnTo>
                    <a:pt x="3884" y="1013"/>
                  </a:lnTo>
                  <a:lnTo>
                    <a:pt x="2449" y="591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254" y="422"/>
                  </a:lnTo>
                  <a:lnTo>
                    <a:pt x="127" y="1393"/>
                  </a:lnTo>
                  <a:lnTo>
                    <a:pt x="43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43" y="2913"/>
                  </a:lnTo>
                  <a:lnTo>
                    <a:pt x="85" y="3040"/>
                  </a:lnTo>
                  <a:lnTo>
                    <a:pt x="85" y="3040"/>
                  </a:lnTo>
                  <a:lnTo>
                    <a:pt x="296" y="3166"/>
                  </a:lnTo>
                  <a:lnTo>
                    <a:pt x="676" y="3377"/>
                  </a:lnTo>
                  <a:lnTo>
                    <a:pt x="1605" y="3715"/>
                  </a:lnTo>
                  <a:lnTo>
                    <a:pt x="2491" y="4011"/>
                  </a:lnTo>
                  <a:lnTo>
                    <a:pt x="2913" y="4095"/>
                  </a:lnTo>
                  <a:lnTo>
                    <a:pt x="3420" y="3884"/>
                  </a:lnTo>
                  <a:lnTo>
                    <a:pt x="5024" y="6543"/>
                  </a:lnTo>
                  <a:lnTo>
                    <a:pt x="6713" y="5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1"/>
            <p:cNvSpPr/>
            <p:nvPr/>
          </p:nvSpPr>
          <p:spPr>
            <a:xfrm>
              <a:off x="5921250" y="2424800"/>
              <a:ext cx="217425" cy="298675"/>
            </a:xfrm>
            <a:custGeom>
              <a:avLst/>
              <a:gdLst/>
              <a:ahLst/>
              <a:cxnLst/>
              <a:rect l="l" t="t" r="r" b="b"/>
              <a:pathLst>
                <a:path w="8697" h="11947" extrusionOk="0">
                  <a:moveTo>
                    <a:pt x="4348" y="0"/>
                  </a:moveTo>
                  <a:lnTo>
                    <a:pt x="3926" y="42"/>
                  </a:lnTo>
                  <a:lnTo>
                    <a:pt x="3420" y="85"/>
                  </a:lnTo>
                  <a:lnTo>
                    <a:pt x="2955" y="211"/>
                  </a:lnTo>
                  <a:lnTo>
                    <a:pt x="2533" y="422"/>
                  </a:lnTo>
                  <a:lnTo>
                    <a:pt x="2111" y="633"/>
                  </a:lnTo>
                  <a:lnTo>
                    <a:pt x="1646" y="971"/>
                  </a:lnTo>
                  <a:lnTo>
                    <a:pt x="1224" y="1393"/>
                  </a:lnTo>
                  <a:lnTo>
                    <a:pt x="887" y="1858"/>
                  </a:lnTo>
                  <a:lnTo>
                    <a:pt x="591" y="2322"/>
                  </a:lnTo>
                  <a:lnTo>
                    <a:pt x="380" y="2871"/>
                  </a:lnTo>
                  <a:lnTo>
                    <a:pt x="211" y="3462"/>
                  </a:lnTo>
                  <a:lnTo>
                    <a:pt x="85" y="4053"/>
                  </a:lnTo>
                  <a:lnTo>
                    <a:pt x="42" y="4644"/>
                  </a:lnTo>
                  <a:lnTo>
                    <a:pt x="0" y="5277"/>
                  </a:lnTo>
                  <a:lnTo>
                    <a:pt x="42" y="5910"/>
                  </a:lnTo>
                  <a:lnTo>
                    <a:pt x="85" y="6543"/>
                  </a:lnTo>
                  <a:lnTo>
                    <a:pt x="169" y="7134"/>
                  </a:lnTo>
                  <a:lnTo>
                    <a:pt x="296" y="7725"/>
                  </a:lnTo>
                  <a:lnTo>
                    <a:pt x="464" y="8316"/>
                  </a:lnTo>
                  <a:lnTo>
                    <a:pt x="633" y="8865"/>
                  </a:lnTo>
                  <a:lnTo>
                    <a:pt x="802" y="9329"/>
                  </a:lnTo>
                  <a:lnTo>
                    <a:pt x="1013" y="9752"/>
                  </a:lnTo>
                  <a:lnTo>
                    <a:pt x="1351" y="10300"/>
                  </a:lnTo>
                  <a:lnTo>
                    <a:pt x="1773" y="10765"/>
                  </a:lnTo>
                  <a:lnTo>
                    <a:pt x="2280" y="11187"/>
                  </a:lnTo>
                  <a:lnTo>
                    <a:pt x="2829" y="11482"/>
                  </a:lnTo>
                  <a:lnTo>
                    <a:pt x="3124" y="11651"/>
                  </a:lnTo>
                  <a:lnTo>
                    <a:pt x="3420" y="11736"/>
                  </a:lnTo>
                  <a:lnTo>
                    <a:pt x="3715" y="11820"/>
                  </a:lnTo>
                  <a:lnTo>
                    <a:pt x="4053" y="11905"/>
                  </a:lnTo>
                  <a:lnTo>
                    <a:pt x="4348" y="11947"/>
                  </a:lnTo>
                  <a:lnTo>
                    <a:pt x="4644" y="11947"/>
                  </a:lnTo>
                  <a:lnTo>
                    <a:pt x="5277" y="11905"/>
                  </a:lnTo>
                  <a:lnTo>
                    <a:pt x="5868" y="11736"/>
                  </a:lnTo>
                  <a:lnTo>
                    <a:pt x="6417" y="11525"/>
                  </a:lnTo>
                  <a:lnTo>
                    <a:pt x="6923" y="11187"/>
                  </a:lnTo>
                  <a:lnTo>
                    <a:pt x="7177" y="10976"/>
                  </a:lnTo>
                  <a:lnTo>
                    <a:pt x="7388" y="10765"/>
                  </a:lnTo>
                  <a:lnTo>
                    <a:pt x="7599" y="10554"/>
                  </a:lnTo>
                  <a:lnTo>
                    <a:pt x="7810" y="10258"/>
                  </a:lnTo>
                  <a:lnTo>
                    <a:pt x="8021" y="9963"/>
                  </a:lnTo>
                  <a:lnTo>
                    <a:pt x="8190" y="9625"/>
                  </a:lnTo>
                  <a:lnTo>
                    <a:pt x="8359" y="9287"/>
                  </a:lnTo>
                  <a:lnTo>
                    <a:pt x="8443" y="8950"/>
                  </a:lnTo>
                  <a:lnTo>
                    <a:pt x="8570" y="8570"/>
                  </a:lnTo>
                  <a:lnTo>
                    <a:pt x="8612" y="8232"/>
                  </a:lnTo>
                  <a:lnTo>
                    <a:pt x="8696" y="7472"/>
                  </a:lnTo>
                  <a:lnTo>
                    <a:pt x="8696" y="6670"/>
                  </a:lnTo>
                  <a:lnTo>
                    <a:pt x="8612" y="5783"/>
                  </a:lnTo>
                  <a:lnTo>
                    <a:pt x="8401" y="3757"/>
                  </a:lnTo>
                  <a:lnTo>
                    <a:pt x="8359" y="3335"/>
                  </a:lnTo>
                  <a:lnTo>
                    <a:pt x="8232" y="2955"/>
                  </a:lnTo>
                  <a:lnTo>
                    <a:pt x="8105" y="2575"/>
                  </a:lnTo>
                  <a:lnTo>
                    <a:pt x="7936" y="2195"/>
                  </a:lnTo>
                  <a:lnTo>
                    <a:pt x="7725" y="1858"/>
                  </a:lnTo>
                  <a:lnTo>
                    <a:pt x="7472" y="1520"/>
                  </a:lnTo>
                  <a:lnTo>
                    <a:pt x="7219" y="1224"/>
                  </a:lnTo>
                  <a:lnTo>
                    <a:pt x="6923" y="971"/>
                  </a:lnTo>
                  <a:lnTo>
                    <a:pt x="6628" y="718"/>
                  </a:lnTo>
                  <a:lnTo>
                    <a:pt x="6290" y="507"/>
                  </a:lnTo>
                  <a:lnTo>
                    <a:pt x="5910" y="338"/>
                  </a:lnTo>
                  <a:lnTo>
                    <a:pt x="5530" y="211"/>
                  </a:lnTo>
                  <a:lnTo>
                    <a:pt x="5150" y="85"/>
                  </a:lnTo>
                  <a:lnTo>
                    <a:pt x="4770" y="42"/>
                  </a:lnTo>
                  <a:lnTo>
                    <a:pt x="4348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1"/>
            <p:cNvSpPr/>
            <p:nvPr/>
          </p:nvSpPr>
          <p:spPr>
            <a:xfrm>
              <a:off x="5921250" y="2424800"/>
              <a:ext cx="217425" cy="298675"/>
            </a:xfrm>
            <a:custGeom>
              <a:avLst/>
              <a:gdLst/>
              <a:ahLst/>
              <a:cxnLst/>
              <a:rect l="l" t="t" r="r" b="b"/>
              <a:pathLst>
                <a:path w="8697" h="11947" fill="none" extrusionOk="0">
                  <a:moveTo>
                    <a:pt x="802" y="9329"/>
                  </a:moveTo>
                  <a:lnTo>
                    <a:pt x="802" y="9329"/>
                  </a:lnTo>
                  <a:lnTo>
                    <a:pt x="1013" y="9752"/>
                  </a:lnTo>
                  <a:lnTo>
                    <a:pt x="1013" y="9752"/>
                  </a:lnTo>
                  <a:lnTo>
                    <a:pt x="1351" y="10300"/>
                  </a:lnTo>
                  <a:lnTo>
                    <a:pt x="1773" y="10765"/>
                  </a:lnTo>
                  <a:lnTo>
                    <a:pt x="2280" y="11187"/>
                  </a:lnTo>
                  <a:lnTo>
                    <a:pt x="2829" y="11482"/>
                  </a:lnTo>
                  <a:lnTo>
                    <a:pt x="2829" y="11482"/>
                  </a:lnTo>
                  <a:lnTo>
                    <a:pt x="3124" y="11651"/>
                  </a:lnTo>
                  <a:lnTo>
                    <a:pt x="3420" y="11736"/>
                  </a:lnTo>
                  <a:lnTo>
                    <a:pt x="3420" y="11736"/>
                  </a:lnTo>
                  <a:lnTo>
                    <a:pt x="3715" y="11820"/>
                  </a:lnTo>
                  <a:lnTo>
                    <a:pt x="4053" y="11905"/>
                  </a:lnTo>
                  <a:lnTo>
                    <a:pt x="4348" y="11947"/>
                  </a:lnTo>
                  <a:lnTo>
                    <a:pt x="4644" y="11947"/>
                  </a:lnTo>
                  <a:lnTo>
                    <a:pt x="5277" y="11905"/>
                  </a:lnTo>
                  <a:lnTo>
                    <a:pt x="5868" y="11736"/>
                  </a:lnTo>
                  <a:lnTo>
                    <a:pt x="6417" y="11525"/>
                  </a:lnTo>
                  <a:lnTo>
                    <a:pt x="6923" y="11187"/>
                  </a:lnTo>
                  <a:lnTo>
                    <a:pt x="7177" y="10976"/>
                  </a:lnTo>
                  <a:lnTo>
                    <a:pt x="7388" y="10765"/>
                  </a:lnTo>
                  <a:lnTo>
                    <a:pt x="7599" y="10554"/>
                  </a:lnTo>
                  <a:lnTo>
                    <a:pt x="7810" y="10258"/>
                  </a:lnTo>
                  <a:lnTo>
                    <a:pt x="7810" y="10258"/>
                  </a:lnTo>
                  <a:lnTo>
                    <a:pt x="8021" y="9963"/>
                  </a:lnTo>
                  <a:lnTo>
                    <a:pt x="8190" y="9625"/>
                  </a:lnTo>
                  <a:lnTo>
                    <a:pt x="8359" y="9287"/>
                  </a:lnTo>
                  <a:lnTo>
                    <a:pt x="8443" y="8950"/>
                  </a:lnTo>
                  <a:lnTo>
                    <a:pt x="8570" y="8570"/>
                  </a:lnTo>
                  <a:lnTo>
                    <a:pt x="8612" y="8232"/>
                  </a:lnTo>
                  <a:lnTo>
                    <a:pt x="8696" y="7472"/>
                  </a:lnTo>
                  <a:lnTo>
                    <a:pt x="8696" y="6670"/>
                  </a:lnTo>
                  <a:lnTo>
                    <a:pt x="8612" y="5783"/>
                  </a:lnTo>
                  <a:lnTo>
                    <a:pt x="8401" y="3757"/>
                  </a:lnTo>
                  <a:lnTo>
                    <a:pt x="8401" y="3757"/>
                  </a:lnTo>
                  <a:lnTo>
                    <a:pt x="8359" y="3335"/>
                  </a:lnTo>
                  <a:lnTo>
                    <a:pt x="8232" y="2955"/>
                  </a:lnTo>
                  <a:lnTo>
                    <a:pt x="8105" y="2575"/>
                  </a:lnTo>
                  <a:lnTo>
                    <a:pt x="7936" y="2195"/>
                  </a:lnTo>
                  <a:lnTo>
                    <a:pt x="7725" y="1858"/>
                  </a:lnTo>
                  <a:lnTo>
                    <a:pt x="7472" y="1520"/>
                  </a:lnTo>
                  <a:lnTo>
                    <a:pt x="7219" y="1224"/>
                  </a:lnTo>
                  <a:lnTo>
                    <a:pt x="6923" y="971"/>
                  </a:lnTo>
                  <a:lnTo>
                    <a:pt x="6628" y="718"/>
                  </a:lnTo>
                  <a:lnTo>
                    <a:pt x="6290" y="507"/>
                  </a:lnTo>
                  <a:lnTo>
                    <a:pt x="5910" y="338"/>
                  </a:lnTo>
                  <a:lnTo>
                    <a:pt x="5530" y="211"/>
                  </a:lnTo>
                  <a:lnTo>
                    <a:pt x="5150" y="85"/>
                  </a:lnTo>
                  <a:lnTo>
                    <a:pt x="4770" y="42"/>
                  </a:lnTo>
                  <a:lnTo>
                    <a:pt x="4348" y="0"/>
                  </a:lnTo>
                  <a:lnTo>
                    <a:pt x="3926" y="42"/>
                  </a:lnTo>
                  <a:lnTo>
                    <a:pt x="3926" y="42"/>
                  </a:lnTo>
                  <a:lnTo>
                    <a:pt x="3420" y="85"/>
                  </a:lnTo>
                  <a:lnTo>
                    <a:pt x="2955" y="211"/>
                  </a:lnTo>
                  <a:lnTo>
                    <a:pt x="2533" y="422"/>
                  </a:lnTo>
                  <a:lnTo>
                    <a:pt x="2111" y="633"/>
                  </a:lnTo>
                  <a:lnTo>
                    <a:pt x="2111" y="633"/>
                  </a:lnTo>
                  <a:lnTo>
                    <a:pt x="1646" y="971"/>
                  </a:lnTo>
                  <a:lnTo>
                    <a:pt x="1224" y="1393"/>
                  </a:lnTo>
                  <a:lnTo>
                    <a:pt x="887" y="1858"/>
                  </a:lnTo>
                  <a:lnTo>
                    <a:pt x="591" y="2322"/>
                  </a:lnTo>
                  <a:lnTo>
                    <a:pt x="380" y="2871"/>
                  </a:lnTo>
                  <a:lnTo>
                    <a:pt x="211" y="3462"/>
                  </a:lnTo>
                  <a:lnTo>
                    <a:pt x="85" y="4053"/>
                  </a:lnTo>
                  <a:lnTo>
                    <a:pt x="42" y="4644"/>
                  </a:lnTo>
                  <a:lnTo>
                    <a:pt x="0" y="5277"/>
                  </a:lnTo>
                  <a:lnTo>
                    <a:pt x="42" y="5910"/>
                  </a:lnTo>
                  <a:lnTo>
                    <a:pt x="85" y="6543"/>
                  </a:lnTo>
                  <a:lnTo>
                    <a:pt x="169" y="7134"/>
                  </a:lnTo>
                  <a:lnTo>
                    <a:pt x="296" y="7725"/>
                  </a:lnTo>
                  <a:lnTo>
                    <a:pt x="464" y="8316"/>
                  </a:lnTo>
                  <a:lnTo>
                    <a:pt x="633" y="8865"/>
                  </a:lnTo>
                  <a:lnTo>
                    <a:pt x="802" y="93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5991950" y="2693900"/>
              <a:ext cx="41175" cy="28525"/>
            </a:xfrm>
            <a:custGeom>
              <a:avLst/>
              <a:gdLst/>
              <a:ahLst/>
              <a:cxnLst/>
              <a:rect l="l" t="t" r="r" b="b"/>
              <a:pathLst>
                <a:path w="1647" h="1141" extrusionOk="0">
                  <a:moveTo>
                    <a:pt x="1309" y="1"/>
                  </a:moveTo>
                  <a:lnTo>
                    <a:pt x="634" y="338"/>
                  </a:lnTo>
                  <a:lnTo>
                    <a:pt x="1" y="718"/>
                  </a:lnTo>
                  <a:lnTo>
                    <a:pt x="296" y="845"/>
                  </a:lnTo>
                  <a:lnTo>
                    <a:pt x="592" y="972"/>
                  </a:lnTo>
                  <a:lnTo>
                    <a:pt x="1098" y="1098"/>
                  </a:lnTo>
                  <a:lnTo>
                    <a:pt x="1647" y="1141"/>
                  </a:lnTo>
                  <a:lnTo>
                    <a:pt x="1520" y="718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B66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5991950" y="2693900"/>
              <a:ext cx="41175" cy="28525"/>
            </a:xfrm>
            <a:custGeom>
              <a:avLst/>
              <a:gdLst/>
              <a:ahLst/>
              <a:cxnLst/>
              <a:rect l="l" t="t" r="r" b="b"/>
              <a:pathLst>
                <a:path w="1647" h="1141" fill="none" extrusionOk="0">
                  <a:moveTo>
                    <a:pt x="1309" y="1"/>
                  </a:moveTo>
                  <a:lnTo>
                    <a:pt x="1309" y="1"/>
                  </a:lnTo>
                  <a:lnTo>
                    <a:pt x="634" y="338"/>
                  </a:lnTo>
                  <a:lnTo>
                    <a:pt x="1" y="718"/>
                  </a:lnTo>
                  <a:lnTo>
                    <a:pt x="1" y="718"/>
                  </a:lnTo>
                  <a:lnTo>
                    <a:pt x="296" y="845"/>
                  </a:lnTo>
                  <a:lnTo>
                    <a:pt x="592" y="972"/>
                  </a:lnTo>
                  <a:lnTo>
                    <a:pt x="592" y="972"/>
                  </a:lnTo>
                  <a:lnTo>
                    <a:pt x="1098" y="1098"/>
                  </a:lnTo>
                  <a:lnTo>
                    <a:pt x="1647" y="1141"/>
                  </a:lnTo>
                  <a:lnTo>
                    <a:pt x="1647" y="1141"/>
                  </a:lnTo>
                  <a:lnTo>
                    <a:pt x="1520" y="718"/>
                  </a:lnTo>
                  <a:lnTo>
                    <a:pt x="1520" y="718"/>
                  </a:lnTo>
                  <a:lnTo>
                    <a:pt x="13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5983500" y="2590475"/>
              <a:ext cx="215325" cy="234325"/>
            </a:xfrm>
            <a:custGeom>
              <a:avLst/>
              <a:gdLst/>
              <a:ahLst/>
              <a:cxnLst/>
              <a:rect l="l" t="t" r="r" b="b"/>
              <a:pathLst>
                <a:path w="8613" h="9373" extrusionOk="0">
                  <a:moveTo>
                    <a:pt x="5531" y="1"/>
                  </a:moveTo>
                  <a:lnTo>
                    <a:pt x="1605" y="4053"/>
                  </a:lnTo>
                  <a:lnTo>
                    <a:pt x="1858" y="4855"/>
                  </a:lnTo>
                  <a:lnTo>
                    <a:pt x="1943" y="5235"/>
                  </a:lnTo>
                  <a:lnTo>
                    <a:pt x="2027" y="5615"/>
                  </a:lnTo>
                  <a:lnTo>
                    <a:pt x="2027" y="5995"/>
                  </a:lnTo>
                  <a:lnTo>
                    <a:pt x="1985" y="6375"/>
                  </a:lnTo>
                  <a:lnTo>
                    <a:pt x="1943" y="6713"/>
                  </a:lnTo>
                  <a:lnTo>
                    <a:pt x="1816" y="7008"/>
                  </a:lnTo>
                  <a:lnTo>
                    <a:pt x="1647" y="7262"/>
                  </a:lnTo>
                  <a:lnTo>
                    <a:pt x="1436" y="7515"/>
                  </a:lnTo>
                  <a:lnTo>
                    <a:pt x="1183" y="7768"/>
                  </a:lnTo>
                  <a:lnTo>
                    <a:pt x="887" y="7979"/>
                  </a:lnTo>
                  <a:lnTo>
                    <a:pt x="507" y="8190"/>
                  </a:lnTo>
                  <a:lnTo>
                    <a:pt x="43" y="8359"/>
                  </a:lnTo>
                  <a:lnTo>
                    <a:pt x="1" y="8528"/>
                  </a:lnTo>
                  <a:lnTo>
                    <a:pt x="43" y="8655"/>
                  </a:lnTo>
                  <a:lnTo>
                    <a:pt x="85" y="8739"/>
                  </a:lnTo>
                  <a:lnTo>
                    <a:pt x="212" y="8866"/>
                  </a:lnTo>
                  <a:lnTo>
                    <a:pt x="507" y="9035"/>
                  </a:lnTo>
                  <a:lnTo>
                    <a:pt x="887" y="9161"/>
                  </a:lnTo>
                  <a:lnTo>
                    <a:pt x="1309" y="9288"/>
                  </a:lnTo>
                  <a:lnTo>
                    <a:pt x="1647" y="9330"/>
                  </a:lnTo>
                  <a:lnTo>
                    <a:pt x="2027" y="9372"/>
                  </a:lnTo>
                  <a:lnTo>
                    <a:pt x="2871" y="9330"/>
                  </a:lnTo>
                  <a:lnTo>
                    <a:pt x="3800" y="9246"/>
                  </a:lnTo>
                  <a:lnTo>
                    <a:pt x="4855" y="9077"/>
                  </a:lnTo>
                  <a:lnTo>
                    <a:pt x="5995" y="8866"/>
                  </a:lnTo>
                  <a:lnTo>
                    <a:pt x="6544" y="8697"/>
                  </a:lnTo>
                  <a:lnTo>
                    <a:pt x="7093" y="8528"/>
                  </a:lnTo>
                  <a:lnTo>
                    <a:pt x="7557" y="8359"/>
                  </a:lnTo>
                  <a:lnTo>
                    <a:pt x="7979" y="8148"/>
                  </a:lnTo>
                  <a:lnTo>
                    <a:pt x="8359" y="7895"/>
                  </a:lnTo>
                  <a:lnTo>
                    <a:pt x="8613" y="7599"/>
                  </a:lnTo>
                  <a:lnTo>
                    <a:pt x="7937" y="7093"/>
                  </a:lnTo>
                  <a:lnTo>
                    <a:pt x="7262" y="6502"/>
                  </a:lnTo>
                  <a:lnTo>
                    <a:pt x="6882" y="6206"/>
                  </a:lnTo>
                  <a:lnTo>
                    <a:pt x="6544" y="5869"/>
                  </a:lnTo>
                  <a:lnTo>
                    <a:pt x="6249" y="5489"/>
                  </a:lnTo>
                  <a:lnTo>
                    <a:pt x="5953" y="5066"/>
                  </a:lnTo>
                  <a:lnTo>
                    <a:pt x="5700" y="4602"/>
                  </a:lnTo>
                  <a:lnTo>
                    <a:pt x="5489" y="4138"/>
                  </a:lnTo>
                  <a:lnTo>
                    <a:pt x="5320" y="3589"/>
                  </a:lnTo>
                  <a:lnTo>
                    <a:pt x="5193" y="2998"/>
                  </a:lnTo>
                  <a:lnTo>
                    <a:pt x="5193" y="2323"/>
                  </a:lnTo>
                  <a:lnTo>
                    <a:pt x="5193" y="1647"/>
                  </a:lnTo>
                  <a:lnTo>
                    <a:pt x="5320" y="845"/>
                  </a:lnTo>
                  <a:lnTo>
                    <a:pt x="5531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5983500" y="2590475"/>
              <a:ext cx="215325" cy="234325"/>
            </a:xfrm>
            <a:custGeom>
              <a:avLst/>
              <a:gdLst/>
              <a:ahLst/>
              <a:cxnLst/>
              <a:rect l="l" t="t" r="r" b="b"/>
              <a:pathLst>
                <a:path w="8613" h="9373" fill="none" extrusionOk="0">
                  <a:moveTo>
                    <a:pt x="8613" y="7599"/>
                  </a:moveTo>
                  <a:lnTo>
                    <a:pt x="8613" y="7599"/>
                  </a:lnTo>
                  <a:lnTo>
                    <a:pt x="8359" y="7895"/>
                  </a:lnTo>
                  <a:lnTo>
                    <a:pt x="7979" y="8148"/>
                  </a:lnTo>
                  <a:lnTo>
                    <a:pt x="7557" y="8359"/>
                  </a:lnTo>
                  <a:lnTo>
                    <a:pt x="7093" y="8528"/>
                  </a:lnTo>
                  <a:lnTo>
                    <a:pt x="6544" y="8697"/>
                  </a:lnTo>
                  <a:lnTo>
                    <a:pt x="5995" y="8866"/>
                  </a:lnTo>
                  <a:lnTo>
                    <a:pt x="4855" y="9077"/>
                  </a:lnTo>
                  <a:lnTo>
                    <a:pt x="3800" y="9246"/>
                  </a:lnTo>
                  <a:lnTo>
                    <a:pt x="2871" y="9330"/>
                  </a:lnTo>
                  <a:lnTo>
                    <a:pt x="2027" y="9372"/>
                  </a:lnTo>
                  <a:lnTo>
                    <a:pt x="2027" y="9372"/>
                  </a:lnTo>
                  <a:lnTo>
                    <a:pt x="1647" y="9330"/>
                  </a:lnTo>
                  <a:lnTo>
                    <a:pt x="1309" y="9288"/>
                  </a:lnTo>
                  <a:lnTo>
                    <a:pt x="887" y="9161"/>
                  </a:lnTo>
                  <a:lnTo>
                    <a:pt x="507" y="9035"/>
                  </a:lnTo>
                  <a:lnTo>
                    <a:pt x="212" y="8866"/>
                  </a:lnTo>
                  <a:lnTo>
                    <a:pt x="85" y="8739"/>
                  </a:lnTo>
                  <a:lnTo>
                    <a:pt x="43" y="8655"/>
                  </a:lnTo>
                  <a:lnTo>
                    <a:pt x="1" y="8528"/>
                  </a:lnTo>
                  <a:lnTo>
                    <a:pt x="43" y="8359"/>
                  </a:lnTo>
                  <a:lnTo>
                    <a:pt x="43" y="8359"/>
                  </a:lnTo>
                  <a:lnTo>
                    <a:pt x="507" y="8190"/>
                  </a:lnTo>
                  <a:lnTo>
                    <a:pt x="887" y="7979"/>
                  </a:lnTo>
                  <a:lnTo>
                    <a:pt x="1183" y="7768"/>
                  </a:lnTo>
                  <a:lnTo>
                    <a:pt x="1436" y="7515"/>
                  </a:lnTo>
                  <a:lnTo>
                    <a:pt x="1647" y="7262"/>
                  </a:lnTo>
                  <a:lnTo>
                    <a:pt x="1816" y="7008"/>
                  </a:lnTo>
                  <a:lnTo>
                    <a:pt x="1943" y="6713"/>
                  </a:lnTo>
                  <a:lnTo>
                    <a:pt x="1985" y="6375"/>
                  </a:lnTo>
                  <a:lnTo>
                    <a:pt x="1985" y="6375"/>
                  </a:lnTo>
                  <a:lnTo>
                    <a:pt x="2027" y="5995"/>
                  </a:lnTo>
                  <a:lnTo>
                    <a:pt x="2027" y="5615"/>
                  </a:lnTo>
                  <a:lnTo>
                    <a:pt x="1943" y="5235"/>
                  </a:lnTo>
                  <a:lnTo>
                    <a:pt x="1858" y="4855"/>
                  </a:lnTo>
                  <a:lnTo>
                    <a:pt x="1858" y="4855"/>
                  </a:lnTo>
                  <a:lnTo>
                    <a:pt x="1605" y="4053"/>
                  </a:lnTo>
                  <a:lnTo>
                    <a:pt x="5531" y="1"/>
                  </a:lnTo>
                  <a:lnTo>
                    <a:pt x="5531" y="1"/>
                  </a:lnTo>
                  <a:lnTo>
                    <a:pt x="5320" y="845"/>
                  </a:lnTo>
                  <a:lnTo>
                    <a:pt x="5193" y="1647"/>
                  </a:lnTo>
                  <a:lnTo>
                    <a:pt x="5193" y="2323"/>
                  </a:lnTo>
                  <a:lnTo>
                    <a:pt x="5193" y="2998"/>
                  </a:lnTo>
                  <a:lnTo>
                    <a:pt x="5320" y="3589"/>
                  </a:lnTo>
                  <a:lnTo>
                    <a:pt x="5489" y="4138"/>
                  </a:lnTo>
                  <a:lnTo>
                    <a:pt x="5700" y="4602"/>
                  </a:lnTo>
                  <a:lnTo>
                    <a:pt x="5953" y="5066"/>
                  </a:lnTo>
                  <a:lnTo>
                    <a:pt x="6249" y="5489"/>
                  </a:lnTo>
                  <a:lnTo>
                    <a:pt x="6544" y="5869"/>
                  </a:lnTo>
                  <a:lnTo>
                    <a:pt x="6882" y="6206"/>
                  </a:lnTo>
                  <a:lnTo>
                    <a:pt x="7262" y="6502"/>
                  </a:lnTo>
                  <a:lnTo>
                    <a:pt x="7937" y="7093"/>
                  </a:lnTo>
                  <a:lnTo>
                    <a:pt x="8613" y="75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5930750" y="2384675"/>
              <a:ext cx="267025" cy="317700"/>
            </a:xfrm>
            <a:custGeom>
              <a:avLst/>
              <a:gdLst/>
              <a:ahLst/>
              <a:cxnLst/>
              <a:rect l="l" t="t" r="r" b="b"/>
              <a:pathLst>
                <a:path w="10681" h="12708" extrusionOk="0">
                  <a:moveTo>
                    <a:pt x="4179" y="1"/>
                  </a:moveTo>
                  <a:lnTo>
                    <a:pt x="3799" y="43"/>
                  </a:lnTo>
                  <a:lnTo>
                    <a:pt x="3419" y="128"/>
                  </a:lnTo>
                  <a:lnTo>
                    <a:pt x="3040" y="254"/>
                  </a:lnTo>
                  <a:lnTo>
                    <a:pt x="2744" y="423"/>
                  </a:lnTo>
                  <a:lnTo>
                    <a:pt x="2533" y="592"/>
                  </a:lnTo>
                  <a:lnTo>
                    <a:pt x="2364" y="803"/>
                  </a:lnTo>
                  <a:lnTo>
                    <a:pt x="2195" y="761"/>
                  </a:lnTo>
                  <a:lnTo>
                    <a:pt x="2026" y="761"/>
                  </a:lnTo>
                  <a:lnTo>
                    <a:pt x="1773" y="803"/>
                  </a:lnTo>
                  <a:lnTo>
                    <a:pt x="1478" y="930"/>
                  </a:lnTo>
                  <a:lnTo>
                    <a:pt x="1140" y="1141"/>
                  </a:lnTo>
                  <a:lnTo>
                    <a:pt x="760" y="1478"/>
                  </a:lnTo>
                  <a:lnTo>
                    <a:pt x="338" y="1943"/>
                  </a:lnTo>
                  <a:lnTo>
                    <a:pt x="211" y="2154"/>
                  </a:lnTo>
                  <a:lnTo>
                    <a:pt x="84" y="2407"/>
                  </a:lnTo>
                  <a:lnTo>
                    <a:pt x="42" y="2576"/>
                  </a:lnTo>
                  <a:lnTo>
                    <a:pt x="0" y="2787"/>
                  </a:lnTo>
                  <a:lnTo>
                    <a:pt x="0" y="2998"/>
                  </a:lnTo>
                  <a:lnTo>
                    <a:pt x="0" y="3167"/>
                  </a:lnTo>
                  <a:lnTo>
                    <a:pt x="84" y="3547"/>
                  </a:lnTo>
                  <a:lnTo>
                    <a:pt x="211" y="3927"/>
                  </a:lnTo>
                  <a:lnTo>
                    <a:pt x="296" y="4349"/>
                  </a:lnTo>
                  <a:lnTo>
                    <a:pt x="338" y="4602"/>
                  </a:lnTo>
                  <a:lnTo>
                    <a:pt x="338" y="4813"/>
                  </a:lnTo>
                  <a:lnTo>
                    <a:pt x="296" y="5067"/>
                  </a:lnTo>
                  <a:lnTo>
                    <a:pt x="211" y="5362"/>
                  </a:lnTo>
                  <a:lnTo>
                    <a:pt x="169" y="5615"/>
                  </a:lnTo>
                  <a:lnTo>
                    <a:pt x="127" y="5869"/>
                  </a:lnTo>
                  <a:lnTo>
                    <a:pt x="127" y="6122"/>
                  </a:lnTo>
                  <a:lnTo>
                    <a:pt x="127" y="6375"/>
                  </a:lnTo>
                  <a:lnTo>
                    <a:pt x="253" y="6840"/>
                  </a:lnTo>
                  <a:lnTo>
                    <a:pt x="380" y="7220"/>
                  </a:lnTo>
                  <a:lnTo>
                    <a:pt x="591" y="7557"/>
                  </a:lnTo>
                  <a:lnTo>
                    <a:pt x="760" y="7811"/>
                  </a:lnTo>
                  <a:lnTo>
                    <a:pt x="929" y="8022"/>
                  </a:lnTo>
                  <a:lnTo>
                    <a:pt x="1055" y="8233"/>
                  </a:lnTo>
                  <a:lnTo>
                    <a:pt x="1266" y="8402"/>
                  </a:lnTo>
                  <a:lnTo>
                    <a:pt x="1478" y="8613"/>
                  </a:lnTo>
                  <a:lnTo>
                    <a:pt x="1773" y="8824"/>
                  </a:lnTo>
                  <a:lnTo>
                    <a:pt x="2153" y="8993"/>
                  </a:lnTo>
                  <a:lnTo>
                    <a:pt x="2322" y="9035"/>
                  </a:lnTo>
                  <a:lnTo>
                    <a:pt x="2533" y="9077"/>
                  </a:lnTo>
                  <a:lnTo>
                    <a:pt x="2702" y="9077"/>
                  </a:lnTo>
                  <a:lnTo>
                    <a:pt x="2913" y="9035"/>
                  </a:lnTo>
                  <a:lnTo>
                    <a:pt x="3082" y="9204"/>
                  </a:lnTo>
                  <a:lnTo>
                    <a:pt x="3462" y="9668"/>
                  </a:lnTo>
                  <a:lnTo>
                    <a:pt x="3673" y="9964"/>
                  </a:lnTo>
                  <a:lnTo>
                    <a:pt x="3884" y="10343"/>
                  </a:lnTo>
                  <a:lnTo>
                    <a:pt x="4010" y="10766"/>
                  </a:lnTo>
                  <a:lnTo>
                    <a:pt x="4095" y="11188"/>
                  </a:lnTo>
                  <a:lnTo>
                    <a:pt x="4095" y="11399"/>
                  </a:lnTo>
                  <a:lnTo>
                    <a:pt x="4179" y="11610"/>
                  </a:lnTo>
                  <a:lnTo>
                    <a:pt x="4306" y="11779"/>
                  </a:lnTo>
                  <a:lnTo>
                    <a:pt x="4433" y="11948"/>
                  </a:lnTo>
                  <a:lnTo>
                    <a:pt x="4601" y="12116"/>
                  </a:lnTo>
                  <a:lnTo>
                    <a:pt x="4813" y="12243"/>
                  </a:lnTo>
                  <a:lnTo>
                    <a:pt x="5066" y="12370"/>
                  </a:lnTo>
                  <a:lnTo>
                    <a:pt x="5319" y="12496"/>
                  </a:lnTo>
                  <a:lnTo>
                    <a:pt x="5910" y="12623"/>
                  </a:lnTo>
                  <a:lnTo>
                    <a:pt x="6628" y="12707"/>
                  </a:lnTo>
                  <a:lnTo>
                    <a:pt x="7388" y="12707"/>
                  </a:lnTo>
                  <a:lnTo>
                    <a:pt x="8190" y="12581"/>
                  </a:lnTo>
                  <a:lnTo>
                    <a:pt x="8527" y="12116"/>
                  </a:lnTo>
                  <a:lnTo>
                    <a:pt x="8865" y="11610"/>
                  </a:lnTo>
                  <a:lnTo>
                    <a:pt x="9245" y="10892"/>
                  </a:lnTo>
                  <a:lnTo>
                    <a:pt x="9667" y="10048"/>
                  </a:lnTo>
                  <a:lnTo>
                    <a:pt x="10047" y="9119"/>
                  </a:lnTo>
                  <a:lnTo>
                    <a:pt x="10258" y="8655"/>
                  </a:lnTo>
                  <a:lnTo>
                    <a:pt x="10385" y="8148"/>
                  </a:lnTo>
                  <a:lnTo>
                    <a:pt x="10511" y="7642"/>
                  </a:lnTo>
                  <a:lnTo>
                    <a:pt x="10638" y="7093"/>
                  </a:lnTo>
                  <a:lnTo>
                    <a:pt x="10680" y="6375"/>
                  </a:lnTo>
                  <a:lnTo>
                    <a:pt x="10680" y="5573"/>
                  </a:lnTo>
                  <a:lnTo>
                    <a:pt x="10596" y="4771"/>
                  </a:lnTo>
                  <a:lnTo>
                    <a:pt x="10427" y="4011"/>
                  </a:lnTo>
                  <a:lnTo>
                    <a:pt x="10300" y="3631"/>
                  </a:lnTo>
                  <a:lnTo>
                    <a:pt x="10132" y="3251"/>
                  </a:lnTo>
                  <a:lnTo>
                    <a:pt x="9963" y="2872"/>
                  </a:lnTo>
                  <a:lnTo>
                    <a:pt x="9752" y="2492"/>
                  </a:lnTo>
                  <a:lnTo>
                    <a:pt x="9498" y="2154"/>
                  </a:lnTo>
                  <a:lnTo>
                    <a:pt x="9245" y="1816"/>
                  </a:lnTo>
                  <a:lnTo>
                    <a:pt x="8950" y="1521"/>
                  </a:lnTo>
                  <a:lnTo>
                    <a:pt x="8654" y="1267"/>
                  </a:lnTo>
                  <a:lnTo>
                    <a:pt x="8274" y="972"/>
                  </a:lnTo>
                  <a:lnTo>
                    <a:pt x="7894" y="761"/>
                  </a:lnTo>
                  <a:lnTo>
                    <a:pt x="7472" y="550"/>
                  </a:lnTo>
                  <a:lnTo>
                    <a:pt x="7008" y="381"/>
                  </a:lnTo>
                  <a:lnTo>
                    <a:pt x="6543" y="254"/>
                  </a:lnTo>
                  <a:lnTo>
                    <a:pt x="6079" y="128"/>
                  </a:lnTo>
                  <a:lnTo>
                    <a:pt x="5572" y="43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5966625" y="2547200"/>
              <a:ext cx="48575" cy="84475"/>
            </a:xfrm>
            <a:custGeom>
              <a:avLst/>
              <a:gdLst/>
              <a:ahLst/>
              <a:cxnLst/>
              <a:rect l="l" t="t" r="r" b="b"/>
              <a:pathLst>
                <a:path w="1943" h="3379" extrusionOk="0">
                  <a:moveTo>
                    <a:pt x="760" y="1"/>
                  </a:moveTo>
                  <a:lnTo>
                    <a:pt x="634" y="43"/>
                  </a:lnTo>
                  <a:lnTo>
                    <a:pt x="422" y="170"/>
                  </a:lnTo>
                  <a:lnTo>
                    <a:pt x="296" y="381"/>
                  </a:lnTo>
                  <a:lnTo>
                    <a:pt x="169" y="634"/>
                  </a:lnTo>
                  <a:lnTo>
                    <a:pt x="85" y="972"/>
                  </a:lnTo>
                  <a:lnTo>
                    <a:pt x="43" y="1310"/>
                  </a:lnTo>
                  <a:lnTo>
                    <a:pt x="0" y="1605"/>
                  </a:lnTo>
                  <a:lnTo>
                    <a:pt x="0" y="1943"/>
                  </a:lnTo>
                  <a:lnTo>
                    <a:pt x="43" y="2281"/>
                  </a:lnTo>
                  <a:lnTo>
                    <a:pt x="127" y="2576"/>
                  </a:lnTo>
                  <a:lnTo>
                    <a:pt x="254" y="2872"/>
                  </a:lnTo>
                  <a:lnTo>
                    <a:pt x="422" y="3083"/>
                  </a:lnTo>
                  <a:lnTo>
                    <a:pt x="591" y="3251"/>
                  </a:lnTo>
                  <a:lnTo>
                    <a:pt x="760" y="3336"/>
                  </a:lnTo>
                  <a:lnTo>
                    <a:pt x="971" y="3378"/>
                  </a:lnTo>
                  <a:lnTo>
                    <a:pt x="1182" y="3294"/>
                  </a:lnTo>
                  <a:lnTo>
                    <a:pt x="1478" y="2998"/>
                  </a:lnTo>
                  <a:lnTo>
                    <a:pt x="1731" y="2618"/>
                  </a:lnTo>
                  <a:lnTo>
                    <a:pt x="1900" y="2238"/>
                  </a:lnTo>
                  <a:lnTo>
                    <a:pt x="1942" y="1774"/>
                  </a:lnTo>
                  <a:lnTo>
                    <a:pt x="1942" y="1478"/>
                  </a:lnTo>
                  <a:lnTo>
                    <a:pt x="1900" y="1183"/>
                  </a:lnTo>
                  <a:lnTo>
                    <a:pt x="1816" y="887"/>
                  </a:lnTo>
                  <a:lnTo>
                    <a:pt x="1689" y="592"/>
                  </a:lnTo>
                  <a:lnTo>
                    <a:pt x="1520" y="381"/>
                  </a:lnTo>
                  <a:lnTo>
                    <a:pt x="1351" y="170"/>
                  </a:lnTo>
                  <a:lnTo>
                    <a:pt x="1098" y="4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5987725" y="2707625"/>
              <a:ext cx="192100" cy="100275"/>
            </a:xfrm>
            <a:custGeom>
              <a:avLst/>
              <a:gdLst/>
              <a:ahLst/>
              <a:cxnLst/>
              <a:rect l="l" t="t" r="r" b="b"/>
              <a:pathLst>
                <a:path w="7684" h="4011" extrusionOk="0">
                  <a:moveTo>
                    <a:pt x="6333" y="1"/>
                  </a:moveTo>
                  <a:lnTo>
                    <a:pt x="5362" y="43"/>
                  </a:lnTo>
                  <a:lnTo>
                    <a:pt x="4475" y="169"/>
                  </a:lnTo>
                  <a:lnTo>
                    <a:pt x="3716" y="380"/>
                  </a:lnTo>
                  <a:lnTo>
                    <a:pt x="3040" y="634"/>
                  </a:lnTo>
                  <a:lnTo>
                    <a:pt x="2449" y="929"/>
                  </a:lnTo>
                  <a:lnTo>
                    <a:pt x="1943" y="1267"/>
                  </a:lnTo>
                  <a:lnTo>
                    <a:pt x="1478" y="1647"/>
                  </a:lnTo>
                  <a:lnTo>
                    <a:pt x="1140" y="1985"/>
                  </a:lnTo>
                  <a:lnTo>
                    <a:pt x="803" y="2365"/>
                  </a:lnTo>
                  <a:lnTo>
                    <a:pt x="592" y="2745"/>
                  </a:lnTo>
                  <a:lnTo>
                    <a:pt x="381" y="3082"/>
                  </a:lnTo>
                  <a:lnTo>
                    <a:pt x="212" y="3378"/>
                  </a:lnTo>
                  <a:lnTo>
                    <a:pt x="43" y="3842"/>
                  </a:lnTo>
                  <a:lnTo>
                    <a:pt x="1" y="4011"/>
                  </a:lnTo>
                  <a:lnTo>
                    <a:pt x="7684" y="2027"/>
                  </a:lnTo>
                  <a:lnTo>
                    <a:pt x="633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5987725" y="2707625"/>
              <a:ext cx="192100" cy="100275"/>
            </a:xfrm>
            <a:custGeom>
              <a:avLst/>
              <a:gdLst/>
              <a:ahLst/>
              <a:cxnLst/>
              <a:rect l="l" t="t" r="r" b="b"/>
              <a:pathLst>
                <a:path w="7684" h="4011" fill="none" extrusionOk="0">
                  <a:moveTo>
                    <a:pt x="1" y="4011"/>
                  </a:moveTo>
                  <a:lnTo>
                    <a:pt x="1" y="4011"/>
                  </a:lnTo>
                  <a:lnTo>
                    <a:pt x="43" y="3842"/>
                  </a:lnTo>
                  <a:lnTo>
                    <a:pt x="212" y="3378"/>
                  </a:lnTo>
                  <a:lnTo>
                    <a:pt x="381" y="3082"/>
                  </a:lnTo>
                  <a:lnTo>
                    <a:pt x="592" y="2745"/>
                  </a:lnTo>
                  <a:lnTo>
                    <a:pt x="803" y="2365"/>
                  </a:lnTo>
                  <a:lnTo>
                    <a:pt x="1140" y="1985"/>
                  </a:lnTo>
                  <a:lnTo>
                    <a:pt x="1478" y="1647"/>
                  </a:lnTo>
                  <a:lnTo>
                    <a:pt x="1943" y="1267"/>
                  </a:lnTo>
                  <a:lnTo>
                    <a:pt x="2449" y="929"/>
                  </a:lnTo>
                  <a:lnTo>
                    <a:pt x="3040" y="634"/>
                  </a:lnTo>
                  <a:lnTo>
                    <a:pt x="3716" y="380"/>
                  </a:lnTo>
                  <a:lnTo>
                    <a:pt x="4475" y="169"/>
                  </a:lnTo>
                  <a:lnTo>
                    <a:pt x="5362" y="43"/>
                  </a:lnTo>
                  <a:lnTo>
                    <a:pt x="6333" y="1"/>
                  </a:lnTo>
                  <a:lnTo>
                    <a:pt x="7684" y="2027"/>
                  </a:lnTo>
                  <a:lnTo>
                    <a:pt x="1" y="40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5993000" y="2707625"/>
              <a:ext cx="174175" cy="84450"/>
            </a:xfrm>
            <a:custGeom>
              <a:avLst/>
              <a:gdLst/>
              <a:ahLst/>
              <a:cxnLst/>
              <a:rect l="l" t="t" r="r" b="b"/>
              <a:pathLst>
                <a:path w="6967" h="3378" extrusionOk="0">
                  <a:moveTo>
                    <a:pt x="6037" y="1"/>
                  </a:moveTo>
                  <a:lnTo>
                    <a:pt x="5362" y="43"/>
                  </a:lnTo>
                  <a:lnTo>
                    <a:pt x="4771" y="85"/>
                  </a:lnTo>
                  <a:lnTo>
                    <a:pt x="4180" y="212"/>
                  </a:lnTo>
                  <a:lnTo>
                    <a:pt x="3673" y="338"/>
                  </a:lnTo>
                  <a:lnTo>
                    <a:pt x="3167" y="507"/>
                  </a:lnTo>
                  <a:lnTo>
                    <a:pt x="2745" y="676"/>
                  </a:lnTo>
                  <a:lnTo>
                    <a:pt x="2323" y="887"/>
                  </a:lnTo>
                  <a:lnTo>
                    <a:pt x="1985" y="1098"/>
                  </a:lnTo>
                  <a:lnTo>
                    <a:pt x="1647" y="1351"/>
                  </a:lnTo>
                  <a:lnTo>
                    <a:pt x="1309" y="1605"/>
                  </a:lnTo>
                  <a:lnTo>
                    <a:pt x="1056" y="1858"/>
                  </a:lnTo>
                  <a:lnTo>
                    <a:pt x="592" y="2407"/>
                  </a:lnTo>
                  <a:lnTo>
                    <a:pt x="254" y="2956"/>
                  </a:lnTo>
                  <a:lnTo>
                    <a:pt x="1" y="3378"/>
                  </a:lnTo>
                  <a:lnTo>
                    <a:pt x="676" y="3040"/>
                  </a:lnTo>
                  <a:lnTo>
                    <a:pt x="1436" y="2660"/>
                  </a:lnTo>
                  <a:lnTo>
                    <a:pt x="2238" y="2322"/>
                  </a:lnTo>
                  <a:lnTo>
                    <a:pt x="3125" y="2027"/>
                  </a:lnTo>
                  <a:lnTo>
                    <a:pt x="4011" y="1731"/>
                  </a:lnTo>
                  <a:lnTo>
                    <a:pt x="4982" y="1478"/>
                  </a:lnTo>
                  <a:lnTo>
                    <a:pt x="5953" y="1309"/>
                  </a:lnTo>
                  <a:lnTo>
                    <a:pt x="6966" y="1225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5993000" y="2707625"/>
              <a:ext cx="174175" cy="84450"/>
            </a:xfrm>
            <a:custGeom>
              <a:avLst/>
              <a:gdLst/>
              <a:ahLst/>
              <a:cxnLst/>
              <a:rect l="l" t="t" r="r" b="b"/>
              <a:pathLst>
                <a:path w="6967" h="3378" fill="none" extrusionOk="0">
                  <a:moveTo>
                    <a:pt x="6037" y="1"/>
                  </a:moveTo>
                  <a:lnTo>
                    <a:pt x="6037" y="1"/>
                  </a:lnTo>
                  <a:lnTo>
                    <a:pt x="5362" y="43"/>
                  </a:lnTo>
                  <a:lnTo>
                    <a:pt x="5362" y="43"/>
                  </a:lnTo>
                  <a:lnTo>
                    <a:pt x="4771" y="85"/>
                  </a:lnTo>
                  <a:lnTo>
                    <a:pt x="4180" y="212"/>
                  </a:lnTo>
                  <a:lnTo>
                    <a:pt x="3673" y="338"/>
                  </a:lnTo>
                  <a:lnTo>
                    <a:pt x="3167" y="507"/>
                  </a:lnTo>
                  <a:lnTo>
                    <a:pt x="2745" y="676"/>
                  </a:lnTo>
                  <a:lnTo>
                    <a:pt x="2323" y="887"/>
                  </a:lnTo>
                  <a:lnTo>
                    <a:pt x="1985" y="1098"/>
                  </a:lnTo>
                  <a:lnTo>
                    <a:pt x="1647" y="1351"/>
                  </a:lnTo>
                  <a:lnTo>
                    <a:pt x="1647" y="1351"/>
                  </a:lnTo>
                  <a:lnTo>
                    <a:pt x="1309" y="1605"/>
                  </a:lnTo>
                  <a:lnTo>
                    <a:pt x="1056" y="1858"/>
                  </a:lnTo>
                  <a:lnTo>
                    <a:pt x="592" y="2407"/>
                  </a:lnTo>
                  <a:lnTo>
                    <a:pt x="254" y="2956"/>
                  </a:lnTo>
                  <a:lnTo>
                    <a:pt x="1" y="3378"/>
                  </a:lnTo>
                  <a:lnTo>
                    <a:pt x="1" y="3378"/>
                  </a:lnTo>
                  <a:lnTo>
                    <a:pt x="676" y="3040"/>
                  </a:lnTo>
                  <a:lnTo>
                    <a:pt x="1436" y="2660"/>
                  </a:lnTo>
                  <a:lnTo>
                    <a:pt x="2238" y="2322"/>
                  </a:lnTo>
                  <a:lnTo>
                    <a:pt x="3125" y="2027"/>
                  </a:lnTo>
                  <a:lnTo>
                    <a:pt x="4011" y="1731"/>
                  </a:lnTo>
                  <a:lnTo>
                    <a:pt x="4982" y="1478"/>
                  </a:lnTo>
                  <a:lnTo>
                    <a:pt x="5953" y="1309"/>
                  </a:lnTo>
                  <a:lnTo>
                    <a:pt x="6966" y="1225"/>
                  </a:lnTo>
                  <a:lnTo>
                    <a:pt x="6122" y="1"/>
                  </a:lnTo>
                  <a:lnTo>
                    <a:pt x="6122" y="1"/>
                  </a:lnTo>
                  <a:lnTo>
                    <a:pt x="6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6109100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extrusionOk="0">
                  <a:moveTo>
                    <a:pt x="3124" y="0"/>
                  </a:moveTo>
                  <a:lnTo>
                    <a:pt x="0" y="42"/>
                  </a:lnTo>
                  <a:lnTo>
                    <a:pt x="1562" y="7219"/>
                  </a:lnTo>
                  <a:lnTo>
                    <a:pt x="4686" y="7177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6109100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fill="none" extrusionOk="0">
                  <a:moveTo>
                    <a:pt x="4686" y="7177"/>
                  </a:moveTo>
                  <a:lnTo>
                    <a:pt x="1562" y="7219"/>
                  </a:lnTo>
                  <a:lnTo>
                    <a:pt x="0" y="42"/>
                  </a:lnTo>
                  <a:lnTo>
                    <a:pt x="3124" y="0"/>
                  </a:lnTo>
                  <a:lnTo>
                    <a:pt x="4686" y="7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5908575" y="3422100"/>
              <a:ext cx="419000" cy="959350"/>
            </a:xfrm>
            <a:custGeom>
              <a:avLst/>
              <a:gdLst/>
              <a:ahLst/>
              <a:cxnLst/>
              <a:rect l="l" t="t" r="r" b="b"/>
              <a:pathLst>
                <a:path w="16760" h="38374" extrusionOk="0">
                  <a:moveTo>
                    <a:pt x="16760" y="1"/>
                  </a:moveTo>
                  <a:lnTo>
                    <a:pt x="15282" y="338"/>
                  </a:lnTo>
                  <a:lnTo>
                    <a:pt x="13805" y="718"/>
                  </a:lnTo>
                  <a:lnTo>
                    <a:pt x="12327" y="1098"/>
                  </a:lnTo>
                  <a:lnTo>
                    <a:pt x="10934" y="1478"/>
                  </a:lnTo>
                  <a:lnTo>
                    <a:pt x="9541" y="1943"/>
                  </a:lnTo>
                  <a:lnTo>
                    <a:pt x="8190" y="2365"/>
                  </a:lnTo>
                  <a:lnTo>
                    <a:pt x="6924" y="2829"/>
                  </a:lnTo>
                  <a:lnTo>
                    <a:pt x="5742" y="3293"/>
                  </a:lnTo>
                  <a:lnTo>
                    <a:pt x="4644" y="3800"/>
                  </a:lnTo>
                  <a:lnTo>
                    <a:pt x="3631" y="4307"/>
                  </a:lnTo>
                  <a:lnTo>
                    <a:pt x="2744" y="4771"/>
                  </a:lnTo>
                  <a:lnTo>
                    <a:pt x="1985" y="5277"/>
                  </a:lnTo>
                  <a:lnTo>
                    <a:pt x="1309" y="5784"/>
                  </a:lnTo>
                  <a:lnTo>
                    <a:pt x="803" y="6291"/>
                  </a:lnTo>
                  <a:lnTo>
                    <a:pt x="634" y="6502"/>
                  </a:lnTo>
                  <a:lnTo>
                    <a:pt x="465" y="6755"/>
                  </a:lnTo>
                  <a:lnTo>
                    <a:pt x="338" y="7008"/>
                  </a:lnTo>
                  <a:lnTo>
                    <a:pt x="254" y="7219"/>
                  </a:lnTo>
                  <a:lnTo>
                    <a:pt x="127" y="7937"/>
                  </a:lnTo>
                  <a:lnTo>
                    <a:pt x="43" y="8697"/>
                  </a:lnTo>
                  <a:lnTo>
                    <a:pt x="1" y="9583"/>
                  </a:lnTo>
                  <a:lnTo>
                    <a:pt x="43" y="10512"/>
                  </a:lnTo>
                  <a:lnTo>
                    <a:pt x="85" y="11483"/>
                  </a:lnTo>
                  <a:lnTo>
                    <a:pt x="169" y="12538"/>
                  </a:lnTo>
                  <a:lnTo>
                    <a:pt x="296" y="13678"/>
                  </a:lnTo>
                  <a:lnTo>
                    <a:pt x="465" y="14818"/>
                  </a:lnTo>
                  <a:lnTo>
                    <a:pt x="929" y="17266"/>
                  </a:lnTo>
                  <a:lnTo>
                    <a:pt x="1436" y="19799"/>
                  </a:lnTo>
                  <a:lnTo>
                    <a:pt x="2069" y="22374"/>
                  </a:lnTo>
                  <a:lnTo>
                    <a:pt x="2702" y="24992"/>
                  </a:lnTo>
                  <a:lnTo>
                    <a:pt x="3167" y="26680"/>
                  </a:lnTo>
                  <a:lnTo>
                    <a:pt x="3673" y="28369"/>
                  </a:lnTo>
                  <a:lnTo>
                    <a:pt x="4180" y="30057"/>
                  </a:lnTo>
                  <a:lnTo>
                    <a:pt x="4729" y="31746"/>
                  </a:lnTo>
                  <a:lnTo>
                    <a:pt x="5320" y="33434"/>
                  </a:lnTo>
                  <a:lnTo>
                    <a:pt x="5953" y="35081"/>
                  </a:lnTo>
                  <a:lnTo>
                    <a:pt x="6586" y="36727"/>
                  </a:lnTo>
                  <a:lnTo>
                    <a:pt x="7261" y="38373"/>
                  </a:lnTo>
                  <a:lnTo>
                    <a:pt x="12918" y="37951"/>
                  </a:lnTo>
                  <a:lnTo>
                    <a:pt x="12538" y="36389"/>
                  </a:lnTo>
                  <a:lnTo>
                    <a:pt x="12116" y="34616"/>
                  </a:lnTo>
                  <a:lnTo>
                    <a:pt x="11652" y="32337"/>
                  </a:lnTo>
                  <a:lnTo>
                    <a:pt x="11103" y="29677"/>
                  </a:lnTo>
                  <a:lnTo>
                    <a:pt x="10596" y="26765"/>
                  </a:lnTo>
                  <a:lnTo>
                    <a:pt x="10132" y="23641"/>
                  </a:lnTo>
                  <a:lnTo>
                    <a:pt x="9921" y="22079"/>
                  </a:lnTo>
                  <a:lnTo>
                    <a:pt x="9752" y="20517"/>
                  </a:lnTo>
                  <a:lnTo>
                    <a:pt x="9583" y="18617"/>
                  </a:lnTo>
                  <a:lnTo>
                    <a:pt x="9457" y="16844"/>
                  </a:lnTo>
                  <a:lnTo>
                    <a:pt x="9414" y="15240"/>
                  </a:lnTo>
                  <a:lnTo>
                    <a:pt x="9499" y="13847"/>
                  </a:lnTo>
                  <a:lnTo>
                    <a:pt x="9541" y="13214"/>
                  </a:lnTo>
                  <a:lnTo>
                    <a:pt x="9625" y="12623"/>
                  </a:lnTo>
                  <a:lnTo>
                    <a:pt x="9752" y="12116"/>
                  </a:lnTo>
                  <a:lnTo>
                    <a:pt x="9879" y="11694"/>
                  </a:lnTo>
                  <a:lnTo>
                    <a:pt x="10048" y="11356"/>
                  </a:lnTo>
                  <a:lnTo>
                    <a:pt x="10259" y="11061"/>
                  </a:lnTo>
                  <a:lnTo>
                    <a:pt x="10512" y="10892"/>
                  </a:lnTo>
                  <a:lnTo>
                    <a:pt x="10765" y="10765"/>
                  </a:lnTo>
                  <a:lnTo>
                    <a:pt x="11187" y="10681"/>
                  </a:lnTo>
                  <a:lnTo>
                    <a:pt x="11694" y="10639"/>
                  </a:lnTo>
                  <a:lnTo>
                    <a:pt x="13045" y="10596"/>
                  </a:lnTo>
                  <a:lnTo>
                    <a:pt x="14776" y="10596"/>
                  </a:lnTo>
                  <a:lnTo>
                    <a:pt x="16760" y="10639"/>
                  </a:lnTo>
                  <a:lnTo>
                    <a:pt x="1676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5908575" y="3422100"/>
              <a:ext cx="419000" cy="959350"/>
            </a:xfrm>
            <a:custGeom>
              <a:avLst/>
              <a:gdLst/>
              <a:ahLst/>
              <a:cxnLst/>
              <a:rect l="l" t="t" r="r" b="b"/>
              <a:pathLst>
                <a:path w="16760" h="38374" fill="none" extrusionOk="0">
                  <a:moveTo>
                    <a:pt x="2702" y="24992"/>
                  </a:moveTo>
                  <a:lnTo>
                    <a:pt x="2702" y="24992"/>
                  </a:lnTo>
                  <a:lnTo>
                    <a:pt x="3167" y="26680"/>
                  </a:lnTo>
                  <a:lnTo>
                    <a:pt x="3673" y="28369"/>
                  </a:lnTo>
                  <a:lnTo>
                    <a:pt x="4180" y="30057"/>
                  </a:lnTo>
                  <a:lnTo>
                    <a:pt x="4729" y="31746"/>
                  </a:lnTo>
                  <a:lnTo>
                    <a:pt x="5320" y="33434"/>
                  </a:lnTo>
                  <a:lnTo>
                    <a:pt x="5953" y="35081"/>
                  </a:lnTo>
                  <a:lnTo>
                    <a:pt x="6586" y="36727"/>
                  </a:lnTo>
                  <a:lnTo>
                    <a:pt x="7261" y="38373"/>
                  </a:lnTo>
                  <a:lnTo>
                    <a:pt x="12918" y="37951"/>
                  </a:lnTo>
                  <a:lnTo>
                    <a:pt x="12918" y="37951"/>
                  </a:lnTo>
                  <a:lnTo>
                    <a:pt x="12538" y="36389"/>
                  </a:lnTo>
                  <a:lnTo>
                    <a:pt x="12116" y="34616"/>
                  </a:lnTo>
                  <a:lnTo>
                    <a:pt x="11652" y="32337"/>
                  </a:lnTo>
                  <a:lnTo>
                    <a:pt x="11103" y="29677"/>
                  </a:lnTo>
                  <a:lnTo>
                    <a:pt x="10596" y="26765"/>
                  </a:lnTo>
                  <a:lnTo>
                    <a:pt x="10132" y="23641"/>
                  </a:lnTo>
                  <a:lnTo>
                    <a:pt x="9921" y="22079"/>
                  </a:lnTo>
                  <a:lnTo>
                    <a:pt x="9752" y="20517"/>
                  </a:lnTo>
                  <a:lnTo>
                    <a:pt x="9752" y="20517"/>
                  </a:lnTo>
                  <a:lnTo>
                    <a:pt x="9583" y="18617"/>
                  </a:lnTo>
                  <a:lnTo>
                    <a:pt x="9457" y="16844"/>
                  </a:lnTo>
                  <a:lnTo>
                    <a:pt x="9414" y="15240"/>
                  </a:lnTo>
                  <a:lnTo>
                    <a:pt x="9499" y="13847"/>
                  </a:lnTo>
                  <a:lnTo>
                    <a:pt x="9541" y="13214"/>
                  </a:lnTo>
                  <a:lnTo>
                    <a:pt x="9625" y="12623"/>
                  </a:lnTo>
                  <a:lnTo>
                    <a:pt x="9752" y="12116"/>
                  </a:lnTo>
                  <a:lnTo>
                    <a:pt x="9879" y="11694"/>
                  </a:lnTo>
                  <a:lnTo>
                    <a:pt x="10048" y="11356"/>
                  </a:lnTo>
                  <a:lnTo>
                    <a:pt x="10259" y="11061"/>
                  </a:lnTo>
                  <a:lnTo>
                    <a:pt x="10512" y="10892"/>
                  </a:lnTo>
                  <a:lnTo>
                    <a:pt x="10765" y="10765"/>
                  </a:lnTo>
                  <a:lnTo>
                    <a:pt x="10765" y="10765"/>
                  </a:lnTo>
                  <a:lnTo>
                    <a:pt x="11187" y="10681"/>
                  </a:lnTo>
                  <a:lnTo>
                    <a:pt x="11694" y="10639"/>
                  </a:lnTo>
                  <a:lnTo>
                    <a:pt x="13045" y="10596"/>
                  </a:lnTo>
                  <a:lnTo>
                    <a:pt x="14776" y="10596"/>
                  </a:lnTo>
                  <a:lnTo>
                    <a:pt x="16760" y="10639"/>
                  </a:lnTo>
                  <a:lnTo>
                    <a:pt x="16760" y="1"/>
                  </a:lnTo>
                  <a:lnTo>
                    <a:pt x="16760" y="1"/>
                  </a:lnTo>
                  <a:lnTo>
                    <a:pt x="15282" y="338"/>
                  </a:lnTo>
                  <a:lnTo>
                    <a:pt x="13805" y="718"/>
                  </a:lnTo>
                  <a:lnTo>
                    <a:pt x="12327" y="1098"/>
                  </a:lnTo>
                  <a:lnTo>
                    <a:pt x="10934" y="1478"/>
                  </a:lnTo>
                  <a:lnTo>
                    <a:pt x="9541" y="1943"/>
                  </a:lnTo>
                  <a:lnTo>
                    <a:pt x="8190" y="2365"/>
                  </a:lnTo>
                  <a:lnTo>
                    <a:pt x="6924" y="2829"/>
                  </a:lnTo>
                  <a:lnTo>
                    <a:pt x="5742" y="3293"/>
                  </a:lnTo>
                  <a:lnTo>
                    <a:pt x="4644" y="3800"/>
                  </a:lnTo>
                  <a:lnTo>
                    <a:pt x="3631" y="4307"/>
                  </a:lnTo>
                  <a:lnTo>
                    <a:pt x="2744" y="4771"/>
                  </a:lnTo>
                  <a:lnTo>
                    <a:pt x="1985" y="5277"/>
                  </a:lnTo>
                  <a:lnTo>
                    <a:pt x="1309" y="5784"/>
                  </a:lnTo>
                  <a:lnTo>
                    <a:pt x="803" y="6291"/>
                  </a:lnTo>
                  <a:lnTo>
                    <a:pt x="634" y="6502"/>
                  </a:lnTo>
                  <a:lnTo>
                    <a:pt x="465" y="6755"/>
                  </a:lnTo>
                  <a:lnTo>
                    <a:pt x="338" y="7008"/>
                  </a:lnTo>
                  <a:lnTo>
                    <a:pt x="254" y="7219"/>
                  </a:lnTo>
                  <a:lnTo>
                    <a:pt x="254" y="7219"/>
                  </a:lnTo>
                  <a:lnTo>
                    <a:pt x="127" y="7937"/>
                  </a:lnTo>
                  <a:lnTo>
                    <a:pt x="43" y="8697"/>
                  </a:lnTo>
                  <a:lnTo>
                    <a:pt x="1" y="9583"/>
                  </a:lnTo>
                  <a:lnTo>
                    <a:pt x="43" y="10512"/>
                  </a:lnTo>
                  <a:lnTo>
                    <a:pt x="85" y="11483"/>
                  </a:lnTo>
                  <a:lnTo>
                    <a:pt x="169" y="12538"/>
                  </a:lnTo>
                  <a:lnTo>
                    <a:pt x="296" y="13678"/>
                  </a:lnTo>
                  <a:lnTo>
                    <a:pt x="465" y="14818"/>
                  </a:lnTo>
                  <a:lnTo>
                    <a:pt x="929" y="17266"/>
                  </a:lnTo>
                  <a:lnTo>
                    <a:pt x="1436" y="19799"/>
                  </a:lnTo>
                  <a:lnTo>
                    <a:pt x="2069" y="22374"/>
                  </a:lnTo>
                  <a:lnTo>
                    <a:pt x="2702" y="24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6052100" y="4306500"/>
              <a:ext cx="194225" cy="82325"/>
            </a:xfrm>
            <a:custGeom>
              <a:avLst/>
              <a:gdLst/>
              <a:ahLst/>
              <a:cxnLst/>
              <a:rect l="l" t="t" r="r" b="b"/>
              <a:pathLst>
                <a:path w="7769" h="3293" extrusionOk="0">
                  <a:moveTo>
                    <a:pt x="7473" y="0"/>
                  </a:moveTo>
                  <a:lnTo>
                    <a:pt x="1" y="338"/>
                  </a:lnTo>
                  <a:lnTo>
                    <a:pt x="1014" y="3293"/>
                  </a:lnTo>
                  <a:lnTo>
                    <a:pt x="7768" y="2829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6052100" y="4306500"/>
              <a:ext cx="194225" cy="82325"/>
            </a:xfrm>
            <a:custGeom>
              <a:avLst/>
              <a:gdLst/>
              <a:ahLst/>
              <a:cxnLst/>
              <a:rect l="l" t="t" r="r" b="b"/>
              <a:pathLst>
                <a:path w="7769" h="3293" fill="none" extrusionOk="0">
                  <a:moveTo>
                    <a:pt x="7768" y="2829"/>
                  </a:moveTo>
                  <a:lnTo>
                    <a:pt x="1014" y="3293"/>
                  </a:lnTo>
                  <a:lnTo>
                    <a:pt x="1" y="338"/>
                  </a:lnTo>
                  <a:lnTo>
                    <a:pt x="7473" y="0"/>
                  </a:lnTo>
                  <a:lnTo>
                    <a:pt x="7768" y="28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6093275" y="4451075"/>
              <a:ext cx="43275" cy="38025"/>
            </a:xfrm>
            <a:custGeom>
              <a:avLst/>
              <a:gdLst/>
              <a:ahLst/>
              <a:cxnLst/>
              <a:rect l="l" t="t" r="r" b="b"/>
              <a:pathLst>
                <a:path w="1731" h="1521" extrusionOk="0">
                  <a:moveTo>
                    <a:pt x="1055" y="127"/>
                  </a:moveTo>
                  <a:lnTo>
                    <a:pt x="1140" y="169"/>
                  </a:lnTo>
                  <a:lnTo>
                    <a:pt x="1182" y="212"/>
                  </a:lnTo>
                  <a:lnTo>
                    <a:pt x="1309" y="423"/>
                  </a:lnTo>
                  <a:lnTo>
                    <a:pt x="1393" y="634"/>
                  </a:lnTo>
                  <a:lnTo>
                    <a:pt x="1435" y="887"/>
                  </a:lnTo>
                  <a:lnTo>
                    <a:pt x="1478" y="1140"/>
                  </a:lnTo>
                  <a:lnTo>
                    <a:pt x="1393" y="1098"/>
                  </a:lnTo>
                  <a:lnTo>
                    <a:pt x="1224" y="929"/>
                  </a:lnTo>
                  <a:lnTo>
                    <a:pt x="1055" y="718"/>
                  </a:lnTo>
                  <a:lnTo>
                    <a:pt x="929" y="507"/>
                  </a:lnTo>
                  <a:lnTo>
                    <a:pt x="887" y="254"/>
                  </a:lnTo>
                  <a:lnTo>
                    <a:pt x="887" y="212"/>
                  </a:lnTo>
                  <a:lnTo>
                    <a:pt x="1013" y="127"/>
                  </a:lnTo>
                  <a:close/>
                  <a:moveTo>
                    <a:pt x="338" y="887"/>
                  </a:moveTo>
                  <a:lnTo>
                    <a:pt x="464" y="929"/>
                  </a:lnTo>
                  <a:lnTo>
                    <a:pt x="718" y="972"/>
                  </a:lnTo>
                  <a:lnTo>
                    <a:pt x="1055" y="1098"/>
                  </a:lnTo>
                  <a:lnTo>
                    <a:pt x="1351" y="1267"/>
                  </a:lnTo>
                  <a:lnTo>
                    <a:pt x="971" y="1352"/>
                  </a:lnTo>
                  <a:lnTo>
                    <a:pt x="633" y="1394"/>
                  </a:lnTo>
                  <a:lnTo>
                    <a:pt x="380" y="1352"/>
                  </a:lnTo>
                  <a:lnTo>
                    <a:pt x="253" y="1267"/>
                  </a:lnTo>
                  <a:lnTo>
                    <a:pt x="169" y="1183"/>
                  </a:lnTo>
                  <a:lnTo>
                    <a:pt x="169" y="1014"/>
                  </a:lnTo>
                  <a:lnTo>
                    <a:pt x="211" y="972"/>
                  </a:lnTo>
                  <a:lnTo>
                    <a:pt x="253" y="929"/>
                  </a:lnTo>
                  <a:lnTo>
                    <a:pt x="338" y="887"/>
                  </a:lnTo>
                  <a:close/>
                  <a:moveTo>
                    <a:pt x="929" y="1"/>
                  </a:moveTo>
                  <a:lnTo>
                    <a:pt x="844" y="85"/>
                  </a:lnTo>
                  <a:lnTo>
                    <a:pt x="760" y="127"/>
                  </a:lnTo>
                  <a:lnTo>
                    <a:pt x="760" y="212"/>
                  </a:lnTo>
                  <a:lnTo>
                    <a:pt x="760" y="423"/>
                  </a:lnTo>
                  <a:lnTo>
                    <a:pt x="844" y="592"/>
                  </a:lnTo>
                  <a:lnTo>
                    <a:pt x="929" y="803"/>
                  </a:lnTo>
                  <a:lnTo>
                    <a:pt x="1055" y="929"/>
                  </a:lnTo>
                  <a:lnTo>
                    <a:pt x="844" y="845"/>
                  </a:lnTo>
                  <a:lnTo>
                    <a:pt x="633" y="803"/>
                  </a:lnTo>
                  <a:lnTo>
                    <a:pt x="422" y="761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2" y="1014"/>
                  </a:lnTo>
                  <a:lnTo>
                    <a:pt x="0" y="1098"/>
                  </a:lnTo>
                  <a:lnTo>
                    <a:pt x="42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296" y="1478"/>
                  </a:lnTo>
                  <a:lnTo>
                    <a:pt x="422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2" y="1352"/>
                  </a:lnTo>
                  <a:lnTo>
                    <a:pt x="1604" y="1352"/>
                  </a:lnTo>
                  <a:lnTo>
                    <a:pt x="1646" y="1309"/>
                  </a:lnTo>
                  <a:lnTo>
                    <a:pt x="1731" y="1309"/>
                  </a:lnTo>
                  <a:lnTo>
                    <a:pt x="1731" y="1098"/>
                  </a:lnTo>
                  <a:lnTo>
                    <a:pt x="1646" y="761"/>
                  </a:lnTo>
                  <a:lnTo>
                    <a:pt x="1562" y="381"/>
                  </a:lnTo>
                  <a:lnTo>
                    <a:pt x="1478" y="212"/>
                  </a:lnTo>
                  <a:lnTo>
                    <a:pt x="1351" y="8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6093275" y="4451075"/>
              <a:ext cx="43275" cy="38025"/>
            </a:xfrm>
            <a:custGeom>
              <a:avLst/>
              <a:gdLst/>
              <a:ahLst/>
              <a:cxnLst/>
              <a:rect l="l" t="t" r="r" b="b"/>
              <a:pathLst>
                <a:path w="1731" h="1521" fill="none" extrusionOk="0">
                  <a:moveTo>
                    <a:pt x="1731" y="1309"/>
                  </a:moveTo>
                  <a:lnTo>
                    <a:pt x="1731" y="1309"/>
                  </a:lnTo>
                  <a:lnTo>
                    <a:pt x="1731" y="1098"/>
                  </a:lnTo>
                  <a:lnTo>
                    <a:pt x="1646" y="761"/>
                  </a:lnTo>
                  <a:lnTo>
                    <a:pt x="1562" y="381"/>
                  </a:lnTo>
                  <a:lnTo>
                    <a:pt x="1478" y="212"/>
                  </a:lnTo>
                  <a:lnTo>
                    <a:pt x="1351" y="85"/>
                  </a:lnTo>
                  <a:lnTo>
                    <a:pt x="1351" y="85"/>
                  </a:lnTo>
                  <a:lnTo>
                    <a:pt x="1182" y="1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929" y="1"/>
                  </a:lnTo>
                  <a:lnTo>
                    <a:pt x="844" y="85"/>
                  </a:lnTo>
                  <a:lnTo>
                    <a:pt x="760" y="127"/>
                  </a:lnTo>
                  <a:lnTo>
                    <a:pt x="760" y="212"/>
                  </a:lnTo>
                  <a:lnTo>
                    <a:pt x="760" y="212"/>
                  </a:lnTo>
                  <a:lnTo>
                    <a:pt x="760" y="423"/>
                  </a:lnTo>
                  <a:lnTo>
                    <a:pt x="844" y="592"/>
                  </a:lnTo>
                  <a:lnTo>
                    <a:pt x="929" y="803"/>
                  </a:lnTo>
                  <a:lnTo>
                    <a:pt x="1055" y="929"/>
                  </a:lnTo>
                  <a:lnTo>
                    <a:pt x="1055" y="929"/>
                  </a:lnTo>
                  <a:lnTo>
                    <a:pt x="844" y="845"/>
                  </a:lnTo>
                  <a:lnTo>
                    <a:pt x="633" y="803"/>
                  </a:lnTo>
                  <a:lnTo>
                    <a:pt x="422" y="761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2" y="1014"/>
                  </a:lnTo>
                  <a:lnTo>
                    <a:pt x="42" y="1014"/>
                  </a:lnTo>
                  <a:lnTo>
                    <a:pt x="0" y="1098"/>
                  </a:lnTo>
                  <a:lnTo>
                    <a:pt x="42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127" y="1394"/>
                  </a:lnTo>
                  <a:lnTo>
                    <a:pt x="296" y="1478"/>
                  </a:lnTo>
                  <a:lnTo>
                    <a:pt x="422" y="1520"/>
                  </a:lnTo>
                  <a:lnTo>
                    <a:pt x="591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2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46" y="1309"/>
                  </a:lnTo>
                  <a:lnTo>
                    <a:pt x="1731" y="1309"/>
                  </a:lnTo>
                  <a:lnTo>
                    <a:pt x="1731" y="1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6115425" y="4454250"/>
              <a:ext cx="14800" cy="25350"/>
            </a:xfrm>
            <a:custGeom>
              <a:avLst/>
              <a:gdLst/>
              <a:ahLst/>
              <a:cxnLst/>
              <a:rect l="l" t="t" r="r" b="b"/>
              <a:pathLst>
                <a:path w="592" h="1014" fill="none" extrusionOk="0">
                  <a:moveTo>
                    <a:pt x="1" y="127"/>
                  </a:moveTo>
                  <a:lnTo>
                    <a:pt x="1" y="127"/>
                  </a:lnTo>
                  <a:lnTo>
                    <a:pt x="1" y="85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254" y="42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423" y="296"/>
                  </a:lnTo>
                  <a:lnTo>
                    <a:pt x="507" y="507"/>
                  </a:lnTo>
                  <a:lnTo>
                    <a:pt x="549" y="760"/>
                  </a:lnTo>
                  <a:lnTo>
                    <a:pt x="592" y="1013"/>
                  </a:lnTo>
                  <a:lnTo>
                    <a:pt x="507" y="971"/>
                  </a:lnTo>
                  <a:lnTo>
                    <a:pt x="507" y="971"/>
                  </a:lnTo>
                  <a:lnTo>
                    <a:pt x="338" y="802"/>
                  </a:lnTo>
                  <a:lnTo>
                    <a:pt x="169" y="591"/>
                  </a:lnTo>
                  <a:lnTo>
                    <a:pt x="43" y="380"/>
                  </a:lnTo>
                  <a:lnTo>
                    <a:pt x="1" y="1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6097475" y="4473250"/>
              <a:ext cx="29575" cy="12675"/>
            </a:xfrm>
            <a:custGeom>
              <a:avLst/>
              <a:gdLst/>
              <a:ahLst/>
              <a:cxnLst/>
              <a:rect l="l" t="t" r="r" b="b"/>
              <a:pathLst>
                <a:path w="1183" h="507" fill="none" extrusionOk="0">
                  <a:moveTo>
                    <a:pt x="85" y="380"/>
                  </a:moveTo>
                  <a:lnTo>
                    <a:pt x="85" y="380"/>
                  </a:lnTo>
                  <a:lnTo>
                    <a:pt x="1" y="2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43" y="8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70" y="0"/>
                  </a:lnTo>
                  <a:lnTo>
                    <a:pt x="296" y="42"/>
                  </a:lnTo>
                  <a:lnTo>
                    <a:pt x="550" y="85"/>
                  </a:lnTo>
                  <a:lnTo>
                    <a:pt x="887" y="211"/>
                  </a:lnTo>
                  <a:lnTo>
                    <a:pt x="1183" y="380"/>
                  </a:lnTo>
                  <a:lnTo>
                    <a:pt x="1183" y="380"/>
                  </a:lnTo>
                  <a:lnTo>
                    <a:pt x="803" y="465"/>
                  </a:lnTo>
                  <a:lnTo>
                    <a:pt x="465" y="507"/>
                  </a:lnTo>
                  <a:lnTo>
                    <a:pt x="212" y="465"/>
                  </a:lnTo>
                  <a:lnTo>
                    <a:pt x="85" y="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601727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extrusionOk="0">
                  <a:moveTo>
                    <a:pt x="8317" y="0"/>
                  </a:moveTo>
                  <a:lnTo>
                    <a:pt x="4855" y="253"/>
                  </a:lnTo>
                  <a:lnTo>
                    <a:pt x="4560" y="296"/>
                  </a:lnTo>
                  <a:lnTo>
                    <a:pt x="4307" y="464"/>
                  </a:lnTo>
                  <a:lnTo>
                    <a:pt x="3969" y="718"/>
                  </a:lnTo>
                  <a:lnTo>
                    <a:pt x="3547" y="1013"/>
                  </a:lnTo>
                  <a:lnTo>
                    <a:pt x="3082" y="1309"/>
                  </a:lnTo>
                  <a:lnTo>
                    <a:pt x="2534" y="1604"/>
                  </a:lnTo>
                  <a:lnTo>
                    <a:pt x="1985" y="1858"/>
                  </a:lnTo>
                  <a:lnTo>
                    <a:pt x="1436" y="2069"/>
                  </a:lnTo>
                  <a:lnTo>
                    <a:pt x="929" y="2237"/>
                  </a:lnTo>
                  <a:lnTo>
                    <a:pt x="381" y="2322"/>
                  </a:lnTo>
                  <a:lnTo>
                    <a:pt x="296" y="2322"/>
                  </a:lnTo>
                  <a:lnTo>
                    <a:pt x="212" y="2406"/>
                  </a:lnTo>
                  <a:lnTo>
                    <a:pt x="85" y="2533"/>
                  </a:lnTo>
                  <a:lnTo>
                    <a:pt x="1" y="2786"/>
                  </a:lnTo>
                  <a:lnTo>
                    <a:pt x="1" y="3040"/>
                  </a:lnTo>
                  <a:lnTo>
                    <a:pt x="85" y="3293"/>
                  </a:lnTo>
                  <a:lnTo>
                    <a:pt x="170" y="3419"/>
                  </a:lnTo>
                  <a:lnTo>
                    <a:pt x="254" y="3504"/>
                  </a:lnTo>
                  <a:lnTo>
                    <a:pt x="381" y="3588"/>
                  </a:lnTo>
                  <a:lnTo>
                    <a:pt x="549" y="3673"/>
                  </a:lnTo>
                  <a:lnTo>
                    <a:pt x="761" y="3757"/>
                  </a:lnTo>
                  <a:lnTo>
                    <a:pt x="972" y="3799"/>
                  </a:lnTo>
                  <a:lnTo>
                    <a:pt x="3040" y="3799"/>
                  </a:lnTo>
                  <a:lnTo>
                    <a:pt x="4053" y="3757"/>
                  </a:lnTo>
                  <a:lnTo>
                    <a:pt x="5066" y="3673"/>
                  </a:lnTo>
                  <a:lnTo>
                    <a:pt x="6080" y="3588"/>
                  </a:lnTo>
                  <a:lnTo>
                    <a:pt x="6839" y="3588"/>
                  </a:lnTo>
                  <a:lnTo>
                    <a:pt x="8401" y="3546"/>
                  </a:lnTo>
                  <a:lnTo>
                    <a:pt x="8612" y="3504"/>
                  </a:lnTo>
                  <a:lnTo>
                    <a:pt x="8781" y="3377"/>
                  </a:lnTo>
                  <a:lnTo>
                    <a:pt x="8908" y="3166"/>
                  </a:lnTo>
                  <a:lnTo>
                    <a:pt x="8908" y="2955"/>
                  </a:lnTo>
                  <a:lnTo>
                    <a:pt x="8570" y="211"/>
                  </a:lnTo>
                  <a:lnTo>
                    <a:pt x="8528" y="127"/>
                  </a:lnTo>
                  <a:lnTo>
                    <a:pt x="8486" y="85"/>
                  </a:lnTo>
                  <a:lnTo>
                    <a:pt x="8401" y="42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601727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fill="none" extrusionOk="0">
                  <a:moveTo>
                    <a:pt x="4855" y="253"/>
                  </a:moveTo>
                  <a:lnTo>
                    <a:pt x="8317" y="0"/>
                  </a:lnTo>
                  <a:lnTo>
                    <a:pt x="8317" y="0"/>
                  </a:lnTo>
                  <a:lnTo>
                    <a:pt x="8401" y="42"/>
                  </a:lnTo>
                  <a:lnTo>
                    <a:pt x="8486" y="85"/>
                  </a:lnTo>
                  <a:lnTo>
                    <a:pt x="8528" y="127"/>
                  </a:lnTo>
                  <a:lnTo>
                    <a:pt x="8570" y="211"/>
                  </a:lnTo>
                  <a:lnTo>
                    <a:pt x="8908" y="2955"/>
                  </a:lnTo>
                  <a:lnTo>
                    <a:pt x="8908" y="2955"/>
                  </a:lnTo>
                  <a:lnTo>
                    <a:pt x="8908" y="3166"/>
                  </a:lnTo>
                  <a:lnTo>
                    <a:pt x="8781" y="3377"/>
                  </a:lnTo>
                  <a:lnTo>
                    <a:pt x="8612" y="3504"/>
                  </a:lnTo>
                  <a:lnTo>
                    <a:pt x="8401" y="3546"/>
                  </a:lnTo>
                  <a:lnTo>
                    <a:pt x="8401" y="3546"/>
                  </a:lnTo>
                  <a:lnTo>
                    <a:pt x="6839" y="3588"/>
                  </a:lnTo>
                  <a:lnTo>
                    <a:pt x="6080" y="3588"/>
                  </a:lnTo>
                  <a:lnTo>
                    <a:pt x="5066" y="3673"/>
                  </a:lnTo>
                  <a:lnTo>
                    <a:pt x="5066" y="3673"/>
                  </a:lnTo>
                  <a:lnTo>
                    <a:pt x="4053" y="3757"/>
                  </a:lnTo>
                  <a:lnTo>
                    <a:pt x="3040" y="3799"/>
                  </a:lnTo>
                  <a:lnTo>
                    <a:pt x="1985" y="3799"/>
                  </a:lnTo>
                  <a:lnTo>
                    <a:pt x="972" y="3799"/>
                  </a:lnTo>
                  <a:lnTo>
                    <a:pt x="972" y="3799"/>
                  </a:lnTo>
                  <a:lnTo>
                    <a:pt x="761" y="3757"/>
                  </a:lnTo>
                  <a:lnTo>
                    <a:pt x="549" y="3673"/>
                  </a:lnTo>
                  <a:lnTo>
                    <a:pt x="381" y="3588"/>
                  </a:lnTo>
                  <a:lnTo>
                    <a:pt x="254" y="3504"/>
                  </a:lnTo>
                  <a:lnTo>
                    <a:pt x="170" y="3419"/>
                  </a:lnTo>
                  <a:lnTo>
                    <a:pt x="85" y="3293"/>
                  </a:lnTo>
                  <a:lnTo>
                    <a:pt x="1" y="3040"/>
                  </a:lnTo>
                  <a:lnTo>
                    <a:pt x="1" y="2786"/>
                  </a:lnTo>
                  <a:lnTo>
                    <a:pt x="85" y="2533"/>
                  </a:lnTo>
                  <a:lnTo>
                    <a:pt x="212" y="2406"/>
                  </a:lnTo>
                  <a:lnTo>
                    <a:pt x="296" y="2322"/>
                  </a:lnTo>
                  <a:lnTo>
                    <a:pt x="381" y="2322"/>
                  </a:lnTo>
                  <a:lnTo>
                    <a:pt x="381" y="2322"/>
                  </a:lnTo>
                  <a:lnTo>
                    <a:pt x="929" y="2237"/>
                  </a:lnTo>
                  <a:lnTo>
                    <a:pt x="1436" y="2069"/>
                  </a:lnTo>
                  <a:lnTo>
                    <a:pt x="1985" y="1858"/>
                  </a:lnTo>
                  <a:lnTo>
                    <a:pt x="2534" y="1604"/>
                  </a:lnTo>
                  <a:lnTo>
                    <a:pt x="3082" y="1309"/>
                  </a:lnTo>
                  <a:lnTo>
                    <a:pt x="3547" y="1013"/>
                  </a:lnTo>
                  <a:lnTo>
                    <a:pt x="3969" y="718"/>
                  </a:lnTo>
                  <a:lnTo>
                    <a:pt x="4307" y="464"/>
                  </a:lnTo>
                  <a:lnTo>
                    <a:pt x="4307" y="464"/>
                  </a:lnTo>
                  <a:lnTo>
                    <a:pt x="4560" y="296"/>
                  </a:lnTo>
                  <a:lnTo>
                    <a:pt x="485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5654225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extrusionOk="0">
                  <a:moveTo>
                    <a:pt x="3125" y="0"/>
                  </a:moveTo>
                  <a:lnTo>
                    <a:pt x="1" y="42"/>
                  </a:lnTo>
                  <a:lnTo>
                    <a:pt x="1563" y="7219"/>
                  </a:lnTo>
                  <a:lnTo>
                    <a:pt x="4687" y="7177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5654225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fill="none" extrusionOk="0">
                  <a:moveTo>
                    <a:pt x="4687" y="7177"/>
                  </a:moveTo>
                  <a:lnTo>
                    <a:pt x="1563" y="7219"/>
                  </a:lnTo>
                  <a:lnTo>
                    <a:pt x="1" y="42"/>
                  </a:lnTo>
                  <a:lnTo>
                    <a:pt x="3125" y="0"/>
                  </a:lnTo>
                  <a:lnTo>
                    <a:pt x="4687" y="7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5453725" y="3205750"/>
              <a:ext cx="1082825" cy="1175700"/>
            </a:xfrm>
            <a:custGeom>
              <a:avLst/>
              <a:gdLst/>
              <a:ahLst/>
              <a:cxnLst/>
              <a:rect l="l" t="t" r="r" b="b"/>
              <a:pathLst>
                <a:path w="43313" h="47028" extrusionOk="0">
                  <a:moveTo>
                    <a:pt x="40779" y="1"/>
                  </a:moveTo>
                  <a:lnTo>
                    <a:pt x="24062" y="3209"/>
                  </a:lnTo>
                  <a:lnTo>
                    <a:pt x="23978" y="7642"/>
                  </a:lnTo>
                  <a:lnTo>
                    <a:pt x="22163" y="7810"/>
                  </a:lnTo>
                  <a:lnTo>
                    <a:pt x="20263" y="8064"/>
                  </a:lnTo>
                  <a:lnTo>
                    <a:pt x="18321" y="8359"/>
                  </a:lnTo>
                  <a:lnTo>
                    <a:pt x="16379" y="8739"/>
                  </a:lnTo>
                  <a:lnTo>
                    <a:pt x="14395" y="9203"/>
                  </a:lnTo>
                  <a:lnTo>
                    <a:pt x="12496" y="9710"/>
                  </a:lnTo>
                  <a:lnTo>
                    <a:pt x="10638" y="10217"/>
                  </a:lnTo>
                  <a:lnTo>
                    <a:pt x="8823" y="10808"/>
                  </a:lnTo>
                  <a:lnTo>
                    <a:pt x="7134" y="11399"/>
                  </a:lnTo>
                  <a:lnTo>
                    <a:pt x="5572" y="12032"/>
                  </a:lnTo>
                  <a:lnTo>
                    <a:pt x="4179" y="12665"/>
                  </a:lnTo>
                  <a:lnTo>
                    <a:pt x="2955" y="13298"/>
                  </a:lnTo>
                  <a:lnTo>
                    <a:pt x="2406" y="13636"/>
                  </a:lnTo>
                  <a:lnTo>
                    <a:pt x="1900" y="13974"/>
                  </a:lnTo>
                  <a:lnTo>
                    <a:pt x="1478" y="14311"/>
                  </a:lnTo>
                  <a:lnTo>
                    <a:pt x="1098" y="14607"/>
                  </a:lnTo>
                  <a:lnTo>
                    <a:pt x="802" y="14945"/>
                  </a:lnTo>
                  <a:lnTo>
                    <a:pt x="549" y="15240"/>
                  </a:lnTo>
                  <a:lnTo>
                    <a:pt x="338" y="15578"/>
                  </a:lnTo>
                  <a:lnTo>
                    <a:pt x="253" y="15873"/>
                  </a:lnTo>
                  <a:lnTo>
                    <a:pt x="127" y="16633"/>
                  </a:lnTo>
                  <a:lnTo>
                    <a:pt x="42" y="17435"/>
                  </a:lnTo>
                  <a:lnTo>
                    <a:pt x="0" y="18364"/>
                  </a:lnTo>
                  <a:lnTo>
                    <a:pt x="42" y="19335"/>
                  </a:lnTo>
                  <a:lnTo>
                    <a:pt x="85" y="20390"/>
                  </a:lnTo>
                  <a:lnTo>
                    <a:pt x="211" y="21530"/>
                  </a:lnTo>
                  <a:lnTo>
                    <a:pt x="380" y="22670"/>
                  </a:lnTo>
                  <a:lnTo>
                    <a:pt x="591" y="23894"/>
                  </a:lnTo>
                  <a:lnTo>
                    <a:pt x="1055" y="26385"/>
                  </a:lnTo>
                  <a:lnTo>
                    <a:pt x="1646" y="29002"/>
                  </a:lnTo>
                  <a:lnTo>
                    <a:pt x="2322" y="31619"/>
                  </a:lnTo>
                  <a:lnTo>
                    <a:pt x="3040" y="34237"/>
                  </a:lnTo>
                  <a:lnTo>
                    <a:pt x="3799" y="36769"/>
                  </a:lnTo>
                  <a:lnTo>
                    <a:pt x="4559" y="39133"/>
                  </a:lnTo>
                  <a:lnTo>
                    <a:pt x="5868" y="43186"/>
                  </a:lnTo>
                  <a:lnTo>
                    <a:pt x="6839" y="45972"/>
                  </a:lnTo>
                  <a:lnTo>
                    <a:pt x="7219" y="47027"/>
                  </a:lnTo>
                  <a:lnTo>
                    <a:pt x="12918" y="46605"/>
                  </a:lnTo>
                  <a:lnTo>
                    <a:pt x="12664" y="45466"/>
                  </a:lnTo>
                  <a:lnTo>
                    <a:pt x="12031" y="42468"/>
                  </a:lnTo>
                  <a:lnTo>
                    <a:pt x="11187" y="38205"/>
                  </a:lnTo>
                  <a:lnTo>
                    <a:pt x="10765" y="35798"/>
                  </a:lnTo>
                  <a:lnTo>
                    <a:pt x="10343" y="33308"/>
                  </a:lnTo>
                  <a:lnTo>
                    <a:pt x="10005" y="30817"/>
                  </a:lnTo>
                  <a:lnTo>
                    <a:pt x="9709" y="28369"/>
                  </a:lnTo>
                  <a:lnTo>
                    <a:pt x="9541" y="26089"/>
                  </a:lnTo>
                  <a:lnTo>
                    <a:pt x="9456" y="25034"/>
                  </a:lnTo>
                  <a:lnTo>
                    <a:pt x="9456" y="24021"/>
                  </a:lnTo>
                  <a:lnTo>
                    <a:pt x="9456" y="23092"/>
                  </a:lnTo>
                  <a:lnTo>
                    <a:pt x="9498" y="22248"/>
                  </a:lnTo>
                  <a:lnTo>
                    <a:pt x="9583" y="21488"/>
                  </a:lnTo>
                  <a:lnTo>
                    <a:pt x="9709" y="20812"/>
                  </a:lnTo>
                  <a:lnTo>
                    <a:pt x="9921" y="20264"/>
                  </a:lnTo>
                  <a:lnTo>
                    <a:pt x="10005" y="20053"/>
                  </a:lnTo>
                  <a:lnTo>
                    <a:pt x="10132" y="19841"/>
                  </a:lnTo>
                  <a:lnTo>
                    <a:pt x="10258" y="19673"/>
                  </a:lnTo>
                  <a:lnTo>
                    <a:pt x="10427" y="19546"/>
                  </a:lnTo>
                  <a:lnTo>
                    <a:pt x="10596" y="19462"/>
                  </a:lnTo>
                  <a:lnTo>
                    <a:pt x="10765" y="19419"/>
                  </a:lnTo>
                  <a:lnTo>
                    <a:pt x="11356" y="19335"/>
                  </a:lnTo>
                  <a:lnTo>
                    <a:pt x="12116" y="19250"/>
                  </a:lnTo>
                  <a:lnTo>
                    <a:pt x="14226" y="19250"/>
                  </a:lnTo>
                  <a:lnTo>
                    <a:pt x="16886" y="19293"/>
                  </a:lnTo>
                  <a:lnTo>
                    <a:pt x="19925" y="19335"/>
                  </a:lnTo>
                  <a:lnTo>
                    <a:pt x="23387" y="19419"/>
                  </a:lnTo>
                  <a:lnTo>
                    <a:pt x="26975" y="19462"/>
                  </a:lnTo>
                  <a:lnTo>
                    <a:pt x="28790" y="19462"/>
                  </a:lnTo>
                  <a:lnTo>
                    <a:pt x="30563" y="19419"/>
                  </a:lnTo>
                  <a:lnTo>
                    <a:pt x="32294" y="19377"/>
                  </a:lnTo>
                  <a:lnTo>
                    <a:pt x="33941" y="19293"/>
                  </a:lnTo>
                  <a:lnTo>
                    <a:pt x="35503" y="19124"/>
                  </a:lnTo>
                  <a:lnTo>
                    <a:pt x="36980" y="18955"/>
                  </a:lnTo>
                  <a:lnTo>
                    <a:pt x="38331" y="18744"/>
                  </a:lnTo>
                  <a:lnTo>
                    <a:pt x="39513" y="18448"/>
                  </a:lnTo>
                  <a:lnTo>
                    <a:pt x="40062" y="18280"/>
                  </a:lnTo>
                  <a:lnTo>
                    <a:pt x="40568" y="18068"/>
                  </a:lnTo>
                  <a:lnTo>
                    <a:pt x="40990" y="17900"/>
                  </a:lnTo>
                  <a:lnTo>
                    <a:pt x="41413" y="17689"/>
                  </a:lnTo>
                  <a:lnTo>
                    <a:pt x="41750" y="17435"/>
                  </a:lnTo>
                  <a:lnTo>
                    <a:pt x="42046" y="17182"/>
                  </a:lnTo>
                  <a:lnTo>
                    <a:pt x="42299" y="16929"/>
                  </a:lnTo>
                  <a:lnTo>
                    <a:pt x="42468" y="16633"/>
                  </a:lnTo>
                  <a:lnTo>
                    <a:pt x="42679" y="16127"/>
                  </a:lnTo>
                  <a:lnTo>
                    <a:pt x="42890" y="15578"/>
                  </a:lnTo>
                  <a:lnTo>
                    <a:pt x="43017" y="15029"/>
                  </a:lnTo>
                  <a:lnTo>
                    <a:pt x="43143" y="14438"/>
                  </a:lnTo>
                  <a:lnTo>
                    <a:pt x="43228" y="13805"/>
                  </a:lnTo>
                  <a:lnTo>
                    <a:pt x="43270" y="13172"/>
                  </a:lnTo>
                  <a:lnTo>
                    <a:pt x="43312" y="12538"/>
                  </a:lnTo>
                  <a:lnTo>
                    <a:pt x="43312" y="11863"/>
                  </a:lnTo>
                  <a:lnTo>
                    <a:pt x="43228" y="10470"/>
                  </a:lnTo>
                  <a:lnTo>
                    <a:pt x="43101" y="9119"/>
                  </a:lnTo>
                  <a:lnTo>
                    <a:pt x="42890" y="7726"/>
                  </a:lnTo>
                  <a:lnTo>
                    <a:pt x="42595" y="6375"/>
                  </a:lnTo>
                  <a:lnTo>
                    <a:pt x="42299" y="5109"/>
                  </a:lnTo>
                  <a:lnTo>
                    <a:pt x="42004" y="3927"/>
                  </a:lnTo>
                  <a:lnTo>
                    <a:pt x="41413" y="1900"/>
                  </a:lnTo>
                  <a:lnTo>
                    <a:pt x="40990" y="507"/>
                  </a:lnTo>
                  <a:lnTo>
                    <a:pt x="407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5453725" y="3205750"/>
              <a:ext cx="1082825" cy="1175700"/>
            </a:xfrm>
            <a:custGeom>
              <a:avLst/>
              <a:gdLst/>
              <a:ahLst/>
              <a:cxnLst/>
              <a:rect l="l" t="t" r="r" b="b"/>
              <a:pathLst>
                <a:path w="43313" h="47028" fill="none" extrusionOk="0">
                  <a:moveTo>
                    <a:pt x="23978" y="7642"/>
                  </a:moveTo>
                  <a:lnTo>
                    <a:pt x="24062" y="3209"/>
                  </a:lnTo>
                  <a:lnTo>
                    <a:pt x="40779" y="1"/>
                  </a:lnTo>
                  <a:lnTo>
                    <a:pt x="40779" y="1"/>
                  </a:lnTo>
                  <a:lnTo>
                    <a:pt x="40990" y="507"/>
                  </a:lnTo>
                  <a:lnTo>
                    <a:pt x="41413" y="1900"/>
                  </a:lnTo>
                  <a:lnTo>
                    <a:pt x="42004" y="3927"/>
                  </a:lnTo>
                  <a:lnTo>
                    <a:pt x="42299" y="5109"/>
                  </a:lnTo>
                  <a:lnTo>
                    <a:pt x="42595" y="6375"/>
                  </a:lnTo>
                  <a:lnTo>
                    <a:pt x="42890" y="7726"/>
                  </a:lnTo>
                  <a:lnTo>
                    <a:pt x="43101" y="9119"/>
                  </a:lnTo>
                  <a:lnTo>
                    <a:pt x="43228" y="10470"/>
                  </a:lnTo>
                  <a:lnTo>
                    <a:pt x="43312" y="11863"/>
                  </a:lnTo>
                  <a:lnTo>
                    <a:pt x="43312" y="12538"/>
                  </a:lnTo>
                  <a:lnTo>
                    <a:pt x="43270" y="13172"/>
                  </a:lnTo>
                  <a:lnTo>
                    <a:pt x="43228" y="13805"/>
                  </a:lnTo>
                  <a:lnTo>
                    <a:pt x="43143" y="14438"/>
                  </a:lnTo>
                  <a:lnTo>
                    <a:pt x="43017" y="15029"/>
                  </a:lnTo>
                  <a:lnTo>
                    <a:pt x="42890" y="15578"/>
                  </a:lnTo>
                  <a:lnTo>
                    <a:pt x="42679" y="16127"/>
                  </a:lnTo>
                  <a:lnTo>
                    <a:pt x="42468" y="16633"/>
                  </a:lnTo>
                  <a:lnTo>
                    <a:pt x="42468" y="16633"/>
                  </a:lnTo>
                  <a:lnTo>
                    <a:pt x="42299" y="16929"/>
                  </a:lnTo>
                  <a:lnTo>
                    <a:pt x="42046" y="17182"/>
                  </a:lnTo>
                  <a:lnTo>
                    <a:pt x="41750" y="17435"/>
                  </a:lnTo>
                  <a:lnTo>
                    <a:pt x="41413" y="17689"/>
                  </a:lnTo>
                  <a:lnTo>
                    <a:pt x="40990" y="17900"/>
                  </a:lnTo>
                  <a:lnTo>
                    <a:pt x="40568" y="18068"/>
                  </a:lnTo>
                  <a:lnTo>
                    <a:pt x="40062" y="18280"/>
                  </a:lnTo>
                  <a:lnTo>
                    <a:pt x="39513" y="18448"/>
                  </a:lnTo>
                  <a:lnTo>
                    <a:pt x="38331" y="18744"/>
                  </a:lnTo>
                  <a:lnTo>
                    <a:pt x="36980" y="18955"/>
                  </a:lnTo>
                  <a:lnTo>
                    <a:pt x="35503" y="19124"/>
                  </a:lnTo>
                  <a:lnTo>
                    <a:pt x="33941" y="19293"/>
                  </a:lnTo>
                  <a:lnTo>
                    <a:pt x="32294" y="19377"/>
                  </a:lnTo>
                  <a:lnTo>
                    <a:pt x="30563" y="19419"/>
                  </a:lnTo>
                  <a:lnTo>
                    <a:pt x="28790" y="19462"/>
                  </a:lnTo>
                  <a:lnTo>
                    <a:pt x="26975" y="19462"/>
                  </a:lnTo>
                  <a:lnTo>
                    <a:pt x="23387" y="19419"/>
                  </a:lnTo>
                  <a:lnTo>
                    <a:pt x="19925" y="19335"/>
                  </a:lnTo>
                  <a:lnTo>
                    <a:pt x="19925" y="19335"/>
                  </a:lnTo>
                  <a:lnTo>
                    <a:pt x="16886" y="19293"/>
                  </a:lnTo>
                  <a:lnTo>
                    <a:pt x="14226" y="19250"/>
                  </a:lnTo>
                  <a:lnTo>
                    <a:pt x="13087" y="19250"/>
                  </a:lnTo>
                  <a:lnTo>
                    <a:pt x="12116" y="19250"/>
                  </a:lnTo>
                  <a:lnTo>
                    <a:pt x="11356" y="19335"/>
                  </a:lnTo>
                  <a:lnTo>
                    <a:pt x="10765" y="19419"/>
                  </a:lnTo>
                  <a:lnTo>
                    <a:pt x="10765" y="19419"/>
                  </a:lnTo>
                  <a:lnTo>
                    <a:pt x="10596" y="19462"/>
                  </a:lnTo>
                  <a:lnTo>
                    <a:pt x="10427" y="19546"/>
                  </a:lnTo>
                  <a:lnTo>
                    <a:pt x="10258" y="19673"/>
                  </a:lnTo>
                  <a:lnTo>
                    <a:pt x="10132" y="19841"/>
                  </a:lnTo>
                  <a:lnTo>
                    <a:pt x="10005" y="20053"/>
                  </a:lnTo>
                  <a:lnTo>
                    <a:pt x="9921" y="20264"/>
                  </a:lnTo>
                  <a:lnTo>
                    <a:pt x="9709" y="20812"/>
                  </a:lnTo>
                  <a:lnTo>
                    <a:pt x="9583" y="21488"/>
                  </a:lnTo>
                  <a:lnTo>
                    <a:pt x="9498" y="22248"/>
                  </a:lnTo>
                  <a:lnTo>
                    <a:pt x="9456" y="23092"/>
                  </a:lnTo>
                  <a:lnTo>
                    <a:pt x="9456" y="24021"/>
                  </a:lnTo>
                  <a:lnTo>
                    <a:pt x="9456" y="25034"/>
                  </a:lnTo>
                  <a:lnTo>
                    <a:pt x="9541" y="26089"/>
                  </a:lnTo>
                  <a:lnTo>
                    <a:pt x="9709" y="28369"/>
                  </a:lnTo>
                  <a:lnTo>
                    <a:pt x="10005" y="30817"/>
                  </a:lnTo>
                  <a:lnTo>
                    <a:pt x="10343" y="33308"/>
                  </a:lnTo>
                  <a:lnTo>
                    <a:pt x="10765" y="35798"/>
                  </a:lnTo>
                  <a:lnTo>
                    <a:pt x="11187" y="38205"/>
                  </a:lnTo>
                  <a:lnTo>
                    <a:pt x="12031" y="42468"/>
                  </a:lnTo>
                  <a:lnTo>
                    <a:pt x="12664" y="45466"/>
                  </a:lnTo>
                  <a:lnTo>
                    <a:pt x="12918" y="46605"/>
                  </a:lnTo>
                  <a:lnTo>
                    <a:pt x="7219" y="47027"/>
                  </a:lnTo>
                  <a:lnTo>
                    <a:pt x="7219" y="47027"/>
                  </a:lnTo>
                  <a:lnTo>
                    <a:pt x="6839" y="45972"/>
                  </a:lnTo>
                  <a:lnTo>
                    <a:pt x="5868" y="43186"/>
                  </a:lnTo>
                  <a:lnTo>
                    <a:pt x="4559" y="39133"/>
                  </a:lnTo>
                  <a:lnTo>
                    <a:pt x="3799" y="36769"/>
                  </a:lnTo>
                  <a:lnTo>
                    <a:pt x="3040" y="34237"/>
                  </a:lnTo>
                  <a:lnTo>
                    <a:pt x="2322" y="31619"/>
                  </a:lnTo>
                  <a:lnTo>
                    <a:pt x="1646" y="29002"/>
                  </a:lnTo>
                  <a:lnTo>
                    <a:pt x="1055" y="26385"/>
                  </a:lnTo>
                  <a:lnTo>
                    <a:pt x="591" y="23894"/>
                  </a:lnTo>
                  <a:lnTo>
                    <a:pt x="380" y="22670"/>
                  </a:lnTo>
                  <a:lnTo>
                    <a:pt x="211" y="21530"/>
                  </a:lnTo>
                  <a:lnTo>
                    <a:pt x="85" y="20390"/>
                  </a:lnTo>
                  <a:lnTo>
                    <a:pt x="42" y="19335"/>
                  </a:lnTo>
                  <a:lnTo>
                    <a:pt x="0" y="18364"/>
                  </a:lnTo>
                  <a:lnTo>
                    <a:pt x="42" y="17435"/>
                  </a:lnTo>
                  <a:lnTo>
                    <a:pt x="127" y="16633"/>
                  </a:lnTo>
                  <a:lnTo>
                    <a:pt x="253" y="15873"/>
                  </a:lnTo>
                  <a:lnTo>
                    <a:pt x="253" y="15873"/>
                  </a:lnTo>
                  <a:lnTo>
                    <a:pt x="338" y="15578"/>
                  </a:lnTo>
                  <a:lnTo>
                    <a:pt x="549" y="15240"/>
                  </a:lnTo>
                  <a:lnTo>
                    <a:pt x="802" y="14945"/>
                  </a:lnTo>
                  <a:lnTo>
                    <a:pt x="1098" y="14607"/>
                  </a:lnTo>
                  <a:lnTo>
                    <a:pt x="1478" y="14311"/>
                  </a:lnTo>
                  <a:lnTo>
                    <a:pt x="1900" y="13974"/>
                  </a:lnTo>
                  <a:lnTo>
                    <a:pt x="2406" y="13636"/>
                  </a:lnTo>
                  <a:lnTo>
                    <a:pt x="2955" y="13298"/>
                  </a:lnTo>
                  <a:lnTo>
                    <a:pt x="4179" y="12665"/>
                  </a:lnTo>
                  <a:lnTo>
                    <a:pt x="5572" y="12032"/>
                  </a:lnTo>
                  <a:lnTo>
                    <a:pt x="7134" y="11399"/>
                  </a:lnTo>
                  <a:lnTo>
                    <a:pt x="8823" y="10808"/>
                  </a:lnTo>
                  <a:lnTo>
                    <a:pt x="10638" y="10217"/>
                  </a:lnTo>
                  <a:lnTo>
                    <a:pt x="12496" y="9710"/>
                  </a:lnTo>
                  <a:lnTo>
                    <a:pt x="14395" y="9203"/>
                  </a:lnTo>
                  <a:lnTo>
                    <a:pt x="16379" y="8739"/>
                  </a:lnTo>
                  <a:lnTo>
                    <a:pt x="18321" y="8359"/>
                  </a:lnTo>
                  <a:lnTo>
                    <a:pt x="20263" y="8064"/>
                  </a:lnTo>
                  <a:lnTo>
                    <a:pt x="22163" y="7810"/>
                  </a:lnTo>
                  <a:lnTo>
                    <a:pt x="23978" y="7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5597250" y="4306500"/>
              <a:ext cx="194200" cy="82325"/>
            </a:xfrm>
            <a:custGeom>
              <a:avLst/>
              <a:gdLst/>
              <a:ahLst/>
              <a:cxnLst/>
              <a:rect l="l" t="t" r="r" b="b"/>
              <a:pathLst>
                <a:path w="7768" h="3293" extrusionOk="0">
                  <a:moveTo>
                    <a:pt x="7472" y="0"/>
                  </a:moveTo>
                  <a:lnTo>
                    <a:pt x="0" y="338"/>
                  </a:lnTo>
                  <a:lnTo>
                    <a:pt x="1013" y="3293"/>
                  </a:lnTo>
                  <a:lnTo>
                    <a:pt x="7768" y="2829"/>
                  </a:lnTo>
                  <a:lnTo>
                    <a:pt x="747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5597250" y="4306500"/>
              <a:ext cx="194200" cy="82325"/>
            </a:xfrm>
            <a:custGeom>
              <a:avLst/>
              <a:gdLst/>
              <a:ahLst/>
              <a:cxnLst/>
              <a:rect l="l" t="t" r="r" b="b"/>
              <a:pathLst>
                <a:path w="7768" h="3293" fill="none" extrusionOk="0">
                  <a:moveTo>
                    <a:pt x="7768" y="2829"/>
                  </a:moveTo>
                  <a:lnTo>
                    <a:pt x="1013" y="3293"/>
                  </a:lnTo>
                  <a:lnTo>
                    <a:pt x="0" y="338"/>
                  </a:lnTo>
                  <a:lnTo>
                    <a:pt x="7472" y="0"/>
                  </a:lnTo>
                  <a:lnTo>
                    <a:pt x="7768" y="28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5597250" y="4312825"/>
              <a:ext cx="53850" cy="76000"/>
            </a:xfrm>
            <a:custGeom>
              <a:avLst/>
              <a:gdLst/>
              <a:ahLst/>
              <a:cxnLst/>
              <a:rect l="l" t="t" r="r" b="b"/>
              <a:pathLst>
                <a:path w="2154" h="3040" extrusionOk="0">
                  <a:moveTo>
                    <a:pt x="2153" y="1"/>
                  </a:moveTo>
                  <a:lnTo>
                    <a:pt x="0" y="85"/>
                  </a:lnTo>
                  <a:lnTo>
                    <a:pt x="1013" y="3040"/>
                  </a:lnTo>
                  <a:lnTo>
                    <a:pt x="2153" y="2956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5597250" y="4312825"/>
              <a:ext cx="53850" cy="76000"/>
            </a:xfrm>
            <a:custGeom>
              <a:avLst/>
              <a:gdLst/>
              <a:ahLst/>
              <a:cxnLst/>
              <a:rect l="l" t="t" r="r" b="b"/>
              <a:pathLst>
                <a:path w="2154" h="3040" fill="none" extrusionOk="0">
                  <a:moveTo>
                    <a:pt x="2153" y="1"/>
                  </a:moveTo>
                  <a:lnTo>
                    <a:pt x="0" y="85"/>
                  </a:lnTo>
                  <a:lnTo>
                    <a:pt x="1013" y="3040"/>
                  </a:lnTo>
                  <a:lnTo>
                    <a:pt x="2153" y="2956"/>
                  </a:lnTo>
                  <a:lnTo>
                    <a:pt x="2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5638400" y="44510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extrusionOk="0">
                  <a:moveTo>
                    <a:pt x="1014" y="127"/>
                  </a:moveTo>
                  <a:lnTo>
                    <a:pt x="1098" y="169"/>
                  </a:lnTo>
                  <a:lnTo>
                    <a:pt x="1183" y="212"/>
                  </a:lnTo>
                  <a:lnTo>
                    <a:pt x="1309" y="423"/>
                  </a:lnTo>
                  <a:lnTo>
                    <a:pt x="1394" y="634"/>
                  </a:lnTo>
                  <a:lnTo>
                    <a:pt x="1436" y="887"/>
                  </a:lnTo>
                  <a:lnTo>
                    <a:pt x="1436" y="1140"/>
                  </a:lnTo>
                  <a:lnTo>
                    <a:pt x="1394" y="1098"/>
                  </a:lnTo>
                  <a:lnTo>
                    <a:pt x="1183" y="929"/>
                  </a:lnTo>
                  <a:lnTo>
                    <a:pt x="1056" y="718"/>
                  </a:lnTo>
                  <a:lnTo>
                    <a:pt x="929" y="507"/>
                  </a:lnTo>
                  <a:lnTo>
                    <a:pt x="887" y="254"/>
                  </a:lnTo>
                  <a:lnTo>
                    <a:pt x="887" y="212"/>
                  </a:lnTo>
                  <a:lnTo>
                    <a:pt x="1014" y="127"/>
                  </a:lnTo>
                  <a:close/>
                  <a:moveTo>
                    <a:pt x="338" y="887"/>
                  </a:moveTo>
                  <a:lnTo>
                    <a:pt x="423" y="929"/>
                  </a:lnTo>
                  <a:lnTo>
                    <a:pt x="718" y="972"/>
                  </a:lnTo>
                  <a:lnTo>
                    <a:pt x="1056" y="1098"/>
                  </a:lnTo>
                  <a:lnTo>
                    <a:pt x="1352" y="1267"/>
                  </a:lnTo>
                  <a:lnTo>
                    <a:pt x="972" y="1352"/>
                  </a:lnTo>
                  <a:lnTo>
                    <a:pt x="634" y="1394"/>
                  </a:lnTo>
                  <a:lnTo>
                    <a:pt x="381" y="1352"/>
                  </a:lnTo>
                  <a:lnTo>
                    <a:pt x="212" y="1267"/>
                  </a:lnTo>
                  <a:lnTo>
                    <a:pt x="169" y="1183"/>
                  </a:lnTo>
                  <a:lnTo>
                    <a:pt x="169" y="1014"/>
                  </a:lnTo>
                  <a:lnTo>
                    <a:pt x="169" y="972"/>
                  </a:lnTo>
                  <a:lnTo>
                    <a:pt x="254" y="929"/>
                  </a:lnTo>
                  <a:lnTo>
                    <a:pt x="338" y="887"/>
                  </a:lnTo>
                  <a:close/>
                  <a:moveTo>
                    <a:pt x="887" y="1"/>
                  </a:moveTo>
                  <a:lnTo>
                    <a:pt x="845" y="85"/>
                  </a:lnTo>
                  <a:lnTo>
                    <a:pt x="761" y="127"/>
                  </a:lnTo>
                  <a:lnTo>
                    <a:pt x="718" y="212"/>
                  </a:lnTo>
                  <a:lnTo>
                    <a:pt x="761" y="423"/>
                  </a:lnTo>
                  <a:lnTo>
                    <a:pt x="845" y="634"/>
                  </a:lnTo>
                  <a:lnTo>
                    <a:pt x="929" y="803"/>
                  </a:lnTo>
                  <a:lnTo>
                    <a:pt x="1056" y="929"/>
                  </a:lnTo>
                  <a:lnTo>
                    <a:pt x="845" y="845"/>
                  </a:lnTo>
                  <a:lnTo>
                    <a:pt x="634" y="803"/>
                  </a:lnTo>
                  <a:lnTo>
                    <a:pt x="423" y="761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3" y="1014"/>
                  </a:lnTo>
                  <a:lnTo>
                    <a:pt x="1" y="1098"/>
                  </a:lnTo>
                  <a:lnTo>
                    <a:pt x="43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254" y="1478"/>
                  </a:lnTo>
                  <a:lnTo>
                    <a:pt x="423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3" y="1352"/>
                  </a:lnTo>
                  <a:lnTo>
                    <a:pt x="1605" y="1352"/>
                  </a:lnTo>
                  <a:lnTo>
                    <a:pt x="1647" y="1309"/>
                  </a:lnTo>
                  <a:lnTo>
                    <a:pt x="1731" y="1309"/>
                  </a:lnTo>
                  <a:lnTo>
                    <a:pt x="1689" y="1098"/>
                  </a:lnTo>
                  <a:lnTo>
                    <a:pt x="1647" y="761"/>
                  </a:lnTo>
                  <a:lnTo>
                    <a:pt x="1563" y="381"/>
                  </a:lnTo>
                  <a:lnTo>
                    <a:pt x="1436" y="212"/>
                  </a:lnTo>
                  <a:lnTo>
                    <a:pt x="1352" y="85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5638400" y="44510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fill="none" extrusionOk="0">
                  <a:moveTo>
                    <a:pt x="1731" y="1309"/>
                  </a:moveTo>
                  <a:lnTo>
                    <a:pt x="1731" y="1309"/>
                  </a:lnTo>
                  <a:lnTo>
                    <a:pt x="1689" y="1098"/>
                  </a:lnTo>
                  <a:lnTo>
                    <a:pt x="1647" y="761"/>
                  </a:lnTo>
                  <a:lnTo>
                    <a:pt x="1563" y="381"/>
                  </a:lnTo>
                  <a:lnTo>
                    <a:pt x="1436" y="212"/>
                  </a:lnTo>
                  <a:lnTo>
                    <a:pt x="1352" y="85"/>
                  </a:lnTo>
                  <a:lnTo>
                    <a:pt x="1352" y="85"/>
                  </a:lnTo>
                  <a:lnTo>
                    <a:pt x="1183" y="1"/>
                  </a:lnTo>
                  <a:lnTo>
                    <a:pt x="1014" y="1"/>
                  </a:lnTo>
                  <a:lnTo>
                    <a:pt x="1014" y="1"/>
                  </a:lnTo>
                  <a:lnTo>
                    <a:pt x="887" y="1"/>
                  </a:lnTo>
                  <a:lnTo>
                    <a:pt x="845" y="85"/>
                  </a:lnTo>
                  <a:lnTo>
                    <a:pt x="761" y="127"/>
                  </a:lnTo>
                  <a:lnTo>
                    <a:pt x="718" y="212"/>
                  </a:lnTo>
                  <a:lnTo>
                    <a:pt x="718" y="212"/>
                  </a:lnTo>
                  <a:lnTo>
                    <a:pt x="761" y="423"/>
                  </a:lnTo>
                  <a:lnTo>
                    <a:pt x="845" y="634"/>
                  </a:lnTo>
                  <a:lnTo>
                    <a:pt x="929" y="803"/>
                  </a:lnTo>
                  <a:lnTo>
                    <a:pt x="1056" y="929"/>
                  </a:lnTo>
                  <a:lnTo>
                    <a:pt x="1056" y="929"/>
                  </a:lnTo>
                  <a:lnTo>
                    <a:pt x="845" y="845"/>
                  </a:lnTo>
                  <a:lnTo>
                    <a:pt x="634" y="803"/>
                  </a:lnTo>
                  <a:lnTo>
                    <a:pt x="423" y="761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3" y="1014"/>
                  </a:lnTo>
                  <a:lnTo>
                    <a:pt x="43" y="1014"/>
                  </a:lnTo>
                  <a:lnTo>
                    <a:pt x="1" y="1098"/>
                  </a:lnTo>
                  <a:lnTo>
                    <a:pt x="43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127" y="1394"/>
                  </a:lnTo>
                  <a:lnTo>
                    <a:pt x="254" y="1478"/>
                  </a:lnTo>
                  <a:lnTo>
                    <a:pt x="423" y="1520"/>
                  </a:lnTo>
                  <a:lnTo>
                    <a:pt x="592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605" y="1352"/>
                  </a:lnTo>
                  <a:lnTo>
                    <a:pt x="1647" y="1309"/>
                  </a:lnTo>
                  <a:lnTo>
                    <a:pt x="1689" y="1309"/>
                  </a:lnTo>
                  <a:lnTo>
                    <a:pt x="1731" y="1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5660575" y="4454250"/>
              <a:ext cx="13725" cy="25350"/>
            </a:xfrm>
            <a:custGeom>
              <a:avLst/>
              <a:gdLst/>
              <a:ahLst/>
              <a:cxnLst/>
              <a:rect l="l" t="t" r="r" b="b"/>
              <a:pathLst>
                <a:path w="549" h="1014" fill="none" extrusionOk="0">
                  <a:moveTo>
                    <a:pt x="0" y="127"/>
                  </a:moveTo>
                  <a:lnTo>
                    <a:pt x="0" y="127"/>
                  </a:lnTo>
                  <a:lnTo>
                    <a:pt x="0" y="85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211" y="42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422" y="296"/>
                  </a:lnTo>
                  <a:lnTo>
                    <a:pt x="507" y="507"/>
                  </a:lnTo>
                  <a:lnTo>
                    <a:pt x="549" y="760"/>
                  </a:lnTo>
                  <a:lnTo>
                    <a:pt x="549" y="1013"/>
                  </a:lnTo>
                  <a:lnTo>
                    <a:pt x="507" y="971"/>
                  </a:lnTo>
                  <a:lnTo>
                    <a:pt x="507" y="971"/>
                  </a:lnTo>
                  <a:lnTo>
                    <a:pt x="296" y="802"/>
                  </a:lnTo>
                  <a:lnTo>
                    <a:pt x="169" y="591"/>
                  </a:lnTo>
                  <a:lnTo>
                    <a:pt x="42" y="380"/>
                  </a:lnTo>
                  <a:lnTo>
                    <a:pt x="0" y="1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5642625" y="4473250"/>
              <a:ext cx="29575" cy="12675"/>
            </a:xfrm>
            <a:custGeom>
              <a:avLst/>
              <a:gdLst/>
              <a:ahLst/>
              <a:cxnLst/>
              <a:rect l="l" t="t" r="r" b="b"/>
              <a:pathLst>
                <a:path w="1183" h="507" fill="none" extrusionOk="0">
                  <a:moveTo>
                    <a:pt x="43" y="380"/>
                  </a:moveTo>
                  <a:lnTo>
                    <a:pt x="43" y="380"/>
                  </a:lnTo>
                  <a:lnTo>
                    <a:pt x="0" y="296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8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69" y="0"/>
                  </a:lnTo>
                  <a:lnTo>
                    <a:pt x="254" y="42"/>
                  </a:lnTo>
                  <a:lnTo>
                    <a:pt x="549" y="85"/>
                  </a:lnTo>
                  <a:lnTo>
                    <a:pt x="887" y="211"/>
                  </a:lnTo>
                  <a:lnTo>
                    <a:pt x="1183" y="380"/>
                  </a:lnTo>
                  <a:lnTo>
                    <a:pt x="1183" y="380"/>
                  </a:lnTo>
                  <a:lnTo>
                    <a:pt x="803" y="465"/>
                  </a:lnTo>
                  <a:lnTo>
                    <a:pt x="465" y="507"/>
                  </a:lnTo>
                  <a:lnTo>
                    <a:pt x="212" y="465"/>
                  </a:lnTo>
                  <a:lnTo>
                    <a:pt x="43" y="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556242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extrusionOk="0">
                  <a:moveTo>
                    <a:pt x="8316" y="0"/>
                  </a:moveTo>
                  <a:lnTo>
                    <a:pt x="4855" y="253"/>
                  </a:lnTo>
                  <a:lnTo>
                    <a:pt x="4559" y="296"/>
                  </a:lnTo>
                  <a:lnTo>
                    <a:pt x="4306" y="464"/>
                  </a:lnTo>
                  <a:lnTo>
                    <a:pt x="3968" y="718"/>
                  </a:lnTo>
                  <a:lnTo>
                    <a:pt x="3546" y="1013"/>
                  </a:lnTo>
                  <a:lnTo>
                    <a:pt x="3040" y="1309"/>
                  </a:lnTo>
                  <a:lnTo>
                    <a:pt x="2533" y="1604"/>
                  </a:lnTo>
                  <a:lnTo>
                    <a:pt x="1984" y="1858"/>
                  </a:lnTo>
                  <a:lnTo>
                    <a:pt x="1435" y="2069"/>
                  </a:lnTo>
                  <a:lnTo>
                    <a:pt x="887" y="2237"/>
                  </a:lnTo>
                  <a:lnTo>
                    <a:pt x="380" y="2322"/>
                  </a:lnTo>
                  <a:lnTo>
                    <a:pt x="296" y="2322"/>
                  </a:lnTo>
                  <a:lnTo>
                    <a:pt x="211" y="2406"/>
                  </a:lnTo>
                  <a:lnTo>
                    <a:pt x="42" y="2533"/>
                  </a:lnTo>
                  <a:lnTo>
                    <a:pt x="0" y="2786"/>
                  </a:lnTo>
                  <a:lnTo>
                    <a:pt x="0" y="3040"/>
                  </a:lnTo>
                  <a:lnTo>
                    <a:pt x="85" y="3293"/>
                  </a:lnTo>
                  <a:lnTo>
                    <a:pt x="127" y="3419"/>
                  </a:lnTo>
                  <a:lnTo>
                    <a:pt x="253" y="3504"/>
                  </a:lnTo>
                  <a:lnTo>
                    <a:pt x="380" y="3588"/>
                  </a:lnTo>
                  <a:lnTo>
                    <a:pt x="549" y="3673"/>
                  </a:lnTo>
                  <a:lnTo>
                    <a:pt x="760" y="3757"/>
                  </a:lnTo>
                  <a:lnTo>
                    <a:pt x="971" y="3799"/>
                  </a:lnTo>
                  <a:lnTo>
                    <a:pt x="3040" y="3799"/>
                  </a:lnTo>
                  <a:lnTo>
                    <a:pt x="4053" y="3757"/>
                  </a:lnTo>
                  <a:lnTo>
                    <a:pt x="5066" y="3673"/>
                  </a:lnTo>
                  <a:lnTo>
                    <a:pt x="6079" y="3588"/>
                  </a:lnTo>
                  <a:lnTo>
                    <a:pt x="6839" y="3588"/>
                  </a:lnTo>
                  <a:lnTo>
                    <a:pt x="8401" y="3546"/>
                  </a:lnTo>
                  <a:lnTo>
                    <a:pt x="8612" y="3504"/>
                  </a:lnTo>
                  <a:lnTo>
                    <a:pt x="8781" y="3377"/>
                  </a:lnTo>
                  <a:lnTo>
                    <a:pt x="8865" y="3166"/>
                  </a:lnTo>
                  <a:lnTo>
                    <a:pt x="8907" y="2955"/>
                  </a:lnTo>
                  <a:lnTo>
                    <a:pt x="8570" y="211"/>
                  </a:lnTo>
                  <a:lnTo>
                    <a:pt x="8528" y="127"/>
                  </a:lnTo>
                  <a:lnTo>
                    <a:pt x="8485" y="85"/>
                  </a:lnTo>
                  <a:lnTo>
                    <a:pt x="8401" y="42"/>
                  </a:lnTo>
                  <a:lnTo>
                    <a:pt x="83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556242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fill="none" extrusionOk="0">
                  <a:moveTo>
                    <a:pt x="4855" y="253"/>
                  </a:moveTo>
                  <a:lnTo>
                    <a:pt x="8316" y="0"/>
                  </a:lnTo>
                  <a:lnTo>
                    <a:pt x="8316" y="0"/>
                  </a:lnTo>
                  <a:lnTo>
                    <a:pt x="8401" y="42"/>
                  </a:lnTo>
                  <a:lnTo>
                    <a:pt x="8485" y="85"/>
                  </a:lnTo>
                  <a:lnTo>
                    <a:pt x="8528" y="127"/>
                  </a:lnTo>
                  <a:lnTo>
                    <a:pt x="8570" y="211"/>
                  </a:lnTo>
                  <a:lnTo>
                    <a:pt x="8907" y="2955"/>
                  </a:lnTo>
                  <a:lnTo>
                    <a:pt x="8907" y="2955"/>
                  </a:lnTo>
                  <a:lnTo>
                    <a:pt x="8865" y="3166"/>
                  </a:lnTo>
                  <a:lnTo>
                    <a:pt x="8781" y="3377"/>
                  </a:lnTo>
                  <a:lnTo>
                    <a:pt x="8612" y="3504"/>
                  </a:lnTo>
                  <a:lnTo>
                    <a:pt x="8401" y="3546"/>
                  </a:lnTo>
                  <a:lnTo>
                    <a:pt x="8401" y="3546"/>
                  </a:lnTo>
                  <a:lnTo>
                    <a:pt x="6839" y="3588"/>
                  </a:lnTo>
                  <a:lnTo>
                    <a:pt x="6079" y="3588"/>
                  </a:lnTo>
                  <a:lnTo>
                    <a:pt x="5066" y="3673"/>
                  </a:lnTo>
                  <a:lnTo>
                    <a:pt x="5066" y="3673"/>
                  </a:lnTo>
                  <a:lnTo>
                    <a:pt x="4053" y="3757"/>
                  </a:lnTo>
                  <a:lnTo>
                    <a:pt x="3040" y="3799"/>
                  </a:lnTo>
                  <a:lnTo>
                    <a:pt x="1984" y="3799"/>
                  </a:lnTo>
                  <a:lnTo>
                    <a:pt x="971" y="3799"/>
                  </a:lnTo>
                  <a:lnTo>
                    <a:pt x="971" y="3799"/>
                  </a:lnTo>
                  <a:lnTo>
                    <a:pt x="760" y="3757"/>
                  </a:lnTo>
                  <a:lnTo>
                    <a:pt x="549" y="3673"/>
                  </a:lnTo>
                  <a:lnTo>
                    <a:pt x="380" y="3588"/>
                  </a:lnTo>
                  <a:lnTo>
                    <a:pt x="253" y="3504"/>
                  </a:lnTo>
                  <a:lnTo>
                    <a:pt x="127" y="3419"/>
                  </a:lnTo>
                  <a:lnTo>
                    <a:pt x="85" y="3293"/>
                  </a:lnTo>
                  <a:lnTo>
                    <a:pt x="0" y="3040"/>
                  </a:lnTo>
                  <a:lnTo>
                    <a:pt x="0" y="2786"/>
                  </a:lnTo>
                  <a:lnTo>
                    <a:pt x="42" y="2533"/>
                  </a:lnTo>
                  <a:lnTo>
                    <a:pt x="211" y="2406"/>
                  </a:lnTo>
                  <a:lnTo>
                    <a:pt x="296" y="2322"/>
                  </a:lnTo>
                  <a:lnTo>
                    <a:pt x="380" y="2322"/>
                  </a:lnTo>
                  <a:lnTo>
                    <a:pt x="380" y="2322"/>
                  </a:lnTo>
                  <a:lnTo>
                    <a:pt x="887" y="2237"/>
                  </a:lnTo>
                  <a:lnTo>
                    <a:pt x="1435" y="2069"/>
                  </a:lnTo>
                  <a:lnTo>
                    <a:pt x="1984" y="1858"/>
                  </a:lnTo>
                  <a:lnTo>
                    <a:pt x="2533" y="1604"/>
                  </a:lnTo>
                  <a:lnTo>
                    <a:pt x="3040" y="1309"/>
                  </a:lnTo>
                  <a:lnTo>
                    <a:pt x="3546" y="1013"/>
                  </a:lnTo>
                  <a:lnTo>
                    <a:pt x="3968" y="718"/>
                  </a:lnTo>
                  <a:lnTo>
                    <a:pt x="4306" y="464"/>
                  </a:lnTo>
                  <a:lnTo>
                    <a:pt x="4306" y="464"/>
                  </a:lnTo>
                  <a:lnTo>
                    <a:pt x="4559" y="296"/>
                  </a:lnTo>
                  <a:lnTo>
                    <a:pt x="485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6285350" y="3285975"/>
              <a:ext cx="203700" cy="54900"/>
            </a:xfrm>
            <a:custGeom>
              <a:avLst/>
              <a:gdLst/>
              <a:ahLst/>
              <a:cxnLst/>
              <a:rect l="l" t="t" r="r" b="b"/>
              <a:pathLst>
                <a:path w="8148" h="2196" extrusionOk="0">
                  <a:moveTo>
                    <a:pt x="7894" y="0"/>
                  </a:moveTo>
                  <a:lnTo>
                    <a:pt x="0" y="1098"/>
                  </a:lnTo>
                  <a:lnTo>
                    <a:pt x="253" y="2195"/>
                  </a:lnTo>
                  <a:lnTo>
                    <a:pt x="8148" y="1224"/>
                  </a:lnTo>
                  <a:lnTo>
                    <a:pt x="78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6285350" y="3285975"/>
              <a:ext cx="203700" cy="54900"/>
            </a:xfrm>
            <a:custGeom>
              <a:avLst/>
              <a:gdLst/>
              <a:ahLst/>
              <a:cxnLst/>
              <a:rect l="l" t="t" r="r" b="b"/>
              <a:pathLst>
                <a:path w="8148" h="2196" fill="none" extrusionOk="0">
                  <a:moveTo>
                    <a:pt x="8148" y="1224"/>
                  </a:moveTo>
                  <a:lnTo>
                    <a:pt x="253" y="2195"/>
                  </a:lnTo>
                  <a:lnTo>
                    <a:pt x="0" y="1098"/>
                  </a:lnTo>
                  <a:lnTo>
                    <a:pt x="7894" y="0"/>
                  </a:lnTo>
                  <a:lnTo>
                    <a:pt x="8148" y="12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6089050" y="3313400"/>
              <a:ext cx="182600" cy="51750"/>
            </a:xfrm>
            <a:custGeom>
              <a:avLst/>
              <a:gdLst/>
              <a:ahLst/>
              <a:cxnLst/>
              <a:rect l="l" t="t" r="r" b="b"/>
              <a:pathLst>
                <a:path w="7304" h="2070" extrusionOk="0">
                  <a:moveTo>
                    <a:pt x="7177" y="1"/>
                  </a:moveTo>
                  <a:lnTo>
                    <a:pt x="0" y="972"/>
                  </a:lnTo>
                  <a:lnTo>
                    <a:pt x="0" y="2069"/>
                  </a:lnTo>
                  <a:lnTo>
                    <a:pt x="7303" y="1098"/>
                  </a:lnTo>
                  <a:lnTo>
                    <a:pt x="7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6089050" y="3313400"/>
              <a:ext cx="182600" cy="51750"/>
            </a:xfrm>
            <a:custGeom>
              <a:avLst/>
              <a:gdLst/>
              <a:ahLst/>
              <a:cxnLst/>
              <a:rect l="l" t="t" r="r" b="b"/>
              <a:pathLst>
                <a:path w="7304" h="2070" fill="none" extrusionOk="0">
                  <a:moveTo>
                    <a:pt x="7177" y="1"/>
                  </a:moveTo>
                  <a:lnTo>
                    <a:pt x="7303" y="1098"/>
                  </a:lnTo>
                  <a:lnTo>
                    <a:pt x="0" y="2069"/>
                  </a:lnTo>
                  <a:lnTo>
                    <a:pt x="0" y="972"/>
                  </a:lnTo>
                  <a:lnTo>
                    <a:pt x="7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6051050" y="3338725"/>
              <a:ext cx="26400" cy="29575"/>
            </a:xfrm>
            <a:custGeom>
              <a:avLst/>
              <a:gdLst/>
              <a:ahLst/>
              <a:cxnLst/>
              <a:rect l="l" t="t" r="r" b="b"/>
              <a:pathLst>
                <a:path w="1056" h="1183" extrusionOk="0">
                  <a:moveTo>
                    <a:pt x="1056" y="1"/>
                  </a:moveTo>
                  <a:lnTo>
                    <a:pt x="1" y="170"/>
                  </a:lnTo>
                  <a:lnTo>
                    <a:pt x="1" y="1183"/>
                  </a:lnTo>
                  <a:lnTo>
                    <a:pt x="1056" y="1056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6051050" y="3338725"/>
              <a:ext cx="26400" cy="29575"/>
            </a:xfrm>
            <a:custGeom>
              <a:avLst/>
              <a:gdLst/>
              <a:ahLst/>
              <a:cxnLst/>
              <a:rect l="l" t="t" r="r" b="b"/>
              <a:pathLst>
                <a:path w="1056" h="1183" fill="none" extrusionOk="0">
                  <a:moveTo>
                    <a:pt x="1056" y="1"/>
                  </a:moveTo>
                  <a:lnTo>
                    <a:pt x="1056" y="1056"/>
                  </a:lnTo>
                  <a:lnTo>
                    <a:pt x="1" y="1183"/>
                  </a:lnTo>
                  <a:lnTo>
                    <a:pt x="1" y="170"/>
                  </a:lnTo>
                  <a:lnTo>
                    <a:pt x="10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6496425" y="3285975"/>
              <a:ext cx="13725" cy="24275"/>
            </a:xfrm>
            <a:custGeom>
              <a:avLst/>
              <a:gdLst/>
              <a:ahLst/>
              <a:cxnLst/>
              <a:rect l="l" t="t" r="r" b="b"/>
              <a:pathLst>
                <a:path w="549" h="971" extrusionOk="0">
                  <a:moveTo>
                    <a:pt x="0" y="0"/>
                  </a:moveTo>
                  <a:lnTo>
                    <a:pt x="253" y="971"/>
                  </a:lnTo>
                  <a:lnTo>
                    <a:pt x="549" y="76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6496425" y="3285975"/>
              <a:ext cx="13725" cy="24275"/>
            </a:xfrm>
            <a:custGeom>
              <a:avLst/>
              <a:gdLst/>
              <a:ahLst/>
              <a:cxnLst/>
              <a:rect l="l" t="t" r="r" b="b"/>
              <a:pathLst>
                <a:path w="549" h="971" fill="none" extrusionOk="0">
                  <a:moveTo>
                    <a:pt x="253" y="971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549" y="760"/>
                  </a:lnTo>
                  <a:lnTo>
                    <a:pt x="253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5941300" y="2738225"/>
              <a:ext cx="618450" cy="795775"/>
            </a:xfrm>
            <a:custGeom>
              <a:avLst/>
              <a:gdLst/>
              <a:ahLst/>
              <a:cxnLst/>
              <a:rect l="l" t="t" r="r" b="b"/>
              <a:pathLst>
                <a:path w="24738" h="31831" extrusionOk="0">
                  <a:moveTo>
                    <a:pt x="9541" y="1"/>
                  </a:moveTo>
                  <a:lnTo>
                    <a:pt x="8612" y="43"/>
                  </a:lnTo>
                  <a:lnTo>
                    <a:pt x="7725" y="127"/>
                  </a:lnTo>
                  <a:lnTo>
                    <a:pt x="6839" y="296"/>
                  </a:lnTo>
                  <a:lnTo>
                    <a:pt x="5995" y="550"/>
                  </a:lnTo>
                  <a:lnTo>
                    <a:pt x="5150" y="803"/>
                  </a:lnTo>
                  <a:lnTo>
                    <a:pt x="4391" y="1098"/>
                  </a:lnTo>
                  <a:lnTo>
                    <a:pt x="3631" y="1394"/>
                  </a:lnTo>
                  <a:lnTo>
                    <a:pt x="2955" y="1732"/>
                  </a:lnTo>
                  <a:lnTo>
                    <a:pt x="1731" y="2365"/>
                  </a:lnTo>
                  <a:lnTo>
                    <a:pt x="802" y="2914"/>
                  </a:lnTo>
                  <a:lnTo>
                    <a:pt x="211" y="3336"/>
                  </a:lnTo>
                  <a:lnTo>
                    <a:pt x="0" y="3462"/>
                  </a:lnTo>
                  <a:lnTo>
                    <a:pt x="676" y="5404"/>
                  </a:lnTo>
                  <a:lnTo>
                    <a:pt x="1267" y="7346"/>
                  </a:lnTo>
                  <a:lnTo>
                    <a:pt x="1815" y="9330"/>
                  </a:lnTo>
                  <a:lnTo>
                    <a:pt x="2280" y="11314"/>
                  </a:lnTo>
                  <a:lnTo>
                    <a:pt x="2660" y="13298"/>
                  </a:lnTo>
                  <a:lnTo>
                    <a:pt x="2997" y="15325"/>
                  </a:lnTo>
                  <a:lnTo>
                    <a:pt x="3209" y="17309"/>
                  </a:lnTo>
                  <a:lnTo>
                    <a:pt x="3377" y="19377"/>
                  </a:lnTo>
                  <a:lnTo>
                    <a:pt x="3377" y="31830"/>
                  </a:lnTo>
                  <a:lnTo>
                    <a:pt x="24738" y="31366"/>
                  </a:lnTo>
                  <a:lnTo>
                    <a:pt x="24738" y="30015"/>
                  </a:lnTo>
                  <a:lnTo>
                    <a:pt x="24653" y="28664"/>
                  </a:lnTo>
                  <a:lnTo>
                    <a:pt x="24569" y="27313"/>
                  </a:lnTo>
                  <a:lnTo>
                    <a:pt x="24358" y="25920"/>
                  </a:lnTo>
                  <a:lnTo>
                    <a:pt x="24147" y="24527"/>
                  </a:lnTo>
                  <a:lnTo>
                    <a:pt x="23851" y="23176"/>
                  </a:lnTo>
                  <a:lnTo>
                    <a:pt x="23556" y="21783"/>
                  </a:lnTo>
                  <a:lnTo>
                    <a:pt x="23176" y="20433"/>
                  </a:lnTo>
                  <a:lnTo>
                    <a:pt x="22796" y="19082"/>
                  </a:lnTo>
                  <a:lnTo>
                    <a:pt x="22332" y="17773"/>
                  </a:lnTo>
                  <a:lnTo>
                    <a:pt x="21867" y="16464"/>
                  </a:lnTo>
                  <a:lnTo>
                    <a:pt x="21361" y="15156"/>
                  </a:lnTo>
                  <a:lnTo>
                    <a:pt x="20812" y="13932"/>
                  </a:lnTo>
                  <a:lnTo>
                    <a:pt x="20263" y="12707"/>
                  </a:lnTo>
                  <a:lnTo>
                    <a:pt x="19672" y="11483"/>
                  </a:lnTo>
                  <a:lnTo>
                    <a:pt x="19081" y="10343"/>
                  </a:lnTo>
                  <a:lnTo>
                    <a:pt x="18490" y="9246"/>
                  </a:lnTo>
                  <a:lnTo>
                    <a:pt x="17857" y="8148"/>
                  </a:lnTo>
                  <a:lnTo>
                    <a:pt x="17224" y="7135"/>
                  </a:lnTo>
                  <a:lnTo>
                    <a:pt x="16591" y="6206"/>
                  </a:lnTo>
                  <a:lnTo>
                    <a:pt x="15957" y="5278"/>
                  </a:lnTo>
                  <a:lnTo>
                    <a:pt x="15282" y="4433"/>
                  </a:lnTo>
                  <a:lnTo>
                    <a:pt x="14649" y="3631"/>
                  </a:lnTo>
                  <a:lnTo>
                    <a:pt x="14015" y="2914"/>
                  </a:lnTo>
                  <a:lnTo>
                    <a:pt x="13382" y="2280"/>
                  </a:lnTo>
                  <a:lnTo>
                    <a:pt x="12791" y="1689"/>
                  </a:lnTo>
                  <a:lnTo>
                    <a:pt x="12200" y="1225"/>
                  </a:lnTo>
                  <a:lnTo>
                    <a:pt x="11609" y="803"/>
                  </a:lnTo>
                  <a:lnTo>
                    <a:pt x="11060" y="465"/>
                  </a:lnTo>
                  <a:lnTo>
                    <a:pt x="10512" y="212"/>
                  </a:lnTo>
                  <a:lnTo>
                    <a:pt x="10005" y="85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5941300" y="2738225"/>
              <a:ext cx="618450" cy="795775"/>
            </a:xfrm>
            <a:custGeom>
              <a:avLst/>
              <a:gdLst/>
              <a:ahLst/>
              <a:cxnLst/>
              <a:rect l="l" t="t" r="r" b="b"/>
              <a:pathLst>
                <a:path w="24738" h="31831" fill="none" extrusionOk="0">
                  <a:moveTo>
                    <a:pt x="0" y="3462"/>
                  </a:moveTo>
                  <a:lnTo>
                    <a:pt x="0" y="3462"/>
                  </a:lnTo>
                  <a:lnTo>
                    <a:pt x="211" y="3336"/>
                  </a:lnTo>
                  <a:lnTo>
                    <a:pt x="802" y="2914"/>
                  </a:lnTo>
                  <a:lnTo>
                    <a:pt x="1731" y="2365"/>
                  </a:lnTo>
                  <a:lnTo>
                    <a:pt x="2955" y="1732"/>
                  </a:lnTo>
                  <a:lnTo>
                    <a:pt x="3631" y="1394"/>
                  </a:lnTo>
                  <a:lnTo>
                    <a:pt x="4391" y="1098"/>
                  </a:lnTo>
                  <a:lnTo>
                    <a:pt x="5150" y="803"/>
                  </a:lnTo>
                  <a:lnTo>
                    <a:pt x="5995" y="550"/>
                  </a:lnTo>
                  <a:lnTo>
                    <a:pt x="6839" y="296"/>
                  </a:lnTo>
                  <a:lnTo>
                    <a:pt x="7725" y="127"/>
                  </a:lnTo>
                  <a:lnTo>
                    <a:pt x="8612" y="43"/>
                  </a:lnTo>
                  <a:lnTo>
                    <a:pt x="9541" y="1"/>
                  </a:lnTo>
                  <a:lnTo>
                    <a:pt x="9541" y="1"/>
                  </a:lnTo>
                  <a:lnTo>
                    <a:pt x="10005" y="85"/>
                  </a:lnTo>
                  <a:lnTo>
                    <a:pt x="10512" y="212"/>
                  </a:lnTo>
                  <a:lnTo>
                    <a:pt x="11060" y="465"/>
                  </a:lnTo>
                  <a:lnTo>
                    <a:pt x="11609" y="803"/>
                  </a:lnTo>
                  <a:lnTo>
                    <a:pt x="12200" y="1225"/>
                  </a:lnTo>
                  <a:lnTo>
                    <a:pt x="12791" y="1689"/>
                  </a:lnTo>
                  <a:lnTo>
                    <a:pt x="13382" y="2280"/>
                  </a:lnTo>
                  <a:lnTo>
                    <a:pt x="14015" y="2914"/>
                  </a:lnTo>
                  <a:lnTo>
                    <a:pt x="14649" y="3631"/>
                  </a:lnTo>
                  <a:lnTo>
                    <a:pt x="15282" y="4433"/>
                  </a:lnTo>
                  <a:lnTo>
                    <a:pt x="15957" y="5278"/>
                  </a:lnTo>
                  <a:lnTo>
                    <a:pt x="16591" y="6206"/>
                  </a:lnTo>
                  <a:lnTo>
                    <a:pt x="17224" y="7135"/>
                  </a:lnTo>
                  <a:lnTo>
                    <a:pt x="17857" y="8148"/>
                  </a:lnTo>
                  <a:lnTo>
                    <a:pt x="18490" y="9246"/>
                  </a:lnTo>
                  <a:lnTo>
                    <a:pt x="19081" y="10343"/>
                  </a:lnTo>
                  <a:lnTo>
                    <a:pt x="19672" y="11483"/>
                  </a:lnTo>
                  <a:lnTo>
                    <a:pt x="20263" y="12707"/>
                  </a:lnTo>
                  <a:lnTo>
                    <a:pt x="20812" y="13932"/>
                  </a:lnTo>
                  <a:lnTo>
                    <a:pt x="21361" y="15156"/>
                  </a:lnTo>
                  <a:lnTo>
                    <a:pt x="21867" y="16464"/>
                  </a:lnTo>
                  <a:lnTo>
                    <a:pt x="22332" y="17773"/>
                  </a:lnTo>
                  <a:lnTo>
                    <a:pt x="22796" y="19082"/>
                  </a:lnTo>
                  <a:lnTo>
                    <a:pt x="23176" y="20433"/>
                  </a:lnTo>
                  <a:lnTo>
                    <a:pt x="23556" y="21783"/>
                  </a:lnTo>
                  <a:lnTo>
                    <a:pt x="23851" y="23176"/>
                  </a:lnTo>
                  <a:lnTo>
                    <a:pt x="24147" y="24527"/>
                  </a:lnTo>
                  <a:lnTo>
                    <a:pt x="24358" y="25920"/>
                  </a:lnTo>
                  <a:lnTo>
                    <a:pt x="24569" y="27313"/>
                  </a:lnTo>
                  <a:lnTo>
                    <a:pt x="24653" y="28664"/>
                  </a:lnTo>
                  <a:lnTo>
                    <a:pt x="24738" y="30015"/>
                  </a:lnTo>
                  <a:lnTo>
                    <a:pt x="24738" y="31366"/>
                  </a:lnTo>
                  <a:lnTo>
                    <a:pt x="3377" y="31830"/>
                  </a:lnTo>
                  <a:lnTo>
                    <a:pt x="3377" y="19377"/>
                  </a:lnTo>
                  <a:lnTo>
                    <a:pt x="3377" y="19377"/>
                  </a:lnTo>
                  <a:lnTo>
                    <a:pt x="3209" y="17309"/>
                  </a:lnTo>
                  <a:lnTo>
                    <a:pt x="2997" y="15325"/>
                  </a:lnTo>
                  <a:lnTo>
                    <a:pt x="2660" y="13298"/>
                  </a:lnTo>
                  <a:lnTo>
                    <a:pt x="2280" y="11314"/>
                  </a:lnTo>
                  <a:lnTo>
                    <a:pt x="1815" y="9330"/>
                  </a:lnTo>
                  <a:lnTo>
                    <a:pt x="1267" y="7346"/>
                  </a:lnTo>
                  <a:lnTo>
                    <a:pt x="676" y="5404"/>
                  </a:lnTo>
                  <a:lnTo>
                    <a:pt x="0" y="3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5941300" y="2738225"/>
              <a:ext cx="470700" cy="790500"/>
            </a:xfrm>
            <a:custGeom>
              <a:avLst/>
              <a:gdLst/>
              <a:ahLst/>
              <a:cxnLst/>
              <a:rect l="l" t="t" r="r" b="b"/>
              <a:pathLst>
                <a:path w="18828" h="31620" extrusionOk="0">
                  <a:moveTo>
                    <a:pt x="9034" y="1"/>
                  </a:moveTo>
                  <a:lnTo>
                    <a:pt x="8021" y="85"/>
                  </a:lnTo>
                  <a:lnTo>
                    <a:pt x="7050" y="254"/>
                  </a:lnTo>
                  <a:lnTo>
                    <a:pt x="6079" y="507"/>
                  </a:lnTo>
                  <a:lnTo>
                    <a:pt x="5193" y="803"/>
                  </a:lnTo>
                  <a:lnTo>
                    <a:pt x="4306" y="1098"/>
                  </a:lnTo>
                  <a:lnTo>
                    <a:pt x="3504" y="1436"/>
                  </a:lnTo>
                  <a:lnTo>
                    <a:pt x="2744" y="1816"/>
                  </a:lnTo>
                  <a:lnTo>
                    <a:pt x="2069" y="2154"/>
                  </a:lnTo>
                  <a:lnTo>
                    <a:pt x="1224" y="2660"/>
                  </a:lnTo>
                  <a:lnTo>
                    <a:pt x="549" y="3082"/>
                  </a:lnTo>
                  <a:lnTo>
                    <a:pt x="0" y="3462"/>
                  </a:lnTo>
                  <a:lnTo>
                    <a:pt x="507" y="4180"/>
                  </a:lnTo>
                  <a:lnTo>
                    <a:pt x="929" y="4940"/>
                  </a:lnTo>
                  <a:lnTo>
                    <a:pt x="1309" y="5700"/>
                  </a:lnTo>
                  <a:lnTo>
                    <a:pt x="1604" y="6502"/>
                  </a:lnTo>
                  <a:lnTo>
                    <a:pt x="1858" y="7346"/>
                  </a:lnTo>
                  <a:lnTo>
                    <a:pt x="2027" y="8190"/>
                  </a:lnTo>
                  <a:lnTo>
                    <a:pt x="2111" y="9035"/>
                  </a:lnTo>
                  <a:lnTo>
                    <a:pt x="2153" y="9879"/>
                  </a:lnTo>
                  <a:lnTo>
                    <a:pt x="2153" y="10343"/>
                  </a:lnTo>
                  <a:lnTo>
                    <a:pt x="2111" y="10428"/>
                  </a:lnTo>
                  <a:lnTo>
                    <a:pt x="2533" y="12665"/>
                  </a:lnTo>
                  <a:lnTo>
                    <a:pt x="2913" y="14860"/>
                  </a:lnTo>
                  <a:lnTo>
                    <a:pt x="3209" y="17098"/>
                  </a:lnTo>
                  <a:lnTo>
                    <a:pt x="3377" y="19377"/>
                  </a:lnTo>
                  <a:lnTo>
                    <a:pt x="3377" y="26131"/>
                  </a:lnTo>
                  <a:lnTo>
                    <a:pt x="10301" y="26131"/>
                  </a:lnTo>
                  <a:lnTo>
                    <a:pt x="10596" y="26216"/>
                  </a:lnTo>
                  <a:lnTo>
                    <a:pt x="10934" y="26258"/>
                  </a:lnTo>
                  <a:lnTo>
                    <a:pt x="11229" y="26385"/>
                  </a:lnTo>
                  <a:lnTo>
                    <a:pt x="11483" y="26511"/>
                  </a:lnTo>
                  <a:lnTo>
                    <a:pt x="11778" y="26680"/>
                  </a:lnTo>
                  <a:lnTo>
                    <a:pt x="12031" y="26891"/>
                  </a:lnTo>
                  <a:lnTo>
                    <a:pt x="12242" y="27060"/>
                  </a:lnTo>
                  <a:lnTo>
                    <a:pt x="12453" y="27313"/>
                  </a:lnTo>
                  <a:lnTo>
                    <a:pt x="12622" y="27567"/>
                  </a:lnTo>
                  <a:lnTo>
                    <a:pt x="12791" y="27820"/>
                  </a:lnTo>
                  <a:lnTo>
                    <a:pt x="12960" y="28116"/>
                  </a:lnTo>
                  <a:lnTo>
                    <a:pt x="13044" y="28411"/>
                  </a:lnTo>
                  <a:lnTo>
                    <a:pt x="13129" y="28707"/>
                  </a:lnTo>
                  <a:lnTo>
                    <a:pt x="13171" y="29044"/>
                  </a:lnTo>
                  <a:lnTo>
                    <a:pt x="13213" y="29382"/>
                  </a:lnTo>
                  <a:lnTo>
                    <a:pt x="13213" y="31619"/>
                  </a:lnTo>
                  <a:lnTo>
                    <a:pt x="14226" y="31577"/>
                  </a:lnTo>
                  <a:lnTo>
                    <a:pt x="18828" y="9879"/>
                  </a:lnTo>
                  <a:lnTo>
                    <a:pt x="18237" y="8781"/>
                  </a:lnTo>
                  <a:lnTo>
                    <a:pt x="17604" y="7768"/>
                  </a:lnTo>
                  <a:lnTo>
                    <a:pt x="17013" y="6797"/>
                  </a:lnTo>
                  <a:lnTo>
                    <a:pt x="16379" y="5869"/>
                  </a:lnTo>
                  <a:lnTo>
                    <a:pt x="15746" y="5024"/>
                  </a:lnTo>
                  <a:lnTo>
                    <a:pt x="15113" y="4222"/>
                  </a:lnTo>
                  <a:lnTo>
                    <a:pt x="14522" y="3462"/>
                  </a:lnTo>
                  <a:lnTo>
                    <a:pt x="13889" y="2787"/>
                  </a:lnTo>
                  <a:lnTo>
                    <a:pt x="13298" y="2154"/>
                  </a:lnTo>
                  <a:lnTo>
                    <a:pt x="12707" y="1605"/>
                  </a:lnTo>
                  <a:lnTo>
                    <a:pt x="12116" y="1141"/>
                  </a:lnTo>
                  <a:lnTo>
                    <a:pt x="11567" y="761"/>
                  </a:lnTo>
                  <a:lnTo>
                    <a:pt x="11018" y="423"/>
                  </a:lnTo>
                  <a:lnTo>
                    <a:pt x="10512" y="212"/>
                  </a:lnTo>
                  <a:lnTo>
                    <a:pt x="10005" y="43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5941300" y="2738225"/>
              <a:ext cx="470700" cy="790500"/>
            </a:xfrm>
            <a:custGeom>
              <a:avLst/>
              <a:gdLst/>
              <a:ahLst/>
              <a:cxnLst/>
              <a:rect l="l" t="t" r="r" b="b"/>
              <a:pathLst>
                <a:path w="18828" h="31620" fill="none" extrusionOk="0">
                  <a:moveTo>
                    <a:pt x="9414" y="1"/>
                  </a:moveTo>
                  <a:lnTo>
                    <a:pt x="9414" y="1"/>
                  </a:lnTo>
                  <a:lnTo>
                    <a:pt x="9034" y="1"/>
                  </a:lnTo>
                  <a:lnTo>
                    <a:pt x="9034" y="1"/>
                  </a:lnTo>
                  <a:lnTo>
                    <a:pt x="8021" y="85"/>
                  </a:lnTo>
                  <a:lnTo>
                    <a:pt x="7050" y="254"/>
                  </a:lnTo>
                  <a:lnTo>
                    <a:pt x="6079" y="507"/>
                  </a:lnTo>
                  <a:lnTo>
                    <a:pt x="5193" y="803"/>
                  </a:lnTo>
                  <a:lnTo>
                    <a:pt x="4306" y="1098"/>
                  </a:lnTo>
                  <a:lnTo>
                    <a:pt x="3504" y="1436"/>
                  </a:lnTo>
                  <a:lnTo>
                    <a:pt x="2744" y="1816"/>
                  </a:lnTo>
                  <a:lnTo>
                    <a:pt x="2069" y="2154"/>
                  </a:lnTo>
                  <a:lnTo>
                    <a:pt x="2069" y="2154"/>
                  </a:lnTo>
                  <a:lnTo>
                    <a:pt x="1224" y="2660"/>
                  </a:lnTo>
                  <a:lnTo>
                    <a:pt x="549" y="3082"/>
                  </a:lnTo>
                  <a:lnTo>
                    <a:pt x="0" y="3462"/>
                  </a:lnTo>
                  <a:lnTo>
                    <a:pt x="0" y="3462"/>
                  </a:lnTo>
                  <a:lnTo>
                    <a:pt x="507" y="4180"/>
                  </a:lnTo>
                  <a:lnTo>
                    <a:pt x="929" y="4940"/>
                  </a:lnTo>
                  <a:lnTo>
                    <a:pt x="1309" y="5700"/>
                  </a:lnTo>
                  <a:lnTo>
                    <a:pt x="1604" y="6502"/>
                  </a:lnTo>
                  <a:lnTo>
                    <a:pt x="1858" y="7346"/>
                  </a:lnTo>
                  <a:lnTo>
                    <a:pt x="2027" y="8190"/>
                  </a:lnTo>
                  <a:lnTo>
                    <a:pt x="2111" y="9035"/>
                  </a:lnTo>
                  <a:lnTo>
                    <a:pt x="2153" y="9879"/>
                  </a:lnTo>
                  <a:lnTo>
                    <a:pt x="2153" y="9879"/>
                  </a:lnTo>
                  <a:lnTo>
                    <a:pt x="2153" y="10343"/>
                  </a:lnTo>
                  <a:lnTo>
                    <a:pt x="2153" y="10343"/>
                  </a:lnTo>
                  <a:lnTo>
                    <a:pt x="2111" y="10428"/>
                  </a:lnTo>
                  <a:lnTo>
                    <a:pt x="2111" y="10428"/>
                  </a:lnTo>
                  <a:lnTo>
                    <a:pt x="2533" y="12665"/>
                  </a:lnTo>
                  <a:lnTo>
                    <a:pt x="2913" y="14860"/>
                  </a:lnTo>
                  <a:lnTo>
                    <a:pt x="3209" y="17098"/>
                  </a:lnTo>
                  <a:lnTo>
                    <a:pt x="3377" y="19377"/>
                  </a:lnTo>
                  <a:lnTo>
                    <a:pt x="3377" y="26131"/>
                  </a:lnTo>
                  <a:lnTo>
                    <a:pt x="9963" y="26131"/>
                  </a:lnTo>
                  <a:lnTo>
                    <a:pt x="9963" y="26131"/>
                  </a:lnTo>
                  <a:lnTo>
                    <a:pt x="10301" y="26131"/>
                  </a:lnTo>
                  <a:lnTo>
                    <a:pt x="10596" y="26216"/>
                  </a:lnTo>
                  <a:lnTo>
                    <a:pt x="10934" y="26258"/>
                  </a:lnTo>
                  <a:lnTo>
                    <a:pt x="11229" y="26385"/>
                  </a:lnTo>
                  <a:lnTo>
                    <a:pt x="11483" y="26511"/>
                  </a:lnTo>
                  <a:lnTo>
                    <a:pt x="11778" y="26680"/>
                  </a:lnTo>
                  <a:lnTo>
                    <a:pt x="12031" y="26891"/>
                  </a:lnTo>
                  <a:lnTo>
                    <a:pt x="12242" y="27060"/>
                  </a:lnTo>
                  <a:lnTo>
                    <a:pt x="12453" y="27313"/>
                  </a:lnTo>
                  <a:lnTo>
                    <a:pt x="12622" y="27567"/>
                  </a:lnTo>
                  <a:lnTo>
                    <a:pt x="12791" y="27820"/>
                  </a:lnTo>
                  <a:lnTo>
                    <a:pt x="12960" y="28116"/>
                  </a:lnTo>
                  <a:lnTo>
                    <a:pt x="13044" y="28411"/>
                  </a:lnTo>
                  <a:lnTo>
                    <a:pt x="13129" y="28707"/>
                  </a:lnTo>
                  <a:lnTo>
                    <a:pt x="13171" y="29044"/>
                  </a:lnTo>
                  <a:lnTo>
                    <a:pt x="13213" y="29382"/>
                  </a:lnTo>
                  <a:lnTo>
                    <a:pt x="13213" y="31619"/>
                  </a:lnTo>
                  <a:lnTo>
                    <a:pt x="14226" y="31577"/>
                  </a:lnTo>
                  <a:lnTo>
                    <a:pt x="18828" y="9879"/>
                  </a:lnTo>
                  <a:lnTo>
                    <a:pt x="18828" y="9879"/>
                  </a:lnTo>
                  <a:lnTo>
                    <a:pt x="18237" y="8781"/>
                  </a:lnTo>
                  <a:lnTo>
                    <a:pt x="17604" y="7768"/>
                  </a:lnTo>
                  <a:lnTo>
                    <a:pt x="17013" y="6797"/>
                  </a:lnTo>
                  <a:lnTo>
                    <a:pt x="16379" y="5869"/>
                  </a:lnTo>
                  <a:lnTo>
                    <a:pt x="15746" y="5024"/>
                  </a:lnTo>
                  <a:lnTo>
                    <a:pt x="15113" y="4222"/>
                  </a:lnTo>
                  <a:lnTo>
                    <a:pt x="14522" y="3462"/>
                  </a:lnTo>
                  <a:lnTo>
                    <a:pt x="13889" y="2787"/>
                  </a:lnTo>
                  <a:lnTo>
                    <a:pt x="13298" y="2154"/>
                  </a:lnTo>
                  <a:lnTo>
                    <a:pt x="12707" y="1605"/>
                  </a:lnTo>
                  <a:lnTo>
                    <a:pt x="12116" y="1141"/>
                  </a:lnTo>
                  <a:lnTo>
                    <a:pt x="11567" y="761"/>
                  </a:lnTo>
                  <a:lnTo>
                    <a:pt x="11018" y="423"/>
                  </a:lnTo>
                  <a:lnTo>
                    <a:pt x="10512" y="212"/>
                  </a:lnTo>
                  <a:lnTo>
                    <a:pt x="10005" y="43"/>
                  </a:lnTo>
                  <a:lnTo>
                    <a:pt x="9541" y="1"/>
                  </a:lnTo>
                  <a:lnTo>
                    <a:pt x="9541" y="1"/>
                  </a:lnTo>
                  <a:lnTo>
                    <a:pt x="94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extrusionOk="0">
                  <a:moveTo>
                    <a:pt x="11567" y="0"/>
                  </a:moveTo>
                  <a:lnTo>
                    <a:pt x="10934" y="1351"/>
                  </a:lnTo>
                  <a:lnTo>
                    <a:pt x="10216" y="2702"/>
                  </a:lnTo>
                  <a:lnTo>
                    <a:pt x="9372" y="4264"/>
                  </a:lnTo>
                  <a:lnTo>
                    <a:pt x="8443" y="5868"/>
                  </a:lnTo>
                  <a:lnTo>
                    <a:pt x="7979" y="6586"/>
                  </a:lnTo>
                  <a:lnTo>
                    <a:pt x="7515" y="7261"/>
                  </a:lnTo>
                  <a:lnTo>
                    <a:pt x="7092" y="7852"/>
                  </a:lnTo>
                  <a:lnTo>
                    <a:pt x="6670" y="8317"/>
                  </a:lnTo>
                  <a:lnTo>
                    <a:pt x="6290" y="8612"/>
                  </a:lnTo>
                  <a:lnTo>
                    <a:pt x="6122" y="8697"/>
                  </a:lnTo>
                  <a:lnTo>
                    <a:pt x="5953" y="8781"/>
                  </a:lnTo>
                  <a:lnTo>
                    <a:pt x="5657" y="8781"/>
                  </a:lnTo>
                  <a:lnTo>
                    <a:pt x="5362" y="8739"/>
                  </a:lnTo>
                  <a:lnTo>
                    <a:pt x="5066" y="8654"/>
                  </a:lnTo>
                  <a:lnTo>
                    <a:pt x="4771" y="8485"/>
                  </a:lnTo>
                  <a:lnTo>
                    <a:pt x="4475" y="8274"/>
                  </a:lnTo>
                  <a:lnTo>
                    <a:pt x="4180" y="8063"/>
                  </a:lnTo>
                  <a:lnTo>
                    <a:pt x="3631" y="7557"/>
                  </a:lnTo>
                  <a:lnTo>
                    <a:pt x="3167" y="7008"/>
                  </a:lnTo>
                  <a:lnTo>
                    <a:pt x="2829" y="6544"/>
                  </a:lnTo>
                  <a:lnTo>
                    <a:pt x="2491" y="6079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5995"/>
                  </a:lnTo>
                  <a:lnTo>
                    <a:pt x="13636" y="5066"/>
                  </a:lnTo>
                  <a:lnTo>
                    <a:pt x="13467" y="4137"/>
                  </a:lnTo>
                  <a:lnTo>
                    <a:pt x="13256" y="3251"/>
                  </a:lnTo>
                  <a:lnTo>
                    <a:pt x="12918" y="2407"/>
                  </a:lnTo>
                  <a:lnTo>
                    <a:pt x="12538" y="1562"/>
                  </a:lnTo>
                  <a:lnTo>
                    <a:pt x="12116" y="760"/>
                  </a:lnTo>
                  <a:lnTo>
                    <a:pt x="1156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fill="none" extrusionOk="0">
                  <a:moveTo>
                    <a:pt x="11567" y="0"/>
                  </a:moveTo>
                  <a:lnTo>
                    <a:pt x="11567" y="0"/>
                  </a:lnTo>
                  <a:lnTo>
                    <a:pt x="12116" y="760"/>
                  </a:lnTo>
                  <a:lnTo>
                    <a:pt x="12538" y="1562"/>
                  </a:lnTo>
                  <a:lnTo>
                    <a:pt x="12918" y="2407"/>
                  </a:lnTo>
                  <a:lnTo>
                    <a:pt x="13256" y="3251"/>
                  </a:lnTo>
                  <a:lnTo>
                    <a:pt x="13467" y="4137"/>
                  </a:lnTo>
                  <a:lnTo>
                    <a:pt x="13636" y="5066"/>
                  </a:lnTo>
                  <a:lnTo>
                    <a:pt x="13720" y="5995"/>
                  </a:lnTo>
                  <a:lnTo>
                    <a:pt x="13720" y="6881"/>
                  </a:lnTo>
                  <a:lnTo>
                    <a:pt x="13720" y="6881"/>
                  </a:lnTo>
                  <a:lnTo>
                    <a:pt x="12791" y="8063"/>
                  </a:lnTo>
                  <a:lnTo>
                    <a:pt x="11736" y="9288"/>
                  </a:lnTo>
                  <a:lnTo>
                    <a:pt x="10512" y="10681"/>
                  </a:lnTo>
                  <a:lnTo>
                    <a:pt x="9794" y="11398"/>
                  </a:lnTo>
                  <a:lnTo>
                    <a:pt x="9119" y="12074"/>
                  </a:lnTo>
                  <a:lnTo>
                    <a:pt x="8401" y="12707"/>
                  </a:lnTo>
                  <a:lnTo>
                    <a:pt x="7683" y="13298"/>
                  </a:lnTo>
                  <a:lnTo>
                    <a:pt x="6966" y="13762"/>
                  </a:lnTo>
                  <a:lnTo>
                    <a:pt x="6333" y="14142"/>
                  </a:lnTo>
                  <a:lnTo>
                    <a:pt x="5995" y="14269"/>
                  </a:lnTo>
                  <a:lnTo>
                    <a:pt x="5699" y="14395"/>
                  </a:lnTo>
                  <a:lnTo>
                    <a:pt x="5404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4855" y="14438"/>
                  </a:lnTo>
                  <a:lnTo>
                    <a:pt x="4602" y="14395"/>
                  </a:lnTo>
                  <a:lnTo>
                    <a:pt x="4349" y="14311"/>
                  </a:lnTo>
                  <a:lnTo>
                    <a:pt x="4095" y="14184"/>
                  </a:lnTo>
                  <a:lnTo>
                    <a:pt x="3842" y="14016"/>
                  </a:lnTo>
                  <a:lnTo>
                    <a:pt x="3589" y="13847"/>
                  </a:lnTo>
                  <a:lnTo>
                    <a:pt x="3124" y="13382"/>
                  </a:lnTo>
                  <a:lnTo>
                    <a:pt x="2660" y="12876"/>
                  </a:lnTo>
                  <a:lnTo>
                    <a:pt x="2238" y="12285"/>
                  </a:lnTo>
                  <a:lnTo>
                    <a:pt x="1858" y="11652"/>
                  </a:lnTo>
                  <a:lnTo>
                    <a:pt x="1478" y="11018"/>
                  </a:lnTo>
                  <a:lnTo>
                    <a:pt x="1182" y="10385"/>
                  </a:lnTo>
                  <a:lnTo>
                    <a:pt x="887" y="9752"/>
                  </a:lnTo>
                  <a:lnTo>
                    <a:pt x="380" y="8654"/>
                  </a:lnTo>
                  <a:lnTo>
                    <a:pt x="0" y="7599"/>
                  </a:lnTo>
                  <a:lnTo>
                    <a:pt x="2491" y="6079"/>
                  </a:lnTo>
                  <a:lnTo>
                    <a:pt x="2491" y="6079"/>
                  </a:lnTo>
                  <a:lnTo>
                    <a:pt x="2829" y="6544"/>
                  </a:lnTo>
                  <a:lnTo>
                    <a:pt x="3167" y="7008"/>
                  </a:lnTo>
                  <a:lnTo>
                    <a:pt x="3631" y="7557"/>
                  </a:lnTo>
                  <a:lnTo>
                    <a:pt x="4180" y="8063"/>
                  </a:lnTo>
                  <a:lnTo>
                    <a:pt x="4475" y="8274"/>
                  </a:lnTo>
                  <a:lnTo>
                    <a:pt x="4771" y="8485"/>
                  </a:lnTo>
                  <a:lnTo>
                    <a:pt x="5066" y="8654"/>
                  </a:lnTo>
                  <a:lnTo>
                    <a:pt x="5362" y="8739"/>
                  </a:lnTo>
                  <a:lnTo>
                    <a:pt x="5657" y="8781"/>
                  </a:lnTo>
                  <a:lnTo>
                    <a:pt x="5953" y="8781"/>
                  </a:lnTo>
                  <a:lnTo>
                    <a:pt x="5953" y="8781"/>
                  </a:lnTo>
                  <a:lnTo>
                    <a:pt x="6122" y="8697"/>
                  </a:lnTo>
                  <a:lnTo>
                    <a:pt x="6290" y="8612"/>
                  </a:lnTo>
                  <a:lnTo>
                    <a:pt x="6670" y="8317"/>
                  </a:lnTo>
                  <a:lnTo>
                    <a:pt x="7092" y="7852"/>
                  </a:lnTo>
                  <a:lnTo>
                    <a:pt x="7515" y="7261"/>
                  </a:lnTo>
                  <a:lnTo>
                    <a:pt x="7979" y="6586"/>
                  </a:lnTo>
                  <a:lnTo>
                    <a:pt x="8443" y="5868"/>
                  </a:lnTo>
                  <a:lnTo>
                    <a:pt x="9372" y="4264"/>
                  </a:lnTo>
                  <a:lnTo>
                    <a:pt x="10216" y="2702"/>
                  </a:lnTo>
                  <a:lnTo>
                    <a:pt x="10934" y="1351"/>
                  </a:lnTo>
                  <a:lnTo>
                    <a:pt x="1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extrusionOk="0">
                  <a:moveTo>
                    <a:pt x="11567" y="0"/>
                  </a:moveTo>
                  <a:lnTo>
                    <a:pt x="10934" y="1267"/>
                  </a:lnTo>
                  <a:lnTo>
                    <a:pt x="10301" y="2575"/>
                  </a:lnTo>
                  <a:lnTo>
                    <a:pt x="9456" y="4095"/>
                  </a:lnTo>
                  <a:lnTo>
                    <a:pt x="8865" y="5151"/>
                  </a:lnTo>
                  <a:lnTo>
                    <a:pt x="8232" y="6164"/>
                  </a:lnTo>
                  <a:lnTo>
                    <a:pt x="7599" y="7135"/>
                  </a:lnTo>
                  <a:lnTo>
                    <a:pt x="7008" y="7937"/>
                  </a:lnTo>
                  <a:lnTo>
                    <a:pt x="6713" y="8274"/>
                  </a:lnTo>
                  <a:lnTo>
                    <a:pt x="6459" y="8528"/>
                  </a:lnTo>
                  <a:lnTo>
                    <a:pt x="6206" y="8697"/>
                  </a:lnTo>
                  <a:lnTo>
                    <a:pt x="5953" y="8781"/>
                  </a:lnTo>
                  <a:lnTo>
                    <a:pt x="5446" y="8781"/>
                  </a:lnTo>
                  <a:lnTo>
                    <a:pt x="5151" y="8697"/>
                  </a:lnTo>
                  <a:lnTo>
                    <a:pt x="4855" y="8528"/>
                  </a:lnTo>
                  <a:lnTo>
                    <a:pt x="4560" y="8359"/>
                  </a:lnTo>
                  <a:lnTo>
                    <a:pt x="4306" y="8148"/>
                  </a:lnTo>
                  <a:lnTo>
                    <a:pt x="4011" y="7937"/>
                  </a:lnTo>
                  <a:lnTo>
                    <a:pt x="3546" y="7430"/>
                  </a:lnTo>
                  <a:lnTo>
                    <a:pt x="3124" y="6924"/>
                  </a:lnTo>
                  <a:lnTo>
                    <a:pt x="2787" y="6501"/>
                  </a:lnTo>
                  <a:lnTo>
                    <a:pt x="2491" y="6079"/>
                  </a:lnTo>
                  <a:lnTo>
                    <a:pt x="2111" y="6290"/>
                  </a:lnTo>
                  <a:lnTo>
                    <a:pt x="423" y="7346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6417"/>
                  </a:lnTo>
                  <a:lnTo>
                    <a:pt x="13678" y="5573"/>
                  </a:lnTo>
                  <a:lnTo>
                    <a:pt x="13594" y="4728"/>
                  </a:lnTo>
                  <a:lnTo>
                    <a:pt x="13425" y="3884"/>
                  </a:lnTo>
                  <a:lnTo>
                    <a:pt x="13171" y="3040"/>
                  </a:lnTo>
                  <a:lnTo>
                    <a:pt x="12876" y="2238"/>
                  </a:lnTo>
                  <a:lnTo>
                    <a:pt x="12496" y="1478"/>
                  </a:lnTo>
                  <a:lnTo>
                    <a:pt x="12074" y="718"/>
                  </a:lnTo>
                  <a:lnTo>
                    <a:pt x="11567" y="0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fill="none" extrusionOk="0">
                  <a:moveTo>
                    <a:pt x="11567" y="0"/>
                  </a:moveTo>
                  <a:lnTo>
                    <a:pt x="11567" y="0"/>
                  </a:lnTo>
                  <a:lnTo>
                    <a:pt x="10934" y="1267"/>
                  </a:lnTo>
                  <a:lnTo>
                    <a:pt x="10301" y="2575"/>
                  </a:lnTo>
                  <a:lnTo>
                    <a:pt x="9456" y="4095"/>
                  </a:lnTo>
                  <a:lnTo>
                    <a:pt x="9456" y="4095"/>
                  </a:lnTo>
                  <a:lnTo>
                    <a:pt x="8865" y="5151"/>
                  </a:lnTo>
                  <a:lnTo>
                    <a:pt x="8232" y="6164"/>
                  </a:lnTo>
                  <a:lnTo>
                    <a:pt x="8232" y="6164"/>
                  </a:lnTo>
                  <a:lnTo>
                    <a:pt x="7599" y="7135"/>
                  </a:lnTo>
                  <a:lnTo>
                    <a:pt x="7008" y="7937"/>
                  </a:lnTo>
                  <a:lnTo>
                    <a:pt x="6713" y="8274"/>
                  </a:lnTo>
                  <a:lnTo>
                    <a:pt x="6459" y="8528"/>
                  </a:lnTo>
                  <a:lnTo>
                    <a:pt x="6206" y="8697"/>
                  </a:lnTo>
                  <a:lnTo>
                    <a:pt x="5953" y="8781"/>
                  </a:lnTo>
                  <a:lnTo>
                    <a:pt x="5953" y="8781"/>
                  </a:lnTo>
                  <a:lnTo>
                    <a:pt x="5699" y="8781"/>
                  </a:lnTo>
                  <a:lnTo>
                    <a:pt x="5699" y="8781"/>
                  </a:lnTo>
                  <a:lnTo>
                    <a:pt x="5446" y="8781"/>
                  </a:lnTo>
                  <a:lnTo>
                    <a:pt x="5151" y="8697"/>
                  </a:lnTo>
                  <a:lnTo>
                    <a:pt x="4855" y="8528"/>
                  </a:lnTo>
                  <a:lnTo>
                    <a:pt x="4560" y="8359"/>
                  </a:lnTo>
                  <a:lnTo>
                    <a:pt x="4306" y="8148"/>
                  </a:lnTo>
                  <a:lnTo>
                    <a:pt x="4011" y="7937"/>
                  </a:lnTo>
                  <a:lnTo>
                    <a:pt x="3546" y="7430"/>
                  </a:lnTo>
                  <a:lnTo>
                    <a:pt x="3124" y="6924"/>
                  </a:lnTo>
                  <a:lnTo>
                    <a:pt x="2787" y="6501"/>
                  </a:lnTo>
                  <a:lnTo>
                    <a:pt x="2491" y="6079"/>
                  </a:lnTo>
                  <a:lnTo>
                    <a:pt x="2111" y="6290"/>
                  </a:lnTo>
                  <a:lnTo>
                    <a:pt x="423" y="7346"/>
                  </a:lnTo>
                  <a:lnTo>
                    <a:pt x="0" y="7599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6881"/>
                  </a:lnTo>
                  <a:lnTo>
                    <a:pt x="13720" y="6417"/>
                  </a:lnTo>
                  <a:lnTo>
                    <a:pt x="13720" y="6417"/>
                  </a:lnTo>
                  <a:lnTo>
                    <a:pt x="13678" y="5573"/>
                  </a:lnTo>
                  <a:lnTo>
                    <a:pt x="13594" y="4728"/>
                  </a:lnTo>
                  <a:lnTo>
                    <a:pt x="13425" y="3884"/>
                  </a:lnTo>
                  <a:lnTo>
                    <a:pt x="13171" y="3040"/>
                  </a:lnTo>
                  <a:lnTo>
                    <a:pt x="12876" y="2238"/>
                  </a:lnTo>
                  <a:lnTo>
                    <a:pt x="12496" y="1478"/>
                  </a:lnTo>
                  <a:lnTo>
                    <a:pt x="12074" y="718"/>
                  </a:lnTo>
                  <a:lnTo>
                    <a:pt x="11567" y="0"/>
                  </a:lnTo>
                  <a:lnTo>
                    <a:pt x="1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5785100" y="2833225"/>
              <a:ext cx="9525" cy="16900"/>
            </a:xfrm>
            <a:custGeom>
              <a:avLst/>
              <a:gdLst/>
              <a:ahLst/>
              <a:cxnLst/>
              <a:rect l="l" t="t" r="r" b="b"/>
              <a:pathLst>
                <a:path w="381" h="676" extrusionOk="0">
                  <a:moveTo>
                    <a:pt x="169" y="0"/>
                  </a:moveTo>
                  <a:lnTo>
                    <a:pt x="0" y="85"/>
                  </a:lnTo>
                  <a:lnTo>
                    <a:pt x="212" y="676"/>
                  </a:lnTo>
                  <a:lnTo>
                    <a:pt x="380" y="63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5785100" y="2833225"/>
              <a:ext cx="9525" cy="16900"/>
            </a:xfrm>
            <a:custGeom>
              <a:avLst/>
              <a:gdLst/>
              <a:ahLst/>
              <a:cxnLst/>
              <a:rect l="l" t="t" r="r" b="b"/>
              <a:pathLst>
                <a:path w="381" h="676" fill="none" extrusionOk="0">
                  <a:moveTo>
                    <a:pt x="0" y="85"/>
                  </a:moveTo>
                  <a:lnTo>
                    <a:pt x="169" y="0"/>
                  </a:lnTo>
                  <a:lnTo>
                    <a:pt x="380" y="633"/>
                  </a:lnTo>
                  <a:lnTo>
                    <a:pt x="212" y="676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5754500" y="2837425"/>
              <a:ext cx="104500" cy="122450"/>
            </a:xfrm>
            <a:custGeom>
              <a:avLst/>
              <a:gdLst/>
              <a:ahLst/>
              <a:cxnLst/>
              <a:rect l="l" t="t" r="r" b="b"/>
              <a:pathLst>
                <a:path w="4180" h="4898" extrusionOk="0">
                  <a:moveTo>
                    <a:pt x="2449" y="1"/>
                  </a:moveTo>
                  <a:lnTo>
                    <a:pt x="338" y="761"/>
                  </a:lnTo>
                  <a:lnTo>
                    <a:pt x="169" y="845"/>
                  </a:lnTo>
                  <a:lnTo>
                    <a:pt x="42" y="972"/>
                  </a:lnTo>
                  <a:lnTo>
                    <a:pt x="0" y="1183"/>
                  </a:lnTo>
                  <a:lnTo>
                    <a:pt x="42" y="1352"/>
                  </a:lnTo>
                  <a:lnTo>
                    <a:pt x="1140" y="4560"/>
                  </a:lnTo>
                  <a:lnTo>
                    <a:pt x="1224" y="4729"/>
                  </a:lnTo>
                  <a:lnTo>
                    <a:pt x="1393" y="4856"/>
                  </a:lnTo>
                  <a:lnTo>
                    <a:pt x="1562" y="4898"/>
                  </a:lnTo>
                  <a:lnTo>
                    <a:pt x="1773" y="4856"/>
                  </a:lnTo>
                  <a:lnTo>
                    <a:pt x="3884" y="4138"/>
                  </a:lnTo>
                  <a:lnTo>
                    <a:pt x="4011" y="4054"/>
                  </a:lnTo>
                  <a:lnTo>
                    <a:pt x="4137" y="3885"/>
                  </a:lnTo>
                  <a:lnTo>
                    <a:pt x="4179" y="3716"/>
                  </a:lnTo>
                  <a:lnTo>
                    <a:pt x="4179" y="3547"/>
                  </a:lnTo>
                  <a:lnTo>
                    <a:pt x="3040" y="296"/>
                  </a:lnTo>
                  <a:lnTo>
                    <a:pt x="2955" y="128"/>
                  </a:lnTo>
                  <a:lnTo>
                    <a:pt x="2786" y="43"/>
                  </a:lnTo>
                  <a:lnTo>
                    <a:pt x="2618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5754500" y="2837425"/>
              <a:ext cx="104500" cy="122450"/>
            </a:xfrm>
            <a:custGeom>
              <a:avLst/>
              <a:gdLst/>
              <a:ahLst/>
              <a:cxnLst/>
              <a:rect l="l" t="t" r="r" b="b"/>
              <a:pathLst>
                <a:path w="4180" h="4898" fill="none" extrusionOk="0">
                  <a:moveTo>
                    <a:pt x="3040" y="296"/>
                  </a:moveTo>
                  <a:lnTo>
                    <a:pt x="4179" y="3547"/>
                  </a:lnTo>
                  <a:lnTo>
                    <a:pt x="4179" y="3547"/>
                  </a:lnTo>
                  <a:lnTo>
                    <a:pt x="4179" y="3716"/>
                  </a:lnTo>
                  <a:lnTo>
                    <a:pt x="4137" y="3885"/>
                  </a:lnTo>
                  <a:lnTo>
                    <a:pt x="4011" y="4054"/>
                  </a:lnTo>
                  <a:lnTo>
                    <a:pt x="3884" y="4138"/>
                  </a:lnTo>
                  <a:lnTo>
                    <a:pt x="1773" y="4856"/>
                  </a:lnTo>
                  <a:lnTo>
                    <a:pt x="1773" y="4856"/>
                  </a:lnTo>
                  <a:lnTo>
                    <a:pt x="1562" y="4898"/>
                  </a:lnTo>
                  <a:lnTo>
                    <a:pt x="1393" y="4856"/>
                  </a:lnTo>
                  <a:lnTo>
                    <a:pt x="1224" y="4729"/>
                  </a:lnTo>
                  <a:lnTo>
                    <a:pt x="1140" y="4560"/>
                  </a:lnTo>
                  <a:lnTo>
                    <a:pt x="42" y="1352"/>
                  </a:lnTo>
                  <a:lnTo>
                    <a:pt x="42" y="1352"/>
                  </a:lnTo>
                  <a:lnTo>
                    <a:pt x="0" y="1183"/>
                  </a:lnTo>
                  <a:lnTo>
                    <a:pt x="42" y="972"/>
                  </a:lnTo>
                  <a:lnTo>
                    <a:pt x="169" y="845"/>
                  </a:lnTo>
                  <a:lnTo>
                    <a:pt x="338" y="761"/>
                  </a:lnTo>
                  <a:lnTo>
                    <a:pt x="338" y="761"/>
                  </a:lnTo>
                  <a:lnTo>
                    <a:pt x="2449" y="1"/>
                  </a:lnTo>
                  <a:lnTo>
                    <a:pt x="2449" y="1"/>
                  </a:lnTo>
                  <a:lnTo>
                    <a:pt x="2618" y="1"/>
                  </a:lnTo>
                  <a:lnTo>
                    <a:pt x="2786" y="43"/>
                  </a:lnTo>
                  <a:lnTo>
                    <a:pt x="2955" y="128"/>
                  </a:lnTo>
                  <a:lnTo>
                    <a:pt x="3040" y="296"/>
                  </a:lnTo>
                  <a:lnTo>
                    <a:pt x="3040" y="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5779825" y="2846925"/>
              <a:ext cx="9525" cy="3200"/>
            </a:xfrm>
            <a:custGeom>
              <a:avLst/>
              <a:gdLst/>
              <a:ahLst/>
              <a:cxnLst/>
              <a:rect l="l" t="t" r="r" b="b"/>
              <a:pathLst>
                <a:path w="381" h="128" extrusionOk="0">
                  <a:moveTo>
                    <a:pt x="380" y="1"/>
                  </a:moveTo>
                  <a:lnTo>
                    <a:pt x="0" y="128"/>
                  </a:lnTo>
                  <a:lnTo>
                    <a:pt x="43" y="128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5779825" y="2846925"/>
              <a:ext cx="9525" cy="3200"/>
            </a:xfrm>
            <a:custGeom>
              <a:avLst/>
              <a:gdLst/>
              <a:ahLst/>
              <a:cxnLst/>
              <a:rect l="l" t="t" r="r" b="b"/>
              <a:pathLst>
                <a:path w="381" h="128" fill="none" extrusionOk="0">
                  <a:moveTo>
                    <a:pt x="380" y="1"/>
                  </a:move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0" y="128"/>
                  </a:lnTo>
                  <a:lnTo>
                    <a:pt x="380" y="1"/>
                  </a:lnTo>
                  <a:lnTo>
                    <a:pt x="3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5793550" y="2837425"/>
              <a:ext cx="53850" cy="55975"/>
            </a:xfrm>
            <a:custGeom>
              <a:avLst/>
              <a:gdLst/>
              <a:ahLst/>
              <a:cxnLst/>
              <a:rect l="l" t="t" r="r" b="b"/>
              <a:pathLst>
                <a:path w="2154" h="2239" fill="none" extrusionOk="0">
                  <a:moveTo>
                    <a:pt x="1013" y="1"/>
                  </a:moveTo>
                  <a:lnTo>
                    <a:pt x="1013" y="1"/>
                  </a:lnTo>
                  <a:lnTo>
                    <a:pt x="887" y="1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887" y="1"/>
                  </a:lnTo>
                  <a:lnTo>
                    <a:pt x="887" y="1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1182" y="1"/>
                  </a:lnTo>
                  <a:lnTo>
                    <a:pt x="1309" y="85"/>
                  </a:lnTo>
                  <a:lnTo>
                    <a:pt x="1393" y="170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2153" y="2238"/>
                  </a:lnTo>
                  <a:lnTo>
                    <a:pt x="2153" y="2238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1393" y="170"/>
                  </a:lnTo>
                  <a:lnTo>
                    <a:pt x="1309" y="85"/>
                  </a:lnTo>
                  <a:lnTo>
                    <a:pt x="1182" y="1"/>
                  </a:lnTo>
                  <a:lnTo>
                    <a:pt x="10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5815700" y="2940850"/>
              <a:ext cx="35900" cy="12700"/>
            </a:xfrm>
            <a:custGeom>
              <a:avLst/>
              <a:gdLst/>
              <a:ahLst/>
              <a:cxnLst/>
              <a:rect l="l" t="t" r="r" b="b"/>
              <a:pathLst>
                <a:path w="1436" h="508" extrusionOk="0">
                  <a:moveTo>
                    <a:pt x="1436" y="1"/>
                  </a:moveTo>
                  <a:lnTo>
                    <a:pt x="1" y="508"/>
                  </a:lnTo>
                  <a:lnTo>
                    <a:pt x="43" y="508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rgbClr val="E9A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5815700" y="2940850"/>
              <a:ext cx="35900" cy="12700"/>
            </a:xfrm>
            <a:custGeom>
              <a:avLst/>
              <a:gdLst/>
              <a:ahLst/>
              <a:cxnLst/>
              <a:rect l="l" t="t" r="r" b="b"/>
              <a:pathLst>
                <a:path w="1436" h="508" fill="none" extrusionOk="0">
                  <a:moveTo>
                    <a:pt x="1436" y="1"/>
                  </a:moveTo>
                  <a:lnTo>
                    <a:pt x="1" y="508"/>
                  </a:lnTo>
                  <a:lnTo>
                    <a:pt x="1" y="508"/>
                  </a:lnTo>
                  <a:lnTo>
                    <a:pt x="43" y="508"/>
                  </a:lnTo>
                  <a:lnTo>
                    <a:pt x="14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5789325" y="28448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extrusionOk="0">
                  <a:moveTo>
                    <a:pt x="169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15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5789325" y="28448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fill="none" extrusionOk="0">
                  <a:moveTo>
                    <a:pt x="169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69" y="0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5772425" y="2837425"/>
              <a:ext cx="86575" cy="116125"/>
            </a:xfrm>
            <a:custGeom>
              <a:avLst/>
              <a:gdLst/>
              <a:ahLst/>
              <a:cxnLst/>
              <a:rect l="l" t="t" r="r" b="b"/>
              <a:pathLst>
                <a:path w="3463" h="4645" extrusionOk="0">
                  <a:moveTo>
                    <a:pt x="1732" y="1"/>
                  </a:moveTo>
                  <a:lnTo>
                    <a:pt x="845" y="296"/>
                  </a:lnTo>
                  <a:lnTo>
                    <a:pt x="676" y="381"/>
                  </a:lnTo>
                  <a:lnTo>
                    <a:pt x="296" y="508"/>
                  </a:lnTo>
                  <a:lnTo>
                    <a:pt x="128" y="592"/>
                  </a:lnTo>
                  <a:lnTo>
                    <a:pt x="43" y="761"/>
                  </a:lnTo>
                  <a:lnTo>
                    <a:pt x="1" y="930"/>
                  </a:lnTo>
                  <a:lnTo>
                    <a:pt x="43" y="1099"/>
                  </a:lnTo>
                  <a:lnTo>
                    <a:pt x="1141" y="4307"/>
                  </a:lnTo>
                  <a:lnTo>
                    <a:pt x="1225" y="4476"/>
                  </a:lnTo>
                  <a:lnTo>
                    <a:pt x="1310" y="4560"/>
                  </a:lnTo>
                  <a:lnTo>
                    <a:pt x="1436" y="4645"/>
                  </a:lnTo>
                  <a:lnTo>
                    <a:pt x="1732" y="4645"/>
                  </a:lnTo>
                  <a:lnTo>
                    <a:pt x="3167" y="4138"/>
                  </a:lnTo>
                  <a:lnTo>
                    <a:pt x="3294" y="4096"/>
                  </a:lnTo>
                  <a:lnTo>
                    <a:pt x="3378" y="3969"/>
                  </a:lnTo>
                  <a:lnTo>
                    <a:pt x="3462" y="3842"/>
                  </a:lnTo>
                  <a:lnTo>
                    <a:pt x="3462" y="3674"/>
                  </a:lnTo>
                  <a:lnTo>
                    <a:pt x="3462" y="3547"/>
                  </a:lnTo>
                  <a:lnTo>
                    <a:pt x="2998" y="2238"/>
                  </a:lnTo>
                  <a:lnTo>
                    <a:pt x="2323" y="296"/>
                  </a:lnTo>
                  <a:lnTo>
                    <a:pt x="2238" y="170"/>
                  </a:lnTo>
                  <a:lnTo>
                    <a:pt x="2154" y="85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5772425" y="2837425"/>
              <a:ext cx="86575" cy="116125"/>
            </a:xfrm>
            <a:custGeom>
              <a:avLst/>
              <a:gdLst/>
              <a:ahLst/>
              <a:cxnLst/>
              <a:rect l="l" t="t" r="r" b="b"/>
              <a:pathLst>
                <a:path w="3463" h="4645" fill="none" extrusionOk="0">
                  <a:moveTo>
                    <a:pt x="1858" y="1"/>
                  </a:moveTo>
                  <a:lnTo>
                    <a:pt x="1858" y="1"/>
                  </a:lnTo>
                  <a:lnTo>
                    <a:pt x="1732" y="1"/>
                  </a:lnTo>
                  <a:lnTo>
                    <a:pt x="845" y="296"/>
                  </a:lnTo>
                  <a:lnTo>
                    <a:pt x="676" y="381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128" y="592"/>
                  </a:lnTo>
                  <a:lnTo>
                    <a:pt x="43" y="761"/>
                  </a:lnTo>
                  <a:lnTo>
                    <a:pt x="1" y="930"/>
                  </a:lnTo>
                  <a:lnTo>
                    <a:pt x="43" y="1099"/>
                  </a:lnTo>
                  <a:lnTo>
                    <a:pt x="1141" y="4307"/>
                  </a:lnTo>
                  <a:lnTo>
                    <a:pt x="1141" y="4307"/>
                  </a:lnTo>
                  <a:lnTo>
                    <a:pt x="1225" y="4476"/>
                  </a:lnTo>
                  <a:lnTo>
                    <a:pt x="1310" y="4560"/>
                  </a:lnTo>
                  <a:lnTo>
                    <a:pt x="1436" y="4645"/>
                  </a:lnTo>
                  <a:lnTo>
                    <a:pt x="1605" y="4645"/>
                  </a:lnTo>
                  <a:lnTo>
                    <a:pt x="1605" y="4645"/>
                  </a:lnTo>
                  <a:lnTo>
                    <a:pt x="1732" y="4645"/>
                  </a:lnTo>
                  <a:lnTo>
                    <a:pt x="3167" y="4138"/>
                  </a:lnTo>
                  <a:lnTo>
                    <a:pt x="3167" y="4138"/>
                  </a:lnTo>
                  <a:lnTo>
                    <a:pt x="3294" y="4096"/>
                  </a:lnTo>
                  <a:lnTo>
                    <a:pt x="3378" y="3969"/>
                  </a:lnTo>
                  <a:lnTo>
                    <a:pt x="3462" y="3842"/>
                  </a:lnTo>
                  <a:lnTo>
                    <a:pt x="3462" y="3674"/>
                  </a:lnTo>
                  <a:lnTo>
                    <a:pt x="3462" y="3674"/>
                  </a:lnTo>
                  <a:lnTo>
                    <a:pt x="3462" y="3547"/>
                  </a:lnTo>
                  <a:lnTo>
                    <a:pt x="2998" y="2238"/>
                  </a:lnTo>
                  <a:lnTo>
                    <a:pt x="2323" y="296"/>
                  </a:lnTo>
                  <a:lnTo>
                    <a:pt x="2323" y="296"/>
                  </a:lnTo>
                  <a:lnTo>
                    <a:pt x="2323" y="296"/>
                  </a:lnTo>
                  <a:lnTo>
                    <a:pt x="2238" y="170"/>
                  </a:lnTo>
                  <a:lnTo>
                    <a:pt x="2154" y="85"/>
                  </a:lnTo>
                  <a:lnTo>
                    <a:pt x="2027" y="1"/>
                  </a:lnTo>
                  <a:lnTo>
                    <a:pt x="18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5783000" y="2857500"/>
              <a:ext cx="55950" cy="45400"/>
            </a:xfrm>
            <a:custGeom>
              <a:avLst/>
              <a:gdLst/>
              <a:ahLst/>
              <a:cxnLst/>
              <a:rect l="l" t="t" r="r" b="b"/>
              <a:pathLst>
                <a:path w="2238" h="1816" extrusionOk="0">
                  <a:moveTo>
                    <a:pt x="1731" y="0"/>
                  </a:moveTo>
                  <a:lnTo>
                    <a:pt x="42" y="549"/>
                  </a:lnTo>
                  <a:lnTo>
                    <a:pt x="0" y="633"/>
                  </a:lnTo>
                  <a:lnTo>
                    <a:pt x="0" y="718"/>
                  </a:lnTo>
                  <a:lnTo>
                    <a:pt x="338" y="1731"/>
                  </a:lnTo>
                  <a:lnTo>
                    <a:pt x="422" y="1815"/>
                  </a:lnTo>
                  <a:lnTo>
                    <a:pt x="507" y="1815"/>
                  </a:lnTo>
                  <a:lnTo>
                    <a:pt x="2153" y="1224"/>
                  </a:lnTo>
                  <a:lnTo>
                    <a:pt x="2195" y="1182"/>
                  </a:lnTo>
                  <a:lnTo>
                    <a:pt x="2237" y="1098"/>
                  </a:lnTo>
                  <a:lnTo>
                    <a:pt x="1857" y="42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5805150" y="2915525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80" y="1"/>
                  </a:moveTo>
                  <a:lnTo>
                    <a:pt x="85" y="127"/>
                  </a:lnTo>
                  <a:lnTo>
                    <a:pt x="1" y="170"/>
                  </a:lnTo>
                  <a:lnTo>
                    <a:pt x="1" y="254"/>
                  </a:lnTo>
                  <a:lnTo>
                    <a:pt x="127" y="550"/>
                  </a:lnTo>
                  <a:lnTo>
                    <a:pt x="169" y="634"/>
                  </a:lnTo>
                  <a:lnTo>
                    <a:pt x="254" y="634"/>
                  </a:lnTo>
                  <a:lnTo>
                    <a:pt x="549" y="507"/>
                  </a:lnTo>
                  <a:lnTo>
                    <a:pt x="634" y="465"/>
                  </a:lnTo>
                  <a:lnTo>
                    <a:pt x="634" y="381"/>
                  </a:lnTo>
                  <a:lnTo>
                    <a:pt x="507" y="8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5830475" y="29071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381" y="0"/>
                  </a:moveTo>
                  <a:lnTo>
                    <a:pt x="43" y="85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85" y="549"/>
                  </a:lnTo>
                  <a:lnTo>
                    <a:pt x="170" y="591"/>
                  </a:lnTo>
                  <a:lnTo>
                    <a:pt x="254" y="591"/>
                  </a:lnTo>
                  <a:lnTo>
                    <a:pt x="549" y="507"/>
                  </a:lnTo>
                  <a:lnTo>
                    <a:pt x="592" y="464"/>
                  </a:lnTo>
                  <a:lnTo>
                    <a:pt x="592" y="380"/>
                  </a:lnTo>
                  <a:lnTo>
                    <a:pt x="507" y="4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5825200" y="3682775"/>
              <a:ext cx="1134550" cy="883350"/>
            </a:xfrm>
            <a:custGeom>
              <a:avLst/>
              <a:gdLst/>
              <a:ahLst/>
              <a:cxnLst/>
              <a:rect l="l" t="t" r="r" b="b"/>
              <a:pathLst>
                <a:path w="45382" h="35334" extrusionOk="0">
                  <a:moveTo>
                    <a:pt x="1" y="1"/>
                  </a:moveTo>
                  <a:lnTo>
                    <a:pt x="1" y="35334"/>
                  </a:lnTo>
                  <a:lnTo>
                    <a:pt x="45381" y="35334"/>
                  </a:lnTo>
                  <a:lnTo>
                    <a:pt x="4538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5825200" y="3682775"/>
              <a:ext cx="1134550" cy="883350"/>
            </a:xfrm>
            <a:custGeom>
              <a:avLst/>
              <a:gdLst/>
              <a:ahLst/>
              <a:cxnLst/>
              <a:rect l="l" t="t" r="r" b="b"/>
              <a:pathLst>
                <a:path w="45382" h="35334" fill="none" extrusionOk="0">
                  <a:moveTo>
                    <a:pt x="1" y="1"/>
                  </a:moveTo>
                  <a:lnTo>
                    <a:pt x="45381" y="1"/>
                  </a:lnTo>
                  <a:lnTo>
                    <a:pt x="45381" y="35334"/>
                  </a:lnTo>
                  <a:lnTo>
                    <a:pt x="1" y="35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5825200" y="3780925"/>
              <a:ext cx="612150" cy="785200"/>
            </a:xfrm>
            <a:custGeom>
              <a:avLst/>
              <a:gdLst/>
              <a:ahLst/>
              <a:cxnLst/>
              <a:rect l="l" t="t" r="r" b="b"/>
              <a:pathLst>
                <a:path w="24486" h="31408" extrusionOk="0">
                  <a:moveTo>
                    <a:pt x="1" y="31324"/>
                  </a:moveTo>
                  <a:lnTo>
                    <a:pt x="1" y="31408"/>
                  </a:lnTo>
                  <a:lnTo>
                    <a:pt x="11356" y="31408"/>
                  </a:lnTo>
                  <a:lnTo>
                    <a:pt x="11356" y="31324"/>
                  </a:lnTo>
                  <a:close/>
                  <a:moveTo>
                    <a:pt x="17857" y="1"/>
                  </a:moveTo>
                  <a:lnTo>
                    <a:pt x="17857" y="31408"/>
                  </a:lnTo>
                  <a:lnTo>
                    <a:pt x="24485" y="31408"/>
                  </a:lnTo>
                  <a:lnTo>
                    <a:pt x="24485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5825200" y="4564000"/>
              <a:ext cx="283925" cy="2125"/>
            </a:xfrm>
            <a:custGeom>
              <a:avLst/>
              <a:gdLst/>
              <a:ahLst/>
              <a:cxnLst/>
              <a:rect l="l" t="t" r="r" b="b"/>
              <a:pathLst>
                <a:path w="11357" h="85" fill="none" extrusionOk="0">
                  <a:moveTo>
                    <a:pt x="11356" y="1"/>
                  </a:moveTo>
                  <a:lnTo>
                    <a:pt x="1" y="1"/>
                  </a:lnTo>
                  <a:lnTo>
                    <a:pt x="1" y="85"/>
                  </a:lnTo>
                  <a:lnTo>
                    <a:pt x="11356" y="85"/>
                  </a:lnTo>
                  <a:lnTo>
                    <a:pt x="113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6271625" y="3780925"/>
              <a:ext cx="165725" cy="785200"/>
            </a:xfrm>
            <a:custGeom>
              <a:avLst/>
              <a:gdLst/>
              <a:ahLst/>
              <a:cxnLst/>
              <a:rect l="l" t="t" r="r" b="b"/>
              <a:pathLst>
                <a:path w="6629" h="31408" fill="none" extrusionOk="0">
                  <a:moveTo>
                    <a:pt x="6628" y="1"/>
                  </a:moveTo>
                  <a:lnTo>
                    <a:pt x="0" y="1"/>
                  </a:lnTo>
                  <a:lnTo>
                    <a:pt x="0" y="31408"/>
                  </a:lnTo>
                  <a:lnTo>
                    <a:pt x="6628" y="31408"/>
                  </a:lnTo>
                  <a:lnTo>
                    <a:pt x="66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1"/>
            <p:cNvSpPr/>
            <p:nvPr/>
          </p:nvSpPr>
          <p:spPr>
            <a:xfrm>
              <a:off x="6243125" y="2728725"/>
              <a:ext cx="920300" cy="1052225"/>
            </a:xfrm>
            <a:custGeom>
              <a:avLst/>
              <a:gdLst/>
              <a:ahLst/>
              <a:cxnLst/>
              <a:rect l="l" t="t" r="r" b="b"/>
              <a:pathLst>
                <a:path w="36812" h="42089" extrusionOk="0">
                  <a:moveTo>
                    <a:pt x="11567" y="1"/>
                  </a:moveTo>
                  <a:lnTo>
                    <a:pt x="11230" y="43"/>
                  </a:lnTo>
                  <a:lnTo>
                    <a:pt x="10934" y="127"/>
                  </a:lnTo>
                  <a:lnTo>
                    <a:pt x="10639" y="212"/>
                  </a:lnTo>
                  <a:lnTo>
                    <a:pt x="10385" y="339"/>
                  </a:lnTo>
                  <a:lnTo>
                    <a:pt x="10090" y="465"/>
                  </a:lnTo>
                  <a:lnTo>
                    <a:pt x="9837" y="634"/>
                  </a:lnTo>
                  <a:lnTo>
                    <a:pt x="9583" y="803"/>
                  </a:lnTo>
                  <a:lnTo>
                    <a:pt x="9372" y="1014"/>
                  </a:lnTo>
                  <a:lnTo>
                    <a:pt x="9161" y="1225"/>
                  </a:lnTo>
                  <a:lnTo>
                    <a:pt x="8950" y="1478"/>
                  </a:lnTo>
                  <a:lnTo>
                    <a:pt x="8781" y="1732"/>
                  </a:lnTo>
                  <a:lnTo>
                    <a:pt x="8655" y="1985"/>
                  </a:lnTo>
                  <a:lnTo>
                    <a:pt x="8486" y="2280"/>
                  </a:lnTo>
                  <a:lnTo>
                    <a:pt x="8401" y="2576"/>
                  </a:lnTo>
                  <a:lnTo>
                    <a:pt x="8317" y="2871"/>
                  </a:lnTo>
                  <a:lnTo>
                    <a:pt x="1" y="42089"/>
                  </a:lnTo>
                  <a:lnTo>
                    <a:pt x="28749" y="42089"/>
                  </a:lnTo>
                  <a:lnTo>
                    <a:pt x="36727" y="4391"/>
                  </a:lnTo>
                  <a:lnTo>
                    <a:pt x="36812" y="4011"/>
                  </a:lnTo>
                  <a:lnTo>
                    <a:pt x="36812" y="3674"/>
                  </a:lnTo>
                  <a:lnTo>
                    <a:pt x="36812" y="3294"/>
                  </a:lnTo>
                  <a:lnTo>
                    <a:pt x="36769" y="2956"/>
                  </a:lnTo>
                  <a:lnTo>
                    <a:pt x="36685" y="2618"/>
                  </a:lnTo>
                  <a:lnTo>
                    <a:pt x="36558" y="2280"/>
                  </a:lnTo>
                  <a:lnTo>
                    <a:pt x="36432" y="1943"/>
                  </a:lnTo>
                  <a:lnTo>
                    <a:pt x="36221" y="1647"/>
                  </a:lnTo>
                  <a:lnTo>
                    <a:pt x="36052" y="1352"/>
                  </a:lnTo>
                  <a:lnTo>
                    <a:pt x="35798" y="1098"/>
                  </a:lnTo>
                  <a:lnTo>
                    <a:pt x="35545" y="887"/>
                  </a:lnTo>
                  <a:lnTo>
                    <a:pt x="35292" y="634"/>
                  </a:lnTo>
                  <a:lnTo>
                    <a:pt x="34954" y="465"/>
                  </a:lnTo>
                  <a:lnTo>
                    <a:pt x="34659" y="296"/>
                  </a:lnTo>
                  <a:lnTo>
                    <a:pt x="34321" y="170"/>
                  </a:lnTo>
                  <a:lnTo>
                    <a:pt x="33941" y="85"/>
                  </a:lnTo>
                  <a:lnTo>
                    <a:pt x="3356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6243125" y="2728725"/>
              <a:ext cx="920300" cy="1052225"/>
            </a:xfrm>
            <a:custGeom>
              <a:avLst/>
              <a:gdLst/>
              <a:ahLst/>
              <a:cxnLst/>
              <a:rect l="l" t="t" r="r" b="b"/>
              <a:pathLst>
                <a:path w="36812" h="42089" fill="none" extrusionOk="0">
                  <a:moveTo>
                    <a:pt x="33181" y="1"/>
                  </a:moveTo>
                  <a:lnTo>
                    <a:pt x="11863" y="1"/>
                  </a:lnTo>
                  <a:lnTo>
                    <a:pt x="11863" y="1"/>
                  </a:lnTo>
                  <a:lnTo>
                    <a:pt x="11567" y="1"/>
                  </a:lnTo>
                  <a:lnTo>
                    <a:pt x="11230" y="43"/>
                  </a:lnTo>
                  <a:lnTo>
                    <a:pt x="10934" y="127"/>
                  </a:lnTo>
                  <a:lnTo>
                    <a:pt x="10639" y="212"/>
                  </a:lnTo>
                  <a:lnTo>
                    <a:pt x="10385" y="339"/>
                  </a:lnTo>
                  <a:lnTo>
                    <a:pt x="10090" y="465"/>
                  </a:lnTo>
                  <a:lnTo>
                    <a:pt x="9837" y="634"/>
                  </a:lnTo>
                  <a:lnTo>
                    <a:pt x="9583" y="803"/>
                  </a:lnTo>
                  <a:lnTo>
                    <a:pt x="9372" y="1014"/>
                  </a:lnTo>
                  <a:lnTo>
                    <a:pt x="9161" y="1225"/>
                  </a:lnTo>
                  <a:lnTo>
                    <a:pt x="8950" y="1478"/>
                  </a:lnTo>
                  <a:lnTo>
                    <a:pt x="8781" y="1732"/>
                  </a:lnTo>
                  <a:lnTo>
                    <a:pt x="8655" y="1985"/>
                  </a:lnTo>
                  <a:lnTo>
                    <a:pt x="8486" y="2280"/>
                  </a:lnTo>
                  <a:lnTo>
                    <a:pt x="8401" y="2576"/>
                  </a:lnTo>
                  <a:lnTo>
                    <a:pt x="8317" y="2871"/>
                  </a:lnTo>
                  <a:lnTo>
                    <a:pt x="1" y="42089"/>
                  </a:lnTo>
                  <a:lnTo>
                    <a:pt x="28749" y="42089"/>
                  </a:lnTo>
                  <a:lnTo>
                    <a:pt x="36727" y="4391"/>
                  </a:lnTo>
                  <a:lnTo>
                    <a:pt x="36727" y="4391"/>
                  </a:lnTo>
                  <a:lnTo>
                    <a:pt x="36812" y="4011"/>
                  </a:lnTo>
                  <a:lnTo>
                    <a:pt x="36812" y="3674"/>
                  </a:lnTo>
                  <a:lnTo>
                    <a:pt x="36812" y="3294"/>
                  </a:lnTo>
                  <a:lnTo>
                    <a:pt x="36769" y="2956"/>
                  </a:lnTo>
                  <a:lnTo>
                    <a:pt x="36685" y="2618"/>
                  </a:lnTo>
                  <a:lnTo>
                    <a:pt x="36558" y="2280"/>
                  </a:lnTo>
                  <a:lnTo>
                    <a:pt x="36432" y="1943"/>
                  </a:lnTo>
                  <a:lnTo>
                    <a:pt x="36221" y="1647"/>
                  </a:lnTo>
                  <a:lnTo>
                    <a:pt x="36052" y="1352"/>
                  </a:lnTo>
                  <a:lnTo>
                    <a:pt x="35798" y="1098"/>
                  </a:lnTo>
                  <a:lnTo>
                    <a:pt x="35545" y="887"/>
                  </a:lnTo>
                  <a:lnTo>
                    <a:pt x="35292" y="634"/>
                  </a:lnTo>
                  <a:lnTo>
                    <a:pt x="34954" y="465"/>
                  </a:lnTo>
                  <a:lnTo>
                    <a:pt x="34659" y="296"/>
                  </a:lnTo>
                  <a:lnTo>
                    <a:pt x="34321" y="170"/>
                  </a:lnTo>
                  <a:lnTo>
                    <a:pt x="33941" y="85"/>
                  </a:lnTo>
                  <a:lnTo>
                    <a:pt x="33941" y="85"/>
                  </a:lnTo>
                  <a:lnTo>
                    <a:pt x="33561" y="1"/>
                  </a:lnTo>
                  <a:lnTo>
                    <a:pt x="3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6519625" y="2728725"/>
              <a:ext cx="10575" cy="2150"/>
            </a:xfrm>
            <a:custGeom>
              <a:avLst/>
              <a:gdLst/>
              <a:ahLst/>
              <a:cxnLst/>
              <a:rect l="l" t="t" r="r" b="b"/>
              <a:pathLst>
                <a:path w="423" h="86" extrusionOk="0">
                  <a:moveTo>
                    <a:pt x="381" y="1"/>
                  </a:moveTo>
                  <a:lnTo>
                    <a:pt x="1" y="85"/>
                  </a:lnTo>
                  <a:lnTo>
                    <a:pt x="1" y="85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6499575" y="2728725"/>
              <a:ext cx="47525" cy="9525"/>
            </a:xfrm>
            <a:custGeom>
              <a:avLst/>
              <a:gdLst/>
              <a:ahLst/>
              <a:cxnLst/>
              <a:rect l="l" t="t" r="r" b="b"/>
              <a:pathLst>
                <a:path w="1901" h="381" fill="none" extrusionOk="0">
                  <a:moveTo>
                    <a:pt x="1647" y="1"/>
                  </a:moveTo>
                  <a:lnTo>
                    <a:pt x="1647" y="1"/>
                  </a:lnTo>
                  <a:lnTo>
                    <a:pt x="1225" y="1"/>
                  </a:lnTo>
                  <a:lnTo>
                    <a:pt x="803" y="85"/>
                  </a:lnTo>
                  <a:lnTo>
                    <a:pt x="381" y="212"/>
                  </a:lnTo>
                  <a:lnTo>
                    <a:pt x="1" y="381"/>
                  </a:lnTo>
                  <a:lnTo>
                    <a:pt x="1" y="381"/>
                  </a:lnTo>
                  <a:lnTo>
                    <a:pt x="381" y="212"/>
                  </a:lnTo>
                  <a:lnTo>
                    <a:pt x="803" y="85"/>
                  </a:lnTo>
                  <a:lnTo>
                    <a:pt x="1183" y="1"/>
                  </a:lnTo>
                  <a:lnTo>
                    <a:pt x="1605" y="1"/>
                  </a:lnTo>
                  <a:lnTo>
                    <a:pt x="1900" y="1"/>
                  </a:lnTo>
                  <a:lnTo>
                    <a:pt x="1900" y="1"/>
                  </a:lnTo>
                  <a:lnTo>
                    <a:pt x="16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6271625" y="2728725"/>
              <a:ext cx="359900" cy="1052225"/>
            </a:xfrm>
            <a:custGeom>
              <a:avLst/>
              <a:gdLst/>
              <a:ahLst/>
              <a:cxnLst/>
              <a:rect l="l" t="t" r="r" b="b"/>
              <a:pathLst>
                <a:path w="14396" h="42089" extrusionOk="0">
                  <a:moveTo>
                    <a:pt x="10301" y="1"/>
                  </a:moveTo>
                  <a:lnTo>
                    <a:pt x="9921" y="85"/>
                  </a:lnTo>
                  <a:lnTo>
                    <a:pt x="9499" y="212"/>
                  </a:lnTo>
                  <a:lnTo>
                    <a:pt x="9119" y="381"/>
                  </a:lnTo>
                  <a:lnTo>
                    <a:pt x="8781" y="550"/>
                  </a:lnTo>
                  <a:lnTo>
                    <a:pt x="8443" y="803"/>
                  </a:lnTo>
                  <a:lnTo>
                    <a:pt x="8148" y="1098"/>
                  </a:lnTo>
                  <a:lnTo>
                    <a:pt x="7894" y="1394"/>
                  </a:lnTo>
                  <a:lnTo>
                    <a:pt x="7641" y="1732"/>
                  </a:lnTo>
                  <a:lnTo>
                    <a:pt x="7472" y="2069"/>
                  </a:lnTo>
                  <a:lnTo>
                    <a:pt x="7303" y="2449"/>
                  </a:lnTo>
                  <a:lnTo>
                    <a:pt x="7177" y="2871"/>
                  </a:lnTo>
                  <a:lnTo>
                    <a:pt x="0" y="36812"/>
                  </a:lnTo>
                  <a:lnTo>
                    <a:pt x="0" y="42089"/>
                  </a:lnTo>
                  <a:lnTo>
                    <a:pt x="6290" y="42089"/>
                  </a:lnTo>
                  <a:lnTo>
                    <a:pt x="14311" y="4391"/>
                  </a:lnTo>
                  <a:lnTo>
                    <a:pt x="14396" y="4011"/>
                  </a:lnTo>
                  <a:lnTo>
                    <a:pt x="14396" y="3631"/>
                  </a:lnTo>
                  <a:lnTo>
                    <a:pt x="14396" y="3294"/>
                  </a:lnTo>
                  <a:lnTo>
                    <a:pt x="14311" y="2914"/>
                  </a:lnTo>
                  <a:lnTo>
                    <a:pt x="14269" y="2576"/>
                  </a:lnTo>
                  <a:lnTo>
                    <a:pt x="14142" y="2280"/>
                  </a:lnTo>
                  <a:lnTo>
                    <a:pt x="14016" y="1943"/>
                  </a:lnTo>
                  <a:lnTo>
                    <a:pt x="13847" y="1647"/>
                  </a:lnTo>
                  <a:lnTo>
                    <a:pt x="13636" y="1394"/>
                  </a:lnTo>
                  <a:lnTo>
                    <a:pt x="13425" y="1141"/>
                  </a:lnTo>
                  <a:lnTo>
                    <a:pt x="13171" y="887"/>
                  </a:lnTo>
                  <a:lnTo>
                    <a:pt x="12918" y="676"/>
                  </a:lnTo>
                  <a:lnTo>
                    <a:pt x="12622" y="507"/>
                  </a:lnTo>
                  <a:lnTo>
                    <a:pt x="12327" y="339"/>
                  </a:lnTo>
                  <a:lnTo>
                    <a:pt x="12031" y="212"/>
                  </a:lnTo>
                  <a:lnTo>
                    <a:pt x="11694" y="85"/>
                  </a:lnTo>
                  <a:lnTo>
                    <a:pt x="11356" y="43"/>
                  </a:lnTo>
                  <a:lnTo>
                    <a:pt x="11018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6271625" y="2728725"/>
              <a:ext cx="359900" cy="1052225"/>
            </a:xfrm>
            <a:custGeom>
              <a:avLst/>
              <a:gdLst/>
              <a:ahLst/>
              <a:cxnLst/>
              <a:rect l="l" t="t" r="r" b="b"/>
              <a:pathLst>
                <a:path w="14396" h="42089" fill="none" extrusionOk="0">
                  <a:moveTo>
                    <a:pt x="11018" y="1"/>
                  </a:moveTo>
                  <a:lnTo>
                    <a:pt x="10723" y="1"/>
                  </a:lnTo>
                  <a:lnTo>
                    <a:pt x="10723" y="1"/>
                  </a:lnTo>
                  <a:lnTo>
                    <a:pt x="10301" y="1"/>
                  </a:lnTo>
                  <a:lnTo>
                    <a:pt x="9921" y="85"/>
                  </a:lnTo>
                  <a:lnTo>
                    <a:pt x="9499" y="212"/>
                  </a:lnTo>
                  <a:lnTo>
                    <a:pt x="9119" y="381"/>
                  </a:lnTo>
                  <a:lnTo>
                    <a:pt x="9119" y="381"/>
                  </a:lnTo>
                  <a:lnTo>
                    <a:pt x="8781" y="550"/>
                  </a:lnTo>
                  <a:lnTo>
                    <a:pt x="8443" y="803"/>
                  </a:lnTo>
                  <a:lnTo>
                    <a:pt x="8148" y="1098"/>
                  </a:lnTo>
                  <a:lnTo>
                    <a:pt x="7894" y="1394"/>
                  </a:lnTo>
                  <a:lnTo>
                    <a:pt x="7641" y="1732"/>
                  </a:lnTo>
                  <a:lnTo>
                    <a:pt x="7472" y="2069"/>
                  </a:lnTo>
                  <a:lnTo>
                    <a:pt x="7303" y="2449"/>
                  </a:lnTo>
                  <a:lnTo>
                    <a:pt x="7177" y="2871"/>
                  </a:lnTo>
                  <a:lnTo>
                    <a:pt x="0" y="36812"/>
                  </a:lnTo>
                  <a:lnTo>
                    <a:pt x="0" y="42089"/>
                  </a:lnTo>
                  <a:lnTo>
                    <a:pt x="6290" y="42089"/>
                  </a:lnTo>
                  <a:lnTo>
                    <a:pt x="14311" y="4391"/>
                  </a:lnTo>
                  <a:lnTo>
                    <a:pt x="14311" y="4391"/>
                  </a:lnTo>
                  <a:lnTo>
                    <a:pt x="14396" y="4011"/>
                  </a:lnTo>
                  <a:lnTo>
                    <a:pt x="14396" y="3631"/>
                  </a:lnTo>
                  <a:lnTo>
                    <a:pt x="14396" y="3631"/>
                  </a:lnTo>
                  <a:lnTo>
                    <a:pt x="14396" y="3294"/>
                  </a:lnTo>
                  <a:lnTo>
                    <a:pt x="14311" y="2914"/>
                  </a:lnTo>
                  <a:lnTo>
                    <a:pt x="14269" y="2576"/>
                  </a:lnTo>
                  <a:lnTo>
                    <a:pt x="14142" y="2280"/>
                  </a:lnTo>
                  <a:lnTo>
                    <a:pt x="14016" y="1943"/>
                  </a:lnTo>
                  <a:lnTo>
                    <a:pt x="13847" y="1647"/>
                  </a:lnTo>
                  <a:lnTo>
                    <a:pt x="13636" y="1394"/>
                  </a:lnTo>
                  <a:lnTo>
                    <a:pt x="13425" y="1141"/>
                  </a:lnTo>
                  <a:lnTo>
                    <a:pt x="13171" y="887"/>
                  </a:lnTo>
                  <a:lnTo>
                    <a:pt x="12918" y="676"/>
                  </a:lnTo>
                  <a:lnTo>
                    <a:pt x="12622" y="507"/>
                  </a:lnTo>
                  <a:lnTo>
                    <a:pt x="12327" y="339"/>
                  </a:lnTo>
                  <a:lnTo>
                    <a:pt x="12031" y="212"/>
                  </a:lnTo>
                  <a:lnTo>
                    <a:pt x="11694" y="85"/>
                  </a:lnTo>
                  <a:lnTo>
                    <a:pt x="11356" y="43"/>
                  </a:lnTo>
                  <a:lnTo>
                    <a:pt x="110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fill="none" extrusionOk="0">
                  <a:moveTo>
                    <a:pt x="21572" y="0"/>
                  </a:moveTo>
                  <a:lnTo>
                    <a:pt x="3251" y="0"/>
                  </a:lnTo>
                  <a:lnTo>
                    <a:pt x="3251" y="0"/>
                  </a:lnTo>
                  <a:lnTo>
                    <a:pt x="2913" y="0"/>
                  </a:ln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3251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lnTo>
                    <a:pt x="21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15578"/>
                  </a:lnTo>
                  <a:lnTo>
                    <a:pt x="24822" y="10301"/>
                  </a:lnTo>
                  <a:lnTo>
                    <a:pt x="24822" y="10216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fill="none" extrusionOk="0">
                  <a:moveTo>
                    <a:pt x="21572" y="0"/>
                  </a:moveTo>
                  <a:lnTo>
                    <a:pt x="3251" y="0"/>
                  </a:lnTo>
                  <a:lnTo>
                    <a:pt x="3251" y="0"/>
                  </a:lnTo>
                  <a:lnTo>
                    <a:pt x="2913" y="0"/>
                  </a:ln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15578"/>
                  </a:lnTo>
                  <a:lnTo>
                    <a:pt x="24822" y="10301"/>
                  </a:lnTo>
                  <a:lnTo>
                    <a:pt x="24822" y="10216"/>
                  </a:lnTo>
                  <a:lnTo>
                    <a:pt x="24822" y="3251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lnTo>
                    <a:pt x="21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6109100" y="3391500"/>
              <a:ext cx="162550" cy="1174625"/>
            </a:xfrm>
            <a:custGeom>
              <a:avLst/>
              <a:gdLst/>
              <a:ahLst/>
              <a:cxnLst/>
              <a:rect l="l" t="t" r="r" b="b"/>
              <a:pathLst>
                <a:path w="6502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689" y="380"/>
                  </a:lnTo>
                  <a:lnTo>
                    <a:pt x="1436" y="549"/>
                  </a:lnTo>
                  <a:lnTo>
                    <a:pt x="1182" y="718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3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3251"/>
                  </a:lnTo>
                  <a:lnTo>
                    <a:pt x="6459" y="2913"/>
                  </a:lnTo>
                  <a:lnTo>
                    <a:pt x="6417" y="2576"/>
                  </a:lnTo>
                  <a:lnTo>
                    <a:pt x="6332" y="2280"/>
                  </a:lnTo>
                  <a:lnTo>
                    <a:pt x="6248" y="1985"/>
                  </a:lnTo>
                  <a:lnTo>
                    <a:pt x="6079" y="1689"/>
                  </a:lnTo>
                  <a:lnTo>
                    <a:pt x="5910" y="1436"/>
                  </a:lnTo>
                  <a:lnTo>
                    <a:pt x="5741" y="1182"/>
                  </a:lnTo>
                  <a:lnTo>
                    <a:pt x="5530" y="929"/>
                  </a:lnTo>
                  <a:lnTo>
                    <a:pt x="5319" y="760"/>
                  </a:lnTo>
                  <a:lnTo>
                    <a:pt x="5066" y="549"/>
                  </a:lnTo>
                  <a:lnTo>
                    <a:pt x="4771" y="380"/>
                  </a:lnTo>
                  <a:lnTo>
                    <a:pt x="4517" y="254"/>
                  </a:lnTo>
                  <a:lnTo>
                    <a:pt x="4222" y="127"/>
                  </a:lnTo>
                  <a:lnTo>
                    <a:pt x="3884" y="85"/>
                  </a:lnTo>
                  <a:lnTo>
                    <a:pt x="3589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5243700" y="1726150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extrusionOk="0">
                  <a:moveTo>
                    <a:pt x="169" y="0"/>
                  </a:moveTo>
                  <a:lnTo>
                    <a:pt x="0" y="85"/>
                  </a:lnTo>
                  <a:lnTo>
                    <a:pt x="254" y="633"/>
                  </a:lnTo>
                  <a:lnTo>
                    <a:pt x="423" y="54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5243700" y="1726150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fill="none" extrusionOk="0">
                  <a:moveTo>
                    <a:pt x="0" y="85"/>
                  </a:moveTo>
                  <a:lnTo>
                    <a:pt x="254" y="633"/>
                  </a:lnTo>
                  <a:lnTo>
                    <a:pt x="423" y="549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5263750" y="1768350"/>
              <a:ext cx="450675" cy="935075"/>
            </a:xfrm>
            <a:custGeom>
              <a:avLst/>
              <a:gdLst/>
              <a:ahLst/>
              <a:cxnLst/>
              <a:rect l="l" t="t" r="r" b="b"/>
              <a:pathLst>
                <a:path w="18027" h="37403" extrusionOk="0">
                  <a:moveTo>
                    <a:pt x="169" y="1"/>
                  </a:moveTo>
                  <a:lnTo>
                    <a:pt x="0" y="85"/>
                  </a:ln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close/>
                  <a:moveTo>
                    <a:pt x="591" y="930"/>
                  </a:moveTo>
                  <a:lnTo>
                    <a:pt x="465" y="1014"/>
                  </a:lnTo>
                  <a:lnTo>
                    <a:pt x="676" y="1478"/>
                  </a:lnTo>
                  <a:lnTo>
                    <a:pt x="803" y="1394"/>
                  </a:lnTo>
                  <a:lnTo>
                    <a:pt x="591" y="930"/>
                  </a:lnTo>
                  <a:close/>
                  <a:moveTo>
                    <a:pt x="1056" y="1858"/>
                  </a:moveTo>
                  <a:lnTo>
                    <a:pt x="887" y="1900"/>
                  </a:lnTo>
                  <a:lnTo>
                    <a:pt x="1098" y="2365"/>
                  </a:lnTo>
                  <a:lnTo>
                    <a:pt x="1267" y="2323"/>
                  </a:lnTo>
                  <a:lnTo>
                    <a:pt x="1056" y="1858"/>
                  </a:lnTo>
                  <a:close/>
                  <a:moveTo>
                    <a:pt x="1478" y="2787"/>
                  </a:moveTo>
                  <a:lnTo>
                    <a:pt x="1351" y="2829"/>
                  </a:lnTo>
                  <a:lnTo>
                    <a:pt x="1562" y="3294"/>
                  </a:lnTo>
                  <a:lnTo>
                    <a:pt x="1689" y="3251"/>
                  </a:lnTo>
                  <a:lnTo>
                    <a:pt x="1478" y="2787"/>
                  </a:lnTo>
                  <a:close/>
                  <a:moveTo>
                    <a:pt x="1942" y="3673"/>
                  </a:moveTo>
                  <a:lnTo>
                    <a:pt x="1774" y="3758"/>
                  </a:lnTo>
                  <a:lnTo>
                    <a:pt x="1985" y="4222"/>
                  </a:lnTo>
                  <a:lnTo>
                    <a:pt x="2153" y="4138"/>
                  </a:lnTo>
                  <a:lnTo>
                    <a:pt x="1942" y="3673"/>
                  </a:lnTo>
                  <a:close/>
                  <a:moveTo>
                    <a:pt x="2365" y="4602"/>
                  </a:moveTo>
                  <a:lnTo>
                    <a:pt x="2196" y="4687"/>
                  </a:lnTo>
                  <a:lnTo>
                    <a:pt x="2449" y="5151"/>
                  </a:lnTo>
                  <a:lnTo>
                    <a:pt x="2576" y="5067"/>
                  </a:lnTo>
                  <a:lnTo>
                    <a:pt x="2365" y="4602"/>
                  </a:lnTo>
                  <a:close/>
                  <a:moveTo>
                    <a:pt x="2829" y="5531"/>
                  </a:moveTo>
                  <a:lnTo>
                    <a:pt x="2660" y="5615"/>
                  </a:lnTo>
                  <a:lnTo>
                    <a:pt x="2871" y="6080"/>
                  </a:lnTo>
                  <a:lnTo>
                    <a:pt x="3040" y="5995"/>
                  </a:lnTo>
                  <a:lnTo>
                    <a:pt x="2829" y="5531"/>
                  </a:lnTo>
                  <a:close/>
                  <a:moveTo>
                    <a:pt x="3251" y="6460"/>
                  </a:moveTo>
                  <a:lnTo>
                    <a:pt x="3082" y="6544"/>
                  </a:lnTo>
                  <a:lnTo>
                    <a:pt x="3335" y="7008"/>
                  </a:lnTo>
                  <a:lnTo>
                    <a:pt x="3462" y="6924"/>
                  </a:lnTo>
                  <a:lnTo>
                    <a:pt x="3251" y="6460"/>
                  </a:lnTo>
                  <a:close/>
                  <a:moveTo>
                    <a:pt x="3673" y="7388"/>
                  </a:moveTo>
                  <a:lnTo>
                    <a:pt x="3547" y="7431"/>
                  </a:lnTo>
                  <a:lnTo>
                    <a:pt x="3758" y="7895"/>
                  </a:lnTo>
                  <a:lnTo>
                    <a:pt x="3926" y="7853"/>
                  </a:lnTo>
                  <a:lnTo>
                    <a:pt x="3673" y="7388"/>
                  </a:lnTo>
                  <a:close/>
                  <a:moveTo>
                    <a:pt x="4138" y="8317"/>
                  </a:moveTo>
                  <a:lnTo>
                    <a:pt x="3969" y="8359"/>
                  </a:lnTo>
                  <a:lnTo>
                    <a:pt x="4222" y="8824"/>
                  </a:lnTo>
                  <a:lnTo>
                    <a:pt x="4349" y="8781"/>
                  </a:lnTo>
                  <a:lnTo>
                    <a:pt x="4138" y="8317"/>
                  </a:lnTo>
                  <a:close/>
                  <a:moveTo>
                    <a:pt x="4560" y="9204"/>
                  </a:moveTo>
                  <a:lnTo>
                    <a:pt x="4433" y="9288"/>
                  </a:lnTo>
                  <a:lnTo>
                    <a:pt x="4644" y="9752"/>
                  </a:lnTo>
                  <a:lnTo>
                    <a:pt x="4813" y="9668"/>
                  </a:lnTo>
                  <a:lnTo>
                    <a:pt x="4560" y="9204"/>
                  </a:lnTo>
                  <a:close/>
                  <a:moveTo>
                    <a:pt x="5024" y="10132"/>
                  </a:moveTo>
                  <a:lnTo>
                    <a:pt x="4855" y="10217"/>
                  </a:lnTo>
                  <a:lnTo>
                    <a:pt x="5066" y="10681"/>
                  </a:lnTo>
                  <a:lnTo>
                    <a:pt x="5235" y="10597"/>
                  </a:lnTo>
                  <a:lnTo>
                    <a:pt x="5024" y="10132"/>
                  </a:lnTo>
                  <a:close/>
                  <a:moveTo>
                    <a:pt x="5446" y="11061"/>
                  </a:moveTo>
                  <a:lnTo>
                    <a:pt x="5320" y="11145"/>
                  </a:lnTo>
                  <a:lnTo>
                    <a:pt x="5531" y="11610"/>
                  </a:lnTo>
                  <a:lnTo>
                    <a:pt x="5699" y="11525"/>
                  </a:lnTo>
                  <a:lnTo>
                    <a:pt x="5446" y="11061"/>
                  </a:lnTo>
                  <a:close/>
                  <a:moveTo>
                    <a:pt x="5911" y="11990"/>
                  </a:moveTo>
                  <a:lnTo>
                    <a:pt x="5742" y="12074"/>
                  </a:lnTo>
                  <a:lnTo>
                    <a:pt x="5953" y="12538"/>
                  </a:lnTo>
                  <a:lnTo>
                    <a:pt x="6122" y="12454"/>
                  </a:lnTo>
                  <a:lnTo>
                    <a:pt x="5911" y="11990"/>
                  </a:lnTo>
                  <a:close/>
                  <a:moveTo>
                    <a:pt x="6333" y="12918"/>
                  </a:moveTo>
                  <a:lnTo>
                    <a:pt x="6206" y="12961"/>
                  </a:lnTo>
                  <a:lnTo>
                    <a:pt x="6417" y="13425"/>
                  </a:lnTo>
                  <a:lnTo>
                    <a:pt x="6544" y="13383"/>
                  </a:lnTo>
                  <a:lnTo>
                    <a:pt x="6333" y="12918"/>
                  </a:lnTo>
                  <a:close/>
                  <a:moveTo>
                    <a:pt x="6797" y="13847"/>
                  </a:moveTo>
                  <a:lnTo>
                    <a:pt x="6628" y="13889"/>
                  </a:lnTo>
                  <a:lnTo>
                    <a:pt x="6839" y="14354"/>
                  </a:lnTo>
                  <a:lnTo>
                    <a:pt x="7008" y="14311"/>
                  </a:lnTo>
                  <a:lnTo>
                    <a:pt x="6797" y="13847"/>
                  </a:lnTo>
                  <a:close/>
                  <a:moveTo>
                    <a:pt x="7219" y="14734"/>
                  </a:moveTo>
                  <a:lnTo>
                    <a:pt x="7093" y="14818"/>
                  </a:lnTo>
                  <a:lnTo>
                    <a:pt x="7304" y="15282"/>
                  </a:lnTo>
                  <a:lnTo>
                    <a:pt x="7430" y="15198"/>
                  </a:lnTo>
                  <a:lnTo>
                    <a:pt x="7219" y="14734"/>
                  </a:lnTo>
                  <a:close/>
                  <a:moveTo>
                    <a:pt x="7684" y="15662"/>
                  </a:moveTo>
                  <a:lnTo>
                    <a:pt x="7515" y="15747"/>
                  </a:lnTo>
                  <a:lnTo>
                    <a:pt x="7726" y="16211"/>
                  </a:lnTo>
                  <a:lnTo>
                    <a:pt x="7895" y="16127"/>
                  </a:lnTo>
                  <a:lnTo>
                    <a:pt x="7684" y="15662"/>
                  </a:lnTo>
                  <a:close/>
                  <a:moveTo>
                    <a:pt x="8106" y="16591"/>
                  </a:moveTo>
                  <a:lnTo>
                    <a:pt x="7937" y="16675"/>
                  </a:lnTo>
                  <a:lnTo>
                    <a:pt x="8190" y="17140"/>
                  </a:lnTo>
                  <a:lnTo>
                    <a:pt x="8317" y="17055"/>
                  </a:lnTo>
                  <a:lnTo>
                    <a:pt x="8106" y="16591"/>
                  </a:lnTo>
                  <a:close/>
                  <a:moveTo>
                    <a:pt x="8570" y="17520"/>
                  </a:moveTo>
                  <a:lnTo>
                    <a:pt x="8401" y="17604"/>
                  </a:lnTo>
                  <a:lnTo>
                    <a:pt x="8612" y="18069"/>
                  </a:lnTo>
                  <a:lnTo>
                    <a:pt x="8781" y="17984"/>
                  </a:lnTo>
                  <a:lnTo>
                    <a:pt x="8570" y="17520"/>
                  </a:lnTo>
                  <a:close/>
                  <a:moveTo>
                    <a:pt x="8992" y="18448"/>
                  </a:moveTo>
                  <a:lnTo>
                    <a:pt x="8823" y="18491"/>
                  </a:lnTo>
                  <a:lnTo>
                    <a:pt x="9077" y="18955"/>
                  </a:lnTo>
                  <a:lnTo>
                    <a:pt x="9203" y="18913"/>
                  </a:lnTo>
                  <a:lnTo>
                    <a:pt x="8992" y="18448"/>
                  </a:lnTo>
                  <a:close/>
                  <a:moveTo>
                    <a:pt x="9414" y="19377"/>
                  </a:moveTo>
                  <a:lnTo>
                    <a:pt x="9288" y="19419"/>
                  </a:lnTo>
                  <a:lnTo>
                    <a:pt x="9499" y="19884"/>
                  </a:lnTo>
                  <a:lnTo>
                    <a:pt x="9668" y="19842"/>
                  </a:lnTo>
                  <a:lnTo>
                    <a:pt x="9414" y="19377"/>
                  </a:lnTo>
                  <a:close/>
                  <a:moveTo>
                    <a:pt x="9879" y="20264"/>
                  </a:moveTo>
                  <a:lnTo>
                    <a:pt x="9710" y="20348"/>
                  </a:lnTo>
                  <a:lnTo>
                    <a:pt x="9963" y="20812"/>
                  </a:lnTo>
                  <a:lnTo>
                    <a:pt x="10090" y="20728"/>
                  </a:lnTo>
                  <a:lnTo>
                    <a:pt x="9879" y="20264"/>
                  </a:lnTo>
                  <a:close/>
                  <a:moveTo>
                    <a:pt x="10301" y="21192"/>
                  </a:moveTo>
                  <a:lnTo>
                    <a:pt x="10174" y="21277"/>
                  </a:lnTo>
                  <a:lnTo>
                    <a:pt x="10385" y="21741"/>
                  </a:lnTo>
                  <a:lnTo>
                    <a:pt x="10554" y="21657"/>
                  </a:lnTo>
                  <a:lnTo>
                    <a:pt x="10301" y="21192"/>
                  </a:lnTo>
                  <a:close/>
                  <a:moveTo>
                    <a:pt x="10765" y="22121"/>
                  </a:moveTo>
                  <a:lnTo>
                    <a:pt x="10596" y="22206"/>
                  </a:lnTo>
                  <a:lnTo>
                    <a:pt x="10807" y="22670"/>
                  </a:lnTo>
                  <a:lnTo>
                    <a:pt x="10976" y="22585"/>
                  </a:lnTo>
                  <a:lnTo>
                    <a:pt x="10765" y="22121"/>
                  </a:lnTo>
                  <a:close/>
                  <a:moveTo>
                    <a:pt x="11187" y="23050"/>
                  </a:moveTo>
                  <a:lnTo>
                    <a:pt x="11061" y="23134"/>
                  </a:lnTo>
                  <a:lnTo>
                    <a:pt x="11272" y="23599"/>
                  </a:lnTo>
                  <a:lnTo>
                    <a:pt x="11441" y="23514"/>
                  </a:lnTo>
                  <a:lnTo>
                    <a:pt x="11187" y="23050"/>
                  </a:lnTo>
                  <a:close/>
                  <a:moveTo>
                    <a:pt x="11652" y="23979"/>
                  </a:moveTo>
                  <a:lnTo>
                    <a:pt x="11483" y="24021"/>
                  </a:lnTo>
                  <a:lnTo>
                    <a:pt x="11694" y="24485"/>
                  </a:lnTo>
                  <a:lnTo>
                    <a:pt x="11863" y="24443"/>
                  </a:lnTo>
                  <a:lnTo>
                    <a:pt x="11652" y="23979"/>
                  </a:lnTo>
                  <a:close/>
                  <a:moveTo>
                    <a:pt x="12074" y="24907"/>
                  </a:moveTo>
                  <a:lnTo>
                    <a:pt x="11947" y="24949"/>
                  </a:lnTo>
                  <a:lnTo>
                    <a:pt x="12158" y="25414"/>
                  </a:lnTo>
                  <a:lnTo>
                    <a:pt x="12285" y="25329"/>
                  </a:lnTo>
                  <a:lnTo>
                    <a:pt x="12074" y="24907"/>
                  </a:lnTo>
                  <a:close/>
                  <a:moveTo>
                    <a:pt x="12538" y="25794"/>
                  </a:moveTo>
                  <a:lnTo>
                    <a:pt x="12369" y="25878"/>
                  </a:lnTo>
                  <a:lnTo>
                    <a:pt x="12580" y="26343"/>
                  </a:lnTo>
                  <a:lnTo>
                    <a:pt x="12749" y="26258"/>
                  </a:lnTo>
                  <a:lnTo>
                    <a:pt x="12538" y="25794"/>
                  </a:lnTo>
                  <a:close/>
                  <a:moveTo>
                    <a:pt x="12960" y="26722"/>
                  </a:moveTo>
                  <a:lnTo>
                    <a:pt x="12834" y="26807"/>
                  </a:lnTo>
                  <a:lnTo>
                    <a:pt x="13045" y="27271"/>
                  </a:lnTo>
                  <a:lnTo>
                    <a:pt x="13171" y="27187"/>
                  </a:lnTo>
                  <a:lnTo>
                    <a:pt x="12960" y="26722"/>
                  </a:lnTo>
                  <a:close/>
                  <a:moveTo>
                    <a:pt x="13425" y="27651"/>
                  </a:moveTo>
                  <a:lnTo>
                    <a:pt x="13256" y="27736"/>
                  </a:lnTo>
                  <a:lnTo>
                    <a:pt x="13467" y="28200"/>
                  </a:lnTo>
                  <a:lnTo>
                    <a:pt x="13636" y="28116"/>
                  </a:lnTo>
                  <a:lnTo>
                    <a:pt x="13425" y="27651"/>
                  </a:lnTo>
                  <a:close/>
                  <a:moveTo>
                    <a:pt x="13847" y="28580"/>
                  </a:moveTo>
                  <a:lnTo>
                    <a:pt x="13678" y="28664"/>
                  </a:lnTo>
                  <a:lnTo>
                    <a:pt x="13931" y="29129"/>
                  </a:lnTo>
                  <a:lnTo>
                    <a:pt x="14058" y="29044"/>
                  </a:lnTo>
                  <a:lnTo>
                    <a:pt x="13847" y="28580"/>
                  </a:lnTo>
                  <a:close/>
                  <a:moveTo>
                    <a:pt x="14311" y="29509"/>
                  </a:moveTo>
                  <a:lnTo>
                    <a:pt x="14142" y="29551"/>
                  </a:lnTo>
                  <a:lnTo>
                    <a:pt x="14353" y="30015"/>
                  </a:lnTo>
                  <a:lnTo>
                    <a:pt x="14522" y="29973"/>
                  </a:lnTo>
                  <a:lnTo>
                    <a:pt x="14311" y="29509"/>
                  </a:lnTo>
                  <a:close/>
                  <a:moveTo>
                    <a:pt x="14733" y="30437"/>
                  </a:moveTo>
                  <a:lnTo>
                    <a:pt x="14564" y="30480"/>
                  </a:lnTo>
                  <a:lnTo>
                    <a:pt x="14818" y="30944"/>
                  </a:lnTo>
                  <a:lnTo>
                    <a:pt x="14944" y="30859"/>
                  </a:lnTo>
                  <a:lnTo>
                    <a:pt x="14733" y="30437"/>
                  </a:lnTo>
                  <a:close/>
                  <a:moveTo>
                    <a:pt x="15155" y="31324"/>
                  </a:moveTo>
                  <a:lnTo>
                    <a:pt x="15029" y="31408"/>
                  </a:lnTo>
                  <a:lnTo>
                    <a:pt x="15240" y="31873"/>
                  </a:lnTo>
                  <a:lnTo>
                    <a:pt x="15409" y="31788"/>
                  </a:lnTo>
                  <a:lnTo>
                    <a:pt x="15155" y="31324"/>
                  </a:lnTo>
                  <a:close/>
                  <a:moveTo>
                    <a:pt x="15620" y="32253"/>
                  </a:moveTo>
                  <a:lnTo>
                    <a:pt x="15451" y="32337"/>
                  </a:lnTo>
                  <a:lnTo>
                    <a:pt x="15704" y="32801"/>
                  </a:lnTo>
                  <a:lnTo>
                    <a:pt x="15831" y="32717"/>
                  </a:lnTo>
                  <a:lnTo>
                    <a:pt x="15620" y="32253"/>
                  </a:lnTo>
                  <a:close/>
                  <a:moveTo>
                    <a:pt x="16042" y="33181"/>
                  </a:moveTo>
                  <a:lnTo>
                    <a:pt x="15915" y="33266"/>
                  </a:lnTo>
                  <a:lnTo>
                    <a:pt x="16126" y="33730"/>
                  </a:lnTo>
                  <a:lnTo>
                    <a:pt x="16295" y="33646"/>
                  </a:lnTo>
                  <a:lnTo>
                    <a:pt x="16042" y="33181"/>
                  </a:lnTo>
                  <a:close/>
                  <a:moveTo>
                    <a:pt x="16506" y="34110"/>
                  </a:moveTo>
                  <a:lnTo>
                    <a:pt x="16338" y="34194"/>
                  </a:lnTo>
                  <a:lnTo>
                    <a:pt x="16549" y="34659"/>
                  </a:lnTo>
                  <a:lnTo>
                    <a:pt x="16717" y="34574"/>
                  </a:lnTo>
                  <a:lnTo>
                    <a:pt x="16506" y="34110"/>
                  </a:lnTo>
                  <a:close/>
                  <a:moveTo>
                    <a:pt x="16929" y="35039"/>
                  </a:moveTo>
                  <a:lnTo>
                    <a:pt x="16802" y="35081"/>
                  </a:lnTo>
                  <a:lnTo>
                    <a:pt x="17013" y="35545"/>
                  </a:lnTo>
                  <a:lnTo>
                    <a:pt x="17182" y="35503"/>
                  </a:lnTo>
                  <a:lnTo>
                    <a:pt x="16929" y="35039"/>
                  </a:lnTo>
                  <a:close/>
                  <a:moveTo>
                    <a:pt x="17393" y="35967"/>
                  </a:moveTo>
                  <a:lnTo>
                    <a:pt x="17224" y="36010"/>
                  </a:lnTo>
                  <a:lnTo>
                    <a:pt x="17435" y="36474"/>
                  </a:lnTo>
                  <a:lnTo>
                    <a:pt x="17604" y="36390"/>
                  </a:lnTo>
                  <a:lnTo>
                    <a:pt x="17393" y="35967"/>
                  </a:lnTo>
                  <a:close/>
                  <a:moveTo>
                    <a:pt x="17815" y="36854"/>
                  </a:moveTo>
                  <a:lnTo>
                    <a:pt x="17688" y="36938"/>
                  </a:lnTo>
                  <a:lnTo>
                    <a:pt x="17899" y="37403"/>
                  </a:lnTo>
                  <a:lnTo>
                    <a:pt x="18026" y="37318"/>
                  </a:lnTo>
                  <a:lnTo>
                    <a:pt x="17815" y="36854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1"/>
            <p:cNvSpPr/>
            <p:nvPr/>
          </p:nvSpPr>
          <p:spPr>
            <a:xfrm>
              <a:off x="5705950" y="26896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1"/>
            <p:cNvSpPr/>
            <p:nvPr/>
          </p:nvSpPr>
          <p:spPr>
            <a:xfrm>
              <a:off x="5694350" y="2667525"/>
              <a:ext cx="9500" cy="12675"/>
            </a:xfrm>
            <a:custGeom>
              <a:avLst/>
              <a:gdLst/>
              <a:ahLst/>
              <a:cxnLst/>
              <a:rect l="l" t="t" r="r" b="b"/>
              <a:pathLst>
                <a:path w="380" h="507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80" y="423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5683775" y="26443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28" y="1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5672175" y="26210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5661625" y="25978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5650025" y="2574650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53" y="549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5639450" y="25514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1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5627850" y="25292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0" y="43"/>
                  </a:moveTo>
                  <a:lnTo>
                    <a:pt x="254" y="507"/>
                  </a:lnTo>
                  <a:lnTo>
                    <a:pt x="380" y="422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5617300" y="25060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5605675" y="24828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54" y="550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5595125" y="245962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5584575" y="2436400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8" y="465"/>
                  </a:lnTo>
                  <a:lnTo>
                    <a:pt x="127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5572975" y="24131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5562425" y="2391025"/>
              <a:ext cx="8450" cy="12675"/>
            </a:xfrm>
            <a:custGeom>
              <a:avLst/>
              <a:gdLst/>
              <a:ahLst/>
              <a:cxnLst/>
              <a:rect l="l" t="t" r="r" b="b"/>
              <a:pathLst>
                <a:path w="338" h="507" fill="none" extrusionOk="0">
                  <a:moveTo>
                    <a:pt x="0" y="42"/>
                  </a:moveTo>
                  <a:lnTo>
                    <a:pt x="211" y="507"/>
                  </a:lnTo>
                  <a:lnTo>
                    <a:pt x="338" y="422"/>
                  </a:lnTo>
                  <a:lnTo>
                    <a:pt x="127" y="0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5550800" y="23678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5540250" y="23445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1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5528650" y="232137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4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5518100" y="22981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5506475" y="22749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54" y="549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5495925" y="22527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27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5484325" y="22295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0" y="43"/>
                  </a:moveTo>
                  <a:lnTo>
                    <a:pt x="254" y="507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5473775" y="22063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5462150" y="218312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4"/>
                  </a:moveTo>
                  <a:lnTo>
                    <a:pt x="254" y="549"/>
                  </a:lnTo>
                  <a:lnTo>
                    <a:pt x="381" y="464"/>
                  </a:lnTo>
                  <a:lnTo>
                    <a:pt x="170" y="0"/>
                  </a:lnTo>
                  <a:lnTo>
                    <a:pt x="1" y="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5451600" y="215990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5441050" y="21366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5429450" y="211452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0" y="42"/>
                  </a:moveTo>
                  <a:lnTo>
                    <a:pt x="211" y="507"/>
                  </a:lnTo>
                  <a:lnTo>
                    <a:pt x="380" y="464"/>
                  </a:lnTo>
                  <a:lnTo>
                    <a:pt x="169" y="0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5418900" y="2091300"/>
              <a:ext cx="8450" cy="12675"/>
            </a:xfrm>
            <a:custGeom>
              <a:avLst/>
              <a:gdLst/>
              <a:ahLst/>
              <a:cxnLst/>
              <a:rect l="l" t="t" r="r" b="b"/>
              <a:pathLst>
                <a:path w="338" h="507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38" y="465"/>
                  </a:lnTo>
                  <a:lnTo>
                    <a:pt x="127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5407275" y="20680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5396725" y="20448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5385125" y="20216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5374575" y="1998425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5362950" y="19762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54" y="507"/>
                  </a:lnTo>
                  <a:lnTo>
                    <a:pt x="381" y="464"/>
                  </a:lnTo>
                  <a:lnTo>
                    <a:pt x="170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5352400" y="1953050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5340800" y="19298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53" y="549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5330250" y="1906600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5318625" y="1883400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5"/>
                  </a:moveTo>
                  <a:lnTo>
                    <a:pt x="254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5308075" y="18601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5297525" y="1838000"/>
              <a:ext cx="8475" cy="12700"/>
            </a:xfrm>
            <a:custGeom>
              <a:avLst/>
              <a:gdLst/>
              <a:ahLst/>
              <a:cxnLst/>
              <a:rect l="l" t="t" r="r" b="b"/>
              <a:pathLst>
                <a:path w="339" h="508" fill="none" extrusionOk="0">
                  <a:moveTo>
                    <a:pt x="0" y="43"/>
                  </a:moveTo>
                  <a:lnTo>
                    <a:pt x="211" y="508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5285900" y="1814800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5275350" y="17915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9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5263750" y="17683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5722825" y="2725575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extrusionOk="0">
                  <a:moveTo>
                    <a:pt x="127" y="0"/>
                  </a:moveTo>
                  <a:lnTo>
                    <a:pt x="1" y="85"/>
                  </a:lnTo>
                  <a:lnTo>
                    <a:pt x="254" y="633"/>
                  </a:lnTo>
                  <a:lnTo>
                    <a:pt x="423" y="59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5722825" y="2725575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fill="none" extrusionOk="0">
                  <a:moveTo>
                    <a:pt x="1" y="85"/>
                  </a:moveTo>
                  <a:lnTo>
                    <a:pt x="254" y="633"/>
                  </a:lnTo>
                  <a:lnTo>
                    <a:pt x="423" y="59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5712275" y="27213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592" y="0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12" y="211"/>
                  </a:lnTo>
                  <a:lnTo>
                    <a:pt x="127" y="338"/>
                  </a:lnTo>
                  <a:lnTo>
                    <a:pt x="43" y="465"/>
                  </a:lnTo>
                  <a:lnTo>
                    <a:pt x="1" y="591"/>
                  </a:lnTo>
                  <a:lnTo>
                    <a:pt x="1" y="760"/>
                  </a:lnTo>
                  <a:lnTo>
                    <a:pt x="1" y="929"/>
                  </a:lnTo>
                  <a:lnTo>
                    <a:pt x="43" y="1056"/>
                  </a:lnTo>
                  <a:lnTo>
                    <a:pt x="127" y="1182"/>
                  </a:lnTo>
                  <a:lnTo>
                    <a:pt x="212" y="1309"/>
                  </a:lnTo>
                  <a:lnTo>
                    <a:pt x="338" y="1393"/>
                  </a:lnTo>
                  <a:lnTo>
                    <a:pt x="465" y="1478"/>
                  </a:lnTo>
                  <a:lnTo>
                    <a:pt x="592" y="1520"/>
                  </a:lnTo>
                  <a:lnTo>
                    <a:pt x="929" y="1520"/>
                  </a:lnTo>
                  <a:lnTo>
                    <a:pt x="1056" y="1478"/>
                  </a:lnTo>
                  <a:lnTo>
                    <a:pt x="1183" y="1393"/>
                  </a:lnTo>
                  <a:lnTo>
                    <a:pt x="1309" y="1309"/>
                  </a:lnTo>
                  <a:lnTo>
                    <a:pt x="1394" y="1182"/>
                  </a:lnTo>
                  <a:lnTo>
                    <a:pt x="1478" y="1056"/>
                  </a:lnTo>
                  <a:lnTo>
                    <a:pt x="1520" y="929"/>
                  </a:lnTo>
                  <a:lnTo>
                    <a:pt x="1520" y="760"/>
                  </a:lnTo>
                  <a:lnTo>
                    <a:pt x="1520" y="591"/>
                  </a:lnTo>
                  <a:lnTo>
                    <a:pt x="1478" y="465"/>
                  </a:lnTo>
                  <a:lnTo>
                    <a:pt x="1394" y="338"/>
                  </a:lnTo>
                  <a:lnTo>
                    <a:pt x="1309" y="211"/>
                  </a:lnTo>
                  <a:lnTo>
                    <a:pt x="1183" y="127"/>
                  </a:lnTo>
                  <a:lnTo>
                    <a:pt x="1056" y="43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4604150" y="1085550"/>
              <a:ext cx="1283350" cy="1283325"/>
            </a:xfrm>
            <a:custGeom>
              <a:avLst/>
              <a:gdLst/>
              <a:ahLst/>
              <a:cxnLst/>
              <a:rect l="l" t="t" r="r" b="b"/>
              <a:pathLst>
                <a:path w="51334" h="51333" extrusionOk="0">
                  <a:moveTo>
                    <a:pt x="25667" y="0"/>
                  </a:moveTo>
                  <a:lnTo>
                    <a:pt x="24443" y="42"/>
                  </a:lnTo>
                  <a:lnTo>
                    <a:pt x="23218" y="127"/>
                  </a:lnTo>
                  <a:lnTo>
                    <a:pt x="21994" y="253"/>
                  </a:lnTo>
                  <a:lnTo>
                    <a:pt x="20770" y="465"/>
                  </a:lnTo>
                  <a:lnTo>
                    <a:pt x="19546" y="718"/>
                  </a:lnTo>
                  <a:lnTo>
                    <a:pt x="18364" y="1056"/>
                  </a:lnTo>
                  <a:lnTo>
                    <a:pt x="17182" y="1435"/>
                  </a:lnTo>
                  <a:lnTo>
                    <a:pt x="16000" y="1900"/>
                  </a:lnTo>
                  <a:lnTo>
                    <a:pt x="14860" y="2364"/>
                  </a:lnTo>
                  <a:lnTo>
                    <a:pt x="13720" y="2955"/>
                  </a:lnTo>
                  <a:lnTo>
                    <a:pt x="12623" y="3546"/>
                  </a:lnTo>
                  <a:lnTo>
                    <a:pt x="11525" y="4222"/>
                  </a:lnTo>
                  <a:lnTo>
                    <a:pt x="10470" y="4981"/>
                  </a:lnTo>
                  <a:lnTo>
                    <a:pt x="9456" y="5741"/>
                  </a:lnTo>
                  <a:lnTo>
                    <a:pt x="8486" y="6628"/>
                  </a:lnTo>
                  <a:lnTo>
                    <a:pt x="7515" y="7514"/>
                  </a:lnTo>
                  <a:lnTo>
                    <a:pt x="6586" y="8485"/>
                  </a:lnTo>
                  <a:lnTo>
                    <a:pt x="5742" y="9456"/>
                  </a:lnTo>
                  <a:lnTo>
                    <a:pt x="4940" y="10512"/>
                  </a:lnTo>
                  <a:lnTo>
                    <a:pt x="4222" y="11525"/>
                  </a:lnTo>
                  <a:lnTo>
                    <a:pt x="3546" y="12622"/>
                  </a:lnTo>
                  <a:lnTo>
                    <a:pt x="2913" y="13720"/>
                  </a:lnTo>
                  <a:lnTo>
                    <a:pt x="2364" y="14860"/>
                  </a:lnTo>
                  <a:lnTo>
                    <a:pt x="1858" y="15999"/>
                  </a:lnTo>
                  <a:lnTo>
                    <a:pt x="1436" y="17181"/>
                  </a:lnTo>
                  <a:lnTo>
                    <a:pt x="1056" y="18363"/>
                  </a:lnTo>
                  <a:lnTo>
                    <a:pt x="718" y="19545"/>
                  </a:lnTo>
                  <a:lnTo>
                    <a:pt x="465" y="20770"/>
                  </a:lnTo>
                  <a:lnTo>
                    <a:pt x="254" y="21994"/>
                  </a:lnTo>
                  <a:lnTo>
                    <a:pt x="127" y="23218"/>
                  </a:lnTo>
                  <a:lnTo>
                    <a:pt x="43" y="24442"/>
                  </a:lnTo>
                  <a:lnTo>
                    <a:pt x="0" y="25666"/>
                  </a:lnTo>
                  <a:lnTo>
                    <a:pt x="43" y="26891"/>
                  </a:lnTo>
                  <a:lnTo>
                    <a:pt x="127" y="28115"/>
                  </a:lnTo>
                  <a:lnTo>
                    <a:pt x="254" y="29339"/>
                  </a:lnTo>
                  <a:lnTo>
                    <a:pt x="465" y="30563"/>
                  </a:lnTo>
                  <a:lnTo>
                    <a:pt x="718" y="31788"/>
                  </a:lnTo>
                  <a:lnTo>
                    <a:pt x="1056" y="32970"/>
                  </a:lnTo>
                  <a:lnTo>
                    <a:pt x="1436" y="34152"/>
                  </a:lnTo>
                  <a:lnTo>
                    <a:pt x="1858" y="35334"/>
                  </a:lnTo>
                  <a:lnTo>
                    <a:pt x="2364" y="36473"/>
                  </a:lnTo>
                  <a:lnTo>
                    <a:pt x="2913" y="37613"/>
                  </a:lnTo>
                  <a:lnTo>
                    <a:pt x="3546" y="38711"/>
                  </a:lnTo>
                  <a:lnTo>
                    <a:pt x="4222" y="39808"/>
                  </a:lnTo>
                  <a:lnTo>
                    <a:pt x="4940" y="40821"/>
                  </a:lnTo>
                  <a:lnTo>
                    <a:pt x="5742" y="41877"/>
                  </a:lnTo>
                  <a:lnTo>
                    <a:pt x="6586" y="42848"/>
                  </a:lnTo>
                  <a:lnTo>
                    <a:pt x="7515" y="43819"/>
                  </a:lnTo>
                  <a:lnTo>
                    <a:pt x="8486" y="44705"/>
                  </a:lnTo>
                  <a:lnTo>
                    <a:pt x="9456" y="45592"/>
                  </a:lnTo>
                  <a:lnTo>
                    <a:pt x="10470" y="46351"/>
                  </a:lnTo>
                  <a:lnTo>
                    <a:pt x="11525" y="47111"/>
                  </a:lnTo>
                  <a:lnTo>
                    <a:pt x="12623" y="47787"/>
                  </a:lnTo>
                  <a:lnTo>
                    <a:pt x="13720" y="48378"/>
                  </a:lnTo>
                  <a:lnTo>
                    <a:pt x="14860" y="48969"/>
                  </a:lnTo>
                  <a:lnTo>
                    <a:pt x="16000" y="49433"/>
                  </a:lnTo>
                  <a:lnTo>
                    <a:pt x="17182" y="49897"/>
                  </a:lnTo>
                  <a:lnTo>
                    <a:pt x="18364" y="50277"/>
                  </a:lnTo>
                  <a:lnTo>
                    <a:pt x="19546" y="50615"/>
                  </a:lnTo>
                  <a:lnTo>
                    <a:pt x="20770" y="50868"/>
                  </a:lnTo>
                  <a:lnTo>
                    <a:pt x="21994" y="51079"/>
                  </a:lnTo>
                  <a:lnTo>
                    <a:pt x="23218" y="51206"/>
                  </a:lnTo>
                  <a:lnTo>
                    <a:pt x="24443" y="51291"/>
                  </a:lnTo>
                  <a:lnTo>
                    <a:pt x="25667" y="51333"/>
                  </a:lnTo>
                  <a:lnTo>
                    <a:pt x="26891" y="51291"/>
                  </a:lnTo>
                  <a:lnTo>
                    <a:pt x="28115" y="51206"/>
                  </a:lnTo>
                  <a:lnTo>
                    <a:pt x="29340" y="51079"/>
                  </a:lnTo>
                  <a:lnTo>
                    <a:pt x="30564" y="50868"/>
                  </a:lnTo>
                  <a:lnTo>
                    <a:pt x="31788" y="50615"/>
                  </a:lnTo>
                  <a:lnTo>
                    <a:pt x="32970" y="50277"/>
                  </a:lnTo>
                  <a:lnTo>
                    <a:pt x="34152" y="49897"/>
                  </a:lnTo>
                  <a:lnTo>
                    <a:pt x="35334" y="49433"/>
                  </a:lnTo>
                  <a:lnTo>
                    <a:pt x="36474" y="48969"/>
                  </a:lnTo>
                  <a:lnTo>
                    <a:pt x="37614" y="48378"/>
                  </a:lnTo>
                  <a:lnTo>
                    <a:pt x="38711" y="47787"/>
                  </a:lnTo>
                  <a:lnTo>
                    <a:pt x="39766" y="47111"/>
                  </a:lnTo>
                  <a:lnTo>
                    <a:pt x="40822" y="46351"/>
                  </a:lnTo>
                  <a:lnTo>
                    <a:pt x="41877" y="45592"/>
                  </a:lnTo>
                  <a:lnTo>
                    <a:pt x="42848" y="44705"/>
                  </a:lnTo>
                  <a:lnTo>
                    <a:pt x="43819" y="43819"/>
                  </a:lnTo>
                  <a:lnTo>
                    <a:pt x="44706" y="42848"/>
                  </a:lnTo>
                  <a:lnTo>
                    <a:pt x="45592" y="41877"/>
                  </a:lnTo>
                  <a:lnTo>
                    <a:pt x="46352" y="40821"/>
                  </a:lnTo>
                  <a:lnTo>
                    <a:pt x="47112" y="39808"/>
                  </a:lnTo>
                  <a:lnTo>
                    <a:pt x="47787" y="38711"/>
                  </a:lnTo>
                  <a:lnTo>
                    <a:pt x="48378" y="37613"/>
                  </a:lnTo>
                  <a:lnTo>
                    <a:pt x="48969" y="36473"/>
                  </a:lnTo>
                  <a:lnTo>
                    <a:pt x="49434" y="35334"/>
                  </a:lnTo>
                  <a:lnTo>
                    <a:pt x="49898" y="34152"/>
                  </a:lnTo>
                  <a:lnTo>
                    <a:pt x="50278" y="32970"/>
                  </a:lnTo>
                  <a:lnTo>
                    <a:pt x="50616" y="31788"/>
                  </a:lnTo>
                  <a:lnTo>
                    <a:pt x="50869" y="30563"/>
                  </a:lnTo>
                  <a:lnTo>
                    <a:pt x="51080" y="29339"/>
                  </a:lnTo>
                  <a:lnTo>
                    <a:pt x="51207" y="28115"/>
                  </a:lnTo>
                  <a:lnTo>
                    <a:pt x="51291" y="26891"/>
                  </a:lnTo>
                  <a:lnTo>
                    <a:pt x="51333" y="25666"/>
                  </a:lnTo>
                  <a:lnTo>
                    <a:pt x="51291" y="24442"/>
                  </a:lnTo>
                  <a:lnTo>
                    <a:pt x="51207" y="23218"/>
                  </a:lnTo>
                  <a:lnTo>
                    <a:pt x="51080" y="21994"/>
                  </a:lnTo>
                  <a:lnTo>
                    <a:pt x="50869" y="20770"/>
                  </a:lnTo>
                  <a:lnTo>
                    <a:pt x="50616" y="19545"/>
                  </a:lnTo>
                  <a:lnTo>
                    <a:pt x="50278" y="18363"/>
                  </a:lnTo>
                  <a:lnTo>
                    <a:pt x="49898" y="17181"/>
                  </a:lnTo>
                  <a:lnTo>
                    <a:pt x="49434" y="15999"/>
                  </a:lnTo>
                  <a:lnTo>
                    <a:pt x="48969" y="14860"/>
                  </a:lnTo>
                  <a:lnTo>
                    <a:pt x="48378" y="13720"/>
                  </a:lnTo>
                  <a:lnTo>
                    <a:pt x="47787" y="12622"/>
                  </a:lnTo>
                  <a:lnTo>
                    <a:pt x="47112" y="11525"/>
                  </a:lnTo>
                  <a:lnTo>
                    <a:pt x="46352" y="10512"/>
                  </a:lnTo>
                  <a:lnTo>
                    <a:pt x="45592" y="9456"/>
                  </a:lnTo>
                  <a:lnTo>
                    <a:pt x="44706" y="8485"/>
                  </a:lnTo>
                  <a:lnTo>
                    <a:pt x="43819" y="7514"/>
                  </a:lnTo>
                  <a:lnTo>
                    <a:pt x="42848" y="6628"/>
                  </a:lnTo>
                  <a:lnTo>
                    <a:pt x="41877" y="5741"/>
                  </a:lnTo>
                  <a:lnTo>
                    <a:pt x="40822" y="4981"/>
                  </a:lnTo>
                  <a:lnTo>
                    <a:pt x="39766" y="4222"/>
                  </a:lnTo>
                  <a:lnTo>
                    <a:pt x="38711" y="3546"/>
                  </a:lnTo>
                  <a:lnTo>
                    <a:pt x="37614" y="2955"/>
                  </a:lnTo>
                  <a:lnTo>
                    <a:pt x="36474" y="2364"/>
                  </a:lnTo>
                  <a:lnTo>
                    <a:pt x="35334" y="1900"/>
                  </a:lnTo>
                  <a:lnTo>
                    <a:pt x="34152" y="1435"/>
                  </a:lnTo>
                  <a:lnTo>
                    <a:pt x="32970" y="1056"/>
                  </a:lnTo>
                  <a:lnTo>
                    <a:pt x="31788" y="718"/>
                  </a:lnTo>
                  <a:lnTo>
                    <a:pt x="30564" y="465"/>
                  </a:lnTo>
                  <a:lnTo>
                    <a:pt x="29340" y="253"/>
                  </a:lnTo>
                  <a:lnTo>
                    <a:pt x="28115" y="127"/>
                  </a:lnTo>
                  <a:lnTo>
                    <a:pt x="26891" y="42"/>
                  </a:lnTo>
                  <a:lnTo>
                    <a:pt x="2566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4604150" y="1085550"/>
              <a:ext cx="1283350" cy="1283325"/>
            </a:xfrm>
            <a:custGeom>
              <a:avLst/>
              <a:gdLst/>
              <a:ahLst/>
              <a:cxnLst/>
              <a:rect l="l" t="t" r="r" b="b"/>
              <a:pathLst>
                <a:path w="51334" h="51333" fill="none" extrusionOk="0">
                  <a:moveTo>
                    <a:pt x="7515" y="7514"/>
                  </a:moveTo>
                  <a:lnTo>
                    <a:pt x="7515" y="7514"/>
                  </a:lnTo>
                  <a:lnTo>
                    <a:pt x="8486" y="6628"/>
                  </a:lnTo>
                  <a:lnTo>
                    <a:pt x="9456" y="5741"/>
                  </a:lnTo>
                  <a:lnTo>
                    <a:pt x="10470" y="4981"/>
                  </a:lnTo>
                  <a:lnTo>
                    <a:pt x="11525" y="4222"/>
                  </a:lnTo>
                  <a:lnTo>
                    <a:pt x="12623" y="3546"/>
                  </a:lnTo>
                  <a:lnTo>
                    <a:pt x="13720" y="2955"/>
                  </a:lnTo>
                  <a:lnTo>
                    <a:pt x="14860" y="2364"/>
                  </a:lnTo>
                  <a:lnTo>
                    <a:pt x="16000" y="1900"/>
                  </a:lnTo>
                  <a:lnTo>
                    <a:pt x="17182" y="1435"/>
                  </a:lnTo>
                  <a:lnTo>
                    <a:pt x="18364" y="1056"/>
                  </a:lnTo>
                  <a:lnTo>
                    <a:pt x="19546" y="718"/>
                  </a:lnTo>
                  <a:lnTo>
                    <a:pt x="20770" y="465"/>
                  </a:lnTo>
                  <a:lnTo>
                    <a:pt x="21994" y="253"/>
                  </a:lnTo>
                  <a:lnTo>
                    <a:pt x="23218" y="127"/>
                  </a:lnTo>
                  <a:lnTo>
                    <a:pt x="24443" y="42"/>
                  </a:lnTo>
                  <a:lnTo>
                    <a:pt x="25667" y="0"/>
                  </a:lnTo>
                  <a:lnTo>
                    <a:pt x="26891" y="42"/>
                  </a:lnTo>
                  <a:lnTo>
                    <a:pt x="28115" y="127"/>
                  </a:lnTo>
                  <a:lnTo>
                    <a:pt x="29340" y="253"/>
                  </a:lnTo>
                  <a:lnTo>
                    <a:pt x="30564" y="465"/>
                  </a:lnTo>
                  <a:lnTo>
                    <a:pt x="31788" y="718"/>
                  </a:lnTo>
                  <a:lnTo>
                    <a:pt x="32970" y="1056"/>
                  </a:lnTo>
                  <a:lnTo>
                    <a:pt x="34152" y="1435"/>
                  </a:lnTo>
                  <a:lnTo>
                    <a:pt x="35334" y="1900"/>
                  </a:lnTo>
                  <a:lnTo>
                    <a:pt x="36474" y="2364"/>
                  </a:lnTo>
                  <a:lnTo>
                    <a:pt x="37614" y="2955"/>
                  </a:lnTo>
                  <a:lnTo>
                    <a:pt x="38711" y="3546"/>
                  </a:lnTo>
                  <a:lnTo>
                    <a:pt x="39766" y="4222"/>
                  </a:lnTo>
                  <a:lnTo>
                    <a:pt x="40822" y="4981"/>
                  </a:lnTo>
                  <a:lnTo>
                    <a:pt x="41877" y="5741"/>
                  </a:lnTo>
                  <a:lnTo>
                    <a:pt x="42848" y="6628"/>
                  </a:lnTo>
                  <a:lnTo>
                    <a:pt x="43819" y="7514"/>
                  </a:lnTo>
                  <a:lnTo>
                    <a:pt x="43819" y="7514"/>
                  </a:lnTo>
                  <a:lnTo>
                    <a:pt x="44706" y="8485"/>
                  </a:lnTo>
                  <a:lnTo>
                    <a:pt x="45592" y="9456"/>
                  </a:lnTo>
                  <a:lnTo>
                    <a:pt x="46352" y="10512"/>
                  </a:lnTo>
                  <a:lnTo>
                    <a:pt x="47112" y="11525"/>
                  </a:lnTo>
                  <a:lnTo>
                    <a:pt x="47787" y="12622"/>
                  </a:lnTo>
                  <a:lnTo>
                    <a:pt x="48378" y="13720"/>
                  </a:lnTo>
                  <a:lnTo>
                    <a:pt x="48969" y="14860"/>
                  </a:lnTo>
                  <a:lnTo>
                    <a:pt x="49434" y="15999"/>
                  </a:lnTo>
                  <a:lnTo>
                    <a:pt x="49898" y="17181"/>
                  </a:lnTo>
                  <a:lnTo>
                    <a:pt x="50278" y="18363"/>
                  </a:lnTo>
                  <a:lnTo>
                    <a:pt x="50616" y="19545"/>
                  </a:lnTo>
                  <a:lnTo>
                    <a:pt x="50869" y="20770"/>
                  </a:lnTo>
                  <a:lnTo>
                    <a:pt x="51080" y="21994"/>
                  </a:lnTo>
                  <a:lnTo>
                    <a:pt x="51207" y="23218"/>
                  </a:lnTo>
                  <a:lnTo>
                    <a:pt x="51291" y="24442"/>
                  </a:lnTo>
                  <a:lnTo>
                    <a:pt x="51333" y="25666"/>
                  </a:lnTo>
                  <a:lnTo>
                    <a:pt x="51291" y="26891"/>
                  </a:lnTo>
                  <a:lnTo>
                    <a:pt x="51207" y="28115"/>
                  </a:lnTo>
                  <a:lnTo>
                    <a:pt x="51080" y="29339"/>
                  </a:lnTo>
                  <a:lnTo>
                    <a:pt x="50869" y="30563"/>
                  </a:lnTo>
                  <a:lnTo>
                    <a:pt x="50616" y="31788"/>
                  </a:lnTo>
                  <a:lnTo>
                    <a:pt x="50278" y="32970"/>
                  </a:lnTo>
                  <a:lnTo>
                    <a:pt x="49898" y="34152"/>
                  </a:lnTo>
                  <a:lnTo>
                    <a:pt x="49434" y="35334"/>
                  </a:lnTo>
                  <a:lnTo>
                    <a:pt x="48969" y="36473"/>
                  </a:lnTo>
                  <a:lnTo>
                    <a:pt x="48378" y="37613"/>
                  </a:lnTo>
                  <a:lnTo>
                    <a:pt x="47787" y="38711"/>
                  </a:lnTo>
                  <a:lnTo>
                    <a:pt x="47112" y="39808"/>
                  </a:lnTo>
                  <a:lnTo>
                    <a:pt x="46352" y="40821"/>
                  </a:lnTo>
                  <a:lnTo>
                    <a:pt x="45592" y="41877"/>
                  </a:lnTo>
                  <a:lnTo>
                    <a:pt x="44706" y="42848"/>
                  </a:lnTo>
                  <a:lnTo>
                    <a:pt x="43819" y="43819"/>
                  </a:lnTo>
                  <a:lnTo>
                    <a:pt x="43819" y="43819"/>
                  </a:lnTo>
                  <a:lnTo>
                    <a:pt x="42848" y="44705"/>
                  </a:lnTo>
                  <a:lnTo>
                    <a:pt x="41877" y="45592"/>
                  </a:lnTo>
                  <a:lnTo>
                    <a:pt x="40822" y="46351"/>
                  </a:lnTo>
                  <a:lnTo>
                    <a:pt x="39766" y="47111"/>
                  </a:lnTo>
                  <a:lnTo>
                    <a:pt x="38711" y="47787"/>
                  </a:lnTo>
                  <a:lnTo>
                    <a:pt x="37614" y="48378"/>
                  </a:lnTo>
                  <a:lnTo>
                    <a:pt x="36474" y="48969"/>
                  </a:lnTo>
                  <a:lnTo>
                    <a:pt x="35334" y="49433"/>
                  </a:lnTo>
                  <a:lnTo>
                    <a:pt x="34152" y="49897"/>
                  </a:lnTo>
                  <a:lnTo>
                    <a:pt x="32970" y="50277"/>
                  </a:lnTo>
                  <a:lnTo>
                    <a:pt x="31788" y="50615"/>
                  </a:lnTo>
                  <a:lnTo>
                    <a:pt x="30564" y="50868"/>
                  </a:lnTo>
                  <a:lnTo>
                    <a:pt x="29340" y="51079"/>
                  </a:lnTo>
                  <a:lnTo>
                    <a:pt x="28115" y="51206"/>
                  </a:lnTo>
                  <a:lnTo>
                    <a:pt x="26891" y="51291"/>
                  </a:lnTo>
                  <a:lnTo>
                    <a:pt x="25667" y="51333"/>
                  </a:lnTo>
                  <a:lnTo>
                    <a:pt x="24443" y="51291"/>
                  </a:lnTo>
                  <a:lnTo>
                    <a:pt x="23218" y="51206"/>
                  </a:lnTo>
                  <a:lnTo>
                    <a:pt x="21994" y="51079"/>
                  </a:lnTo>
                  <a:lnTo>
                    <a:pt x="20770" y="50868"/>
                  </a:lnTo>
                  <a:lnTo>
                    <a:pt x="19546" y="50615"/>
                  </a:lnTo>
                  <a:lnTo>
                    <a:pt x="18364" y="50277"/>
                  </a:lnTo>
                  <a:lnTo>
                    <a:pt x="17182" y="49897"/>
                  </a:lnTo>
                  <a:lnTo>
                    <a:pt x="16000" y="49433"/>
                  </a:lnTo>
                  <a:lnTo>
                    <a:pt x="14860" y="48969"/>
                  </a:lnTo>
                  <a:lnTo>
                    <a:pt x="13720" y="48378"/>
                  </a:lnTo>
                  <a:lnTo>
                    <a:pt x="12623" y="47787"/>
                  </a:lnTo>
                  <a:lnTo>
                    <a:pt x="11525" y="47111"/>
                  </a:lnTo>
                  <a:lnTo>
                    <a:pt x="10470" y="46351"/>
                  </a:lnTo>
                  <a:lnTo>
                    <a:pt x="9456" y="45592"/>
                  </a:lnTo>
                  <a:lnTo>
                    <a:pt x="8486" y="44705"/>
                  </a:lnTo>
                  <a:lnTo>
                    <a:pt x="7515" y="43819"/>
                  </a:lnTo>
                  <a:lnTo>
                    <a:pt x="7515" y="43819"/>
                  </a:lnTo>
                  <a:lnTo>
                    <a:pt x="6586" y="42848"/>
                  </a:lnTo>
                  <a:lnTo>
                    <a:pt x="5742" y="41877"/>
                  </a:lnTo>
                  <a:lnTo>
                    <a:pt x="4940" y="40821"/>
                  </a:lnTo>
                  <a:lnTo>
                    <a:pt x="4222" y="39808"/>
                  </a:lnTo>
                  <a:lnTo>
                    <a:pt x="3546" y="38711"/>
                  </a:lnTo>
                  <a:lnTo>
                    <a:pt x="2913" y="37613"/>
                  </a:lnTo>
                  <a:lnTo>
                    <a:pt x="2364" y="36473"/>
                  </a:lnTo>
                  <a:lnTo>
                    <a:pt x="1858" y="35334"/>
                  </a:lnTo>
                  <a:lnTo>
                    <a:pt x="1436" y="34152"/>
                  </a:lnTo>
                  <a:lnTo>
                    <a:pt x="1056" y="32970"/>
                  </a:lnTo>
                  <a:lnTo>
                    <a:pt x="718" y="31788"/>
                  </a:lnTo>
                  <a:lnTo>
                    <a:pt x="465" y="30563"/>
                  </a:lnTo>
                  <a:lnTo>
                    <a:pt x="254" y="29339"/>
                  </a:lnTo>
                  <a:lnTo>
                    <a:pt x="127" y="28115"/>
                  </a:lnTo>
                  <a:lnTo>
                    <a:pt x="43" y="26891"/>
                  </a:lnTo>
                  <a:lnTo>
                    <a:pt x="0" y="25666"/>
                  </a:lnTo>
                  <a:lnTo>
                    <a:pt x="43" y="24442"/>
                  </a:lnTo>
                  <a:lnTo>
                    <a:pt x="127" y="23218"/>
                  </a:lnTo>
                  <a:lnTo>
                    <a:pt x="254" y="21994"/>
                  </a:lnTo>
                  <a:lnTo>
                    <a:pt x="465" y="20770"/>
                  </a:lnTo>
                  <a:lnTo>
                    <a:pt x="718" y="19545"/>
                  </a:lnTo>
                  <a:lnTo>
                    <a:pt x="1056" y="18363"/>
                  </a:lnTo>
                  <a:lnTo>
                    <a:pt x="1436" y="17181"/>
                  </a:lnTo>
                  <a:lnTo>
                    <a:pt x="1858" y="15999"/>
                  </a:lnTo>
                  <a:lnTo>
                    <a:pt x="2364" y="14860"/>
                  </a:lnTo>
                  <a:lnTo>
                    <a:pt x="2913" y="13720"/>
                  </a:lnTo>
                  <a:lnTo>
                    <a:pt x="3546" y="12622"/>
                  </a:lnTo>
                  <a:lnTo>
                    <a:pt x="4222" y="11525"/>
                  </a:lnTo>
                  <a:lnTo>
                    <a:pt x="4940" y="10512"/>
                  </a:lnTo>
                  <a:lnTo>
                    <a:pt x="5742" y="9456"/>
                  </a:lnTo>
                  <a:lnTo>
                    <a:pt x="6586" y="8485"/>
                  </a:lnTo>
                  <a:lnTo>
                    <a:pt x="7515" y="75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4642150" y="1124600"/>
              <a:ext cx="1205250" cy="1205225"/>
            </a:xfrm>
            <a:custGeom>
              <a:avLst/>
              <a:gdLst/>
              <a:ahLst/>
              <a:cxnLst/>
              <a:rect l="l" t="t" r="r" b="b"/>
              <a:pathLst>
                <a:path w="48210" h="48209" extrusionOk="0">
                  <a:moveTo>
                    <a:pt x="24147" y="0"/>
                  </a:moveTo>
                  <a:lnTo>
                    <a:pt x="25329" y="42"/>
                  </a:lnTo>
                  <a:lnTo>
                    <a:pt x="26511" y="127"/>
                  </a:lnTo>
                  <a:lnTo>
                    <a:pt x="27499" y="236"/>
                  </a:lnTo>
                  <a:lnTo>
                    <a:pt x="26511" y="85"/>
                  </a:lnTo>
                  <a:lnTo>
                    <a:pt x="25287" y="0"/>
                  </a:lnTo>
                  <a:close/>
                  <a:moveTo>
                    <a:pt x="27499" y="236"/>
                  </a:moveTo>
                  <a:lnTo>
                    <a:pt x="27608" y="253"/>
                  </a:lnTo>
                  <a:lnTo>
                    <a:pt x="27858" y="292"/>
                  </a:lnTo>
                  <a:lnTo>
                    <a:pt x="27858" y="292"/>
                  </a:lnTo>
                  <a:lnTo>
                    <a:pt x="27651" y="253"/>
                  </a:lnTo>
                  <a:lnTo>
                    <a:pt x="27499" y="236"/>
                  </a:lnTo>
                  <a:close/>
                  <a:moveTo>
                    <a:pt x="27858" y="292"/>
                  </a:moveTo>
                  <a:lnTo>
                    <a:pt x="28790" y="464"/>
                  </a:lnTo>
                  <a:lnTo>
                    <a:pt x="29877" y="666"/>
                  </a:lnTo>
                  <a:lnTo>
                    <a:pt x="29761" y="633"/>
                  </a:lnTo>
                  <a:lnTo>
                    <a:pt x="28706" y="422"/>
                  </a:lnTo>
                  <a:lnTo>
                    <a:pt x="27858" y="292"/>
                  </a:lnTo>
                  <a:close/>
                  <a:moveTo>
                    <a:pt x="29877" y="666"/>
                  </a:moveTo>
                  <a:lnTo>
                    <a:pt x="30113" y="732"/>
                  </a:lnTo>
                  <a:lnTo>
                    <a:pt x="29930" y="676"/>
                  </a:lnTo>
                  <a:lnTo>
                    <a:pt x="29877" y="666"/>
                  </a:lnTo>
                  <a:close/>
                  <a:moveTo>
                    <a:pt x="30113" y="732"/>
                  </a:moveTo>
                  <a:lnTo>
                    <a:pt x="31028" y="1013"/>
                  </a:lnTo>
                  <a:lnTo>
                    <a:pt x="32083" y="1351"/>
                  </a:lnTo>
                  <a:lnTo>
                    <a:pt x="32981" y="1662"/>
                  </a:lnTo>
                  <a:lnTo>
                    <a:pt x="32981" y="1662"/>
                  </a:lnTo>
                  <a:lnTo>
                    <a:pt x="32843" y="1604"/>
                  </a:lnTo>
                  <a:lnTo>
                    <a:pt x="31872" y="1224"/>
                  </a:lnTo>
                  <a:lnTo>
                    <a:pt x="30817" y="929"/>
                  </a:lnTo>
                  <a:lnTo>
                    <a:pt x="30113" y="732"/>
                  </a:lnTo>
                  <a:close/>
                  <a:moveTo>
                    <a:pt x="32981" y="1662"/>
                  </a:moveTo>
                  <a:lnTo>
                    <a:pt x="33518" y="1886"/>
                  </a:lnTo>
                  <a:lnTo>
                    <a:pt x="33518" y="1886"/>
                  </a:lnTo>
                  <a:lnTo>
                    <a:pt x="33181" y="1731"/>
                  </a:lnTo>
                  <a:lnTo>
                    <a:pt x="32981" y="1662"/>
                  </a:lnTo>
                  <a:close/>
                  <a:moveTo>
                    <a:pt x="33518" y="1886"/>
                  </a:moveTo>
                  <a:lnTo>
                    <a:pt x="34194" y="2195"/>
                  </a:lnTo>
                  <a:lnTo>
                    <a:pt x="35207" y="2660"/>
                  </a:lnTo>
                  <a:lnTo>
                    <a:pt x="36178" y="3208"/>
                  </a:lnTo>
                  <a:lnTo>
                    <a:pt x="37149" y="3799"/>
                  </a:lnTo>
                  <a:lnTo>
                    <a:pt x="37149" y="3799"/>
                  </a:lnTo>
                  <a:lnTo>
                    <a:pt x="36642" y="3462"/>
                  </a:lnTo>
                  <a:lnTo>
                    <a:pt x="35756" y="2955"/>
                  </a:lnTo>
                  <a:lnTo>
                    <a:pt x="34827" y="2449"/>
                  </a:lnTo>
                  <a:lnTo>
                    <a:pt x="33856" y="2026"/>
                  </a:lnTo>
                  <a:lnTo>
                    <a:pt x="33518" y="1886"/>
                  </a:lnTo>
                  <a:close/>
                  <a:moveTo>
                    <a:pt x="37149" y="3799"/>
                  </a:moveTo>
                  <a:lnTo>
                    <a:pt x="38035" y="4433"/>
                  </a:lnTo>
                  <a:lnTo>
                    <a:pt x="38655" y="4855"/>
                  </a:lnTo>
                  <a:lnTo>
                    <a:pt x="38655" y="4855"/>
                  </a:lnTo>
                  <a:lnTo>
                    <a:pt x="38373" y="4644"/>
                  </a:lnTo>
                  <a:lnTo>
                    <a:pt x="37529" y="4053"/>
                  </a:lnTo>
                  <a:lnTo>
                    <a:pt x="37149" y="3799"/>
                  </a:lnTo>
                  <a:close/>
                  <a:moveTo>
                    <a:pt x="38655" y="4855"/>
                  </a:moveTo>
                  <a:lnTo>
                    <a:pt x="39175" y="5245"/>
                  </a:lnTo>
                  <a:lnTo>
                    <a:pt x="38964" y="5066"/>
                  </a:lnTo>
                  <a:lnTo>
                    <a:pt x="38655" y="4855"/>
                  </a:lnTo>
                  <a:close/>
                  <a:moveTo>
                    <a:pt x="39175" y="5245"/>
                  </a:moveTo>
                  <a:lnTo>
                    <a:pt x="39808" y="5783"/>
                  </a:lnTo>
                  <a:lnTo>
                    <a:pt x="40131" y="6058"/>
                  </a:lnTo>
                  <a:lnTo>
                    <a:pt x="40019" y="5952"/>
                  </a:lnTo>
                  <a:lnTo>
                    <a:pt x="39217" y="5277"/>
                  </a:lnTo>
                  <a:lnTo>
                    <a:pt x="39175" y="5245"/>
                  </a:lnTo>
                  <a:close/>
                  <a:moveTo>
                    <a:pt x="40131" y="6058"/>
                  </a:moveTo>
                  <a:lnTo>
                    <a:pt x="40779" y="6670"/>
                  </a:lnTo>
                  <a:lnTo>
                    <a:pt x="41096" y="6969"/>
                  </a:lnTo>
                  <a:lnTo>
                    <a:pt x="40653" y="6501"/>
                  </a:lnTo>
                  <a:lnTo>
                    <a:pt x="40131" y="6058"/>
                  </a:lnTo>
                  <a:close/>
                  <a:moveTo>
                    <a:pt x="41096" y="6969"/>
                  </a:moveTo>
                  <a:lnTo>
                    <a:pt x="41413" y="7303"/>
                  </a:lnTo>
                  <a:lnTo>
                    <a:pt x="42172" y="8105"/>
                  </a:lnTo>
                  <a:lnTo>
                    <a:pt x="42890" y="8950"/>
                  </a:lnTo>
                  <a:lnTo>
                    <a:pt x="42215" y="8147"/>
                  </a:lnTo>
                  <a:lnTo>
                    <a:pt x="41539" y="7388"/>
                  </a:lnTo>
                  <a:lnTo>
                    <a:pt x="41096" y="6969"/>
                  </a:lnTo>
                  <a:close/>
                  <a:moveTo>
                    <a:pt x="42890" y="8950"/>
                  </a:moveTo>
                  <a:lnTo>
                    <a:pt x="43566" y="9836"/>
                  </a:lnTo>
                  <a:lnTo>
                    <a:pt x="44199" y="10723"/>
                  </a:lnTo>
                  <a:lnTo>
                    <a:pt x="44114" y="10596"/>
                  </a:lnTo>
                  <a:lnTo>
                    <a:pt x="43523" y="9752"/>
                  </a:lnTo>
                  <a:lnTo>
                    <a:pt x="42890" y="8950"/>
                  </a:lnTo>
                  <a:close/>
                  <a:moveTo>
                    <a:pt x="44199" y="10723"/>
                  </a:moveTo>
                  <a:lnTo>
                    <a:pt x="44790" y="11693"/>
                  </a:lnTo>
                  <a:lnTo>
                    <a:pt x="45307" y="12543"/>
                  </a:lnTo>
                  <a:lnTo>
                    <a:pt x="45212" y="12369"/>
                  </a:lnTo>
                  <a:lnTo>
                    <a:pt x="44705" y="11482"/>
                  </a:lnTo>
                  <a:lnTo>
                    <a:pt x="44199" y="10723"/>
                  </a:lnTo>
                  <a:close/>
                  <a:moveTo>
                    <a:pt x="45307" y="12543"/>
                  </a:moveTo>
                  <a:lnTo>
                    <a:pt x="45550" y="12988"/>
                  </a:lnTo>
                  <a:lnTo>
                    <a:pt x="45381" y="12664"/>
                  </a:lnTo>
                  <a:lnTo>
                    <a:pt x="45307" y="12543"/>
                  </a:lnTo>
                  <a:close/>
                  <a:moveTo>
                    <a:pt x="45550" y="12988"/>
                  </a:moveTo>
                  <a:lnTo>
                    <a:pt x="45755" y="13382"/>
                  </a:lnTo>
                  <a:lnTo>
                    <a:pt x="45718" y="13298"/>
                  </a:lnTo>
                  <a:lnTo>
                    <a:pt x="45550" y="12988"/>
                  </a:lnTo>
                  <a:close/>
                  <a:moveTo>
                    <a:pt x="45755" y="13382"/>
                  </a:moveTo>
                  <a:lnTo>
                    <a:pt x="46141" y="14269"/>
                  </a:lnTo>
                  <a:lnTo>
                    <a:pt x="46563" y="15197"/>
                  </a:lnTo>
                  <a:lnTo>
                    <a:pt x="46870" y="16017"/>
                  </a:lnTo>
                  <a:lnTo>
                    <a:pt x="46774" y="15704"/>
                  </a:lnTo>
                  <a:lnTo>
                    <a:pt x="46352" y="14691"/>
                  </a:lnTo>
                  <a:lnTo>
                    <a:pt x="45887" y="13635"/>
                  </a:lnTo>
                  <a:lnTo>
                    <a:pt x="45755" y="13382"/>
                  </a:lnTo>
                  <a:close/>
                  <a:moveTo>
                    <a:pt x="46870" y="16017"/>
                  </a:moveTo>
                  <a:lnTo>
                    <a:pt x="47112" y="16801"/>
                  </a:lnTo>
                  <a:lnTo>
                    <a:pt x="47179" y="17021"/>
                  </a:lnTo>
                  <a:lnTo>
                    <a:pt x="46943" y="16210"/>
                  </a:lnTo>
                  <a:lnTo>
                    <a:pt x="46870" y="16017"/>
                  </a:lnTo>
                  <a:close/>
                  <a:moveTo>
                    <a:pt x="47179" y="17021"/>
                  </a:moveTo>
                  <a:lnTo>
                    <a:pt x="47238" y="17224"/>
                  </a:lnTo>
                  <a:lnTo>
                    <a:pt x="47503" y="18130"/>
                  </a:lnTo>
                  <a:lnTo>
                    <a:pt x="47449" y="17899"/>
                  </a:lnTo>
                  <a:lnTo>
                    <a:pt x="47179" y="17021"/>
                  </a:lnTo>
                  <a:close/>
                  <a:moveTo>
                    <a:pt x="47503" y="18130"/>
                  </a:moveTo>
                  <a:lnTo>
                    <a:pt x="47703" y="18997"/>
                  </a:lnTo>
                  <a:lnTo>
                    <a:pt x="47914" y="20136"/>
                  </a:lnTo>
                  <a:lnTo>
                    <a:pt x="48029" y="20916"/>
                  </a:lnTo>
                  <a:lnTo>
                    <a:pt x="47956" y="20305"/>
                  </a:lnTo>
                  <a:lnTo>
                    <a:pt x="47787" y="19250"/>
                  </a:lnTo>
                  <a:lnTo>
                    <a:pt x="47534" y="18237"/>
                  </a:lnTo>
                  <a:lnTo>
                    <a:pt x="47503" y="18130"/>
                  </a:lnTo>
                  <a:close/>
                  <a:moveTo>
                    <a:pt x="48029" y="20916"/>
                  </a:moveTo>
                  <a:lnTo>
                    <a:pt x="48082" y="21361"/>
                  </a:lnTo>
                  <a:lnTo>
                    <a:pt x="48209" y="22458"/>
                  </a:lnTo>
                  <a:lnTo>
                    <a:pt x="48082" y="21276"/>
                  </a:lnTo>
                  <a:lnTo>
                    <a:pt x="48029" y="20916"/>
                  </a:lnTo>
                  <a:close/>
                  <a:moveTo>
                    <a:pt x="22965" y="0"/>
                  </a:moveTo>
                  <a:lnTo>
                    <a:pt x="21825" y="85"/>
                  </a:lnTo>
                  <a:lnTo>
                    <a:pt x="20727" y="211"/>
                  </a:lnTo>
                  <a:lnTo>
                    <a:pt x="19588" y="422"/>
                  </a:lnTo>
                  <a:lnTo>
                    <a:pt x="18532" y="633"/>
                  </a:lnTo>
                  <a:lnTo>
                    <a:pt x="17435" y="929"/>
                  </a:lnTo>
                  <a:lnTo>
                    <a:pt x="16379" y="1267"/>
                  </a:lnTo>
                  <a:lnTo>
                    <a:pt x="15366" y="1646"/>
                  </a:lnTo>
                  <a:lnTo>
                    <a:pt x="14353" y="2069"/>
                  </a:lnTo>
                  <a:lnTo>
                    <a:pt x="13382" y="2533"/>
                  </a:lnTo>
                  <a:lnTo>
                    <a:pt x="12411" y="3040"/>
                  </a:lnTo>
                  <a:lnTo>
                    <a:pt x="11440" y="3588"/>
                  </a:lnTo>
                  <a:lnTo>
                    <a:pt x="10554" y="4179"/>
                  </a:lnTo>
                  <a:lnTo>
                    <a:pt x="9667" y="4813"/>
                  </a:lnTo>
                  <a:lnTo>
                    <a:pt x="8823" y="5488"/>
                  </a:lnTo>
                  <a:lnTo>
                    <a:pt x="7979" y="6206"/>
                  </a:lnTo>
                  <a:lnTo>
                    <a:pt x="7177" y="6923"/>
                  </a:lnTo>
                  <a:lnTo>
                    <a:pt x="6417" y="7725"/>
                  </a:lnTo>
                  <a:lnTo>
                    <a:pt x="5699" y="8527"/>
                  </a:lnTo>
                  <a:lnTo>
                    <a:pt x="5024" y="9372"/>
                  </a:lnTo>
                  <a:lnTo>
                    <a:pt x="4390" y="10258"/>
                  </a:lnTo>
                  <a:lnTo>
                    <a:pt x="3757" y="11187"/>
                  </a:lnTo>
                  <a:lnTo>
                    <a:pt x="3208" y="12116"/>
                  </a:lnTo>
                  <a:lnTo>
                    <a:pt x="2660" y="13087"/>
                  </a:lnTo>
                  <a:lnTo>
                    <a:pt x="2195" y="14057"/>
                  </a:lnTo>
                  <a:lnTo>
                    <a:pt x="1773" y="15113"/>
                  </a:lnTo>
                  <a:lnTo>
                    <a:pt x="1351" y="16126"/>
                  </a:lnTo>
                  <a:lnTo>
                    <a:pt x="1013" y="17224"/>
                  </a:lnTo>
                  <a:lnTo>
                    <a:pt x="718" y="18321"/>
                  </a:lnTo>
                  <a:lnTo>
                    <a:pt x="465" y="19419"/>
                  </a:lnTo>
                  <a:lnTo>
                    <a:pt x="296" y="20558"/>
                  </a:lnTo>
                  <a:lnTo>
                    <a:pt x="127" y="21740"/>
                  </a:lnTo>
                  <a:lnTo>
                    <a:pt x="42" y="22965"/>
                  </a:lnTo>
                  <a:lnTo>
                    <a:pt x="0" y="24189"/>
                  </a:lnTo>
                  <a:lnTo>
                    <a:pt x="42" y="25413"/>
                  </a:lnTo>
                  <a:lnTo>
                    <a:pt x="127" y="26595"/>
                  </a:lnTo>
                  <a:lnTo>
                    <a:pt x="296" y="27819"/>
                  </a:lnTo>
                  <a:lnTo>
                    <a:pt x="507" y="28959"/>
                  </a:lnTo>
                  <a:lnTo>
                    <a:pt x="760" y="30141"/>
                  </a:lnTo>
                  <a:lnTo>
                    <a:pt x="1098" y="31239"/>
                  </a:lnTo>
                  <a:lnTo>
                    <a:pt x="1478" y="32378"/>
                  </a:lnTo>
                  <a:lnTo>
                    <a:pt x="1900" y="33434"/>
                  </a:lnTo>
                  <a:lnTo>
                    <a:pt x="2364" y="34531"/>
                  </a:lnTo>
                  <a:lnTo>
                    <a:pt x="2913" y="35545"/>
                  </a:lnTo>
                  <a:lnTo>
                    <a:pt x="3462" y="36558"/>
                  </a:lnTo>
                  <a:lnTo>
                    <a:pt x="4095" y="37529"/>
                  </a:lnTo>
                  <a:lnTo>
                    <a:pt x="4770" y="38500"/>
                  </a:lnTo>
                  <a:lnTo>
                    <a:pt x="5488" y="39386"/>
                  </a:lnTo>
                  <a:lnTo>
                    <a:pt x="6248" y="40273"/>
                  </a:lnTo>
                  <a:lnTo>
                    <a:pt x="7050" y="41117"/>
                  </a:lnTo>
                  <a:lnTo>
                    <a:pt x="7852" y="41919"/>
                  </a:lnTo>
                  <a:lnTo>
                    <a:pt x="8739" y="42679"/>
                  </a:lnTo>
                  <a:lnTo>
                    <a:pt x="9667" y="43396"/>
                  </a:lnTo>
                  <a:lnTo>
                    <a:pt x="10596" y="44072"/>
                  </a:lnTo>
                  <a:lnTo>
                    <a:pt x="11609" y="44705"/>
                  </a:lnTo>
                  <a:lnTo>
                    <a:pt x="12622" y="45296"/>
                  </a:lnTo>
                  <a:lnTo>
                    <a:pt x="13635" y="45845"/>
                  </a:lnTo>
                  <a:lnTo>
                    <a:pt x="14733" y="46309"/>
                  </a:lnTo>
                  <a:lnTo>
                    <a:pt x="15831" y="46774"/>
                  </a:lnTo>
                  <a:lnTo>
                    <a:pt x="16970" y="47153"/>
                  </a:lnTo>
                  <a:lnTo>
                    <a:pt x="18152" y="47449"/>
                  </a:lnTo>
                  <a:lnTo>
                    <a:pt x="19334" y="47744"/>
                  </a:lnTo>
                  <a:lnTo>
                    <a:pt x="20516" y="47956"/>
                  </a:lnTo>
                  <a:lnTo>
                    <a:pt x="21741" y="48082"/>
                  </a:lnTo>
                  <a:lnTo>
                    <a:pt x="22965" y="48209"/>
                  </a:lnTo>
                  <a:lnTo>
                    <a:pt x="24147" y="48209"/>
                  </a:lnTo>
                  <a:lnTo>
                    <a:pt x="24147" y="26764"/>
                  </a:lnTo>
                  <a:lnTo>
                    <a:pt x="24105" y="26764"/>
                  </a:lnTo>
                  <a:lnTo>
                    <a:pt x="20770" y="25962"/>
                  </a:lnTo>
                  <a:lnTo>
                    <a:pt x="20854" y="26637"/>
                  </a:lnTo>
                  <a:lnTo>
                    <a:pt x="20896" y="27313"/>
                  </a:lnTo>
                  <a:lnTo>
                    <a:pt x="20896" y="27988"/>
                  </a:lnTo>
                  <a:lnTo>
                    <a:pt x="20854" y="28579"/>
                  </a:lnTo>
                  <a:lnTo>
                    <a:pt x="20770" y="29170"/>
                  </a:lnTo>
                  <a:lnTo>
                    <a:pt x="20601" y="29761"/>
                  </a:lnTo>
                  <a:lnTo>
                    <a:pt x="20390" y="30268"/>
                  </a:lnTo>
                  <a:lnTo>
                    <a:pt x="20094" y="30732"/>
                  </a:lnTo>
                  <a:lnTo>
                    <a:pt x="19757" y="31196"/>
                  </a:lnTo>
                  <a:lnTo>
                    <a:pt x="19334" y="31576"/>
                  </a:lnTo>
                  <a:lnTo>
                    <a:pt x="18870" y="31914"/>
                  </a:lnTo>
                  <a:lnTo>
                    <a:pt x="18279" y="32210"/>
                  </a:lnTo>
                  <a:lnTo>
                    <a:pt x="17646" y="32421"/>
                  </a:lnTo>
                  <a:lnTo>
                    <a:pt x="16928" y="32590"/>
                  </a:lnTo>
                  <a:lnTo>
                    <a:pt x="16084" y="32716"/>
                  </a:lnTo>
                  <a:lnTo>
                    <a:pt x="15197" y="32758"/>
                  </a:lnTo>
                  <a:lnTo>
                    <a:pt x="14606" y="32716"/>
                  </a:lnTo>
                  <a:lnTo>
                    <a:pt x="14058" y="32674"/>
                  </a:lnTo>
                  <a:lnTo>
                    <a:pt x="13551" y="32632"/>
                  </a:lnTo>
                  <a:lnTo>
                    <a:pt x="13044" y="32505"/>
                  </a:lnTo>
                  <a:lnTo>
                    <a:pt x="12622" y="32421"/>
                  </a:lnTo>
                  <a:lnTo>
                    <a:pt x="12200" y="32252"/>
                  </a:lnTo>
                  <a:lnTo>
                    <a:pt x="11820" y="32083"/>
                  </a:lnTo>
                  <a:lnTo>
                    <a:pt x="11482" y="31914"/>
                  </a:lnTo>
                  <a:lnTo>
                    <a:pt x="11145" y="31703"/>
                  </a:lnTo>
                  <a:lnTo>
                    <a:pt x="10891" y="31450"/>
                  </a:lnTo>
                  <a:lnTo>
                    <a:pt x="10638" y="31196"/>
                  </a:lnTo>
                  <a:lnTo>
                    <a:pt x="10385" y="30943"/>
                  </a:lnTo>
                  <a:lnTo>
                    <a:pt x="10174" y="30648"/>
                  </a:lnTo>
                  <a:lnTo>
                    <a:pt x="10005" y="30352"/>
                  </a:lnTo>
                  <a:lnTo>
                    <a:pt x="9878" y="30014"/>
                  </a:lnTo>
                  <a:lnTo>
                    <a:pt x="9752" y="29677"/>
                  </a:lnTo>
                  <a:lnTo>
                    <a:pt x="9625" y="29339"/>
                  </a:lnTo>
                  <a:lnTo>
                    <a:pt x="9541" y="28959"/>
                  </a:lnTo>
                  <a:lnTo>
                    <a:pt x="9456" y="28199"/>
                  </a:lnTo>
                  <a:lnTo>
                    <a:pt x="9456" y="27397"/>
                  </a:lnTo>
                  <a:lnTo>
                    <a:pt x="9498" y="26553"/>
                  </a:lnTo>
                  <a:lnTo>
                    <a:pt x="9625" y="25666"/>
                  </a:lnTo>
                  <a:lnTo>
                    <a:pt x="9836" y="24780"/>
                  </a:lnTo>
                  <a:lnTo>
                    <a:pt x="10047" y="23893"/>
                  </a:lnTo>
                  <a:lnTo>
                    <a:pt x="10343" y="22965"/>
                  </a:lnTo>
                  <a:lnTo>
                    <a:pt x="10680" y="22036"/>
                  </a:lnTo>
                  <a:lnTo>
                    <a:pt x="11018" y="21149"/>
                  </a:lnTo>
                  <a:lnTo>
                    <a:pt x="11778" y="19376"/>
                  </a:lnTo>
                  <a:lnTo>
                    <a:pt x="12580" y="17730"/>
                  </a:lnTo>
                  <a:lnTo>
                    <a:pt x="13382" y="16253"/>
                  </a:lnTo>
                  <a:lnTo>
                    <a:pt x="14058" y="14986"/>
                  </a:lnTo>
                  <a:lnTo>
                    <a:pt x="14649" y="14015"/>
                  </a:lnTo>
                  <a:lnTo>
                    <a:pt x="15197" y="13171"/>
                  </a:lnTo>
                  <a:lnTo>
                    <a:pt x="15831" y="14184"/>
                  </a:lnTo>
                  <a:lnTo>
                    <a:pt x="16506" y="15366"/>
                  </a:lnTo>
                  <a:lnTo>
                    <a:pt x="17308" y="16844"/>
                  </a:lnTo>
                  <a:lnTo>
                    <a:pt x="18195" y="18574"/>
                  </a:lnTo>
                  <a:lnTo>
                    <a:pt x="18617" y="19503"/>
                  </a:lnTo>
                  <a:lnTo>
                    <a:pt x="19081" y="20474"/>
                  </a:lnTo>
                  <a:lnTo>
                    <a:pt x="19461" y="21445"/>
                  </a:lnTo>
                  <a:lnTo>
                    <a:pt x="19841" y="22458"/>
                  </a:lnTo>
                  <a:lnTo>
                    <a:pt x="20179" y="23471"/>
                  </a:lnTo>
                  <a:lnTo>
                    <a:pt x="20474" y="24484"/>
                  </a:lnTo>
                  <a:lnTo>
                    <a:pt x="24105" y="23598"/>
                  </a:lnTo>
                  <a:lnTo>
                    <a:pt x="24147" y="23598"/>
                  </a:lnTo>
                  <a:lnTo>
                    <a:pt x="24147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4642150" y="1124600"/>
              <a:ext cx="1205250" cy="1205225"/>
            </a:xfrm>
            <a:custGeom>
              <a:avLst/>
              <a:gdLst/>
              <a:ahLst/>
              <a:cxnLst/>
              <a:rect l="l" t="t" r="r" b="b"/>
              <a:pathLst>
                <a:path w="48210" h="48209" fill="none" extrusionOk="0">
                  <a:moveTo>
                    <a:pt x="24105" y="0"/>
                  </a:moveTo>
                  <a:lnTo>
                    <a:pt x="24105" y="0"/>
                  </a:lnTo>
                  <a:lnTo>
                    <a:pt x="22965" y="0"/>
                  </a:lnTo>
                  <a:lnTo>
                    <a:pt x="21825" y="85"/>
                  </a:lnTo>
                  <a:lnTo>
                    <a:pt x="20727" y="211"/>
                  </a:lnTo>
                  <a:lnTo>
                    <a:pt x="19588" y="422"/>
                  </a:lnTo>
                  <a:lnTo>
                    <a:pt x="18532" y="633"/>
                  </a:lnTo>
                  <a:lnTo>
                    <a:pt x="17435" y="929"/>
                  </a:lnTo>
                  <a:lnTo>
                    <a:pt x="16379" y="1267"/>
                  </a:lnTo>
                  <a:lnTo>
                    <a:pt x="15366" y="1646"/>
                  </a:lnTo>
                  <a:lnTo>
                    <a:pt x="14353" y="2069"/>
                  </a:lnTo>
                  <a:lnTo>
                    <a:pt x="13382" y="2533"/>
                  </a:lnTo>
                  <a:lnTo>
                    <a:pt x="12411" y="3040"/>
                  </a:lnTo>
                  <a:lnTo>
                    <a:pt x="11440" y="3588"/>
                  </a:lnTo>
                  <a:lnTo>
                    <a:pt x="10554" y="4179"/>
                  </a:lnTo>
                  <a:lnTo>
                    <a:pt x="9667" y="4813"/>
                  </a:lnTo>
                  <a:lnTo>
                    <a:pt x="8823" y="5488"/>
                  </a:lnTo>
                  <a:lnTo>
                    <a:pt x="7979" y="6206"/>
                  </a:lnTo>
                  <a:lnTo>
                    <a:pt x="7177" y="6923"/>
                  </a:lnTo>
                  <a:lnTo>
                    <a:pt x="6417" y="7725"/>
                  </a:lnTo>
                  <a:lnTo>
                    <a:pt x="5699" y="8527"/>
                  </a:lnTo>
                  <a:lnTo>
                    <a:pt x="5024" y="9372"/>
                  </a:lnTo>
                  <a:lnTo>
                    <a:pt x="4390" y="10258"/>
                  </a:lnTo>
                  <a:lnTo>
                    <a:pt x="3757" y="11187"/>
                  </a:lnTo>
                  <a:lnTo>
                    <a:pt x="3208" y="12116"/>
                  </a:lnTo>
                  <a:lnTo>
                    <a:pt x="2660" y="13087"/>
                  </a:lnTo>
                  <a:lnTo>
                    <a:pt x="2195" y="14057"/>
                  </a:lnTo>
                  <a:lnTo>
                    <a:pt x="1773" y="15113"/>
                  </a:lnTo>
                  <a:lnTo>
                    <a:pt x="1351" y="16126"/>
                  </a:lnTo>
                  <a:lnTo>
                    <a:pt x="1013" y="17224"/>
                  </a:lnTo>
                  <a:lnTo>
                    <a:pt x="718" y="18321"/>
                  </a:lnTo>
                  <a:lnTo>
                    <a:pt x="465" y="19419"/>
                  </a:lnTo>
                  <a:lnTo>
                    <a:pt x="296" y="20558"/>
                  </a:lnTo>
                  <a:lnTo>
                    <a:pt x="127" y="21740"/>
                  </a:lnTo>
                  <a:lnTo>
                    <a:pt x="127" y="21740"/>
                  </a:lnTo>
                  <a:lnTo>
                    <a:pt x="42" y="22965"/>
                  </a:lnTo>
                  <a:lnTo>
                    <a:pt x="0" y="24189"/>
                  </a:lnTo>
                  <a:lnTo>
                    <a:pt x="42" y="25413"/>
                  </a:lnTo>
                  <a:lnTo>
                    <a:pt x="127" y="26595"/>
                  </a:lnTo>
                  <a:lnTo>
                    <a:pt x="296" y="27819"/>
                  </a:lnTo>
                  <a:lnTo>
                    <a:pt x="507" y="28959"/>
                  </a:lnTo>
                  <a:lnTo>
                    <a:pt x="760" y="30141"/>
                  </a:lnTo>
                  <a:lnTo>
                    <a:pt x="1098" y="31239"/>
                  </a:lnTo>
                  <a:lnTo>
                    <a:pt x="1478" y="32378"/>
                  </a:lnTo>
                  <a:lnTo>
                    <a:pt x="1900" y="33434"/>
                  </a:lnTo>
                  <a:lnTo>
                    <a:pt x="2364" y="34531"/>
                  </a:lnTo>
                  <a:lnTo>
                    <a:pt x="2913" y="35545"/>
                  </a:lnTo>
                  <a:lnTo>
                    <a:pt x="3462" y="36558"/>
                  </a:lnTo>
                  <a:lnTo>
                    <a:pt x="4095" y="37529"/>
                  </a:lnTo>
                  <a:lnTo>
                    <a:pt x="4770" y="38500"/>
                  </a:lnTo>
                  <a:lnTo>
                    <a:pt x="5488" y="39386"/>
                  </a:lnTo>
                  <a:lnTo>
                    <a:pt x="6248" y="40273"/>
                  </a:lnTo>
                  <a:lnTo>
                    <a:pt x="7050" y="41117"/>
                  </a:lnTo>
                  <a:lnTo>
                    <a:pt x="7852" y="41919"/>
                  </a:lnTo>
                  <a:lnTo>
                    <a:pt x="8739" y="42679"/>
                  </a:lnTo>
                  <a:lnTo>
                    <a:pt x="9667" y="43396"/>
                  </a:lnTo>
                  <a:lnTo>
                    <a:pt x="10596" y="44072"/>
                  </a:lnTo>
                  <a:lnTo>
                    <a:pt x="11609" y="44705"/>
                  </a:lnTo>
                  <a:lnTo>
                    <a:pt x="12622" y="45296"/>
                  </a:lnTo>
                  <a:lnTo>
                    <a:pt x="13635" y="45845"/>
                  </a:lnTo>
                  <a:lnTo>
                    <a:pt x="14733" y="46309"/>
                  </a:lnTo>
                  <a:lnTo>
                    <a:pt x="15831" y="46774"/>
                  </a:lnTo>
                  <a:lnTo>
                    <a:pt x="16970" y="47153"/>
                  </a:lnTo>
                  <a:lnTo>
                    <a:pt x="18152" y="47449"/>
                  </a:lnTo>
                  <a:lnTo>
                    <a:pt x="19334" y="47744"/>
                  </a:lnTo>
                  <a:lnTo>
                    <a:pt x="20516" y="47956"/>
                  </a:lnTo>
                  <a:lnTo>
                    <a:pt x="21741" y="48082"/>
                  </a:lnTo>
                  <a:lnTo>
                    <a:pt x="21741" y="48082"/>
                  </a:lnTo>
                  <a:lnTo>
                    <a:pt x="22965" y="48209"/>
                  </a:lnTo>
                  <a:lnTo>
                    <a:pt x="24147" y="48209"/>
                  </a:lnTo>
                  <a:lnTo>
                    <a:pt x="24147" y="26764"/>
                  </a:lnTo>
                  <a:lnTo>
                    <a:pt x="24105" y="26764"/>
                  </a:lnTo>
                  <a:lnTo>
                    <a:pt x="20770" y="25962"/>
                  </a:lnTo>
                  <a:lnTo>
                    <a:pt x="20770" y="25962"/>
                  </a:lnTo>
                  <a:lnTo>
                    <a:pt x="20854" y="26637"/>
                  </a:lnTo>
                  <a:lnTo>
                    <a:pt x="20896" y="27313"/>
                  </a:lnTo>
                  <a:lnTo>
                    <a:pt x="20896" y="27988"/>
                  </a:lnTo>
                  <a:lnTo>
                    <a:pt x="20854" y="28579"/>
                  </a:lnTo>
                  <a:lnTo>
                    <a:pt x="20770" y="29170"/>
                  </a:lnTo>
                  <a:lnTo>
                    <a:pt x="20601" y="29761"/>
                  </a:lnTo>
                  <a:lnTo>
                    <a:pt x="20390" y="30268"/>
                  </a:lnTo>
                  <a:lnTo>
                    <a:pt x="20094" y="30732"/>
                  </a:lnTo>
                  <a:lnTo>
                    <a:pt x="19757" y="31196"/>
                  </a:lnTo>
                  <a:lnTo>
                    <a:pt x="19334" y="31576"/>
                  </a:lnTo>
                  <a:lnTo>
                    <a:pt x="18870" y="31914"/>
                  </a:lnTo>
                  <a:lnTo>
                    <a:pt x="18279" y="32210"/>
                  </a:lnTo>
                  <a:lnTo>
                    <a:pt x="17646" y="32421"/>
                  </a:lnTo>
                  <a:lnTo>
                    <a:pt x="16928" y="32590"/>
                  </a:lnTo>
                  <a:lnTo>
                    <a:pt x="16084" y="32716"/>
                  </a:lnTo>
                  <a:lnTo>
                    <a:pt x="15197" y="32758"/>
                  </a:lnTo>
                  <a:lnTo>
                    <a:pt x="15197" y="32758"/>
                  </a:lnTo>
                  <a:lnTo>
                    <a:pt x="14606" y="32716"/>
                  </a:lnTo>
                  <a:lnTo>
                    <a:pt x="14058" y="32674"/>
                  </a:lnTo>
                  <a:lnTo>
                    <a:pt x="13551" y="32632"/>
                  </a:lnTo>
                  <a:lnTo>
                    <a:pt x="13044" y="32505"/>
                  </a:lnTo>
                  <a:lnTo>
                    <a:pt x="12622" y="32421"/>
                  </a:lnTo>
                  <a:lnTo>
                    <a:pt x="12200" y="32252"/>
                  </a:lnTo>
                  <a:lnTo>
                    <a:pt x="11820" y="32083"/>
                  </a:lnTo>
                  <a:lnTo>
                    <a:pt x="11482" y="31914"/>
                  </a:lnTo>
                  <a:lnTo>
                    <a:pt x="11145" y="31703"/>
                  </a:lnTo>
                  <a:lnTo>
                    <a:pt x="10891" y="31450"/>
                  </a:lnTo>
                  <a:lnTo>
                    <a:pt x="10638" y="31196"/>
                  </a:lnTo>
                  <a:lnTo>
                    <a:pt x="10385" y="30943"/>
                  </a:lnTo>
                  <a:lnTo>
                    <a:pt x="10174" y="30648"/>
                  </a:lnTo>
                  <a:lnTo>
                    <a:pt x="10005" y="30352"/>
                  </a:lnTo>
                  <a:lnTo>
                    <a:pt x="9878" y="30014"/>
                  </a:lnTo>
                  <a:lnTo>
                    <a:pt x="9752" y="29677"/>
                  </a:lnTo>
                  <a:lnTo>
                    <a:pt x="9625" y="29339"/>
                  </a:lnTo>
                  <a:lnTo>
                    <a:pt x="9541" y="28959"/>
                  </a:lnTo>
                  <a:lnTo>
                    <a:pt x="9456" y="28199"/>
                  </a:lnTo>
                  <a:lnTo>
                    <a:pt x="9456" y="27397"/>
                  </a:lnTo>
                  <a:lnTo>
                    <a:pt x="9498" y="26553"/>
                  </a:lnTo>
                  <a:lnTo>
                    <a:pt x="9625" y="25666"/>
                  </a:lnTo>
                  <a:lnTo>
                    <a:pt x="9836" y="24780"/>
                  </a:lnTo>
                  <a:lnTo>
                    <a:pt x="10047" y="23893"/>
                  </a:lnTo>
                  <a:lnTo>
                    <a:pt x="10343" y="22965"/>
                  </a:lnTo>
                  <a:lnTo>
                    <a:pt x="10680" y="22036"/>
                  </a:lnTo>
                  <a:lnTo>
                    <a:pt x="11018" y="21149"/>
                  </a:lnTo>
                  <a:lnTo>
                    <a:pt x="11778" y="19376"/>
                  </a:lnTo>
                  <a:lnTo>
                    <a:pt x="12580" y="17730"/>
                  </a:lnTo>
                  <a:lnTo>
                    <a:pt x="13382" y="16253"/>
                  </a:lnTo>
                  <a:lnTo>
                    <a:pt x="14058" y="14986"/>
                  </a:lnTo>
                  <a:lnTo>
                    <a:pt x="14649" y="14015"/>
                  </a:lnTo>
                  <a:lnTo>
                    <a:pt x="15197" y="13171"/>
                  </a:lnTo>
                  <a:lnTo>
                    <a:pt x="15197" y="13171"/>
                  </a:lnTo>
                  <a:lnTo>
                    <a:pt x="15831" y="14184"/>
                  </a:lnTo>
                  <a:lnTo>
                    <a:pt x="16506" y="15366"/>
                  </a:lnTo>
                  <a:lnTo>
                    <a:pt x="17308" y="16844"/>
                  </a:lnTo>
                  <a:lnTo>
                    <a:pt x="18195" y="18574"/>
                  </a:lnTo>
                  <a:lnTo>
                    <a:pt x="18617" y="19503"/>
                  </a:lnTo>
                  <a:lnTo>
                    <a:pt x="19081" y="20474"/>
                  </a:lnTo>
                  <a:lnTo>
                    <a:pt x="19461" y="21445"/>
                  </a:lnTo>
                  <a:lnTo>
                    <a:pt x="19841" y="22458"/>
                  </a:lnTo>
                  <a:lnTo>
                    <a:pt x="20179" y="23471"/>
                  </a:lnTo>
                  <a:lnTo>
                    <a:pt x="20474" y="24484"/>
                  </a:lnTo>
                  <a:lnTo>
                    <a:pt x="24105" y="23598"/>
                  </a:lnTo>
                  <a:lnTo>
                    <a:pt x="24147" y="23598"/>
                  </a:lnTo>
                  <a:lnTo>
                    <a:pt x="24147" y="0"/>
                  </a:lnTo>
                  <a:lnTo>
                    <a:pt x="24147" y="0"/>
                  </a:lnTo>
                  <a:lnTo>
                    <a:pt x="24147" y="0"/>
                  </a:lnTo>
                  <a:lnTo>
                    <a:pt x="25329" y="42"/>
                  </a:lnTo>
                  <a:lnTo>
                    <a:pt x="26511" y="127"/>
                  </a:lnTo>
                  <a:lnTo>
                    <a:pt x="27651" y="253"/>
                  </a:lnTo>
                  <a:lnTo>
                    <a:pt x="28790" y="464"/>
                  </a:lnTo>
                  <a:lnTo>
                    <a:pt x="29930" y="676"/>
                  </a:lnTo>
                  <a:lnTo>
                    <a:pt x="31028" y="1013"/>
                  </a:lnTo>
                  <a:lnTo>
                    <a:pt x="32083" y="1351"/>
                  </a:lnTo>
                  <a:lnTo>
                    <a:pt x="33181" y="1731"/>
                  </a:lnTo>
                  <a:lnTo>
                    <a:pt x="34194" y="2195"/>
                  </a:lnTo>
                  <a:lnTo>
                    <a:pt x="35207" y="2660"/>
                  </a:lnTo>
                  <a:lnTo>
                    <a:pt x="36178" y="3208"/>
                  </a:lnTo>
                  <a:lnTo>
                    <a:pt x="37149" y="3799"/>
                  </a:lnTo>
                  <a:lnTo>
                    <a:pt x="38035" y="4433"/>
                  </a:lnTo>
                  <a:lnTo>
                    <a:pt x="38964" y="5066"/>
                  </a:lnTo>
                  <a:lnTo>
                    <a:pt x="39808" y="5783"/>
                  </a:lnTo>
                  <a:lnTo>
                    <a:pt x="40653" y="6501"/>
                  </a:lnTo>
                  <a:lnTo>
                    <a:pt x="41413" y="7303"/>
                  </a:lnTo>
                  <a:lnTo>
                    <a:pt x="42172" y="8105"/>
                  </a:lnTo>
                  <a:lnTo>
                    <a:pt x="42890" y="8950"/>
                  </a:lnTo>
                  <a:lnTo>
                    <a:pt x="43566" y="9836"/>
                  </a:lnTo>
                  <a:lnTo>
                    <a:pt x="44199" y="10723"/>
                  </a:lnTo>
                  <a:lnTo>
                    <a:pt x="44790" y="11693"/>
                  </a:lnTo>
                  <a:lnTo>
                    <a:pt x="45381" y="12664"/>
                  </a:lnTo>
                  <a:lnTo>
                    <a:pt x="45887" y="13635"/>
                  </a:lnTo>
                  <a:lnTo>
                    <a:pt x="46352" y="14691"/>
                  </a:lnTo>
                  <a:lnTo>
                    <a:pt x="46774" y="15704"/>
                  </a:lnTo>
                  <a:lnTo>
                    <a:pt x="47112" y="16801"/>
                  </a:lnTo>
                  <a:lnTo>
                    <a:pt x="47449" y="17899"/>
                  </a:lnTo>
                  <a:lnTo>
                    <a:pt x="47703" y="18997"/>
                  </a:lnTo>
                  <a:lnTo>
                    <a:pt x="47914" y="20136"/>
                  </a:lnTo>
                  <a:lnTo>
                    <a:pt x="48082" y="21276"/>
                  </a:lnTo>
                  <a:lnTo>
                    <a:pt x="48209" y="22458"/>
                  </a:lnTo>
                  <a:lnTo>
                    <a:pt x="48209" y="22458"/>
                  </a:lnTo>
                  <a:lnTo>
                    <a:pt x="48082" y="21361"/>
                  </a:lnTo>
                  <a:lnTo>
                    <a:pt x="47956" y="20305"/>
                  </a:lnTo>
                  <a:lnTo>
                    <a:pt x="47787" y="19250"/>
                  </a:lnTo>
                  <a:lnTo>
                    <a:pt x="47534" y="18237"/>
                  </a:lnTo>
                  <a:lnTo>
                    <a:pt x="47238" y="17224"/>
                  </a:lnTo>
                  <a:lnTo>
                    <a:pt x="46943" y="16210"/>
                  </a:lnTo>
                  <a:lnTo>
                    <a:pt x="46563" y="15197"/>
                  </a:lnTo>
                  <a:lnTo>
                    <a:pt x="46141" y="14269"/>
                  </a:lnTo>
                  <a:lnTo>
                    <a:pt x="45718" y="13298"/>
                  </a:lnTo>
                  <a:lnTo>
                    <a:pt x="45212" y="12369"/>
                  </a:lnTo>
                  <a:lnTo>
                    <a:pt x="44705" y="11482"/>
                  </a:lnTo>
                  <a:lnTo>
                    <a:pt x="44114" y="10596"/>
                  </a:lnTo>
                  <a:lnTo>
                    <a:pt x="43523" y="9752"/>
                  </a:lnTo>
                  <a:lnTo>
                    <a:pt x="42890" y="8950"/>
                  </a:lnTo>
                  <a:lnTo>
                    <a:pt x="42215" y="8147"/>
                  </a:lnTo>
                  <a:lnTo>
                    <a:pt x="41539" y="7388"/>
                  </a:lnTo>
                  <a:lnTo>
                    <a:pt x="40779" y="6670"/>
                  </a:lnTo>
                  <a:lnTo>
                    <a:pt x="40019" y="5952"/>
                  </a:lnTo>
                  <a:lnTo>
                    <a:pt x="39217" y="5277"/>
                  </a:lnTo>
                  <a:lnTo>
                    <a:pt x="38373" y="4644"/>
                  </a:lnTo>
                  <a:lnTo>
                    <a:pt x="37529" y="4053"/>
                  </a:lnTo>
                  <a:lnTo>
                    <a:pt x="36642" y="3462"/>
                  </a:lnTo>
                  <a:lnTo>
                    <a:pt x="35756" y="2955"/>
                  </a:lnTo>
                  <a:lnTo>
                    <a:pt x="34827" y="2449"/>
                  </a:lnTo>
                  <a:lnTo>
                    <a:pt x="33856" y="2026"/>
                  </a:lnTo>
                  <a:lnTo>
                    <a:pt x="32843" y="1604"/>
                  </a:lnTo>
                  <a:lnTo>
                    <a:pt x="31872" y="1224"/>
                  </a:lnTo>
                  <a:lnTo>
                    <a:pt x="30817" y="929"/>
                  </a:lnTo>
                  <a:lnTo>
                    <a:pt x="29761" y="633"/>
                  </a:lnTo>
                  <a:lnTo>
                    <a:pt x="28706" y="422"/>
                  </a:lnTo>
                  <a:lnTo>
                    <a:pt x="27608" y="253"/>
                  </a:lnTo>
                  <a:lnTo>
                    <a:pt x="26511" y="85"/>
                  </a:lnTo>
                  <a:lnTo>
                    <a:pt x="26511" y="85"/>
                  </a:lnTo>
                  <a:lnTo>
                    <a:pt x="25287" y="0"/>
                  </a:lnTo>
                  <a:lnTo>
                    <a:pt x="24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4878550" y="1453850"/>
              <a:ext cx="286025" cy="489725"/>
            </a:xfrm>
            <a:custGeom>
              <a:avLst/>
              <a:gdLst/>
              <a:ahLst/>
              <a:cxnLst/>
              <a:rect l="l" t="t" r="r" b="b"/>
              <a:pathLst>
                <a:path w="11441" h="19589" extrusionOk="0">
                  <a:moveTo>
                    <a:pt x="5741" y="1"/>
                  </a:moveTo>
                  <a:lnTo>
                    <a:pt x="5193" y="845"/>
                  </a:lnTo>
                  <a:lnTo>
                    <a:pt x="4602" y="1816"/>
                  </a:lnTo>
                  <a:lnTo>
                    <a:pt x="3926" y="3083"/>
                  </a:lnTo>
                  <a:lnTo>
                    <a:pt x="3124" y="4560"/>
                  </a:lnTo>
                  <a:lnTo>
                    <a:pt x="2322" y="6206"/>
                  </a:lnTo>
                  <a:lnTo>
                    <a:pt x="1562" y="7979"/>
                  </a:lnTo>
                  <a:lnTo>
                    <a:pt x="1224" y="8866"/>
                  </a:lnTo>
                  <a:lnTo>
                    <a:pt x="887" y="9795"/>
                  </a:lnTo>
                  <a:lnTo>
                    <a:pt x="591" y="10723"/>
                  </a:lnTo>
                  <a:lnTo>
                    <a:pt x="380" y="11610"/>
                  </a:lnTo>
                  <a:lnTo>
                    <a:pt x="169" y="12496"/>
                  </a:lnTo>
                  <a:lnTo>
                    <a:pt x="42" y="13383"/>
                  </a:lnTo>
                  <a:lnTo>
                    <a:pt x="0" y="14227"/>
                  </a:lnTo>
                  <a:lnTo>
                    <a:pt x="0" y="15029"/>
                  </a:lnTo>
                  <a:lnTo>
                    <a:pt x="85" y="15789"/>
                  </a:lnTo>
                  <a:lnTo>
                    <a:pt x="169" y="16169"/>
                  </a:lnTo>
                  <a:lnTo>
                    <a:pt x="296" y="16507"/>
                  </a:lnTo>
                  <a:lnTo>
                    <a:pt x="422" y="16844"/>
                  </a:lnTo>
                  <a:lnTo>
                    <a:pt x="549" y="17182"/>
                  </a:lnTo>
                  <a:lnTo>
                    <a:pt x="718" y="17478"/>
                  </a:lnTo>
                  <a:lnTo>
                    <a:pt x="929" y="17773"/>
                  </a:lnTo>
                  <a:lnTo>
                    <a:pt x="1182" y="18026"/>
                  </a:lnTo>
                  <a:lnTo>
                    <a:pt x="1435" y="18280"/>
                  </a:lnTo>
                  <a:lnTo>
                    <a:pt x="1689" y="18533"/>
                  </a:lnTo>
                  <a:lnTo>
                    <a:pt x="2026" y="18744"/>
                  </a:lnTo>
                  <a:lnTo>
                    <a:pt x="2364" y="18913"/>
                  </a:lnTo>
                  <a:lnTo>
                    <a:pt x="2744" y="19082"/>
                  </a:lnTo>
                  <a:lnTo>
                    <a:pt x="3166" y="19251"/>
                  </a:lnTo>
                  <a:lnTo>
                    <a:pt x="3588" y="19335"/>
                  </a:lnTo>
                  <a:lnTo>
                    <a:pt x="4095" y="19462"/>
                  </a:lnTo>
                  <a:lnTo>
                    <a:pt x="4602" y="19504"/>
                  </a:lnTo>
                  <a:lnTo>
                    <a:pt x="5150" y="19546"/>
                  </a:lnTo>
                  <a:lnTo>
                    <a:pt x="5741" y="19588"/>
                  </a:lnTo>
                  <a:lnTo>
                    <a:pt x="6290" y="19546"/>
                  </a:lnTo>
                  <a:lnTo>
                    <a:pt x="6839" y="19504"/>
                  </a:lnTo>
                  <a:lnTo>
                    <a:pt x="7388" y="19462"/>
                  </a:lnTo>
                  <a:lnTo>
                    <a:pt x="7852" y="19335"/>
                  </a:lnTo>
                  <a:lnTo>
                    <a:pt x="8274" y="19251"/>
                  </a:lnTo>
                  <a:lnTo>
                    <a:pt x="8696" y="19082"/>
                  </a:lnTo>
                  <a:lnTo>
                    <a:pt x="9076" y="18913"/>
                  </a:lnTo>
                  <a:lnTo>
                    <a:pt x="9414" y="18744"/>
                  </a:lnTo>
                  <a:lnTo>
                    <a:pt x="9752" y="18533"/>
                  </a:lnTo>
                  <a:lnTo>
                    <a:pt x="10005" y="18280"/>
                  </a:lnTo>
                  <a:lnTo>
                    <a:pt x="10301" y="18026"/>
                  </a:lnTo>
                  <a:lnTo>
                    <a:pt x="10512" y="17773"/>
                  </a:lnTo>
                  <a:lnTo>
                    <a:pt x="10723" y="17478"/>
                  </a:lnTo>
                  <a:lnTo>
                    <a:pt x="10892" y="17182"/>
                  </a:lnTo>
                  <a:lnTo>
                    <a:pt x="11018" y="16844"/>
                  </a:lnTo>
                  <a:lnTo>
                    <a:pt x="11145" y="16507"/>
                  </a:lnTo>
                  <a:lnTo>
                    <a:pt x="11271" y="16169"/>
                  </a:lnTo>
                  <a:lnTo>
                    <a:pt x="11356" y="15789"/>
                  </a:lnTo>
                  <a:lnTo>
                    <a:pt x="11440" y="15029"/>
                  </a:lnTo>
                  <a:lnTo>
                    <a:pt x="11440" y="14227"/>
                  </a:lnTo>
                  <a:lnTo>
                    <a:pt x="11398" y="13383"/>
                  </a:lnTo>
                  <a:lnTo>
                    <a:pt x="11271" y="12496"/>
                  </a:lnTo>
                  <a:lnTo>
                    <a:pt x="11060" y="11610"/>
                  </a:lnTo>
                  <a:lnTo>
                    <a:pt x="10849" y="10723"/>
                  </a:lnTo>
                  <a:lnTo>
                    <a:pt x="10554" y="9795"/>
                  </a:lnTo>
                  <a:lnTo>
                    <a:pt x="10216" y="8866"/>
                  </a:lnTo>
                  <a:lnTo>
                    <a:pt x="9878" y="7979"/>
                  </a:lnTo>
                  <a:lnTo>
                    <a:pt x="9119" y="6206"/>
                  </a:lnTo>
                  <a:lnTo>
                    <a:pt x="8316" y="4560"/>
                  </a:lnTo>
                  <a:lnTo>
                    <a:pt x="7514" y="3083"/>
                  </a:lnTo>
                  <a:lnTo>
                    <a:pt x="6839" y="1816"/>
                  </a:lnTo>
                  <a:lnTo>
                    <a:pt x="6248" y="845"/>
                  </a:lnTo>
                  <a:lnTo>
                    <a:pt x="574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4878550" y="1453850"/>
              <a:ext cx="286025" cy="489725"/>
            </a:xfrm>
            <a:custGeom>
              <a:avLst/>
              <a:gdLst/>
              <a:ahLst/>
              <a:cxnLst/>
              <a:rect l="l" t="t" r="r" b="b"/>
              <a:pathLst>
                <a:path w="11441" h="19589" fill="none" extrusionOk="0">
                  <a:moveTo>
                    <a:pt x="5741" y="1"/>
                  </a:moveTo>
                  <a:lnTo>
                    <a:pt x="5741" y="1"/>
                  </a:lnTo>
                  <a:lnTo>
                    <a:pt x="6248" y="845"/>
                  </a:lnTo>
                  <a:lnTo>
                    <a:pt x="6839" y="1816"/>
                  </a:lnTo>
                  <a:lnTo>
                    <a:pt x="7514" y="3083"/>
                  </a:lnTo>
                  <a:lnTo>
                    <a:pt x="8316" y="4560"/>
                  </a:lnTo>
                  <a:lnTo>
                    <a:pt x="9119" y="6206"/>
                  </a:lnTo>
                  <a:lnTo>
                    <a:pt x="9878" y="7979"/>
                  </a:lnTo>
                  <a:lnTo>
                    <a:pt x="10216" y="8866"/>
                  </a:lnTo>
                  <a:lnTo>
                    <a:pt x="10554" y="9795"/>
                  </a:lnTo>
                  <a:lnTo>
                    <a:pt x="10849" y="10723"/>
                  </a:lnTo>
                  <a:lnTo>
                    <a:pt x="11060" y="11610"/>
                  </a:lnTo>
                  <a:lnTo>
                    <a:pt x="11271" y="12496"/>
                  </a:lnTo>
                  <a:lnTo>
                    <a:pt x="11398" y="13383"/>
                  </a:lnTo>
                  <a:lnTo>
                    <a:pt x="11440" y="14227"/>
                  </a:lnTo>
                  <a:lnTo>
                    <a:pt x="11440" y="15029"/>
                  </a:lnTo>
                  <a:lnTo>
                    <a:pt x="11356" y="15789"/>
                  </a:lnTo>
                  <a:lnTo>
                    <a:pt x="11271" y="16169"/>
                  </a:lnTo>
                  <a:lnTo>
                    <a:pt x="11145" y="16507"/>
                  </a:lnTo>
                  <a:lnTo>
                    <a:pt x="11018" y="16844"/>
                  </a:lnTo>
                  <a:lnTo>
                    <a:pt x="10892" y="17182"/>
                  </a:lnTo>
                  <a:lnTo>
                    <a:pt x="10723" y="17478"/>
                  </a:lnTo>
                  <a:lnTo>
                    <a:pt x="10512" y="17773"/>
                  </a:lnTo>
                  <a:lnTo>
                    <a:pt x="10301" y="18026"/>
                  </a:lnTo>
                  <a:lnTo>
                    <a:pt x="10005" y="18280"/>
                  </a:lnTo>
                  <a:lnTo>
                    <a:pt x="9752" y="18533"/>
                  </a:lnTo>
                  <a:lnTo>
                    <a:pt x="9414" y="18744"/>
                  </a:lnTo>
                  <a:lnTo>
                    <a:pt x="9076" y="18913"/>
                  </a:lnTo>
                  <a:lnTo>
                    <a:pt x="8696" y="19082"/>
                  </a:lnTo>
                  <a:lnTo>
                    <a:pt x="8274" y="19251"/>
                  </a:lnTo>
                  <a:lnTo>
                    <a:pt x="7852" y="19335"/>
                  </a:lnTo>
                  <a:lnTo>
                    <a:pt x="7388" y="19462"/>
                  </a:lnTo>
                  <a:lnTo>
                    <a:pt x="6839" y="19504"/>
                  </a:lnTo>
                  <a:lnTo>
                    <a:pt x="6290" y="19546"/>
                  </a:lnTo>
                  <a:lnTo>
                    <a:pt x="5741" y="19588"/>
                  </a:lnTo>
                  <a:lnTo>
                    <a:pt x="5741" y="19588"/>
                  </a:lnTo>
                  <a:lnTo>
                    <a:pt x="5150" y="19546"/>
                  </a:lnTo>
                  <a:lnTo>
                    <a:pt x="4602" y="19504"/>
                  </a:lnTo>
                  <a:lnTo>
                    <a:pt x="4095" y="19462"/>
                  </a:lnTo>
                  <a:lnTo>
                    <a:pt x="3588" y="19335"/>
                  </a:lnTo>
                  <a:lnTo>
                    <a:pt x="3166" y="19251"/>
                  </a:lnTo>
                  <a:lnTo>
                    <a:pt x="2744" y="19082"/>
                  </a:lnTo>
                  <a:lnTo>
                    <a:pt x="2364" y="18913"/>
                  </a:lnTo>
                  <a:lnTo>
                    <a:pt x="2026" y="18744"/>
                  </a:lnTo>
                  <a:lnTo>
                    <a:pt x="1689" y="18533"/>
                  </a:lnTo>
                  <a:lnTo>
                    <a:pt x="1435" y="18280"/>
                  </a:lnTo>
                  <a:lnTo>
                    <a:pt x="1182" y="18026"/>
                  </a:lnTo>
                  <a:lnTo>
                    <a:pt x="929" y="17773"/>
                  </a:lnTo>
                  <a:lnTo>
                    <a:pt x="718" y="17478"/>
                  </a:lnTo>
                  <a:lnTo>
                    <a:pt x="549" y="17182"/>
                  </a:lnTo>
                  <a:lnTo>
                    <a:pt x="422" y="16844"/>
                  </a:lnTo>
                  <a:lnTo>
                    <a:pt x="296" y="16507"/>
                  </a:lnTo>
                  <a:lnTo>
                    <a:pt x="169" y="16169"/>
                  </a:lnTo>
                  <a:lnTo>
                    <a:pt x="85" y="15789"/>
                  </a:lnTo>
                  <a:lnTo>
                    <a:pt x="0" y="15029"/>
                  </a:lnTo>
                  <a:lnTo>
                    <a:pt x="0" y="14227"/>
                  </a:lnTo>
                  <a:lnTo>
                    <a:pt x="42" y="13383"/>
                  </a:lnTo>
                  <a:lnTo>
                    <a:pt x="169" y="12496"/>
                  </a:lnTo>
                  <a:lnTo>
                    <a:pt x="380" y="11610"/>
                  </a:lnTo>
                  <a:lnTo>
                    <a:pt x="591" y="10723"/>
                  </a:lnTo>
                  <a:lnTo>
                    <a:pt x="887" y="9795"/>
                  </a:lnTo>
                  <a:lnTo>
                    <a:pt x="1224" y="8866"/>
                  </a:lnTo>
                  <a:lnTo>
                    <a:pt x="1562" y="7979"/>
                  </a:lnTo>
                  <a:lnTo>
                    <a:pt x="2322" y="6206"/>
                  </a:lnTo>
                  <a:lnTo>
                    <a:pt x="3124" y="4560"/>
                  </a:lnTo>
                  <a:lnTo>
                    <a:pt x="3926" y="3083"/>
                  </a:lnTo>
                  <a:lnTo>
                    <a:pt x="4602" y="1816"/>
                  </a:lnTo>
                  <a:lnTo>
                    <a:pt x="5193" y="845"/>
                  </a:lnTo>
                  <a:lnTo>
                    <a:pt x="57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4938700" y="1645925"/>
              <a:ext cx="26400" cy="49650"/>
            </a:xfrm>
            <a:custGeom>
              <a:avLst/>
              <a:gdLst/>
              <a:ahLst/>
              <a:cxnLst/>
              <a:rect l="l" t="t" r="r" b="b"/>
              <a:pathLst>
                <a:path w="1056" h="1986" extrusionOk="0">
                  <a:moveTo>
                    <a:pt x="887" y="1"/>
                  </a:moveTo>
                  <a:lnTo>
                    <a:pt x="802" y="43"/>
                  </a:lnTo>
                  <a:lnTo>
                    <a:pt x="760" y="85"/>
                  </a:lnTo>
                  <a:lnTo>
                    <a:pt x="338" y="887"/>
                  </a:lnTo>
                  <a:lnTo>
                    <a:pt x="43" y="1732"/>
                  </a:lnTo>
                  <a:lnTo>
                    <a:pt x="0" y="1816"/>
                  </a:lnTo>
                  <a:lnTo>
                    <a:pt x="43" y="1858"/>
                  </a:lnTo>
                  <a:lnTo>
                    <a:pt x="85" y="1943"/>
                  </a:lnTo>
                  <a:lnTo>
                    <a:pt x="127" y="1943"/>
                  </a:lnTo>
                  <a:lnTo>
                    <a:pt x="169" y="1985"/>
                  </a:lnTo>
                  <a:lnTo>
                    <a:pt x="296" y="1943"/>
                  </a:lnTo>
                  <a:lnTo>
                    <a:pt x="338" y="1858"/>
                  </a:lnTo>
                  <a:lnTo>
                    <a:pt x="676" y="1056"/>
                  </a:lnTo>
                  <a:lnTo>
                    <a:pt x="1056" y="254"/>
                  </a:lnTo>
                  <a:lnTo>
                    <a:pt x="1056" y="170"/>
                  </a:lnTo>
                  <a:lnTo>
                    <a:pt x="1056" y="128"/>
                  </a:lnTo>
                  <a:lnTo>
                    <a:pt x="1014" y="85"/>
                  </a:lnTo>
                  <a:lnTo>
                    <a:pt x="971" y="4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4938700" y="1645925"/>
              <a:ext cx="26400" cy="49650"/>
            </a:xfrm>
            <a:custGeom>
              <a:avLst/>
              <a:gdLst/>
              <a:ahLst/>
              <a:cxnLst/>
              <a:rect l="l" t="t" r="r" b="b"/>
              <a:pathLst>
                <a:path w="1056" h="1986" fill="none" extrusionOk="0">
                  <a:moveTo>
                    <a:pt x="887" y="1"/>
                  </a:moveTo>
                  <a:lnTo>
                    <a:pt x="887" y="1"/>
                  </a:lnTo>
                  <a:lnTo>
                    <a:pt x="802" y="43"/>
                  </a:lnTo>
                  <a:lnTo>
                    <a:pt x="760" y="85"/>
                  </a:lnTo>
                  <a:lnTo>
                    <a:pt x="760" y="85"/>
                  </a:lnTo>
                  <a:lnTo>
                    <a:pt x="338" y="887"/>
                  </a:lnTo>
                  <a:lnTo>
                    <a:pt x="43" y="1732"/>
                  </a:lnTo>
                  <a:lnTo>
                    <a:pt x="43" y="1732"/>
                  </a:lnTo>
                  <a:lnTo>
                    <a:pt x="0" y="1816"/>
                  </a:lnTo>
                  <a:lnTo>
                    <a:pt x="43" y="1858"/>
                  </a:lnTo>
                  <a:lnTo>
                    <a:pt x="85" y="1943"/>
                  </a:lnTo>
                  <a:lnTo>
                    <a:pt x="127" y="1943"/>
                  </a:lnTo>
                  <a:lnTo>
                    <a:pt x="127" y="1943"/>
                  </a:lnTo>
                  <a:lnTo>
                    <a:pt x="169" y="1985"/>
                  </a:lnTo>
                  <a:lnTo>
                    <a:pt x="169" y="1985"/>
                  </a:lnTo>
                  <a:lnTo>
                    <a:pt x="296" y="1943"/>
                  </a:lnTo>
                  <a:lnTo>
                    <a:pt x="338" y="1858"/>
                  </a:lnTo>
                  <a:lnTo>
                    <a:pt x="338" y="1858"/>
                  </a:lnTo>
                  <a:lnTo>
                    <a:pt x="676" y="1056"/>
                  </a:lnTo>
                  <a:lnTo>
                    <a:pt x="1056" y="254"/>
                  </a:lnTo>
                  <a:lnTo>
                    <a:pt x="1056" y="254"/>
                  </a:lnTo>
                  <a:lnTo>
                    <a:pt x="1056" y="170"/>
                  </a:lnTo>
                  <a:lnTo>
                    <a:pt x="1056" y="128"/>
                  </a:lnTo>
                  <a:lnTo>
                    <a:pt x="1014" y="85"/>
                  </a:lnTo>
                  <a:lnTo>
                    <a:pt x="971" y="43"/>
                  </a:lnTo>
                  <a:lnTo>
                    <a:pt x="971" y="43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4912325" y="1733525"/>
              <a:ext cx="114000" cy="180500"/>
            </a:xfrm>
            <a:custGeom>
              <a:avLst/>
              <a:gdLst/>
              <a:ahLst/>
              <a:cxnLst/>
              <a:rect l="l" t="t" r="r" b="b"/>
              <a:pathLst>
                <a:path w="4560" h="7220" extrusionOk="0">
                  <a:moveTo>
                    <a:pt x="591" y="1"/>
                  </a:moveTo>
                  <a:lnTo>
                    <a:pt x="549" y="127"/>
                  </a:lnTo>
                  <a:lnTo>
                    <a:pt x="338" y="887"/>
                  </a:lnTo>
                  <a:lnTo>
                    <a:pt x="169" y="1689"/>
                  </a:lnTo>
                  <a:lnTo>
                    <a:pt x="42" y="2491"/>
                  </a:lnTo>
                  <a:lnTo>
                    <a:pt x="0" y="3336"/>
                  </a:lnTo>
                  <a:lnTo>
                    <a:pt x="0" y="3758"/>
                  </a:lnTo>
                  <a:lnTo>
                    <a:pt x="42" y="4180"/>
                  </a:lnTo>
                  <a:lnTo>
                    <a:pt x="127" y="4602"/>
                  </a:lnTo>
                  <a:lnTo>
                    <a:pt x="253" y="4982"/>
                  </a:lnTo>
                  <a:lnTo>
                    <a:pt x="422" y="5278"/>
                  </a:lnTo>
                  <a:lnTo>
                    <a:pt x="591" y="5531"/>
                  </a:lnTo>
                  <a:lnTo>
                    <a:pt x="760" y="5784"/>
                  </a:lnTo>
                  <a:lnTo>
                    <a:pt x="971" y="5995"/>
                  </a:lnTo>
                  <a:lnTo>
                    <a:pt x="1224" y="6206"/>
                  </a:lnTo>
                  <a:lnTo>
                    <a:pt x="1478" y="6375"/>
                  </a:lnTo>
                  <a:lnTo>
                    <a:pt x="2026" y="6671"/>
                  </a:lnTo>
                  <a:lnTo>
                    <a:pt x="2575" y="6882"/>
                  </a:lnTo>
                  <a:lnTo>
                    <a:pt x="3166" y="7051"/>
                  </a:lnTo>
                  <a:lnTo>
                    <a:pt x="3757" y="7135"/>
                  </a:lnTo>
                  <a:lnTo>
                    <a:pt x="4348" y="7219"/>
                  </a:lnTo>
                  <a:lnTo>
                    <a:pt x="4390" y="7219"/>
                  </a:lnTo>
                  <a:lnTo>
                    <a:pt x="4475" y="7177"/>
                  </a:lnTo>
                  <a:lnTo>
                    <a:pt x="4559" y="7093"/>
                  </a:lnTo>
                  <a:lnTo>
                    <a:pt x="4517" y="7008"/>
                  </a:lnTo>
                  <a:lnTo>
                    <a:pt x="4517" y="6966"/>
                  </a:lnTo>
                  <a:lnTo>
                    <a:pt x="4433" y="6924"/>
                  </a:lnTo>
                  <a:lnTo>
                    <a:pt x="4390" y="6882"/>
                  </a:lnTo>
                  <a:lnTo>
                    <a:pt x="3842" y="6839"/>
                  </a:lnTo>
                  <a:lnTo>
                    <a:pt x="3251" y="6713"/>
                  </a:lnTo>
                  <a:lnTo>
                    <a:pt x="2702" y="6544"/>
                  </a:lnTo>
                  <a:lnTo>
                    <a:pt x="2153" y="6375"/>
                  </a:lnTo>
                  <a:lnTo>
                    <a:pt x="1646" y="6080"/>
                  </a:lnTo>
                  <a:lnTo>
                    <a:pt x="1224" y="5784"/>
                  </a:lnTo>
                  <a:lnTo>
                    <a:pt x="1013" y="5573"/>
                  </a:lnTo>
                  <a:lnTo>
                    <a:pt x="844" y="5362"/>
                  </a:lnTo>
                  <a:lnTo>
                    <a:pt x="718" y="5109"/>
                  </a:lnTo>
                  <a:lnTo>
                    <a:pt x="591" y="4855"/>
                  </a:lnTo>
                  <a:lnTo>
                    <a:pt x="464" y="4518"/>
                  </a:lnTo>
                  <a:lnTo>
                    <a:pt x="380" y="4138"/>
                  </a:lnTo>
                  <a:lnTo>
                    <a:pt x="338" y="3716"/>
                  </a:lnTo>
                  <a:lnTo>
                    <a:pt x="338" y="3336"/>
                  </a:lnTo>
                  <a:lnTo>
                    <a:pt x="380" y="2534"/>
                  </a:lnTo>
                  <a:lnTo>
                    <a:pt x="507" y="1732"/>
                  </a:lnTo>
                  <a:lnTo>
                    <a:pt x="675" y="929"/>
                  </a:lnTo>
                  <a:lnTo>
                    <a:pt x="844" y="212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4912325" y="1733525"/>
              <a:ext cx="114000" cy="180500"/>
            </a:xfrm>
            <a:custGeom>
              <a:avLst/>
              <a:gdLst/>
              <a:ahLst/>
              <a:cxnLst/>
              <a:rect l="l" t="t" r="r" b="b"/>
              <a:pathLst>
                <a:path w="4560" h="7220" fill="none" extrusionOk="0">
                  <a:moveTo>
                    <a:pt x="675" y="1"/>
                  </a:moveTo>
                  <a:lnTo>
                    <a:pt x="675" y="1"/>
                  </a:lnTo>
                  <a:lnTo>
                    <a:pt x="591" y="1"/>
                  </a:lnTo>
                  <a:lnTo>
                    <a:pt x="549" y="127"/>
                  </a:lnTo>
                  <a:lnTo>
                    <a:pt x="549" y="127"/>
                  </a:lnTo>
                  <a:lnTo>
                    <a:pt x="338" y="887"/>
                  </a:lnTo>
                  <a:lnTo>
                    <a:pt x="169" y="1689"/>
                  </a:lnTo>
                  <a:lnTo>
                    <a:pt x="42" y="2491"/>
                  </a:lnTo>
                  <a:lnTo>
                    <a:pt x="0" y="3336"/>
                  </a:lnTo>
                  <a:lnTo>
                    <a:pt x="0" y="3336"/>
                  </a:lnTo>
                  <a:lnTo>
                    <a:pt x="0" y="3758"/>
                  </a:lnTo>
                  <a:lnTo>
                    <a:pt x="42" y="4180"/>
                  </a:lnTo>
                  <a:lnTo>
                    <a:pt x="127" y="4602"/>
                  </a:lnTo>
                  <a:lnTo>
                    <a:pt x="253" y="4982"/>
                  </a:lnTo>
                  <a:lnTo>
                    <a:pt x="253" y="4982"/>
                  </a:lnTo>
                  <a:lnTo>
                    <a:pt x="253" y="4982"/>
                  </a:lnTo>
                  <a:lnTo>
                    <a:pt x="422" y="5278"/>
                  </a:lnTo>
                  <a:lnTo>
                    <a:pt x="591" y="5531"/>
                  </a:lnTo>
                  <a:lnTo>
                    <a:pt x="760" y="5784"/>
                  </a:lnTo>
                  <a:lnTo>
                    <a:pt x="971" y="5995"/>
                  </a:lnTo>
                  <a:lnTo>
                    <a:pt x="1224" y="6206"/>
                  </a:lnTo>
                  <a:lnTo>
                    <a:pt x="1478" y="6375"/>
                  </a:lnTo>
                  <a:lnTo>
                    <a:pt x="2026" y="6671"/>
                  </a:lnTo>
                  <a:lnTo>
                    <a:pt x="2026" y="6671"/>
                  </a:lnTo>
                  <a:lnTo>
                    <a:pt x="2575" y="6882"/>
                  </a:lnTo>
                  <a:lnTo>
                    <a:pt x="3166" y="7051"/>
                  </a:lnTo>
                  <a:lnTo>
                    <a:pt x="3757" y="7135"/>
                  </a:lnTo>
                  <a:lnTo>
                    <a:pt x="4348" y="7219"/>
                  </a:lnTo>
                  <a:lnTo>
                    <a:pt x="4348" y="7219"/>
                  </a:lnTo>
                  <a:lnTo>
                    <a:pt x="4390" y="7219"/>
                  </a:lnTo>
                  <a:lnTo>
                    <a:pt x="4390" y="7219"/>
                  </a:lnTo>
                  <a:lnTo>
                    <a:pt x="4475" y="7177"/>
                  </a:lnTo>
                  <a:lnTo>
                    <a:pt x="4559" y="7093"/>
                  </a:lnTo>
                  <a:lnTo>
                    <a:pt x="4559" y="7093"/>
                  </a:lnTo>
                  <a:lnTo>
                    <a:pt x="4517" y="7008"/>
                  </a:lnTo>
                  <a:lnTo>
                    <a:pt x="4517" y="6966"/>
                  </a:lnTo>
                  <a:lnTo>
                    <a:pt x="4433" y="6924"/>
                  </a:lnTo>
                  <a:lnTo>
                    <a:pt x="4390" y="6882"/>
                  </a:lnTo>
                  <a:lnTo>
                    <a:pt x="4390" y="6882"/>
                  </a:lnTo>
                  <a:lnTo>
                    <a:pt x="4390" y="6882"/>
                  </a:lnTo>
                  <a:lnTo>
                    <a:pt x="3842" y="6839"/>
                  </a:lnTo>
                  <a:lnTo>
                    <a:pt x="3251" y="6713"/>
                  </a:lnTo>
                  <a:lnTo>
                    <a:pt x="2702" y="6544"/>
                  </a:lnTo>
                  <a:lnTo>
                    <a:pt x="2153" y="6375"/>
                  </a:lnTo>
                  <a:lnTo>
                    <a:pt x="2153" y="6375"/>
                  </a:lnTo>
                  <a:lnTo>
                    <a:pt x="1646" y="6080"/>
                  </a:lnTo>
                  <a:lnTo>
                    <a:pt x="1224" y="5784"/>
                  </a:lnTo>
                  <a:lnTo>
                    <a:pt x="1013" y="5573"/>
                  </a:lnTo>
                  <a:lnTo>
                    <a:pt x="844" y="5362"/>
                  </a:lnTo>
                  <a:lnTo>
                    <a:pt x="718" y="5109"/>
                  </a:lnTo>
                  <a:lnTo>
                    <a:pt x="591" y="4855"/>
                  </a:lnTo>
                  <a:lnTo>
                    <a:pt x="591" y="4855"/>
                  </a:lnTo>
                  <a:lnTo>
                    <a:pt x="591" y="4855"/>
                  </a:lnTo>
                  <a:lnTo>
                    <a:pt x="464" y="4518"/>
                  </a:lnTo>
                  <a:lnTo>
                    <a:pt x="380" y="4138"/>
                  </a:lnTo>
                  <a:lnTo>
                    <a:pt x="338" y="3716"/>
                  </a:lnTo>
                  <a:lnTo>
                    <a:pt x="338" y="3336"/>
                  </a:lnTo>
                  <a:lnTo>
                    <a:pt x="338" y="3336"/>
                  </a:lnTo>
                  <a:lnTo>
                    <a:pt x="380" y="2534"/>
                  </a:lnTo>
                  <a:lnTo>
                    <a:pt x="507" y="1732"/>
                  </a:lnTo>
                  <a:lnTo>
                    <a:pt x="675" y="929"/>
                  </a:lnTo>
                  <a:lnTo>
                    <a:pt x="844" y="212"/>
                  </a:lnTo>
                  <a:lnTo>
                    <a:pt x="844" y="212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02" y="1"/>
                  </a:lnTo>
                  <a:lnTo>
                    <a:pt x="718" y="1"/>
                  </a:lnTo>
                  <a:lnTo>
                    <a:pt x="718" y="1"/>
                  </a:lnTo>
                  <a:lnTo>
                    <a:pt x="6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5080125" y="1124600"/>
              <a:ext cx="768325" cy="1206300"/>
            </a:xfrm>
            <a:custGeom>
              <a:avLst/>
              <a:gdLst/>
              <a:ahLst/>
              <a:cxnLst/>
              <a:rect l="l" t="t" r="r" b="b"/>
              <a:pathLst>
                <a:path w="30733" h="48252" extrusionOk="0">
                  <a:moveTo>
                    <a:pt x="6628" y="0"/>
                  </a:moveTo>
                  <a:lnTo>
                    <a:pt x="6628" y="23598"/>
                  </a:lnTo>
                  <a:lnTo>
                    <a:pt x="6586" y="23598"/>
                  </a:lnTo>
                  <a:lnTo>
                    <a:pt x="0" y="25202"/>
                  </a:lnTo>
                  <a:lnTo>
                    <a:pt x="6586" y="26764"/>
                  </a:lnTo>
                  <a:lnTo>
                    <a:pt x="6628" y="26764"/>
                  </a:lnTo>
                  <a:lnTo>
                    <a:pt x="6628" y="48251"/>
                  </a:lnTo>
                  <a:lnTo>
                    <a:pt x="7852" y="48209"/>
                  </a:lnTo>
                  <a:lnTo>
                    <a:pt x="9076" y="48124"/>
                  </a:lnTo>
                  <a:lnTo>
                    <a:pt x="10301" y="47956"/>
                  </a:lnTo>
                  <a:lnTo>
                    <a:pt x="11483" y="47744"/>
                  </a:lnTo>
                  <a:lnTo>
                    <a:pt x="12665" y="47491"/>
                  </a:lnTo>
                  <a:lnTo>
                    <a:pt x="13804" y="47153"/>
                  </a:lnTo>
                  <a:lnTo>
                    <a:pt x="14902" y="46774"/>
                  </a:lnTo>
                  <a:lnTo>
                    <a:pt x="15999" y="46351"/>
                  </a:lnTo>
                  <a:lnTo>
                    <a:pt x="17055" y="45845"/>
                  </a:lnTo>
                  <a:lnTo>
                    <a:pt x="18110" y="45338"/>
                  </a:lnTo>
                  <a:lnTo>
                    <a:pt x="19123" y="44747"/>
                  </a:lnTo>
                  <a:lnTo>
                    <a:pt x="20094" y="44114"/>
                  </a:lnTo>
                  <a:lnTo>
                    <a:pt x="21065" y="43439"/>
                  </a:lnTo>
                  <a:lnTo>
                    <a:pt x="21952" y="42721"/>
                  </a:lnTo>
                  <a:lnTo>
                    <a:pt x="22838" y="41961"/>
                  </a:lnTo>
                  <a:lnTo>
                    <a:pt x="23683" y="41159"/>
                  </a:lnTo>
                  <a:lnTo>
                    <a:pt x="24485" y="40315"/>
                  </a:lnTo>
                  <a:lnTo>
                    <a:pt x="25244" y="39470"/>
                  </a:lnTo>
                  <a:lnTo>
                    <a:pt x="25962" y="38542"/>
                  </a:lnTo>
                  <a:lnTo>
                    <a:pt x="26638" y="37613"/>
                  </a:lnTo>
                  <a:lnTo>
                    <a:pt x="27229" y="36642"/>
                  </a:lnTo>
                  <a:lnTo>
                    <a:pt x="27820" y="35629"/>
                  </a:lnTo>
                  <a:lnTo>
                    <a:pt x="28368" y="34574"/>
                  </a:lnTo>
                  <a:lnTo>
                    <a:pt x="28833" y="33518"/>
                  </a:lnTo>
                  <a:lnTo>
                    <a:pt x="29255" y="32421"/>
                  </a:lnTo>
                  <a:lnTo>
                    <a:pt x="29635" y="31281"/>
                  </a:lnTo>
                  <a:lnTo>
                    <a:pt x="29972" y="30141"/>
                  </a:lnTo>
                  <a:lnTo>
                    <a:pt x="30268" y="28959"/>
                  </a:lnTo>
                  <a:lnTo>
                    <a:pt x="30479" y="27777"/>
                  </a:lnTo>
                  <a:lnTo>
                    <a:pt x="30606" y="26595"/>
                  </a:lnTo>
                  <a:lnTo>
                    <a:pt x="30690" y="25371"/>
                  </a:lnTo>
                  <a:lnTo>
                    <a:pt x="30732" y="24104"/>
                  </a:lnTo>
                  <a:lnTo>
                    <a:pt x="30690" y="22880"/>
                  </a:lnTo>
                  <a:lnTo>
                    <a:pt x="30606" y="21656"/>
                  </a:lnTo>
                  <a:lnTo>
                    <a:pt x="30479" y="20432"/>
                  </a:lnTo>
                  <a:lnTo>
                    <a:pt x="30268" y="19250"/>
                  </a:lnTo>
                  <a:lnTo>
                    <a:pt x="29972" y="18068"/>
                  </a:lnTo>
                  <a:lnTo>
                    <a:pt x="29635" y="16928"/>
                  </a:lnTo>
                  <a:lnTo>
                    <a:pt x="29255" y="15830"/>
                  </a:lnTo>
                  <a:lnTo>
                    <a:pt x="28833" y="14733"/>
                  </a:lnTo>
                  <a:lnTo>
                    <a:pt x="28368" y="13678"/>
                  </a:lnTo>
                  <a:lnTo>
                    <a:pt x="27820" y="12622"/>
                  </a:lnTo>
                  <a:lnTo>
                    <a:pt x="27229" y="11609"/>
                  </a:lnTo>
                  <a:lnTo>
                    <a:pt x="26638" y="10638"/>
                  </a:lnTo>
                  <a:lnTo>
                    <a:pt x="25962" y="9667"/>
                  </a:lnTo>
                  <a:lnTo>
                    <a:pt x="25244" y="8781"/>
                  </a:lnTo>
                  <a:lnTo>
                    <a:pt x="24485" y="7894"/>
                  </a:lnTo>
                  <a:lnTo>
                    <a:pt x="23683" y="7050"/>
                  </a:lnTo>
                  <a:lnTo>
                    <a:pt x="22838" y="6248"/>
                  </a:lnTo>
                  <a:lnTo>
                    <a:pt x="21952" y="5488"/>
                  </a:lnTo>
                  <a:lnTo>
                    <a:pt x="21065" y="4770"/>
                  </a:lnTo>
                  <a:lnTo>
                    <a:pt x="20094" y="4095"/>
                  </a:lnTo>
                  <a:lnTo>
                    <a:pt x="19123" y="3504"/>
                  </a:lnTo>
                  <a:lnTo>
                    <a:pt x="18110" y="2913"/>
                  </a:lnTo>
                  <a:lnTo>
                    <a:pt x="17055" y="2364"/>
                  </a:lnTo>
                  <a:lnTo>
                    <a:pt x="15999" y="1900"/>
                  </a:lnTo>
                  <a:lnTo>
                    <a:pt x="14902" y="1478"/>
                  </a:lnTo>
                  <a:lnTo>
                    <a:pt x="13804" y="1098"/>
                  </a:lnTo>
                  <a:lnTo>
                    <a:pt x="12665" y="760"/>
                  </a:lnTo>
                  <a:lnTo>
                    <a:pt x="11483" y="507"/>
                  </a:lnTo>
                  <a:lnTo>
                    <a:pt x="10301" y="296"/>
                  </a:lnTo>
                  <a:lnTo>
                    <a:pt x="9076" y="127"/>
                  </a:lnTo>
                  <a:lnTo>
                    <a:pt x="7852" y="42"/>
                  </a:lnTo>
                  <a:lnTo>
                    <a:pt x="662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5080125" y="1124600"/>
              <a:ext cx="768325" cy="1206300"/>
            </a:xfrm>
            <a:custGeom>
              <a:avLst/>
              <a:gdLst/>
              <a:ahLst/>
              <a:cxnLst/>
              <a:rect l="l" t="t" r="r" b="b"/>
              <a:pathLst>
                <a:path w="30733" h="48252" fill="none" extrusionOk="0">
                  <a:moveTo>
                    <a:pt x="6628" y="0"/>
                  </a:moveTo>
                  <a:lnTo>
                    <a:pt x="6628" y="23598"/>
                  </a:lnTo>
                  <a:lnTo>
                    <a:pt x="6586" y="23598"/>
                  </a:lnTo>
                  <a:lnTo>
                    <a:pt x="0" y="25202"/>
                  </a:lnTo>
                  <a:lnTo>
                    <a:pt x="6586" y="26764"/>
                  </a:lnTo>
                  <a:lnTo>
                    <a:pt x="6628" y="26764"/>
                  </a:lnTo>
                  <a:lnTo>
                    <a:pt x="6628" y="48251"/>
                  </a:lnTo>
                  <a:lnTo>
                    <a:pt x="6628" y="48251"/>
                  </a:lnTo>
                  <a:lnTo>
                    <a:pt x="7852" y="48209"/>
                  </a:lnTo>
                  <a:lnTo>
                    <a:pt x="9076" y="48124"/>
                  </a:lnTo>
                  <a:lnTo>
                    <a:pt x="10301" y="47956"/>
                  </a:lnTo>
                  <a:lnTo>
                    <a:pt x="11483" y="47744"/>
                  </a:lnTo>
                  <a:lnTo>
                    <a:pt x="12665" y="47491"/>
                  </a:lnTo>
                  <a:lnTo>
                    <a:pt x="13804" y="47153"/>
                  </a:lnTo>
                  <a:lnTo>
                    <a:pt x="14902" y="46774"/>
                  </a:lnTo>
                  <a:lnTo>
                    <a:pt x="15999" y="46351"/>
                  </a:lnTo>
                  <a:lnTo>
                    <a:pt x="17055" y="45845"/>
                  </a:lnTo>
                  <a:lnTo>
                    <a:pt x="18110" y="45338"/>
                  </a:lnTo>
                  <a:lnTo>
                    <a:pt x="19123" y="44747"/>
                  </a:lnTo>
                  <a:lnTo>
                    <a:pt x="20094" y="44114"/>
                  </a:lnTo>
                  <a:lnTo>
                    <a:pt x="21065" y="43439"/>
                  </a:lnTo>
                  <a:lnTo>
                    <a:pt x="21952" y="42721"/>
                  </a:lnTo>
                  <a:lnTo>
                    <a:pt x="22838" y="41961"/>
                  </a:lnTo>
                  <a:lnTo>
                    <a:pt x="23683" y="41159"/>
                  </a:lnTo>
                  <a:lnTo>
                    <a:pt x="24485" y="40315"/>
                  </a:lnTo>
                  <a:lnTo>
                    <a:pt x="25244" y="39470"/>
                  </a:lnTo>
                  <a:lnTo>
                    <a:pt x="25962" y="38542"/>
                  </a:lnTo>
                  <a:lnTo>
                    <a:pt x="26638" y="37613"/>
                  </a:lnTo>
                  <a:lnTo>
                    <a:pt x="27229" y="36642"/>
                  </a:lnTo>
                  <a:lnTo>
                    <a:pt x="27820" y="35629"/>
                  </a:lnTo>
                  <a:lnTo>
                    <a:pt x="28368" y="34574"/>
                  </a:lnTo>
                  <a:lnTo>
                    <a:pt x="28833" y="33518"/>
                  </a:lnTo>
                  <a:lnTo>
                    <a:pt x="29255" y="32421"/>
                  </a:lnTo>
                  <a:lnTo>
                    <a:pt x="29635" y="31281"/>
                  </a:lnTo>
                  <a:lnTo>
                    <a:pt x="29972" y="30141"/>
                  </a:lnTo>
                  <a:lnTo>
                    <a:pt x="30268" y="28959"/>
                  </a:lnTo>
                  <a:lnTo>
                    <a:pt x="30479" y="27777"/>
                  </a:lnTo>
                  <a:lnTo>
                    <a:pt x="30606" y="26595"/>
                  </a:lnTo>
                  <a:lnTo>
                    <a:pt x="30690" y="25371"/>
                  </a:lnTo>
                  <a:lnTo>
                    <a:pt x="30732" y="24104"/>
                  </a:lnTo>
                  <a:lnTo>
                    <a:pt x="30732" y="24104"/>
                  </a:lnTo>
                  <a:lnTo>
                    <a:pt x="30690" y="22880"/>
                  </a:lnTo>
                  <a:lnTo>
                    <a:pt x="30606" y="21656"/>
                  </a:lnTo>
                  <a:lnTo>
                    <a:pt x="30479" y="20432"/>
                  </a:lnTo>
                  <a:lnTo>
                    <a:pt x="30268" y="19250"/>
                  </a:lnTo>
                  <a:lnTo>
                    <a:pt x="29972" y="18068"/>
                  </a:lnTo>
                  <a:lnTo>
                    <a:pt x="29635" y="16928"/>
                  </a:lnTo>
                  <a:lnTo>
                    <a:pt x="29255" y="15830"/>
                  </a:lnTo>
                  <a:lnTo>
                    <a:pt x="28833" y="14733"/>
                  </a:lnTo>
                  <a:lnTo>
                    <a:pt x="28368" y="13678"/>
                  </a:lnTo>
                  <a:lnTo>
                    <a:pt x="27820" y="12622"/>
                  </a:lnTo>
                  <a:lnTo>
                    <a:pt x="27229" y="11609"/>
                  </a:lnTo>
                  <a:lnTo>
                    <a:pt x="26638" y="10638"/>
                  </a:lnTo>
                  <a:lnTo>
                    <a:pt x="25962" y="9667"/>
                  </a:lnTo>
                  <a:lnTo>
                    <a:pt x="25244" y="8781"/>
                  </a:lnTo>
                  <a:lnTo>
                    <a:pt x="24485" y="7894"/>
                  </a:lnTo>
                  <a:lnTo>
                    <a:pt x="23683" y="7050"/>
                  </a:lnTo>
                  <a:lnTo>
                    <a:pt x="22838" y="6248"/>
                  </a:lnTo>
                  <a:lnTo>
                    <a:pt x="21952" y="5488"/>
                  </a:lnTo>
                  <a:lnTo>
                    <a:pt x="21065" y="4770"/>
                  </a:lnTo>
                  <a:lnTo>
                    <a:pt x="20094" y="4095"/>
                  </a:lnTo>
                  <a:lnTo>
                    <a:pt x="19123" y="3504"/>
                  </a:lnTo>
                  <a:lnTo>
                    <a:pt x="18110" y="2913"/>
                  </a:lnTo>
                  <a:lnTo>
                    <a:pt x="17055" y="2364"/>
                  </a:lnTo>
                  <a:lnTo>
                    <a:pt x="15999" y="1900"/>
                  </a:lnTo>
                  <a:lnTo>
                    <a:pt x="14902" y="1478"/>
                  </a:lnTo>
                  <a:lnTo>
                    <a:pt x="13804" y="1098"/>
                  </a:lnTo>
                  <a:lnTo>
                    <a:pt x="12665" y="760"/>
                  </a:lnTo>
                  <a:lnTo>
                    <a:pt x="11483" y="507"/>
                  </a:lnTo>
                  <a:lnTo>
                    <a:pt x="10301" y="296"/>
                  </a:lnTo>
                  <a:lnTo>
                    <a:pt x="9076" y="127"/>
                  </a:lnTo>
                  <a:lnTo>
                    <a:pt x="7852" y="42"/>
                  </a:lnTo>
                  <a:lnTo>
                    <a:pt x="6628" y="0"/>
                  </a:lnTo>
                  <a:lnTo>
                    <a:pt x="66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extrusionOk="0">
                  <a:moveTo>
                    <a:pt x="1605" y="0"/>
                  </a:move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fill="none" extrusionOk="0">
                  <a:moveTo>
                    <a:pt x="4813" y="0"/>
                  </a:moveTo>
                  <a:lnTo>
                    <a:pt x="1605" y="0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extrusionOk="0">
                  <a:moveTo>
                    <a:pt x="4813" y="0"/>
                  </a:moveTo>
                  <a:lnTo>
                    <a:pt x="3209" y="2786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fill="none" extrusionOk="0">
                  <a:moveTo>
                    <a:pt x="4813" y="0"/>
                  </a:moveTo>
                  <a:lnTo>
                    <a:pt x="4813" y="0"/>
                  </a:lnTo>
                  <a:lnTo>
                    <a:pt x="3209" y="2786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5534975" y="1562575"/>
              <a:ext cx="120350" cy="69675"/>
            </a:xfrm>
            <a:custGeom>
              <a:avLst/>
              <a:gdLst/>
              <a:ahLst/>
              <a:cxnLst/>
              <a:rect l="l" t="t" r="r" b="b"/>
              <a:pathLst>
                <a:path w="4814" h="2787" extrusionOk="0">
                  <a:moveTo>
                    <a:pt x="1605" y="0"/>
                  </a:moveTo>
                  <a:lnTo>
                    <a:pt x="1" y="2786"/>
                  </a:lnTo>
                  <a:lnTo>
                    <a:pt x="320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5534975" y="1562575"/>
              <a:ext cx="120350" cy="69675"/>
            </a:xfrm>
            <a:custGeom>
              <a:avLst/>
              <a:gdLst/>
              <a:ahLst/>
              <a:cxnLst/>
              <a:rect l="l" t="t" r="r" b="b"/>
              <a:pathLst>
                <a:path w="4814" h="2787" fill="none" extrusionOk="0">
                  <a:moveTo>
                    <a:pt x="4813" y="0"/>
                  </a:moveTo>
                  <a:lnTo>
                    <a:pt x="1605" y="0"/>
                  </a:lnTo>
                  <a:lnTo>
                    <a:pt x="1" y="2786"/>
                  </a:lnTo>
                  <a:lnTo>
                    <a:pt x="320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5522325" y="1899225"/>
              <a:ext cx="102375" cy="104500"/>
            </a:xfrm>
            <a:custGeom>
              <a:avLst/>
              <a:gdLst/>
              <a:ahLst/>
              <a:cxnLst/>
              <a:rect l="l" t="t" r="r" b="b"/>
              <a:pathLst>
                <a:path w="4095" h="4180" extrusionOk="0">
                  <a:moveTo>
                    <a:pt x="1604" y="0"/>
                  </a:moveTo>
                  <a:lnTo>
                    <a:pt x="0" y="1436"/>
                  </a:lnTo>
                  <a:lnTo>
                    <a:pt x="464" y="3546"/>
                  </a:lnTo>
                  <a:lnTo>
                    <a:pt x="2491" y="4180"/>
                  </a:lnTo>
                  <a:lnTo>
                    <a:pt x="4095" y="2744"/>
                  </a:lnTo>
                  <a:lnTo>
                    <a:pt x="3630" y="634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5522325" y="1899225"/>
              <a:ext cx="102375" cy="104500"/>
            </a:xfrm>
            <a:custGeom>
              <a:avLst/>
              <a:gdLst/>
              <a:ahLst/>
              <a:cxnLst/>
              <a:rect l="l" t="t" r="r" b="b"/>
              <a:pathLst>
                <a:path w="4095" h="4180" fill="none" extrusionOk="0">
                  <a:moveTo>
                    <a:pt x="3630" y="634"/>
                  </a:moveTo>
                  <a:lnTo>
                    <a:pt x="1604" y="0"/>
                  </a:lnTo>
                  <a:lnTo>
                    <a:pt x="0" y="1436"/>
                  </a:lnTo>
                  <a:lnTo>
                    <a:pt x="464" y="3546"/>
                  </a:lnTo>
                  <a:lnTo>
                    <a:pt x="2491" y="4180"/>
                  </a:lnTo>
                  <a:lnTo>
                    <a:pt x="4095" y="2744"/>
                  </a:lnTo>
                  <a:lnTo>
                    <a:pt x="3630" y="6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5522325" y="1915050"/>
              <a:ext cx="102375" cy="88675"/>
            </a:xfrm>
            <a:custGeom>
              <a:avLst/>
              <a:gdLst/>
              <a:ahLst/>
              <a:cxnLst/>
              <a:rect l="l" t="t" r="r" b="b"/>
              <a:pathLst>
                <a:path w="4095" h="3547" extrusionOk="0">
                  <a:moveTo>
                    <a:pt x="3630" y="1"/>
                  </a:moveTo>
                  <a:lnTo>
                    <a:pt x="2069" y="1478"/>
                  </a:lnTo>
                  <a:lnTo>
                    <a:pt x="0" y="803"/>
                  </a:lnTo>
                  <a:lnTo>
                    <a:pt x="464" y="2913"/>
                  </a:lnTo>
                  <a:lnTo>
                    <a:pt x="2491" y="3547"/>
                  </a:lnTo>
                  <a:lnTo>
                    <a:pt x="4095" y="2111"/>
                  </a:lnTo>
                  <a:lnTo>
                    <a:pt x="3630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5522325" y="1915050"/>
              <a:ext cx="102375" cy="88675"/>
            </a:xfrm>
            <a:custGeom>
              <a:avLst/>
              <a:gdLst/>
              <a:ahLst/>
              <a:cxnLst/>
              <a:rect l="l" t="t" r="r" b="b"/>
              <a:pathLst>
                <a:path w="4095" h="3547" fill="none" extrusionOk="0">
                  <a:moveTo>
                    <a:pt x="3630" y="1"/>
                  </a:moveTo>
                  <a:lnTo>
                    <a:pt x="2069" y="1478"/>
                  </a:lnTo>
                  <a:lnTo>
                    <a:pt x="0" y="803"/>
                  </a:lnTo>
                  <a:lnTo>
                    <a:pt x="464" y="2913"/>
                  </a:lnTo>
                  <a:lnTo>
                    <a:pt x="2491" y="3547"/>
                  </a:lnTo>
                  <a:lnTo>
                    <a:pt x="4095" y="2111"/>
                  </a:lnTo>
                  <a:lnTo>
                    <a:pt x="36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5522325" y="1899225"/>
              <a:ext cx="90775" cy="52800"/>
            </a:xfrm>
            <a:custGeom>
              <a:avLst/>
              <a:gdLst/>
              <a:ahLst/>
              <a:cxnLst/>
              <a:rect l="l" t="t" r="r" b="b"/>
              <a:pathLst>
                <a:path w="3631" h="2112" extrusionOk="0">
                  <a:moveTo>
                    <a:pt x="1604" y="0"/>
                  </a:moveTo>
                  <a:lnTo>
                    <a:pt x="0" y="1436"/>
                  </a:lnTo>
                  <a:lnTo>
                    <a:pt x="2069" y="2111"/>
                  </a:lnTo>
                  <a:lnTo>
                    <a:pt x="3630" y="634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5522325" y="1899225"/>
              <a:ext cx="90775" cy="52800"/>
            </a:xfrm>
            <a:custGeom>
              <a:avLst/>
              <a:gdLst/>
              <a:ahLst/>
              <a:cxnLst/>
              <a:rect l="l" t="t" r="r" b="b"/>
              <a:pathLst>
                <a:path w="3631" h="2112" fill="none" extrusionOk="0">
                  <a:moveTo>
                    <a:pt x="1604" y="0"/>
                  </a:moveTo>
                  <a:lnTo>
                    <a:pt x="0" y="1436"/>
                  </a:lnTo>
                  <a:lnTo>
                    <a:pt x="2069" y="2111"/>
                  </a:lnTo>
                  <a:lnTo>
                    <a:pt x="3630" y="634"/>
                  </a:lnTo>
                  <a:lnTo>
                    <a:pt x="16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5583525" y="1390550"/>
              <a:ext cx="43300" cy="44350"/>
            </a:xfrm>
            <a:custGeom>
              <a:avLst/>
              <a:gdLst/>
              <a:ahLst/>
              <a:cxnLst/>
              <a:rect l="l" t="t" r="r" b="b"/>
              <a:pathLst>
                <a:path w="1732" h="1774" extrusionOk="0">
                  <a:moveTo>
                    <a:pt x="676" y="0"/>
                  </a:moveTo>
                  <a:lnTo>
                    <a:pt x="0" y="591"/>
                  </a:lnTo>
                  <a:lnTo>
                    <a:pt x="169" y="1478"/>
                  </a:lnTo>
                  <a:lnTo>
                    <a:pt x="1056" y="1773"/>
                  </a:lnTo>
                  <a:lnTo>
                    <a:pt x="1731" y="1140"/>
                  </a:lnTo>
                  <a:lnTo>
                    <a:pt x="1520" y="25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5583525" y="1390550"/>
              <a:ext cx="43300" cy="44350"/>
            </a:xfrm>
            <a:custGeom>
              <a:avLst/>
              <a:gdLst/>
              <a:ahLst/>
              <a:cxnLst/>
              <a:rect l="l" t="t" r="r" b="b"/>
              <a:pathLst>
                <a:path w="1732" h="1774" fill="none" extrusionOk="0">
                  <a:moveTo>
                    <a:pt x="1520" y="253"/>
                  </a:moveTo>
                  <a:lnTo>
                    <a:pt x="676" y="0"/>
                  </a:lnTo>
                  <a:lnTo>
                    <a:pt x="0" y="591"/>
                  </a:lnTo>
                  <a:lnTo>
                    <a:pt x="169" y="1478"/>
                  </a:lnTo>
                  <a:lnTo>
                    <a:pt x="1056" y="1773"/>
                  </a:lnTo>
                  <a:lnTo>
                    <a:pt x="1731" y="1140"/>
                  </a:lnTo>
                  <a:lnTo>
                    <a:pt x="152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5583525" y="13968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extrusionOk="0">
                  <a:moveTo>
                    <a:pt x="1520" y="0"/>
                  </a:moveTo>
                  <a:lnTo>
                    <a:pt x="845" y="634"/>
                  </a:lnTo>
                  <a:lnTo>
                    <a:pt x="0" y="338"/>
                  </a:lnTo>
                  <a:lnTo>
                    <a:pt x="169" y="1225"/>
                  </a:lnTo>
                  <a:lnTo>
                    <a:pt x="1056" y="1520"/>
                  </a:lnTo>
                  <a:lnTo>
                    <a:pt x="1731" y="887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5583525" y="13968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fill="none" extrusionOk="0">
                  <a:moveTo>
                    <a:pt x="1520" y="0"/>
                  </a:moveTo>
                  <a:lnTo>
                    <a:pt x="845" y="634"/>
                  </a:lnTo>
                  <a:lnTo>
                    <a:pt x="0" y="338"/>
                  </a:lnTo>
                  <a:lnTo>
                    <a:pt x="169" y="1225"/>
                  </a:lnTo>
                  <a:lnTo>
                    <a:pt x="1056" y="1520"/>
                  </a:lnTo>
                  <a:lnTo>
                    <a:pt x="1731" y="887"/>
                  </a:lnTo>
                  <a:lnTo>
                    <a:pt x="15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5583525" y="1390550"/>
              <a:ext cx="38025" cy="22175"/>
            </a:xfrm>
            <a:custGeom>
              <a:avLst/>
              <a:gdLst/>
              <a:ahLst/>
              <a:cxnLst/>
              <a:rect l="l" t="t" r="r" b="b"/>
              <a:pathLst>
                <a:path w="1521" h="887" extrusionOk="0">
                  <a:moveTo>
                    <a:pt x="676" y="0"/>
                  </a:moveTo>
                  <a:lnTo>
                    <a:pt x="0" y="591"/>
                  </a:lnTo>
                  <a:lnTo>
                    <a:pt x="845" y="887"/>
                  </a:lnTo>
                  <a:lnTo>
                    <a:pt x="1520" y="25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5583525" y="1390550"/>
              <a:ext cx="38025" cy="22175"/>
            </a:xfrm>
            <a:custGeom>
              <a:avLst/>
              <a:gdLst/>
              <a:ahLst/>
              <a:cxnLst/>
              <a:rect l="l" t="t" r="r" b="b"/>
              <a:pathLst>
                <a:path w="1521" h="887" fill="none" extrusionOk="0">
                  <a:moveTo>
                    <a:pt x="676" y="0"/>
                  </a:moveTo>
                  <a:lnTo>
                    <a:pt x="0" y="591"/>
                  </a:lnTo>
                  <a:lnTo>
                    <a:pt x="845" y="887"/>
                  </a:lnTo>
                  <a:lnTo>
                    <a:pt x="1520" y="253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extrusionOk="0">
                  <a:moveTo>
                    <a:pt x="845" y="1"/>
                  </a:move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fill="none" extrusionOk="0">
                  <a:moveTo>
                    <a:pt x="3420" y="1436"/>
                  </a:moveTo>
                  <a:lnTo>
                    <a:pt x="2533" y="1"/>
                  </a:lnTo>
                  <a:lnTo>
                    <a:pt x="845" y="1"/>
                  </a:ln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extrusionOk="0">
                  <a:moveTo>
                    <a:pt x="845" y="1"/>
                  </a:move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1731" y="1478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fill="none" extrusionOk="0">
                  <a:moveTo>
                    <a:pt x="845" y="1"/>
                  </a:moveTo>
                  <a:lnTo>
                    <a:pt x="845" y="1"/>
                  </a:ln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1731" y="1478"/>
                  </a:lnTo>
                  <a:lnTo>
                    <a:pt x="8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5357675" y="1862275"/>
              <a:ext cx="64400" cy="36975"/>
            </a:xfrm>
            <a:custGeom>
              <a:avLst/>
              <a:gdLst/>
              <a:ahLst/>
              <a:cxnLst/>
              <a:rect l="l" t="t" r="r" b="b"/>
              <a:pathLst>
                <a:path w="2576" h="1479" extrusionOk="0">
                  <a:moveTo>
                    <a:pt x="1" y="1"/>
                  </a:moveTo>
                  <a:lnTo>
                    <a:pt x="887" y="1478"/>
                  </a:lnTo>
                  <a:lnTo>
                    <a:pt x="2576" y="1436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5357675" y="1862275"/>
              <a:ext cx="64400" cy="36975"/>
            </a:xfrm>
            <a:custGeom>
              <a:avLst/>
              <a:gdLst/>
              <a:ahLst/>
              <a:cxnLst/>
              <a:rect l="l" t="t" r="r" b="b"/>
              <a:pathLst>
                <a:path w="2576" h="1479" fill="none" extrusionOk="0">
                  <a:moveTo>
                    <a:pt x="1689" y="1"/>
                  </a:moveTo>
                  <a:lnTo>
                    <a:pt x="1" y="1"/>
                  </a:lnTo>
                  <a:lnTo>
                    <a:pt x="887" y="1478"/>
                  </a:lnTo>
                  <a:lnTo>
                    <a:pt x="2576" y="1436"/>
                  </a:lnTo>
                  <a:lnTo>
                    <a:pt x="16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5678500" y="1727200"/>
              <a:ext cx="85525" cy="74950"/>
            </a:xfrm>
            <a:custGeom>
              <a:avLst/>
              <a:gdLst/>
              <a:ahLst/>
              <a:cxnLst/>
              <a:rect l="l" t="t" r="r" b="b"/>
              <a:pathLst>
                <a:path w="3421" h="2998" extrusionOk="0">
                  <a:moveTo>
                    <a:pt x="2534" y="0"/>
                  </a:moveTo>
                  <a:lnTo>
                    <a:pt x="803" y="43"/>
                  </a:lnTo>
                  <a:lnTo>
                    <a:pt x="1" y="1562"/>
                  </a:lnTo>
                  <a:lnTo>
                    <a:pt x="887" y="2998"/>
                  </a:lnTo>
                  <a:lnTo>
                    <a:pt x="2576" y="2955"/>
                  </a:lnTo>
                  <a:lnTo>
                    <a:pt x="3420" y="1478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5678500" y="1727200"/>
              <a:ext cx="85525" cy="74950"/>
            </a:xfrm>
            <a:custGeom>
              <a:avLst/>
              <a:gdLst/>
              <a:ahLst/>
              <a:cxnLst/>
              <a:rect l="l" t="t" r="r" b="b"/>
              <a:pathLst>
                <a:path w="3421" h="2998" fill="none" extrusionOk="0">
                  <a:moveTo>
                    <a:pt x="3420" y="1478"/>
                  </a:moveTo>
                  <a:lnTo>
                    <a:pt x="2534" y="0"/>
                  </a:lnTo>
                  <a:lnTo>
                    <a:pt x="803" y="43"/>
                  </a:lnTo>
                  <a:lnTo>
                    <a:pt x="1" y="1562"/>
                  </a:lnTo>
                  <a:lnTo>
                    <a:pt x="887" y="2998"/>
                  </a:lnTo>
                  <a:lnTo>
                    <a:pt x="2576" y="2955"/>
                  </a:lnTo>
                  <a:lnTo>
                    <a:pt x="3420" y="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5678500" y="1728250"/>
              <a:ext cx="85525" cy="73900"/>
            </a:xfrm>
            <a:custGeom>
              <a:avLst/>
              <a:gdLst/>
              <a:ahLst/>
              <a:cxnLst/>
              <a:rect l="l" t="t" r="r" b="b"/>
              <a:pathLst>
                <a:path w="3421" h="2956" extrusionOk="0">
                  <a:moveTo>
                    <a:pt x="803" y="1"/>
                  </a:moveTo>
                  <a:lnTo>
                    <a:pt x="1" y="1520"/>
                  </a:lnTo>
                  <a:lnTo>
                    <a:pt x="887" y="2956"/>
                  </a:lnTo>
                  <a:lnTo>
                    <a:pt x="2576" y="2913"/>
                  </a:lnTo>
                  <a:lnTo>
                    <a:pt x="3420" y="1436"/>
                  </a:lnTo>
                  <a:lnTo>
                    <a:pt x="1689" y="1478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5678500" y="1728250"/>
              <a:ext cx="85525" cy="73900"/>
            </a:xfrm>
            <a:custGeom>
              <a:avLst/>
              <a:gdLst/>
              <a:ahLst/>
              <a:cxnLst/>
              <a:rect l="l" t="t" r="r" b="b"/>
              <a:pathLst>
                <a:path w="3421" h="2956" fill="none" extrusionOk="0">
                  <a:moveTo>
                    <a:pt x="803" y="1"/>
                  </a:moveTo>
                  <a:lnTo>
                    <a:pt x="803" y="1"/>
                  </a:lnTo>
                  <a:lnTo>
                    <a:pt x="1" y="1520"/>
                  </a:lnTo>
                  <a:lnTo>
                    <a:pt x="887" y="2956"/>
                  </a:lnTo>
                  <a:lnTo>
                    <a:pt x="2576" y="2913"/>
                  </a:lnTo>
                  <a:lnTo>
                    <a:pt x="3420" y="1436"/>
                  </a:lnTo>
                  <a:lnTo>
                    <a:pt x="1689" y="1478"/>
                  </a:lnTo>
                  <a:lnTo>
                    <a:pt x="8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5698550" y="1727200"/>
              <a:ext cx="65475" cy="38025"/>
            </a:xfrm>
            <a:custGeom>
              <a:avLst/>
              <a:gdLst/>
              <a:ahLst/>
              <a:cxnLst/>
              <a:rect l="l" t="t" r="r" b="b"/>
              <a:pathLst>
                <a:path w="2619" h="1521" extrusionOk="0">
                  <a:moveTo>
                    <a:pt x="1732" y="0"/>
                  </a:moveTo>
                  <a:lnTo>
                    <a:pt x="1" y="43"/>
                  </a:lnTo>
                  <a:lnTo>
                    <a:pt x="887" y="1520"/>
                  </a:lnTo>
                  <a:lnTo>
                    <a:pt x="2618" y="1478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5698550" y="1727200"/>
              <a:ext cx="65475" cy="38025"/>
            </a:xfrm>
            <a:custGeom>
              <a:avLst/>
              <a:gdLst/>
              <a:ahLst/>
              <a:cxnLst/>
              <a:rect l="l" t="t" r="r" b="b"/>
              <a:pathLst>
                <a:path w="2619" h="1521" fill="none" extrusionOk="0">
                  <a:moveTo>
                    <a:pt x="1732" y="0"/>
                  </a:moveTo>
                  <a:lnTo>
                    <a:pt x="1" y="43"/>
                  </a:lnTo>
                  <a:lnTo>
                    <a:pt x="887" y="1520"/>
                  </a:lnTo>
                  <a:lnTo>
                    <a:pt x="2618" y="1478"/>
                  </a:lnTo>
                  <a:lnTo>
                    <a:pt x="17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fill="none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extrusionOk="0">
                  <a:moveTo>
                    <a:pt x="2280" y="1"/>
                  </a:moveTo>
                  <a:lnTo>
                    <a:pt x="1689" y="1605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1689" y="1605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5348175" y="1294500"/>
              <a:ext cx="57025" cy="47525"/>
            </a:xfrm>
            <a:custGeom>
              <a:avLst/>
              <a:gdLst/>
              <a:ahLst/>
              <a:cxnLst/>
              <a:rect l="l" t="t" r="r" b="b"/>
              <a:pathLst>
                <a:path w="2281" h="1901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689" y="1605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5348175" y="1294500"/>
              <a:ext cx="57025" cy="47525"/>
            </a:xfrm>
            <a:custGeom>
              <a:avLst/>
              <a:gdLst/>
              <a:ahLst/>
              <a:cxnLst/>
              <a:rect l="l" t="t" r="r" b="b"/>
              <a:pathLst>
                <a:path w="2281" h="1901" fill="none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689" y="1605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71" y="2154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fill="none" extrusionOk="0">
                  <a:moveTo>
                    <a:pt x="0" y="1647"/>
                  </a:moveTo>
                  <a:lnTo>
                    <a:pt x="971" y="2154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lnTo>
                    <a:pt x="0" y="549"/>
                  </a:lnTo>
                  <a:lnTo>
                    <a:pt x="0" y="16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5380900" y="2127175"/>
              <a:ext cx="46450" cy="41200"/>
            </a:xfrm>
            <a:custGeom>
              <a:avLst/>
              <a:gdLst/>
              <a:ahLst/>
              <a:cxnLst/>
              <a:rect l="l" t="t" r="r" b="b"/>
              <a:pathLst>
                <a:path w="1858" h="1648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29" y="1098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fill="none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71" y="2154"/>
                  </a:lnTo>
                  <a:lnTo>
                    <a:pt x="1858" y="1605"/>
                  </a:lnTo>
                  <a:lnTo>
                    <a:pt x="971" y="2154"/>
                  </a:lnTo>
                  <a:lnTo>
                    <a:pt x="0" y="1647"/>
                  </a:lnTo>
                  <a:lnTo>
                    <a:pt x="929" y="1098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5380900" y="2154625"/>
              <a:ext cx="46450" cy="26400"/>
            </a:xfrm>
            <a:custGeom>
              <a:avLst/>
              <a:gdLst/>
              <a:ahLst/>
              <a:cxnLst/>
              <a:rect l="l" t="t" r="r" b="b"/>
              <a:pathLst>
                <a:path w="1858" h="1056" extrusionOk="0">
                  <a:moveTo>
                    <a:pt x="929" y="0"/>
                  </a:moveTo>
                  <a:lnTo>
                    <a:pt x="0" y="549"/>
                  </a:lnTo>
                  <a:lnTo>
                    <a:pt x="971" y="1056"/>
                  </a:lnTo>
                  <a:lnTo>
                    <a:pt x="1858" y="50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5380900" y="2154625"/>
              <a:ext cx="46450" cy="26400"/>
            </a:xfrm>
            <a:custGeom>
              <a:avLst/>
              <a:gdLst/>
              <a:ahLst/>
              <a:cxnLst/>
              <a:rect l="l" t="t" r="r" b="b"/>
              <a:pathLst>
                <a:path w="1858" h="1056" fill="none" extrusionOk="0">
                  <a:moveTo>
                    <a:pt x="929" y="0"/>
                  </a:moveTo>
                  <a:lnTo>
                    <a:pt x="0" y="549"/>
                  </a:lnTo>
                  <a:lnTo>
                    <a:pt x="971" y="1056"/>
                  </a:lnTo>
                  <a:lnTo>
                    <a:pt x="1858" y="507"/>
                  </a:lnTo>
                  <a:lnTo>
                    <a:pt x="9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3209" y="5446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fill="none" extrusionOk="0">
                  <a:moveTo>
                    <a:pt x="549" y="4602"/>
                  </a:moveTo>
                  <a:lnTo>
                    <a:pt x="3209" y="5446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lnTo>
                    <a:pt x="0" y="1858"/>
                  </a:lnTo>
                  <a:lnTo>
                    <a:pt x="549" y="4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5390400" y="1669150"/>
              <a:ext cx="131950" cy="115075"/>
            </a:xfrm>
            <a:custGeom>
              <a:avLst/>
              <a:gdLst/>
              <a:ahLst/>
              <a:cxnLst/>
              <a:rect l="l" t="t" r="r" b="b"/>
              <a:pathLst>
                <a:path w="5278" h="4603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2618" y="2745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fill="none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3209" y="5446"/>
                  </a:lnTo>
                  <a:lnTo>
                    <a:pt x="5277" y="3589"/>
                  </a:lnTo>
                  <a:lnTo>
                    <a:pt x="3209" y="5446"/>
                  </a:lnTo>
                  <a:lnTo>
                    <a:pt x="549" y="4602"/>
                  </a:lnTo>
                  <a:lnTo>
                    <a:pt x="2618" y="2745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5404125" y="1737750"/>
              <a:ext cx="118225" cy="67575"/>
            </a:xfrm>
            <a:custGeom>
              <a:avLst/>
              <a:gdLst/>
              <a:ahLst/>
              <a:cxnLst/>
              <a:rect l="l" t="t" r="r" b="b"/>
              <a:pathLst>
                <a:path w="4729" h="2703" extrusionOk="0">
                  <a:moveTo>
                    <a:pt x="2069" y="1"/>
                  </a:moveTo>
                  <a:lnTo>
                    <a:pt x="0" y="1858"/>
                  </a:lnTo>
                  <a:lnTo>
                    <a:pt x="2660" y="2702"/>
                  </a:lnTo>
                  <a:lnTo>
                    <a:pt x="4728" y="845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5404125" y="1737750"/>
              <a:ext cx="118225" cy="67575"/>
            </a:xfrm>
            <a:custGeom>
              <a:avLst/>
              <a:gdLst/>
              <a:ahLst/>
              <a:cxnLst/>
              <a:rect l="l" t="t" r="r" b="b"/>
              <a:pathLst>
                <a:path w="4729" h="2703" fill="none" extrusionOk="0">
                  <a:moveTo>
                    <a:pt x="2069" y="1"/>
                  </a:moveTo>
                  <a:lnTo>
                    <a:pt x="0" y="1858"/>
                  </a:lnTo>
                  <a:lnTo>
                    <a:pt x="2660" y="2702"/>
                  </a:lnTo>
                  <a:lnTo>
                    <a:pt x="4728" y="845"/>
                  </a:lnTo>
                  <a:lnTo>
                    <a:pt x="20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extrusionOk="0">
                  <a:moveTo>
                    <a:pt x="1224" y="1"/>
                  </a:moveTo>
                  <a:lnTo>
                    <a:pt x="0" y="1816"/>
                  </a:ln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fill="none" extrusionOk="0">
                  <a:moveTo>
                    <a:pt x="0" y="1816"/>
                  </a:move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lnTo>
                    <a:pt x="0" y="18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extrusionOk="0">
                  <a:moveTo>
                    <a:pt x="1224" y="1"/>
                  </a:moveTo>
                  <a:lnTo>
                    <a:pt x="0" y="1816"/>
                  </a:lnTo>
                  <a:lnTo>
                    <a:pt x="2153" y="1943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fill="none" extrusionOk="0">
                  <a:moveTo>
                    <a:pt x="1224" y="1"/>
                  </a:moveTo>
                  <a:lnTo>
                    <a:pt x="0" y="1816"/>
                  </a:lnTo>
                  <a:lnTo>
                    <a:pt x="2153" y="1943"/>
                  </a:lnTo>
                  <a:lnTo>
                    <a:pt x="3082" y="3884"/>
                  </a:lnTo>
                  <a:lnTo>
                    <a:pt x="929" y="3716"/>
                  </a:lnTo>
                  <a:lnTo>
                    <a:pt x="0" y="1816"/>
                  </a:ln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5316525" y="1527725"/>
              <a:ext cx="77050" cy="51750"/>
            </a:xfrm>
            <a:custGeom>
              <a:avLst/>
              <a:gdLst/>
              <a:ahLst/>
              <a:cxnLst/>
              <a:rect l="l" t="t" r="r" b="b"/>
              <a:pathLst>
                <a:path w="3082" h="2070" extrusionOk="0">
                  <a:moveTo>
                    <a:pt x="0" y="1"/>
                  </a:moveTo>
                  <a:lnTo>
                    <a:pt x="929" y="1901"/>
                  </a:lnTo>
                  <a:lnTo>
                    <a:pt x="3082" y="2069"/>
                  </a:lnTo>
                  <a:lnTo>
                    <a:pt x="2153" y="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5316525" y="1527725"/>
              <a:ext cx="77050" cy="51750"/>
            </a:xfrm>
            <a:custGeom>
              <a:avLst/>
              <a:gdLst/>
              <a:ahLst/>
              <a:cxnLst/>
              <a:rect l="l" t="t" r="r" b="b"/>
              <a:pathLst>
                <a:path w="3082" h="20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929" y="1901"/>
                  </a:lnTo>
                  <a:lnTo>
                    <a:pt x="3082" y="2069"/>
                  </a:lnTo>
                  <a:lnTo>
                    <a:pt x="2153" y="1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54"/>
          <p:cNvSpPr txBox="1">
            <a:spLocks noGrp="1"/>
          </p:cNvSpPr>
          <p:nvPr>
            <p:ph type="subTitle" idx="1"/>
          </p:nvPr>
        </p:nvSpPr>
        <p:spPr>
          <a:xfrm>
            <a:off x="646750" y="3779675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Operasi/pembedahan</a:t>
            </a:r>
            <a:endParaRPr dirty="0"/>
          </a:p>
        </p:txBody>
      </p:sp>
      <p:sp>
        <p:nvSpPr>
          <p:cNvPr id="1071" name="Google Shape;1071;p54"/>
          <p:cNvSpPr txBox="1">
            <a:spLocks noGrp="1"/>
          </p:cNvSpPr>
          <p:nvPr>
            <p:ph type="subTitle" idx="2"/>
          </p:nvPr>
        </p:nvSpPr>
        <p:spPr>
          <a:xfrm>
            <a:off x="646750" y="1951650"/>
            <a:ext cx="29658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Obat-obatan</a:t>
            </a:r>
            <a:endParaRPr dirty="0"/>
          </a:p>
        </p:txBody>
      </p:sp>
      <p:sp>
        <p:nvSpPr>
          <p:cNvPr id="1072" name="Google Shape;1072;p54"/>
          <p:cNvSpPr txBox="1">
            <a:spLocks noGrp="1"/>
          </p:cNvSpPr>
          <p:nvPr>
            <p:ph type="subTitle" idx="3"/>
          </p:nvPr>
        </p:nvSpPr>
        <p:spPr>
          <a:xfrm>
            <a:off x="646750" y="2476513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Prosedur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operasi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dilakukan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jika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terjadi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abses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pada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radang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panggul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.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Selain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itu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,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operasi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juga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dilakukan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jika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abses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pecah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atau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berpotensi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untuk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pecah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.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Operasi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bisa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dilakukan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dengan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menyedot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,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mengeluarkan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, dan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membersihkan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cairan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abse</a:t>
            </a:r>
            <a:endParaRPr sz="1200" dirty="0">
              <a:latin typeface="Nunito" panose="020B0604020202020204" charset="0"/>
            </a:endParaRPr>
          </a:p>
        </p:txBody>
      </p:sp>
      <p:sp>
        <p:nvSpPr>
          <p:cNvPr id="1073" name="Google Shape;1073;p54"/>
          <p:cNvSpPr txBox="1">
            <a:spLocks noGrp="1"/>
          </p:cNvSpPr>
          <p:nvPr>
            <p:ph type="subTitle" idx="4"/>
          </p:nvPr>
        </p:nvSpPr>
        <p:spPr>
          <a:xfrm>
            <a:off x="421897" y="663188"/>
            <a:ext cx="29658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latin typeface="Nunito" panose="020B0604020202020204" charset="0"/>
              </a:rPr>
              <a:t>Antibiotik (infeksi)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latin typeface="Nunito" panose="020B0604020202020204" charset="0"/>
              </a:rPr>
              <a:t>Ibuprofen (nyeri)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Pada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kondisi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radang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panggul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yang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berat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,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kehamilan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,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atau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adanya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abses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(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penumpukan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nanah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),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perawatan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rumah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sakit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dan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pemberian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antibiotik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lewat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suntikan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dan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cairan</a:t>
            </a:r>
            <a:r>
              <a:rPr lang="en-US" sz="1200" b="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infus</a:t>
            </a:r>
            <a:endParaRPr sz="1200" dirty="0">
              <a:latin typeface="Nunito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162548-4C1B-4E9A-9AA4-4F49A626EDFE}"/>
              </a:ext>
            </a:extLst>
          </p:cNvPr>
          <p:cNvSpPr txBox="1"/>
          <p:nvPr/>
        </p:nvSpPr>
        <p:spPr>
          <a:xfrm>
            <a:off x="3822413" y="2810179"/>
            <a:ext cx="5104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Pengobatan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ditujukan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pada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penghapusan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infeksi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secara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cepat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untuk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mengurangi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risiko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penularan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infeksi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ke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pasangan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seksual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baru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.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Selain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itu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,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identifikasi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dan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pengobatan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pasangan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saat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ini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dan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baru-baru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ini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diindikasikan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untuk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pengurangan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lebih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lanjut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dari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infeksi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menular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seksual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(IMS).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Terapi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dengan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antibiotik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saja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berhasil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dalam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33-75%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kasus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. Jika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perawatan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bedah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direkomendasikan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,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kecenderungan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saat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ini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adalah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menuju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konservasi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potensi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reproduksi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dengan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drainase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sederhana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,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adhesiolysis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, dan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irigasi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berlebihan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atau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adnexectomy unilateral,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jika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memungkinkan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.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Terapi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bedah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lebih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lanjut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diperlukan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pada 15-20%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kasus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yang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ditangani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.</a:t>
            </a:r>
            <a:endParaRPr lang="en-US" sz="1200" dirty="0">
              <a:latin typeface="Nunito" panose="020B06040202020202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1"/>
          <p:cNvSpPr txBox="1">
            <a:spLocks noGrp="1"/>
          </p:cNvSpPr>
          <p:nvPr>
            <p:ph type="title"/>
          </p:nvPr>
        </p:nvSpPr>
        <p:spPr>
          <a:xfrm>
            <a:off x="606002" y="651273"/>
            <a:ext cx="1580100" cy="11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09</a:t>
            </a:r>
            <a:endParaRPr dirty="0"/>
          </a:p>
        </p:txBody>
      </p:sp>
      <p:sp>
        <p:nvSpPr>
          <p:cNvPr id="658" name="Google Shape;658;p51"/>
          <p:cNvSpPr txBox="1">
            <a:spLocks noGrp="1"/>
          </p:cNvSpPr>
          <p:nvPr>
            <p:ph type="title" idx="2"/>
          </p:nvPr>
        </p:nvSpPr>
        <p:spPr>
          <a:xfrm>
            <a:off x="605993" y="1883025"/>
            <a:ext cx="4350182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Pencegahan</a:t>
            </a:r>
            <a:endParaRPr dirty="0"/>
          </a:p>
        </p:txBody>
      </p:sp>
      <p:sp>
        <p:nvSpPr>
          <p:cNvPr id="659" name="Google Shape;659;p51"/>
          <p:cNvSpPr txBox="1">
            <a:spLocks noGrp="1"/>
          </p:cNvSpPr>
          <p:nvPr>
            <p:ph type="subTitle" idx="1"/>
          </p:nvPr>
        </p:nvSpPr>
        <p:spPr>
          <a:xfrm>
            <a:off x="604943" y="2604248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Pelvic Inflammatory Disease</a:t>
            </a:r>
            <a:endParaRPr dirty="0"/>
          </a:p>
        </p:txBody>
      </p:sp>
      <p:grpSp>
        <p:nvGrpSpPr>
          <p:cNvPr id="660" name="Google Shape;660;p51"/>
          <p:cNvGrpSpPr/>
          <p:nvPr/>
        </p:nvGrpSpPr>
        <p:grpSpPr>
          <a:xfrm>
            <a:off x="4572000" y="831000"/>
            <a:ext cx="4028325" cy="3569225"/>
            <a:chOff x="3353550" y="1085550"/>
            <a:chExt cx="4028325" cy="3569225"/>
          </a:xfrm>
        </p:grpSpPr>
        <p:sp>
          <p:nvSpPr>
            <p:cNvPr id="661" name="Google Shape;661;p51"/>
            <p:cNvSpPr/>
            <p:nvPr/>
          </p:nvSpPr>
          <p:spPr>
            <a:xfrm>
              <a:off x="3353550" y="4419425"/>
              <a:ext cx="4028325" cy="235350"/>
            </a:xfrm>
            <a:custGeom>
              <a:avLst/>
              <a:gdLst/>
              <a:ahLst/>
              <a:cxnLst/>
              <a:rect l="l" t="t" r="r" b="b"/>
              <a:pathLst>
                <a:path w="161133" h="9414" extrusionOk="0">
                  <a:moveTo>
                    <a:pt x="80546" y="0"/>
                  </a:moveTo>
                  <a:lnTo>
                    <a:pt x="72314" y="42"/>
                  </a:lnTo>
                  <a:lnTo>
                    <a:pt x="64335" y="127"/>
                  </a:lnTo>
                  <a:lnTo>
                    <a:pt x="56610" y="211"/>
                  </a:lnTo>
                  <a:lnTo>
                    <a:pt x="49222" y="380"/>
                  </a:lnTo>
                  <a:lnTo>
                    <a:pt x="42173" y="591"/>
                  </a:lnTo>
                  <a:lnTo>
                    <a:pt x="35545" y="802"/>
                  </a:lnTo>
                  <a:lnTo>
                    <a:pt x="29339" y="1098"/>
                  </a:lnTo>
                  <a:lnTo>
                    <a:pt x="23598" y="1393"/>
                  </a:lnTo>
                  <a:lnTo>
                    <a:pt x="18406" y="1731"/>
                  </a:lnTo>
                  <a:lnTo>
                    <a:pt x="13762" y="2069"/>
                  </a:lnTo>
                  <a:lnTo>
                    <a:pt x="9752" y="2491"/>
                  </a:lnTo>
                  <a:lnTo>
                    <a:pt x="7937" y="2660"/>
                  </a:lnTo>
                  <a:lnTo>
                    <a:pt x="6332" y="2871"/>
                  </a:lnTo>
                  <a:lnTo>
                    <a:pt x="4897" y="3082"/>
                  </a:lnTo>
                  <a:lnTo>
                    <a:pt x="3631" y="3335"/>
                  </a:lnTo>
                  <a:lnTo>
                    <a:pt x="2533" y="3546"/>
                  </a:lnTo>
                  <a:lnTo>
                    <a:pt x="1647" y="3757"/>
                  </a:lnTo>
                  <a:lnTo>
                    <a:pt x="929" y="4011"/>
                  </a:lnTo>
                  <a:lnTo>
                    <a:pt x="422" y="4222"/>
                  </a:lnTo>
                  <a:lnTo>
                    <a:pt x="254" y="4348"/>
                  </a:lnTo>
                  <a:lnTo>
                    <a:pt x="127" y="4475"/>
                  </a:lnTo>
                  <a:lnTo>
                    <a:pt x="42" y="4602"/>
                  </a:lnTo>
                  <a:lnTo>
                    <a:pt x="0" y="4728"/>
                  </a:lnTo>
                  <a:lnTo>
                    <a:pt x="42" y="4855"/>
                  </a:lnTo>
                  <a:lnTo>
                    <a:pt x="127" y="4982"/>
                  </a:lnTo>
                  <a:lnTo>
                    <a:pt x="254" y="5066"/>
                  </a:lnTo>
                  <a:lnTo>
                    <a:pt x="422" y="5193"/>
                  </a:lnTo>
                  <a:lnTo>
                    <a:pt x="929" y="5446"/>
                  </a:lnTo>
                  <a:lnTo>
                    <a:pt x="1647" y="5657"/>
                  </a:lnTo>
                  <a:lnTo>
                    <a:pt x="2533" y="5910"/>
                  </a:lnTo>
                  <a:lnTo>
                    <a:pt x="3631" y="6121"/>
                  </a:lnTo>
                  <a:lnTo>
                    <a:pt x="4897" y="6332"/>
                  </a:lnTo>
                  <a:lnTo>
                    <a:pt x="6332" y="6543"/>
                  </a:lnTo>
                  <a:lnTo>
                    <a:pt x="7937" y="6755"/>
                  </a:lnTo>
                  <a:lnTo>
                    <a:pt x="9752" y="6966"/>
                  </a:lnTo>
                  <a:lnTo>
                    <a:pt x="13762" y="7346"/>
                  </a:lnTo>
                  <a:lnTo>
                    <a:pt x="18406" y="7725"/>
                  </a:lnTo>
                  <a:lnTo>
                    <a:pt x="23598" y="8063"/>
                  </a:lnTo>
                  <a:lnTo>
                    <a:pt x="29339" y="8359"/>
                  </a:lnTo>
                  <a:lnTo>
                    <a:pt x="35545" y="8612"/>
                  </a:lnTo>
                  <a:lnTo>
                    <a:pt x="42173" y="8865"/>
                  </a:lnTo>
                  <a:lnTo>
                    <a:pt x="49222" y="9034"/>
                  </a:lnTo>
                  <a:lnTo>
                    <a:pt x="56610" y="9203"/>
                  </a:lnTo>
                  <a:lnTo>
                    <a:pt x="64335" y="9330"/>
                  </a:lnTo>
                  <a:lnTo>
                    <a:pt x="72314" y="9414"/>
                  </a:lnTo>
                  <a:lnTo>
                    <a:pt x="88820" y="9414"/>
                  </a:lnTo>
                  <a:lnTo>
                    <a:pt x="96798" y="9330"/>
                  </a:lnTo>
                  <a:lnTo>
                    <a:pt x="104523" y="9203"/>
                  </a:lnTo>
                  <a:lnTo>
                    <a:pt x="111911" y="9034"/>
                  </a:lnTo>
                  <a:lnTo>
                    <a:pt x="118961" y="8865"/>
                  </a:lnTo>
                  <a:lnTo>
                    <a:pt x="125588" y="8612"/>
                  </a:lnTo>
                  <a:lnTo>
                    <a:pt x="131794" y="8359"/>
                  </a:lnTo>
                  <a:lnTo>
                    <a:pt x="137535" y="8063"/>
                  </a:lnTo>
                  <a:lnTo>
                    <a:pt x="142727" y="7725"/>
                  </a:lnTo>
                  <a:lnTo>
                    <a:pt x="147371" y="7346"/>
                  </a:lnTo>
                  <a:lnTo>
                    <a:pt x="151381" y="6966"/>
                  </a:lnTo>
                  <a:lnTo>
                    <a:pt x="153154" y="6755"/>
                  </a:lnTo>
                  <a:lnTo>
                    <a:pt x="154801" y="6543"/>
                  </a:lnTo>
                  <a:lnTo>
                    <a:pt x="156236" y="6332"/>
                  </a:lnTo>
                  <a:lnTo>
                    <a:pt x="157503" y="6121"/>
                  </a:lnTo>
                  <a:lnTo>
                    <a:pt x="158600" y="5910"/>
                  </a:lnTo>
                  <a:lnTo>
                    <a:pt x="159487" y="5657"/>
                  </a:lnTo>
                  <a:lnTo>
                    <a:pt x="160204" y="5446"/>
                  </a:lnTo>
                  <a:lnTo>
                    <a:pt x="160711" y="5193"/>
                  </a:lnTo>
                  <a:lnTo>
                    <a:pt x="160880" y="5066"/>
                  </a:lnTo>
                  <a:lnTo>
                    <a:pt x="161006" y="4982"/>
                  </a:lnTo>
                  <a:lnTo>
                    <a:pt x="161091" y="4855"/>
                  </a:lnTo>
                  <a:lnTo>
                    <a:pt x="161133" y="4728"/>
                  </a:lnTo>
                  <a:lnTo>
                    <a:pt x="161091" y="4602"/>
                  </a:lnTo>
                  <a:lnTo>
                    <a:pt x="161006" y="4475"/>
                  </a:lnTo>
                  <a:lnTo>
                    <a:pt x="160880" y="4348"/>
                  </a:lnTo>
                  <a:lnTo>
                    <a:pt x="160711" y="4222"/>
                  </a:lnTo>
                  <a:lnTo>
                    <a:pt x="160204" y="4011"/>
                  </a:lnTo>
                  <a:lnTo>
                    <a:pt x="159487" y="3757"/>
                  </a:lnTo>
                  <a:lnTo>
                    <a:pt x="158600" y="3546"/>
                  </a:lnTo>
                  <a:lnTo>
                    <a:pt x="157503" y="3335"/>
                  </a:lnTo>
                  <a:lnTo>
                    <a:pt x="156236" y="3082"/>
                  </a:lnTo>
                  <a:lnTo>
                    <a:pt x="154801" y="2871"/>
                  </a:lnTo>
                  <a:lnTo>
                    <a:pt x="153154" y="2660"/>
                  </a:lnTo>
                  <a:lnTo>
                    <a:pt x="151381" y="2491"/>
                  </a:lnTo>
                  <a:lnTo>
                    <a:pt x="147371" y="2069"/>
                  </a:lnTo>
                  <a:lnTo>
                    <a:pt x="142727" y="1731"/>
                  </a:lnTo>
                  <a:lnTo>
                    <a:pt x="137535" y="1393"/>
                  </a:lnTo>
                  <a:lnTo>
                    <a:pt x="131794" y="1098"/>
                  </a:lnTo>
                  <a:lnTo>
                    <a:pt x="125588" y="802"/>
                  </a:lnTo>
                  <a:lnTo>
                    <a:pt x="118961" y="591"/>
                  </a:lnTo>
                  <a:lnTo>
                    <a:pt x="111911" y="380"/>
                  </a:lnTo>
                  <a:lnTo>
                    <a:pt x="104523" y="211"/>
                  </a:lnTo>
                  <a:lnTo>
                    <a:pt x="96798" y="127"/>
                  </a:lnTo>
                  <a:lnTo>
                    <a:pt x="88820" y="42"/>
                  </a:lnTo>
                  <a:lnTo>
                    <a:pt x="80546" y="0"/>
                  </a:lnTo>
                  <a:close/>
                </a:path>
              </a:pathLst>
            </a:custGeom>
            <a:solidFill>
              <a:srgbClr val="283737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1"/>
            <p:cNvSpPr/>
            <p:nvPr/>
          </p:nvSpPr>
          <p:spPr>
            <a:xfrm>
              <a:off x="3699700" y="375137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extrusionOk="0">
                  <a:moveTo>
                    <a:pt x="20432" y="1267"/>
                  </a:moveTo>
                  <a:lnTo>
                    <a:pt x="15240" y="30226"/>
                  </a:lnTo>
                  <a:lnTo>
                    <a:pt x="15156" y="30437"/>
                  </a:lnTo>
                  <a:lnTo>
                    <a:pt x="15071" y="30606"/>
                  </a:lnTo>
                  <a:lnTo>
                    <a:pt x="14945" y="30775"/>
                  </a:lnTo>
                  <a:lnTo>
                    <a:pt x="14818" y="30901"/>
                  </a:lnTo>
                  <a:lnTo>
                    <a:pt x="14649" y="31028"/>
                  </a:lnTo>
                  <a:lnTo>
                    <a:pt x="14480" y="31113"/>
                  </a:lnTo>
                  <a:lnTo>
                    <a:pt x="14269" y="31197"/>
                  </a:lnTo>
                  <a:lnTo>
                    <a:pt x="1774" y="31197"/>
                  </a:lnTo>
                  <a:lnTo>
                    <a:pt x="1647" y="31155"/>
                  </a:lnTo>
                  <a:lnTo>
                    <a:pt x="1520" y="31113"/>
                  </a:lnTo>
                  <a:lnTo>
                    <a:pt x="1394" y="31028"/>
                  </a:lnTo>
                  <a:lnTo>
                    <a:pt x="1351" y="30901"/>
                  </a:lnTo>
                  <a:lnTo>
                    <a:pt x="1267" y="30733"/>
                  </a:lnTo>
                  <a:lnTo>
                    <a:pt x="1267" y="30606"/>
                  </a:lnTo>
                  <a:lnTo>
                    <a:pt x="1267" y="30437"/>
                  </a:lnTo>
                  <a:lnTo>
                    <a:pt x="6544" y="1267"/>
                  </a:lnTo>
                  <a:close/>
                  <a:moveTo>
                    <a:pt x="5488" y="1"/>
                  </a:moveTo>
                  <a:lnTo>
                    <a:pt x="1" y="30226"/>
                  </a:lnTo>
                  <a:lnTo>
                    <a:pt x="1" y="30648"/>
                  </a:lnTo>
                  <a:lnTo>
                    <a:pt x="43" y="31070"/>
                  </a:lnTo>
                  <a:lnTo>
                    <a:pt x="212" y="31450"/>
                  </a:lnTo>
                  <a:lnTo>
                    <a:pt x="423" y="31830"/>
                  </a:lnTo>
                  <a:lnTo>
                    <a:pt x="718" y="32126"/>
                  </a:lnTo>
                  <a:lnTo>
                    <a:pt x="1098" y="32337"/>
                  </a:lnTo>
                  <a:lnTo>
                    <a:pt x="1478" y="32463"/>
                  </a:lnTo>
                  <a:lnTo>
                    <a:pt x="1900" y="32506"/>
                  </a:lnTo>
                  <a:lnTo>
                    <a:pt x="14058" y="32506"/>
                  </a:lnTo>
                  <a:lnTo>
                    <a:pt x="14522" y="32463"/>
                  </a:lnTo>
                  <a:lnTo>
                    <a:pt x="14902" y="32337"/>
                  </a:lnTo>
                  <a:lnTo>
                    <a:pt x="15282" y="32126"/>
                  </a:lnTo>
                  <a:lnTo>
                    <a:pt x="15662" y="31915"/>
                  </a:lnTo>
                  <a:lnTo>
                    <a:pt x="15958" y="31619"/>
                  </a:lnTo>
                  <a:lnTo>
                    <a:pt x="16211" y="31281"/>
                  </a:lnTo>
                  <a:lnTo>
                    <a:pt x="16380" y="30859"/>
                  </a:lnTo>
                  <a:lnTo>
                    <a:pt x="16506" y="30437"/>
                  </a:lnTo>
                  <a:lnTo>
                    <a:pt x="2199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3699700" y="375137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fill="none" extrusionOk="0">
                  <a:moveTo>
                    <a:pt x="14058" y="32506"/>
                  </a:moveTo>
                  <a:lnTo>
                    <a:pt x="1900" y="32506"/>
                  </a:lnTo>
                  <a:lnTo>
                    <a:pt x="1900" y="32506"/>
                  </a:lnTo>
                  <a:lnTo>
                    <a:pt x="1478" y="32463"/>
                  </a:lnTo>
                  <a:lnTo>
                    <a:pt x="1098" y="32337"/>
                  </a:lnTo>
                  <a:lnTo>
                    <a:pt x="718" y="32126"/>
                  </a:lnTo>
                  <a:lnTo>
                    <a:pt x="423" y="31830"/>
                  </a:lnTo>
                  <a:lnTo>
                    <a:pt x="423" y="31830"/>
                  </a:lnTo>
                  <a:lnTo>
                    <a:pt x="212" y="31450"/>
                  </a:lnTo>
                  <a:lnTo>
                    <a:pt x="43" y="31070"/>
                  </a:lnTo>
                  <a:lnTo>
                    <a:pt x="1" y="30648"/>
                  </a:lnTo>
                  <a:lnTo>
                    <a:pt x="1" y="30226"/>
                  </a:lnTo>
                  <a:lnTo>
                    <a:pt x="5488" y="1"/>
                  </a:lnTo>
                  <a:lnTo>
                    <a:pt x="21994" y="1"/>
                  </a:lnTo>
                  <a:lnTo>
                    <a:pt x="16506" y="30437"/>
                  </a:lnTo>
                  <a:lnTo>
                    <a:pt x="16506" y="30437"/>
                  </a:lnTo>
                  <a:lnTo>
                    <a:pt x="16380" y="30859"/>
                  </a:lnTo>
                  <a:lnTo>
                    <a:pt x="16211" y="31281"/>
                  </a:lnTo>
                  <a:lnTo>
                    <a:pt x="15958" y="31619"/>
                  </a:lnTo>
                  <a:lnTo>
                    <a:pt x="15662" y="31915"/>
                  </a:lnTo>
                  <a:lnTo>
                    <a:pt x="15282" y="32126"/>
                  </a:lnTo>
                  <a:lnTo>
                    <a:pt x="14902" y="32337"/>
                  </a:lnTo>
                  <a:lnTo>
                    <a:pt x="14522" y="32463"/>
                  </a:lnTo>
                  <a:lnTo>
                    <a:pt x="14058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3731375" y="3783025"/>
              <a:ext cx="479150" cy="748275"/>
            </a:xfrm>
            <a:custGeom>
              <a:avLst/>
              <a:gdLst/>
              <a:ahLst/>
              <a:cxnLst/>
              <a:rect l="l" t="t" r="r" b="b"/>
              <a:pathLst>
                <a:path w="19166" h="29931" fill="none" extrusionOk="0">
                  <a:moveTo>
                    <a:pt x="5277" y="1"/>
                  </a:moveTo>
                  <a:lnTo>
                    <a:pt x="0" y="29171"/>
                  </a:lnTo>
                  <a:lnTo>
                    <a:pt x="0" y="29171"/>
                  </a:lnTo>
                  <a:lnTo>
                    <a:pt x="0" y="29340"/>
                  </a:lnTo>
                  <a:lnTo>
                    <a:pt x="0" y="29467"/>
                  </a:lnTo>
                  <a:lnTo>
                    <a:pt x="84" y="29635"/>
                  </a:lnTo>
                  <a:lnTo>
                    <a:pt x="127" y="29762"/>
                  </a:lnTo>
                  <a:lnTo>
                    <a:pt x="127" y="29762"/>
                  </a:lnTo>
                  <a:lnTo>
                    <a:pt x="253" y="29847"/>
                  </a:lnTo>
                  <a:lnTo>
                    <a:pt x="380" y="29889"/>
                  </a:lnTo>
                  <a:lnTo>
                    <a:pt x="507" y="29931"/>
                  </a:lnTo>
                  <a:lnTo>
                    <a:pt x="633" y="29931"/>
                  </a:lnTo>
                  <a:lnTo>
                    <a:pt x="12791" y="29931"/>
                  </a:lnTo>
                  <a:lnTo>
                    <a:pt x="12791" y="29931"/>
                  </a:lnTo>
                  <a:lnTo>
                    <a:pt x="13002" y="29931"/>
                  </a:lnTo>
                  <a:lnTo>
                    <a:pt x="13213" y="29847"/>
                  </a:lnTo>
                  <a:lnTo>
                    <a:pt x="13382" y="29762"/>
                  </a:lnTo>
                  <a:lnTo>
                    <a:pt x="13551" y="29635"/>
                  </a:lnTo>
                  <a:lnTo>
                    <a:pt x="13678" y="29509"/>
                  </a:lnTo>
                  <a:lnTo>
                    <a:pt x="13804" y="29340"/>
                  </a:lnTo>
                  <a:lnTo>
                    <a:pt x="13889" y="29171"/>
                  </a:lnTo>
                  <a:lnTo>
                    <a:pt x="13973" y="28960"/>
                  </a:lnTo>
                  <a:lnTo>
                    <a:pt x="19165" y="1"/>
                  </a:lnTo>
                  <a:lnTo>
                    <a:pt x="52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3731375" y="4467975"/>
              <a:ext cx="328225" cy="96050"/>
            </a:xfrm>
            <a:custGeom>
              <a:avLst/>
              <a:gdLst/>
              <a:ahLst/>
              <a:cxnLst/>
              <a:rect l="l" t="t" r="r" b="b"/>
              <a:pathLst>
                <a:path w="13129" h="3842" extrusionOk="0">
                  <a:moveTo>
                    <a:pt x="338" y="0"/>
                  </a:moveTo>
                  <a:lnTo>
                    <a:pt x="0" y="1773"/>
                  </a:lnTo>
                  <a:lnTo>
                    <a:pt x="0" y="1942"/>
                  </a:lnTo>
                  <a:lnTo>
                    <a:pt x="42" y="1773"/>
                  </a:lnTo>
                  <a:lnTo>
                    <a:pt x="338" y="0"/>
                  </a:lnTo>
                  <a:close/>
                  <a:moveTo>
                    <a:pt x="296" y="3799"/>
                  </a:moveTo>
                  <a:lnTo>
                    <a:pt x="591" y="3842"/>
                  </a:lnTo>
                  <a:lnTo>
                    <a:pt x="633" y="3842"/>
                  </a:lnTo>
                  <a:lnTo>
                    <a:pt x="296" y="3799"/>
                  </a:lnTo>
                  <a:close/>
                  <a:moveTo>
                    <a:pt x="13129" y="3799"/>
                  </a:moveTo>
                  <a:lnTo>
                    <a:pt x="12791" y="3842"/>
                  </a:lnTo>
                  <a:lnTo>
                    <a:pt x="12833" y="3842"/>
                  </a:lnTo>
                  <a:lnTo>
                    <a:pt x="13129" y="3799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3738750" y="4555550"/>
              <a:ext cx="343025" cy="8475"/>
            </a:xfrm>
            <a:custGeom>
              <a:avLst/>
              <a:gdLst/>
              <a:ahLst/>
              <a:cxnLst/>
              <a:rect l="l" t="t" r="r" b="b"/>
              <a:pathLst>
                <a:path w="13721" h="339" fill="none" extrusionOk="0">
                  <a:moveTo>
                    <a:pt x="13720" y="1"/>
                  </a:moveTo>
                  <a:lnTo>
                    <a:pt x="13720" y="1"/>
                  </a:lnTo>
                  <a:lnTo>
                    <a:pt x="13467" y="128"/>
                  </a:lnTo>
                  <a:lnTo>
                    <a:pt x="13171" y="212"/>
                  </a:lnTo>
                  <a:lnTo>
                    <a:pt x="12834" y="296"/>
                  </a:lnTo>
                  <a:lnTo>
                    <a:pt x="12496" y="339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296" y="339"/>
                  </a:lnTo>
                  <a:lnTo>
                    <a:pt x="296" y="33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12538" y="339"/>
                  </a:lnTo>
                  <a:lnTo>
                    <a:pt x="12538" y="339"/>
                  </a:lnTo>
                  <a:lnTo>
                    <a:pt x="12834" y="296"/>
                  </a:lnTo>
                  <a:lnTo>
                    <a:pt x="13171" y="212"/>
                  </a:lnTo>
                  <a:lnTo>
                    <a:pt x="13467" y="128"/>
                  </a:lnTo>
                  <a:lnTo>
                    <a:pt x="137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1"/>
            <p:cNvSpPr/>
            <p:nvPr/>
          </p:nvSpPr>
          <p:spPr>
            <a:xfrm>
              <a:off x="3731375" y="4467975"/>
              <a:ext cx="8450" cy="51725"/>
            </a:xfrm>
            <a:custGeom>
              <a:avLst/>
              <a:gdLst/>
              <a:ahLst/>
              <a:cxnLst/>
              <a:rect l="l" t="t" r="r" b="b"/>
              <a:pathLst>
                <a:path w="338" h="2069" fill="none" extrusionOk="0">
                  <a:moveTo>
                    <a:pt x="338" y="0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0" y="1773"/>
                  </a:lnTo>
                  <a:lnTo>
                    <a:pt x="0" y="1773"/>
                  </a:lnTo>
                  <a:lnTo>
                    <a:pt x="0" y="1942"/>
                  </a:lnTo>
                  <a:lnTo>
                    <a:pt x="42" y="2069"/>
                  </a:lnTo>
                  <a:lnTo>
                    <a:pt x="42" y="2069"/>
                  </a:lnTo>
                  <a:lnTo>
                    <a:pt x="0" y="1942"/>
                  </a:lnTo>
                  <a:lnTo>
                    <a:pt x="42" y="1773"/>
                  </a:lnTo>
                  <a:lnTo>
                    <a:pt x="3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1"/>
            <p:cNvSpPr/>
            <p:nvPr/>
          </p:nvSpPr>
          <p:spPr>
            <a:xfrm>
              <a:off x="3699700" y="3800975"/>
              <a:ext cx="531925" cy="763050"/>
            </a:xfrm>
            <a:custGeom>
              <a:avLst/>
              <a:gdLst/>
              <a:ahLst/>
              <a:cxnLst/>
              <a:rect l="l" t="t" r="r" b="b"/>
              <a:pathLst>
                <a:path w="21277" h="30522" extrusionOk="0">
                  <a:moveTo>
                    <a:pt x="20306" y="1"/>
                  </a:moveTo>
                  <a:lnTo>
                    <a:pt x="18575" y="9499"/>
                  </a:lnTo>
                  <a:lnTo>
                    <a:pt x="17604" y="14944"/>
                  </a:lnTo>
                  <a:lnTo>
                    <a:pt x="20306" y="1"/>
                  </a:lnTo>
                  <a:close/>
                  <a:moveTo>
                    <a:pt x="21277" y="1816"/>
                  </a:moveTo>
                  <a:lnTo>
                    <a:pt x="18279" y="18533"/>
                  </a:lnTo>
                  <a:lnTo>
                    <a:pt x="18279" y="18575"/>
                  </a:lnTo>
                  <a:lnTo>
                    <a:pt x="21277" y="1900"/>
                  </a:lnTo>
                  <a:lnTo>
                    <a:pt x="21277" y="1816"/>
                  </a:lnTo>
                  <a:close/>
                  <a:moveTo>
                    <a:pt x="17604" y="22205"/>
                  </a:moveTo>
                  <a:lnTo>
                    <a:pt x="17224" y="24400"/>
                  </a:lnTo>
                  <a:lnTo>
                    <a:pt x="17604" y="22248"/>
                  </a:lnTo>
                  <a:lnTo>
                    <a:pt x="17604" y="22205"/>
                  </a:lnTo>
                  <a:close/>
                  <a:moveTo>
                    <a:pt x="17224" y="24400"/>
                  </a:moveTo>
                  <a:lnTo>
                    <a:pt x="15915" y="24443"/>
                  </a:lnTo>
                  <a:lnTo>
                    <a:pt x="15240" y="28242"/>
                  </a:lnTo>
                  <a:lnTo>
                    <a:pt x="15156" y="28453"/>
                  </a:lnTo>
                  <a:lnTo>
                    <a:pt x="15071" y="28622"/>
                  </a:lnTo>
                  <a:lnTo>
                    <a:pt x="14945" y="28791"/>
                  </a:lnTo>
                  <a:lnTo>
                    <a:pt x="14818" y="28917"/>
                  </a:lnTo>
                  <a:lnTo>
                    <a:pt x="14649" y="29044"/>
                  </a:lnTo>
                  <a:lnTo>
                    <a:pt x="14480" y="29129"/>
                  </a:lnTo>
                  <a:lnTo>
                    <a:pt x="14269" y="29213"/>
                  </a:lnTo>
                  <a:lnTo>
                    <a:pt x="14058" y="29255"/>
                  </a:lnTo>
                  <a:lnTo>
                    <a:pt x="1858" y="29255"/>
                  </a:lnTo>
                  <a:lnTo>
                    <a:pt x="1731" y="29213"/>
                  </a:lnTo>
                  <a:lnTo>
                    <a:pt x="1605" y="29171"/>
                  </a:lnTo>
                  <a:lnTo>
                    <a:pt x="1520" y="29129"/>
                  </a:lnTo>
                  <a:lnTo>
                    <a:pt x="1394" y="29044"/>
                  </a:lnTo>
                  <a:lnTo>
                    <a:pt x="1351" y="28917"/>
                  </a:lnTo>
                  <a:lnTo>
                    <a:pt x="1309" y="28749"/>
                  </a:lnTo>
                  <a:lnTo>
                    <a:pt x="1267" y="28622"/>
                  </a:lnTo>
                  <a:lnTo>
                    <a:pt x="1267" y="28453"/>
                  </a:lnTo>
                  <a:lnTo>
                    <a:pt x="1605" y="26680"/>
                  </a:lnTo>
                  <a:lnTo>
                    <a:pt x="1900" y="25118"/>
                  </a:lnTo>
                  <a:lnTo>
                    <a:pt x="592" y="25203"/>
                  </a:lnTo>
                  <a:lnTo>
                    <a:pt x="43" y="28242"/>
                  </a:lnTo>
                  <a:lnTo>
                    <a:pt x="1" y="28664"/>
                  </a:lnTo>
                  <a:lnTo>
                    <a:pt x="43" y="29086"/>
                  </a:lnTo>
                  <a:lnTo>
                    <a:pt x="212" y="29466"/>
                  </a:lnTo>
                  <a:lnTo>
                    <a:pt x="465" y="29846"/>
                  </a:lnTo>
                  <a:lnTo>
                    <a:pt x="676" y="30057"/>
                  </a:lnTo>
                  <a:lnTo>
                    <a:pt x="929" y="30268"/>
                  </a:lnTo>
                  <a:lnTo>
                    <a:pt x="1225" y="30395"/>
                  </a:lnTo>
                  <a:lnTo>
                    <a:pt x="1563" y="30479"/>
                  </a:lnTo>
                  <a:lnTo>
                    <a:pt x="1858" y="30522"/>
                  </a:lnTo>
                  <a:lnTo>
                    <a:pt x="14058" y="30522"/>
                  </a:lnTo>
                  <a:lnTo>
                    <a:pt x="14396" y="30479"/>
                  </a:lnTo>
                  <a:lnTo>
                    <a:pt x="14733" y="30395"/>
                  </a:lnTo>
                  <a:lnTo>
                    <a:pt x="15029" y="30311"/>
                  </a:lnTo>
                  <a:lnTo>
                    <a:pt x="15282" y="30184"/>
                  </a:lnTo>
                  <a:lnTo>
                    <a:pt x="15493" y="30015"/>
                  </a:lnTo>
                  <a:lnTo>
                    <a:pt x="15704" y="29846"/>
                  </a:lnTo>
                  <a:lnTo>
                    <a:pt x="15915" y="29677"/>
                  </a:lnTo>
                  <a:lnTo>
                    <a:pt x="16084" y="29466"/>
                  </a:lnTo>
                  <a:lnTo>
                    <a:pt x="16211" y="29213"/>
                  </a:lnTo>
                  <a:lnTo>
                    <a:pt x="16338" y="29002"/>
                  </a:lnTo>
                  <a:lnTo>
                    <a:pt x="16422" y="28749"/>
                  </a:lnTo>
                  <a:lnTo>
                    <a:pt x="16506" y="28453"/>
                  </a:lnTo>
                  <a:lnTo>
                    <a:pt x="17224" y="24400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1"/>
            <p:cNvSpPr/>
            <p:nvPr/>
          </p:nvSpPr>
          <p:spPr>
            <a:xfrm>
              <a:off x="3699700" y="4356100"/>
              <a:ext cx="440125" cy="207925"/>
            </a:xfrm>
            <a:custGeom>
              <a:avLst/>
              <a:gdLst/>
              <a:ahLst/>
              <a:cxnLst/>
              <a:rect l="l" t="t" r="r" b="b"/>
              <a:pathLst>
                <a:path w="17605" h="8317" fill="none" extrusionOk="0">
                  <a:moveTo>
                    <a:pt x="17604" y="0"/>
                  </a:moveTo>
                  <a:lnTo>
                    <a:pt x="17224" y="2195"/>
                  </a:lnTo>
                  <a:lnTo>
                    <a:pt x="15915" y="2238"/>
                  </a:lnTo>
                  <a:lnTo>
                    <a:pt x="15240" y="6037"/>
                  </a:lnTo>
                  <a:lnTo>
                    <a:pt x="15240" y="6037"/>
                  </a:lnTo>
                  <a:lnTo>
                    <a:pt x="15156" y="6248"/>
                  </a:lnTo>
                  <a:lnTo>
                    <a:pt x="15071" y="6417"/>
                  </a:lnTo>
                  <a:lnTo>
                    <a:pt x="14945" y="6586"/>
                  </a:lnTo>
                  <a:lnTo>
                    <a:pt x="14818" y="6712"/>
                  </a:lnTo>
                  <a:lnTo>
                    <a:pt x="14649" y="6839"/>
                  </a:lnTo>
                  <a:lnTo>
                    <a:pt x="14480" y="6924"/>
                  </a:lnTo>
                  <a:lnTo>
                    <a:pt x="14269" y="7008"/>
                  </a:lnTo>
                  <a:lnTo>
                    <a:pt x="14058" y="7050"/>
                  </a:lnTo>
                  <a:lnTo>
                    <a:pt x="1900" y="7050"/>
                  </a:lnTo>
                  <a:lnTo>
                    <a:pt x="1900" y="7050"/>
                  </a:lnTo>
                  <a:lnTo>
                    <a:pt x="1858" y="7050"/>
                  </a:lnTo>
                  <a:lnTo>
                    <a:pt x="1858" y="7050"/>
                  </a:lnTo>
                  <a:lnTo>
                    <a:pt x="1731" y="7008"/>
                  </a:lnTo>
                  <a:lnTo>
                    <a:pt x="1605" y="6966"/>
                  </a:lnTo>
                  <a:lnTo>
                    <a:pt x="1520" y="6924"/>
                  </a:lnTo>
                  <a:lnTo>
                    <a:pt x="1394" y="6839"/>
                  </a:lnTo>
                  <a:lnTo>
                    <a:pt x="1394" y="6839"/>
                  </a:lnTo>
                  <a:lnTo>
                    <a:pt x="1351" y="6712"/>
                  </a:lnTo>
                  <a:lnTo>
                    <a:pt x="1309" y="6544"/>
                  </a:lnTo>
                  <a:lnTo>
                    <a:pt x="1309" y="6544"/>
                  </a:lnTo>
                  <a:lnTo>
                    <a:pt x="1267" y="6417"/>
                  </a:lnTo>
                  <a:lnTo>
                    <a:pt x="1267" y="6248"/>
                  </a:lnTo>
                  <a:lnTo>
                    <a:pt x="1605" y="4475"/>
                  </a:lnTo>
                  <a:lnTo>
                    <a:pt x="1900" y="2913"/>
                  </a:lnTo>
                  <a:lnTo>
                    <a:pt x="592" y="2998"/>
                  </a:lnTo>
                  <a:lnTo>
                    <a:pt x="43" y="6037"/>
                  </a:lnTo>
                  <a:lnTo>
                    <a:pt x="43" y="6037"/>
                  </a:lnTo>
                  <a:lnTo>
                    <a:pt x="1" y="6459"/>
                  </a:lnTo>
                  <a:lnTo>
                    <a:pt x="43" y="6881"/>
                  </a:lnTo>
                  <a:lnTo>
                    <a:pt x="212" y="7261"/>
                  </a:lnTo>
                  <a:lnTo>
                    <a:pt x="465" y="7641"/>
                  </a:lnTo>
                  <a:lnTo>
                    <a:pt x="465" y="7641"/>
                  </a:lnTo>
                  <a:lnTo>
                    <a:pt x="676" y="7852"/>
                  </a:lnTo>
                  <a:lnTo>
                    <a:pt x="929" y="8063"/>
                  </a:lnTo>
                  <a:lnTo>
                    <a:pt x="1225" y="8190"/>
                  </a:lnTo>
                  <a:lnTo>
                    <a:pt x="1563" y="8274"/>
                  </a:lnTo>
                  <a:lnTo>
                    <a:pt x="1563" y="8274"/>
                  </a:lnTo>
                  <a:lnTo>
                    <a:pt x="1858" y="8317"/>
                  </a:lnTo>
                  <a:lnTo>
                    <a:pt x="1858" y="8317"/>
                  </a:lnTo>
                  <a:lnTo>
                    <a:pt x="1900" y="8317"/>
                  </a:lnTo>
                  <a:lnTo>
                    <a:pt x="14058" y="8317"/>
                  </a:lnTo>
                  <a:lnTo>
                    <a:pt x="14058" y="8317"/>
                  </a:lnTo>
                  <a:lnTo>
                    <a:pt x="14396" y="8274"/>
                  </a:lnTo>
                  <a:lnTo>
                    <a:pt x="14733" y="8190"/>
                  </a:lnTo>
                  <a:lnTo>
                    <a:pt x="15029" y="8106"/>
                  </a:lnTo>
                  <a:lnTo>
                    <a:pt x="15282" y="7979"/>
                  </a:lnTo>
                  <a:lnTo>
                    <a:pt x="15282" y="7979"/>
                  </a:lnTo>
                  <a:lnTo>
                    <a:pt x="15493" y="7810"/>
                  </a:lnTo>
                  <a:lnTo>
                    <a:pt x="15704" y="7641"/>
                  </a:lnTo>
                  <a:lnTo>
                    <a:pt x="15915" y="7472"/>
                  </a:lnTo>
                  <a:lnTo>
                    <a:pt x="16084" y="7261"/>
                  </a:lnTo>
                  <a:lnTo>
                    <a:pt x="16211" y="7008"/>
                  </a:lnTo>
                  <a:lnTo>
                    <a:pt x="16338" y="6797"/>
                  </a:lnTo>
                  <a:lnTo>
                    <a:pt x="16422" y="6544"/>
                  </a:lnTo>
                  <a:lnTo>
                    <a:pt x="16506" y="6248"/>
                  </a:lnTo>
                  <a:lnTo>
                    <a:pt x="17224" y="2195"/>
                  </a:lnTo>
                  <a:lnTo>
                    <a:pt x="17604" y="43"/>
                  </a:lnTo>
                  <a:lnTo>
                    <a:pt x="176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1"/>
            <p:cNvSpPr/>
            <p:nvPr/>
          </p:nvSpPr>
          <p:spPr>
            <a:xfrm>
              <a:off x="4097575" y="4266400"/>
              <a:ext cx="26400" cy="145650"/>
            </a:xfrm>
            <a:custGeom>
              <a:avLst/>
              <a:gdLst/>
              <a:ahLst/>
              <a:cxnLst/>
              <a:rect l="l" t="t" r="r" b="b"/>
              <a:pathLst>
                <a:path w="1056" h="5826" fill="none" extrusionOk="0">
                  <a:moveTo>
                    <a:pt x="1056" y="0"/>
                  </a:moveTo>
                  <a:lnTo>
                    <a:pt x="0" y="5826"/>
                  </a:lnTo>
                  <a:lnTo>
                    <a:pt x="1056" y="0"/>
                  </a:lnTo>
                  <a:lnTo>
                    <a:pt x="10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4156675" y="3846350"/>
              <a:ext cx="74950" cy="419000"/>
            </a:xfrm>
            <a:custGeom>
              <a:avLst/>
              <a:gdLst/>
              <a:ahLst/>
              <a:cxnLst/>
              <a:rect l="l" t="t" r="r" b="b"/>
              <a:pathLst>
                <a:path w="2998" h="16760" fill="none" extrusionOk="0">
                  <a:moveTo>
                    <a:pt x="2998" y="1"/>
                  </a:moveTo>
                  <a:lnTo>
                    <a:pt x="0" y="16718"/>
                  </a:lnTo>
                  <a:lnTo>
                    <a:pt x="0" y="16760"/>
                  </a:lnTo>
                  <a:lnTo>
                    <a:pt x="2998" y="85"/>
                  </a:lnTo>
                  <a:lnTo>
                    <a:pt x="29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3751425" y="3800975"/>
              <a:ext cx="108725" cy="605800"/>
            </a:xfrm>
            <a:custGeom>
              <a:avLst/>
              <a:gdLst/>
              <a:ahLst/>
              <a:cxnLst/>
              <a:rect l="l" t="t" r="r" b="b"/>
              <a:pathLst>
                <a:path w="4349" h="24232" fill="none" extrusionOk="0">
                  <a:moveTo>
                    <a:pt x="4348" y="1"/>
                  </a:moveTo>
                  <a:lnTo>
                    <a:pt x="4348" y="1"/>
                  </a:lnTo>
                  <a:lnTo>
                    <a:pt x="0" y="24232"/>
                  </a:lnTo>
                  <a:lnTo>
                    <a:pt x="43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4139800" y="3800975"/>
              <a:ext cx="67550" cy="373625"/>
            </a:xfrm>
            <a:custGeom>
              <a:avLst/>
              <a:gdLst/>
              <a:ahLst/>
              <a:cxnLst/>
              <a:rect l="l" t="t" r="r" b="b"/>
              <a:pathLst>
                <a:path w="2702" h="14945" fill="none" extrusionOk="0">
                  <a:moveTo>
                    <a:pt x="2702" y="1"/>
                  </a:moveTo>
                  <a:lnTo>
                    <a:pt x="2702" y="1"/>
                  </a:lnTo>
                  <a:lnTo>
                    <a:pt x="971" y="9499"/>
                  </a:lnTo>
                  <a:lnTo>
                    <a:pt x="0" y="14944"/>
                  </a:lnTo>
                  <a:lnTo>
                    <a:pt x="0" y="14944"/>
                  </a:lnTo>
                  <a:lnTo>
                    <a:pt x="27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3747200" y="4406750"/>
              <a:ext cx="4250" cy="22200"/>
            </a:xfrm>
            <a:custGeom>
              <a:avLst/>
              <a:gdLst/>
              <a:ahLst/>
              <a:cxnLst/>
              <a:rect l="l" t="t" r="r" b="b"/>
              <a:pathLst>
                <a:path w="170" h="888" extrusionOk="0">
                  <a:moveTo>
                    <a:pt x="169" y="1"/>
                  </a:moveTo>
                  <a:lnTo>
                    <a:pt x="0" y="887"/>
                  </a:lnTo>
                  <a:lnTo>
                    <a:pt x="0" y="887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1"/>
            <p:cNvSpPr/>
            <p:nvPr/>
          </p:nvSpPr>
          <p:spPr>
            <a:xfrm>
              <a:off x="3747200" y="4406750"/>
              <a:ext cx="4250" cy="22200"/>
            </a:xfrm>
            <a:custGeom>
              <a:avLst/>
              <a:gdLst/>
              <a:ahLst/>
              <a:cxnLst/>
              <a:rect l="l" t="t" r="r" b="b"/>
              <a:pathLst>
                <a:path w="170" h="888" fill="none" extrusionOk="0">
                  <a:moveTo>
                    <a:pt x="169" y="1"/>
                  </a:moveTo>
                  <a:lnTo>
                    <a:pt x="0" y="887"/>
                  </a:lnTo>
                  <a:lnTo>
                    <a:pt x="0" y="887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3714475" y="3800975"/>
              <a:ext cx="517150" cy="630075"/>
            </a:xfrm>
            <a:custGeom>
              <a:avLst/>
              <a:gdLst/>
              <a:ahLst/>
              <a:cxnLst/>
              <a:rect l="l" t="t" r="r" b="b"/>
              <a:pathLst>
                <a:path w="20686" h="25203" extrusionOk="0">
                  <a:moveTo>
                    <a:pt x="19715" y="1"/>
                  </a:moveTo>
                  <a:lnTo>
                    <a:pt x="17013" y="14944"/>
                  </a:lnTo>
                  <a:lnTo>
                    <a:pt x="17688" y="18533"/>
                  </a:lnTo>
                  <a:lnTo>
                    <a:pt x="20686" y="1816"/>
                  </a:lnTo>
                  <a:lnTo>
                    <a:pt x="20686" y="1"/>
                  </a:lnTo>
                  <a:close/>
                  <a:moveTo>
                    <a:pt x="16380" y="18617"/>
                  </a:moveTo>
                  <a:lnTo>
                    <a:pt x="15324" y="24443"/>
                  </a:lnTo>
                  <a:lnTo>
                    <a:pt x="16633" y="24400"/>
                  </a:lnTo>
                  <a:lnTo>
                    <a:pt x="17013" y="22205"/>
                  </a:lnTo>
                  <a:lnTo>
                    <a:pt x="16380" y="18617"/>
                  </a:lnTo>
                  <a:close/>
                  <a:moveTo>
                    <a:pt x="4518" y="1"/>
                  </a:moveTo>
                  <a:lnTo>
                    <a:pt x="1" y="25203"/>
                  </a:lnTo>
                  <a:lnTo>
                    <a:pt x="1" y="25203"/>
                  </a:lnTo>
                  <a:lnTo>
                    <a:pt x="1309" y="25118"/>
                  </a:lnTo>
                  <a:lnTo>
                    <a:pt x="1478" y="24232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rgbClr val="97A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4097575" y="4266400"/>
              <a:ext cx="42250" cy="145650"/>
            </a:xfrm>
            <a:custGeom>
              <a:avLst/>
              <a:gdLst/>
              <a:ahLst/>
              <a:cxnLst/>
              <a:rect l="l" t="t" r="r" b="b"/>
              <a:pathLst>
                <a:path w="1690" h="5826" fill="none" extrusionOk="0">
                  <a:moveTo>
                    <a:pt x="1056" y="0"/>
                  </a:moveTo>
                  <a:lnTo>
                    <a:pt x="0" y="5826"/>
                  </a:lnTo>
                  <a:lnTo>
                    <a:pt x="1309" y="5783"/>
                  </a:lnTo>
                  <a:lnTo>
                    <a:pt x="1689" y="3588"/>
                  </a:lnTo>
                  <a:lnTo>
                    <a:pt x="10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3714475" y="3800975"/>
              <a:ext cx="145675" cy="630075"/>
            </a:xfrm>
            <a:custGeom>
              <a:avLst/>
              <a:gdLst/>
              <a:ahLst/>
              <a:cxnLst/>
              <a:rect l="l" t="t" r="r" b="b"/>
              <a:pathLst>
                <a:path w="5827" h="25203" fill="none" extrusionOk="0">
                  <a:moveTo>
                    <a:pt x="5826" y="1"/>
                  </a:moveTo>
                  <a:lnTo>
                    <a:pt x="4518" y="1"/>
                  </a:lnTo>
                  <a:lnTo>
                    <a:pt x="1" y="25203"/>
                  </a:lnTo>
                  <a:lnTo>
                    <a:pt x="1309" y="25118"/>
                  </a:lnTo>
                  <a:lnTo>
                    <a:pt x="1478" y="24232"/>
                  </a:lnTo>
                  <a:lnTo>
                    <a:pt x="5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4139800" y="3800975"/>
              <a:ext cx="91825" cy="463325"/>
            </a:xfrm>
            <a:custGeom>
              <a:avLst/>
              <a:gdLst/>
              <a:ahLst/>
              <a:cxnLst/>
              <a:rect l="l" t="t" r="r" b="b"/>
              <a:pathLst>
                <a:path w="3673" h="18533" fill="none" extrusionOk="0">
                  <a:moveTo>
                    <a:pt x="3673" y="1"/>
                  </a:moveTo>
                  <a:lnTo>
                    <a:pt x="2702" y="1"/>
                  </a:lnTo>
                  <a:lnTo>
                    <a:pt x="0" y="14944"/>
                  </a:lnTo>
                  <a:lnTo>
                    <a:pt x="675" y="18533"/>
                  </a:lnTo>
                  <a:lnTo>
                    <a:pt x="3673" y="1816"/>
                  </a:lnTo>
                  <a:lnTo>
                    <a:pt x="3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3680700" y="296512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extrusionOk="0">
                  <a:moveTo>
                    <a:pt x="14100" y="1267"/>
                  </a:moveTo>
                  <a:lnTo>
                    <a:pt x="14311" y="1310"/>
                  </a:lnTo>
                  <a:lnTo>
                    <a:pt x="14480" y="1394"/>
                  </a:lnTo>
                  <a:lnTo>
                    <a:pt x="14691" y="1478"/>
                  </a:lnTo>
                  <a:lnTo>
                    <a:pt x="14860" y="1563"/>
                  </a:lnTo>
                  <a:lnTo>
                    <a:pt x="14987" y="1732"/>
                  </a:lnTo>
                  <a:lnTo>
                    <a:pt x="15114" y="1901"/>
                  </a:lnTo>
                  <a:lnTo>
                    <a:pt x="15198" y="2069"/>
                  </a:lnTo>
                  <a:lnTo>
                    <a:pt x="15240" y="2280"/>
                  </a:lnTo>
                  <a:lnTo>
                    <a:pt x="20475" y="31197"/>
                  </a:lnTo>
                  <a:lnTo>
                    <a:pt x="6544" y="31197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774"/>
                  </a:lnTo>
                  <a:lnTo>
                    <a:pt x="1352" y="1605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close/>
                  <a:moveTo>
                    <a:pt x="1943" y="1"/>
                  </a:moveTo>
                  <a:lnTo>
                    <a:pt x="1520" y="43"/>
                  </a:lnTo>
                  <a:lnTo>
                    <a:pt x="1141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212" y="1014"/>
                  </a:lnTo>
                  <a:lnTo>
                    <a:pt x="85" y="1436"/>
                  </a:lnTo>
                  <a:lnTo>
                    <a:pt x="1" y="1858"/>
                  </a:lnTo>
                  <a:lnTo>
                    <a:pt x="43" y="2280"/>
                  </a:lnTo>
                  <a:lnTo>
                    <a:pt x="5489" y="32506"/>
                  </a:lnTo>
                  <a:lnTo>
                    <a:pt x="21994" y="32506"/>
                  </a:lnTo>
                  <a:lnTo>
                    <a:pt x="16507" y="2027"/>
                  </a:lnTo>
                  <a:lnTo>
                    <a:pt x="16422" y="1647"/>
                  </a:lnTo>
                  <a:lnTo>
                    <a:pt x="16211" y="1225"/>
                  </a:lnTo>
                  <a:lnTo>
                    <a:pt x="15958" y="887"/>
                  </a:lnTo>
                  <a:lnTo>
                    <a:pt x="15662" y="592"/>
                  </a:lnTo>
                  <a:lnTo>
                    <a:pt x="15325" y="381"/>
                  </a:lnTo>
                  <a:lnTo>
                    <a:pt x="14945" y="170"/>
                  </a:lnTo>
                  <a:lnTo>
                    <a:pt x="14565" y="43"/>
                  </a:lnTo>
                  <a:lnTo>
                    <a:pt x="1410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3680700" y="296512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fill="none" extrusionOk="0">
                  <a:moveTo>
                    <a:pt x="21994" y="32506"/>
                  </a:moveTo>
                  <a:lnTo>
                    <a:pt x="5489" y="32506"/>
                  </a:lnTo>
                  <a:lnTo>
                    <a:pt x="43" y="2280"/>
                  </a:lnTo>
                  <a:lnTo>
                    <a:pt x="43" y="2280"/>
                  </a:lnTo>
                  <a:lnTo>
                    <a:pt x="1" y="1858"/>
                  </a:lnTo>
                  <a:lnTo>
                    <a:pt x="85" y="1436"/>
                  </a:lnTo>
                  <a:lnTo>
                    <a:pt x="212" y="1014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761" y="381"/>
                  </a:lnTo>
                  <a:lnTo>
                    <a:pt x="1141" y="170"/>
                  </a:lnTo>
                  <a:lnTo>
                    <a:pt x="1520" y="43"/>
                  </a:lnTo>
                  <a:lnTo>
                    <a:pt x="1943" y="1"/>
                  </a:lnTo>
                  <a:lnTo>
                    <a:pt x="14100" y="1"/>
                  </a:lnTo>
                  <a:lnTo>
                    <a:pt x="14100" y="1"/>
                  </a:lnTo>
                  <a:lnTo>
                    <a:pt x="14565" y="43"/>
                  </a:lnTo>
                  <a:lnTo>
                    <a:pt x="14945" y="170"/>
                  </a:lnTo>
                  <a:lnTo>
                    <a:pt x="15325" y="381"/>
                  </a:lnTo>
                  <a:lnTo>
                    <a:pt x="15662" y="592"/>
                  </a:lnTo>
                  <a:lnTo>
                    <a:pt x="15958" y="887"/>
                  </a:lnTo>
                  <a:lnTo>
                    <a:pt x="16211" y="1225"/>
                  </a:lnTo>
                  <a:lnTo>
                    <a:pt x="16422" y="1647"/>
                  </a:lnTo>
                  <a:lnTo>
                    <a:pt x="16507" y="2027"/>
                  </a:lnTo>
                  <a:lnTo>
                    <a:pt x="21994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3713425" y="2996800"/>
              <a:ext cx="479150" cy="748275"/>
            </a:xfrm>
            <a:custGeom>
              <a:avLst/>
              <a:gdLst/>
              <a:ahLst/>
              <a:cxnLst/>
              <a:rect l="l" t="t" r="r" b="b"/>
              <a:pathLst>
                <a:path w="19166" h="29931" fill="none" extrusionOk="0">
                  <a:moveTo>
                    <a:pt x="5235" y="29930"/>
                  </a:moveTo>
                  <a:lnTo>
                    <a:pt x="19166" y="29930"/>
                  </a:lnTo>
                  <a:lnTo>
                    <a:pt x="13931" y="1013"/>
                  </a:lnTo>
                  <a:lnTo>
                    <a:pt x="13931" y="1013"/>
                  </a:lnTo>
                  <a:lnTo>
                    <a:pt x="13889" y="802"/>
                  </a:lnTo>
                  <a:lnTo>
                    <a:pt x="13805" y="634"/>
                  </a:lnTo>
                  <a:lnTo>
                    <a:pt x="13678" y="465"/>
                  </a:lnTo>
                  <a:lnTo>
                    <a:pt x="13551" y="296"/>
                  </a:lnTo>
                  <a:lnTo>
                    <a:pt x="13382" y="211"/>
                  </a:lnTo>
                  <a:lnTo>
                    <a:pt x="13171" y="127"/>
                  </a:lnTo>
                  <a:lnTo>
                    <a:pt x="13002" y="43"/>
                  </a:lnTo>
                  <a:lnTo>
                    <a:pt x="12791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465" y="43"/>
                  </a:lnTo>
                  <a:lnTo>
                    <a:pt x="338" y="85"/>
                  </a:lnTo>
                  <a:lnTo>
                    <a:pt x="211" y="127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43" y="338"/>
                  </a:lnTo>
                  <a:lnTo>
                    <a:pt x="0" y="507"/>
                  </a:lnTo>
                  <a:lnTo>
                    <a:pt x="0" y="634"/>
                  </a:lnTo>
                  <a:lnTo>
                    <a:pt x="0" y="760"/>
                  </a:lnTo>
                  <a:lnTo>
                    <a:pt x="5235" y="299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1"/>
            <p:cNvSpPr/>
            <p:nvPr/>
          </p:nvSpPr>
          <p:spPr>
            <a:xfrm>
              <a:off x="3680700" y="2965125"/>
              <a:ext cx="375750" cy="769400"/>
            </a:xfrm>
            <a:custGeom>
              <a:avLst/>
              <a:gdLst/>
              <a:ahLst/>
              <a:cxnLst/>
              <a:rect l="l" t="t" r="r" b="b"/>
              <a:pathLst>
                <a:path w="15030" h="30776" extrusionOk="0">
                  <a:moveTo>
                    <a:pt x="1900" y="1"/>
                  </a:moveTo>
                  <a:lnTo>
                    <a:pt x="1478" y="43"/>
                  </a:lnTo>
                  <a:lnTo>
                    <a:pt x="1098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254" y="930"/>
                  </a:lnTo>
                  <a:lnTo>
                    <a:pt x="127" y="1267"/>
                  </a:lnTo>
                  <a:lnTo>
                    <a:pt x="43" y="1563"/>
                  </a:lnTo>
                  <a:lnTo>
                    <a:pt x="1" y="1901"/>
                  </a:lnTo>
                  <a:lnTo>
                    <a:pt x="43" y="2280"/>
                  </a:lnTo>
                  <a:lnTo>
                    <a:pt x="5193" y="30775"/>
                  </a:lnTo>
                  <a:lnTo>
                    <a:pt x="5489" y="30775"/>
                  </a:lnTo>
                  <a:lnTo>
                    <a:pt x="5573" y="30311"/>
                  </a:lnTo>
                  <a:lnTo>
                    <a:pt x="5700" y="29889"/>
                  </a:lnTo>
                  <a:lnTo>
                    <a:pt x="5911" y="29509"/>
                  </a:lnTo>
                  <a:lnTo>
                    <a:pt x="6206" y="29213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689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lnTo>
                    <a:pt x="14100" y="1267"/>
                  </a:lnTo>
                  <a:lnTo>
                    <a:pt x="14311" y="1310"/>
                  </a:lnTo>
                  <a:lnTo>
                    <a:pt x="14565" y="1394"/>
                  </a:lnTo>
                  <a:lnTo>
                    <a:pt x="15029" y="212"/>
                  </a:lnTo>
                  <a:lnTo>
                    <a:pt x="14565" y="43"/>
                  </a:lnTo>
                  <a:lnTo>
                    <a:pt x="14100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1"/>
            <p:cNvSpPr/>
            <p:nvPr/>
          </p:nvSpPr>
          <p:spPr>
            <a:xfrm>
              <a:off x="3680700" y="2965125"/>
              <a:ext cx="375750" cy="769400"/>
            </a:xfrm>
            <a:custGeom>
              <a:avLst/>
              <a:gdLst/>
              <a:ahLst/>
              <a:cxnLst/>
              <a:rect l="l" t="t" r="r" b="b"/>
              <a:pathLst>
                <a:path w="15030" h="30776" fill="none" extrusionOk="0">
                  <a:moveTo>
                    <a:pt x="1900" y="1"/>
                  </a:moveTo>
                  <a:lnTo>
                    <a:pt x="1900" y="1"/>
                  </a:lnTo>
                  <a:lnTo>
                    <a:pt x="1478" y="43"/>
                  </a:lnTo>
                  <a:lnTo>
                    <a:pt x="1098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254" y="930"/>
                  </a:lnTo>
                  <a:lnTo>
                    <a:pt x="127" y="1267"/>
                  </a:lnTo>
                  <a:lnTo>
                    <a:pt x="43" y="1563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43" y="2280"/>
                  </a:lnTo>
                  <a:lnTo>
                    <a:pt x="5193" y="30775"/>
                  </a:lnTo>
                  <a:lnTo>
                    <a:pt x="5193" y="30775"/>
                  </a:lnTo>
                  <a:lnTo>
                    <a:pt x="5235" y="30775"/>
                  </a:lnTo>
                  <a:lnTo>
                    <a:pt x="5489" y="30775"/>
                  </a:lnTo>
                  <a:lnTo>
                    <a:pt x="5489" y="30775"/>
                  </a:lnTo>
                  <a:lnTo>
                    <a:pt x="5573" y="30311"/>
                  </a:lnTo>
                  <a:lnTo>
                    <a:pt x="5700" y="29889"/>
                  </a:lnTo>
                  <a:lnTo>
                    <a:pt x="5911" y="29509"/>
                  </a:lnTo>
                  <a:lnTo>
                    <a:pt x="6206" y="29213"/>
                  </a:lnTo>
                  <a:lnTo>
                    <a:pt x="1309" y="2027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901"/>
                  </a:lnTo>
                  <a:lnTo>
                    <a:pt x="1309" y="1689"/>
                  </a:lnTo>
                  <a:lnTo>
                    <a:pt x="1436" y="1478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lnTo>
                    <a:pt x="1900" y="1267"/>
                  </a:lnTo>
                  <a:lnTo>
                    <a:pt x="1900" y="1267"/>
                  </a:lnTo>
                  <a:lnTo>
                    <a:pt x="14100" y="1267"/>
                  </a:lnTo>
                  <a:lnTo>
                    <a:pt x="14100" y="1267"/>
                  </a:lnTo>
                  <a:lnTo>
                    <a:pt x="14311" y="1310"/>
                  </a:lnTo>
                  <a:lnTo>
                    <a:pt x="14565" y="1394"/>
                  </a:lnTo>
                  <a:lnTo>
                    <a:pt x="14565" y="1394"/>
                  </a:lnTo>
                  <a:lnTo>
                    <a:pt x="15029" y="212"/>
                  </a:lnTo>
                  <a:lnTo>
                    <a:pt x="15029" y="212"/>
                  </a:lnTo>
                  <a:lnTo>
                    <a:pt x="14565" y="43"/>
                  </a:lnTo>
                  <a:lnTo>
                    <a:pt x="14100" y="1"/>
                  </a:lnTo>
                  <a:lnTo>
                    <a:pt x="1943" y="1"/>
                  </a:lnTo>
                  <a:lnTo>
                    <a:pt x="1943" y="1"/>
                  </a:lnTo>
                  <a:lnTo>
                    <a:pt x="19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4039525" y="3751375"/>
              <a:ext cx="546700" cy="812650"/>
            </a:xfrm>
            <a:custGeom>
              <a:avLst/>
              <a:gdLst/>
              <a:ahLst/>
              <a:cxnLst/>
              <a:rect l="l" t="t" r="r" b="b"/>
              <a:pathLst>
                <a:path w="21868" h="32506" extrusionOk="0">
                  <a:moveTo>
                    <a:pt x="1943" y="1"/>
                  </a:moveTo>
                  <a:lnTo>
                    <a:pt x="1520" y="43"/>
                  </a:lnTo>
                  <a:lnTo>
                    <a:pt x="1140" y="169"/>
                  </a:lnTo>
                  <a:lnTo>
                    <a:pt x="761" y="380"/>
                  </a:lnTo>
                  <a:lnTo>
                    <a:pt x="465" y="676"/>
                  </a:lnTo>
                  <a:lnTo>
                    <a:pt x="212" y="1014"/>
                  </a:lnTo>
                  <a:lnTo>
                    <a:pt x="85" y="1436"/>
                  </a:lnTo>
                  <a:lnTo>
                    <a:pt x="1" y="1858"/>
                  </a:lnTo>
                  <a:lnTo>
                    <a:pt x="43" y="2280"/>
                  </a:lnTo>
                  <a:lnTo>
                    <a:pt x="5404" y="31957"/>
                  </a:lnTo>
                  <a:lnTo>
                    <a:pt x="5489" y="32168"/>
                  </a:lnTo>
                  <a:lnTo>
                    <a:pt x="5615" y="32337"/>
                  </a:lnTo>
                  <a:lnTo>
                    <a:pt x="5826" y="32463"/>
                  </a:lnTo>
                  <a:lnTo>
                    <a:pt x="6037" y="32506"/>
                  </a:lnTo>
                  <a:lnTo>
                    <a:pt x="6206" y="32506"/>
                  </a:lnTo>
                  <a:lnTo>
                    <a:pt x="6206" y="32463"/>
                  </a:lnTo>
                  <a:lnTo>
                    <a:pt x="6333" y="32463"/>
                  </a:lnTo>
                  <a:lnTo>
                    <a:pt x="6417" y="32379"/>
                  </a:lnTo>
                  <a:lnTo>
                    <a:pt x="6628" y="32210"/>
                  </a:lnTo>
                  <a:lnTo>
                    <a:pt x="6713" y="31999"/>
                  </a:lnTo>
                  <a:lnTo>
                    <a:pt x="6713" y="31872"/>
                  </a:lnTo>
                  <a:lnTo>
                    <a:pt x="6713" y="31746"/>
                  </a:lnTo>
                  <a:lnTo>
                    <a:pt x="1352" y="2069"/>
                  </a:lnTo>
                  <a:lnTo>
                    <a:pt x="1309" y="1900"/>
                  </a:lnTo>
                  <a:lnTo>
                    <a:pt x="1352" y="1774"/>
                  </a:lnTo>
                  <a:lnTo>
                    <a:pt x="1394" y="1605"/>
                  </a:lnTo>
                  <a:lnTo>
                    <a:pt x="1478" y="1478"/>
                  </a:lnTo>
                  <a:lnTo>
                    <a:pt x="1563" y="1394"/>
                  </a:lnTo>
                  <a:lnTo>
                    <a:pt x="1689" y="1351"/>
                  </a:lnTo>
                  <a:lnTo>
                    <a:pt x="1816" y="1309"/>
                  </a:lnTo>
                  <a:lnTo>
                    <a:pt x="14354" y="1309"/>
                  </a:lnTo>
                  <a:lnTo>
                    <a:pt x="14522" y="1394"/>
                  </a:lnTo>
                  <a:lnTo>
                    <a:pt x="14691" y="1478"/>
                  </a:lnTo>
                  <a:lnTo>
                    <a:pt x="14860" y="1605"/>
                  </a:lnTo>
                  <a:lnTo>
                    <a:pt x="15029" y="1731"/>
                  </a:lnTo>
                  <a:lnTo>
                    <a:pt x="15113" y="1900"/>
                  </a:lnTo>
                  <a:lnTo>
                    <a:pt x="15198" y="2069"/>
                  </a:lnTo>
                  <a:lnTo>
                    <a:pt x="15282" y="2280"/>
                  </a:lnTo>
                  <a:lnTo>
                    <a:pt x="20601" y="31957"/>
                  </a:lnTo>
                  <a:lnTo>
                    <a:pt x="20728" y="32210"/>
                  </a:lnTo>
                  <a:lnTo>
                    <a:pt x="20897" y="32379"/>
                  </a:lnTo>
                  <a:lnTo>
                    <a:pt x="21108" y="32463"/>
                  </a:lnTo>
                  <a:lnTo>
                    <a:pt x="21361" y="32463"/>
                  </a:lnTo>
                  <a:lnTo>
                    <a:pt x="21488" y="32421"/>
                  </a:lnTo>
                  <a:lnTo>
                    <a:pt x="21572" y="32379"/>
                  </a:lnTo>
                  <a:lnTo>
                    <a:pt x="21783" y="32210"/>
                  </a:lnTo>
                  <a:lnTo>
                    <a:pt x="21868" y="31999"/>
                  </a:lnTo>
                  <a:lnTo>
                    <a:pt x="21868" y="31872"/>
                  </a:lnTo>
                  <a:lnTo>
                    <a:pt x="21868" y="31746"/>
                  </a:lnTo>
                  <a:lnTo>
                    <a:pt x="16549" y="2069"/>
                  </a:lnTo>
                  <a:lnTo>
                    <a:pt x="16422" y="1647"/>
                  </a:lnTo>
                  <a:lnTo>
                    <a:pt x="16211" y="1225"/>
                  </a:lnTo>
                  <a:lnTo>
                    <a:pt x="16000" y="887"/>
                  </a:lnTo>
                  <a:lnTo>
                    <a:pt x="15704" y="592"/>
                  </a:lnTo>
                  <a:lnTo>
                    <a:pt x="15367" y="380"/>
                  </a:lnTo>
                  <a:lnTo>
                    <a:pt x="14987" y="169"/>
                  </a:lnTo>
                  <a:lnTo>
                    <a:pt x="14565" y="43"/>
                  </a:lnTo>
                  <a:lnTo>
                    <a:pt x="1414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4039525" y="3751375"/>
              <a:ext cx="546700" cy="812650"/>
            </a:xfrm>
            <a:custGeom>
              <a:avLst/>
              <a:gdLst/>
              <a:ahLst/>
              <a:cxnLst/>
              <a:rect l="l" t="t" r="r" b="b"/>
              <a:pathLst>
                <a:path w="21868" h="32506" fill="none" extrusionOk="0">
                  <a:moveTo>
                    <a:pt x="6037" y="32506"/>
                  </a:moveTo>
                  <a:lnTo>
                    <a:pt x="6037" y="32506"/>
                  </a:lnTo>
                  <a:lnTo>
                    <a:pt x="5826" y="32463"/>
                  </a:lnTo>
                  <a:lnTo>
                    <a:pt x="5615" y="32337"/>
                  </a:lnTo>
                  <a:lnTo>
                    <a:pt x="5489" y="32168"/>
                  </a:lnTo>
                  <a:lnTo>
                    <a:pt x="5404" y="31957"/>
                  </a:lnTo>
                  <a:lnTo>
                    <a:pt x="43" y="2280"/>
                  </a:lnTo>
                  <a:lnTo>
                    <a:pt x="43" y="2280"/>
                  </a:lnTo>
                  <a:lnTo>
                    <a:pt x="1" y="1858"/>
                  </a:lnTo>
                  <a:lnTo>
                    <a:pt x="85" y="1436"/>
                  </a:lnTo>
                  <a:lnTo>
                    <a:pt x="212" y="1014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761" y="380"/>
                  </a:lnTo>
                  <a:lnTo>
                    <a:pt x="1140" y="169"/>
                  </a:lnTo>
                  <a:lnTo>
                    <a:pt x="1520" y="43"/>
                  </a:lnTo>
                  <a:lnTo>
                    <a:pt x="1943" y="1"/>
                  </a:lnTo>
                  <a:lnTo>
                    <a:pt x="14143" y="1"/>
                  </a:lnTo>
                  <a:lnTo>
                    <a:pt x="14143" y="1"/>
                  </a:lnTo>
                  <a:lnTo>
                    <a:pt x="14565" y="43"/>
                  </a:lnTo>
                  <a:lnTo>
                    <a:pt x="14987" y="169"/>
                  </a:lnTo>
                  <a:lnTo>
                    <a:pt x="15367" y="380"/>
                  </a:lnTo>
                  <a:lnTo>
                    <a:pt x="15704" y="592"/>
                  </a:lnTo>
                  <a:lnTo>
                    <a:pt x="16000" y="887"/>
                  </a:lnTo>
                  <a:lnTo>
                    <a:pt x="16211" y="1225"/>
                  </a:lnTo>
                  <a:lnTo>
                    <a:pt x="16422" y="1647"/>
                  </a:lnTo>
                  <a:lnTo>
                    <a:pt x="16549" y="2069"/>
                  </a:lnTo>
                  <a:lnTo>
                    <a:pt x="21868" y="31746"/>
                  </a:lnTo>
                  <a:lnTo>
                    <a:pt x="21868" y="31746"/>
                  </a:lnTo>
                  <a:lnTo>
                    <a:pt x="21868" y="31872"/>
                  </a:lnTo>
                  <a:lnTo>
                    <a:pt x="21868" y="31999"/>
                  </a:lnTo>
                  <a:lnTo>
                    <a:pt x="21783" y="32210"/>
                  </a:lnTo>
                  <a:lnTo>
                    <a:pt x="21572" y="32379"/>
                  </a:lnTo>
                  <a:lnTo>
                    <a:pt x="21488" y="32421"/>
                  </a:lnTo>
                  <a:lnTo>
                    <a:pt x="21361" y="32463"/>
                  </a:lnTo>
                  <a:lnTo>
                    <a:pt x="21361" y="32463"/>
                  </a:lnTo>
                  <a:lnTo>
                    <a:pt x="21108" y="32463"/>
                  </a:lnTo>
                  <a:lnTo>
                    <a:pt x="20897" y="32379"/>
                  </a:lnTo>
                  <a:lnTo>
                    <a:pt x="20728" y="32210"/>
                  </a:lnTo>
                  <a:lnTo>
                    <a:pt x="20601" y="31957"/>
                  </a:lnTo>
                  <a:lnTo>
                    <a:pt x="15282" y="2280"/>
                  </a:lnTo>
                  <a:lnTo>
                    <a:pt x="15282" y="2280"/>
                  </a:lnTo>
                  <a:lnTo>
                    <a:pt x="15198" y="2069"/>
                  </a:lnTo>
                  <a:lnTo>
                    <a:pt x="15113" y="1900"/>
                  </a:lnTo>
                  <a:lnTo>
                    <a:pt x="15029" y="1731"/>
                  </a:lnTo>
                  <a:lnTo>
                    <a:pt x="14860" y="1605"/>
                  </a:lnTo>
                  <a:lnTo>
                    <a:pt x="14691" y="1478"/>
                  </a:lnTo>
                  <a:lnTo>
                    <a:pt x="14522" y="1394"/>
                  </a:lnTo>
                  <a:lnTo>
                    <a:pt x="14354" y="1309"/>
                  </a:lnTo>
                  <a:lnTo>
                    <a:pt x="14143" y="1309"/>
                  </a:lnTo>
                  <a:lnTo>
                    <a:pt x="1943" y="1309"/>
                  </a:lnTo>
                  <a:lnTo>
                    <a:pt x="1943" y="1309"/>
                  </a:lnTo>
                  <a:lnTo>
                    <a:pt x="1816" y="1309"/>
                  </a:lnTo>
                  <a:lnTo>
                    <a:pt x="1689" y="1351"/>
                  </a:lnTo>
                  <a:lnTo>
                    <a:pt x="1563" y="1394"/>
                  </a:lnTo>
                  <a:lnTo>
                    <a:pt x="1478" y="1478"/>
                  </a:lnTo>
                  <a:lnTo>
                    <a:pt x="1478" y="1478"/>
                  </a:lnTo>
                  <a:lnTo>
                    <a:pt x="1394" y="1605"/>
                  </a:lnTo>
                  <a:lnTo>
                    <a:pt x="1352" y="1774"/>
                  </a:lnTo>
                  <a:lnTo>
                    <a:pt x="1309" y="1900"/>
                  </a:lnTo>
                  <a:lnTo>
                    <a:pt x="1352" y="2069"/>
                  </a:lnTo>
                  <a:lnTo>
                    <a:pt x="6713" y="31746"/>
                  </a:lnTo>
                  <a:lnTo>
                    <a:pt x="6713" y="31746"/>
                  </a:lnTo>
                  <a:lnTo>
                    <a:pt x="6713" y="31872"/>
                  </a:lnTo>
                  <a:lnTo>
                    <a:pt x="6713" y="31999"/>
                  </a:lnTo>
                  <a:lnTo>
                    <a:pt x="6628" y="32210"/>
                  </a:lnTo>
                  <a:lnTo>
                    <a:pt x="6417" y="32379"/>
                  </a:lnTo>
                  <a:lnTo>
                    <a:pt x="6333" y="32463"/>
                  </a:lnTo>
                  <a:lnTo>
                    <a:pt x="6206" y="32463"/>
                  </a:lnTo>
                  <a:lnTo>
                    <a:pt x="6206" y="32506"/>
                  </a:lnTo>
                  <a:lnTo>
                    <a:pt x="6206" y="32506"/>
                  </a:lnTo>
                  <a:lnTo>
                    <a:pt x="6037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4479625" y="4018375"/>
              <a:ext cx="106600" cy="544600"/>
            </a:xfrm>
            <a:custGeom>
              <a:avLst/>
              <a:gdLst/>
              <a:ahLst/>
              <a:cxnLst/>
              <a:rect l="l" t="t" r="r" b="b"/>
              <a:pathLst>
                <a:path w="4264" h="21784" extrusionOk="0">
                  <a:moveTo>
                    <a:pt x="507" y="1"/>
                  </a:moveTo>
                  <a:lnTo>
                    <a:pt x="0" y="4644"/>
                  </a:lnTo>
                  <a:lnTo>
                    <a:pt x="2997" y="21277"/>
                  </a:lnTo>
                  <a:lnTo>
                    <a:pt x="3082" y="21488"/>
                  </a:lnTo>
                  <a:lnTo>
                    <a:pt x="3251" y="21657"/>
                  </a:lnTo>
                  <a:lnTo>
                    <a:pt x="3419" y="21783"/>
                  </a:lnTo>
                  <a:lnTo>
                    <a:pt x="3757" y="21783"/>
                  </a:lnTo>
                  <a:lnTo>
                    <a:pt x="3968" y="21699"/>
                  </a:lnTo>
                  <a:lnTo>
                    <a:pt x="4137" y="21572"/>
                  </a:lnTo>
                  <a:lnTo>
                    <a:pt x="4264" y="21403"/>
                  </a:lnTo>
                  <a:lnTo>
                    <a:pt x="4264" y="21150"/>
                  </a:lnTo>
                  <a:lnTo>
                    <a:pt x="4264" y="21066"/>
                  </a:lnTo>
                  <a:lnTo>
                    <a:pt x="3462" y="16464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1"/>
            <p:cNvSpPr/>
            <p:nvPr/>
          </p:nvSpPr>
          <p:spPr>
            <a:xfrm>
              <a:off x="4479625" y="4018375"/>
              <a:ext cx="106600" cy="544600"/>
            </a:xfrm>
            <a:custGeom>
              <a:avLst/>
              <a:gdLst/>
              <a:ahLst/>
              <a:cxnLst/>
              <a:rect l="l" t="t" r="r" b="b"/>
              <a:pathLst>
                <a:path w="4264" h="21784" fill="none" extrusionOk="0">
                  <a:moveTo>
                    <a:pt x="507" y="1"/>
                  </a:moveTo>
                  <a:lnTo>
                    <a:pt x="507" y="1"/>
                  </a:lnTo>
                  <a:lnTo>
                    <a:pt x="0" y="4644"/>
                  </a:lnTo>
                  <a:lnTo>
                    <a:pt x="2997" y="21277"/>
                  </a:lnTo>
                  <a:lnTo>
                    <a:pt x="2997" y="21277"/>
                  </a:lnTo>
                  <a:lnTo>
                    <a:pt x="3082" y="21488"/>
                  </a:lnTo>
                  <a:lnTo>
                    <a:pt x="3251" y="21657"/>
                  </a:lnTo>
                  <a:lnTo>
                    <a:pt x="3419" y="21783"/>
                  </a:lnTo>
                  <a:lnTo>
                    <a:pt x="3631" y="21783"/>
                  </a:lnTo>
                  <a:lnTo>
                    <a:pt x="3631" y="21783"/>
                  </a:lnTo>
                  <a:lnTo>
                    <a:pt x="3757" y="21783"/>
                  </a:lnTo>
                  <a:lnTo>
                    <a:pt x="3757" y="21783"/>
                  </a:lnTo>
                  <a:lnTo>
                    <a:pt x="3968" y="21699"/>
                  </a:lnTo>
                  <a:lnTo>
                    <a:pt x="4137" y="21572"/>
                  </a:lnTo>
                  <a:lnTo>
                    <a:pt x="4264" y="21403"/>
                  </a:lnTo>
                  <a:lnTo>
                    <a:pt x="4264" y="21150"/>
                  </a:lnTo>
                  <a:lnTo>
                    <a:pt x="4264" y="21150"/>
                  </a:lnTo>
                  <a:lnTo>
                    <a:pt x="4264" y="21066"/>
                  </a:lnTo>
                  <a:lnTo>
                    <a:pt x="3462" y="16464"/>
                  </a:lnTo>
                  <a:lnTo>
                    <a:pt x="5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1"/>
            <p:cNvSpPr/>
            <p:nvPr/>
          </p:nvSpPr>
          <p:spPr>
            <a:xfrm>
              <a:off x="4039525" y="3800975"/>
              <a:ext cx="167825" cy="763050"/>
            </a:xfrm>
            <a:custGeom>
              <a:avLst/>
              <a:gdLst/>
              <a:ahLst/>
              <a:cxnLst/>
              <a:rect l="l" t="t" r="r" b="b"/>
              <a:pathLst>
                <a:path w="6713" h="30522" extrusionOk="0">
                  <a:moveTo>
                    <a:pt x="1" y="1"/>
                  </a:moveTo>
                  <a:lnTo>
                    <a:pt x="43" y="296"/>
                  </a:lnTo>
                  <a:lnTo>
                    <a:pt x="5404" y="29973"/>
                  </a:lnTo>
                  <a:lnTo>
                    <a:pt x="5489" y="30184"/>
                  </a:lnTo>
                  <a:lnTo>
                    <a:pt x="5615" y="30353"/>
                  </a:lnTo>
                  <a:lnTo>
                    <a:pt x="5826" y="30479"/>
                  </a:lnTo>
                  <a:lnTo>
                    <a:pt x="6037" y="30522"/>
                  </a:lnTo>
                  <a:lnTo>
                    <a:pt x="6206" y="30522"/>
                  </a:lnTo>
                  <a:lnTo>
                    <a:pt x="6206" y="30479"/>
                  </a:lnTo>
                  <a:lnTo>
                    <a:pt x="6417" y="30437"/>
                  </a:lnTo>
                  <a:lnTo>
                    <a:pt x="6586" y="30268"/>
                  </a:lnTo>
                  <a:lnTo>
                    <a:pt x="6671" y="30099"/>
                  </a:lnTo>
                  <a:lnTo>
                    <a:pt x="6713" y="29888"/>
                  </a:lnTo>
                  <a:lnTo>
                    <a:pt x="6713" y="29762"/>
                  </a:lnTo>
                  <a:lnTo>
                    <a:pt x="5953" y="25625"/>
                  </a:lnTo>
                  <a:lnTo>
                    <a:pt x="4686" y="18533"/>
                  </a:lnTo>
                  <a:lnTo>
                    <a:pt x="4011" y="14944"/>
                  </a:lnTo>
                  <a:lnTo>
                    <a:pt x="4011" y="14902"/>
                  </a:lnTo>
                  <a:lnTo>
                    <a:pt x="1352" y="85"/>
                  </a:lnTo>
                  <a:lnTo>
                    <a:pt x="1352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1"/>
            <p:cNvSpPr/>
            <p:nvPr/>
          </p:nvSpPr>
          <p:spPr>
            <a:xfrm>
              <a:off x="4039525" y="3800975"/>
              <a:ext cx="167825" cy="763050"/>
            </a:xfrm>
            <a:custGeom>
              <a:avLst/>
              <a:gdLst/>
              <a:ahLst/>
              <a:cxnLst/>
              <a:rect l="l" t="t" r="r" b="b"/>
              <a:pathLst>
                <a:path w="6713" h="30522" fill="none" extrusionOk="0">
                  <a:moveTo>
                    <a:pt x="1352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3" y="296"/>
                  </a:lnTo>
                  <a:lnTo>
                    <a:pt x="5404" y="29973"/>
                  </a:lnTo>
                  <a:lnTo>
                    <a:pt x="5404" y="29973"/>
                  </a:lnTo>
                  <a:lnTo>
                    <a:pt x="5489" y="30184"/>
                  </a:lnTo>
                  <a:lnTo>
                    <a:pt x="5615" y="30353"/>
                  </a:lnTo>
                  <a:lnTo>
                    <a:pt x="5826" y="30479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122" y="30522"/>
                  </a:lnTo>
                  <a:lnTo>
                    <a:pt x="6122" y="30522"/>
                  </a:lnTo>
                  <a:lnTo>
                    <a:pt x="6206" y="30522"/>
                  </a:lnTo>
                  <a:lnTo>
                    <a:pt x="6206" y="30479"/>
                  </a:lnTo>
                  <a:lnTo>
                    <a:pt x="6206" y="30479"/>
                  </a:lnTo>
                  <a:lnTo>
                    <a:pt x="6417" y="30437"/>
                  </a:lnTo>
                  <a:lnTo>
                    <a:pt x="6586" y="30268"/>
                  </a:lnTo>
                  <a:lnTo>
                    <a:pt x="6671" y="30099"/>
                  </a:lnTo>
                  <a:lnTo>
                    <a:pt x="6713" y="29888"/>
                  </a:lnTo>
                  <a:lnTo>
                    <a:pt x="6713" y="29888"/>
                  </a:lnTo>
                  <a:lnTo>
                    <a:pt x="6713" y="29762"/>
                  </a:lnTo>
                  <a:lnTo>
                    <a:pt x="5953" y="25625"/>
                  </a:lnTo>
                  <a:lnTo>
                    <a:pt x="4686" y="18533"/>
                  </a:lnTo>
                  <a:lnTo>
                    <a:pt x="4011" y="14944"/>
                  </a:lnTo>
                  <a:lnTo>
                    <a:pt x="4011" y="14944"/>
                  </a:lnTo>
                  <a:lnTo>
                    <a:pt x="4011" y="14902"/>
                  </a:lnTo>
                  <a:lnTo>
                    <a:pt x="1352" y="85"/>
                  </a:lnTo>
                  <a:lnTo>
                    <a:pt x="1352" y="85"/>
                  </a:lnTo>
                  <a:lnTo>
                    <a:pt x="13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1"/>
            <p:cNvSpPr/>
            <p:nvPr/>
          </p:nvSpPr>
          <p:spPr>
            <a:xfrm>
              <a:off x="3817900" y="3678550"/>
              <a:ext cx="672300" cy="58075"/>
            </a:xfrm>
            <a:custGeom>
              <a:avLst/>
              <a:gdLst/>
              <a:ahLst/>
              <a:cxnLst/>
              <a:rect l="l" t="t" r="r" b="b"/>
              <a:pathLst>
                <a:path w="26892" h="2323" extrusionOk="0">
                  <a:moveTo>
                    <a:pt x="2365" y="1"/>
                  </a:moveTo>
                  <a:lnTo>
                    <a:pt x="1858" y="43"/>
                  </a:lnTo>
                  <a:lnTo>
                    <a:pt x="1436" y="170"/>
                  </a:lnTo>
                  <a:lnTo>
                    <a:pt x="1056" y="381"/>
                  </a:lnTo>
                  <a:lnTo>
                    <a:pt x="676" y="676"/>
                  </a:lnTo>
                  <a:lnTo>
                    <a:pt x="381" y="1014"/>
                  </a:lnTo>
                  <a:lnTo>
                    <a:pt x="169" y="1436"/>
                  </a:lnTo>
                  <a:lnTo>
                    <a:pt x="43" y="1858"/>
                  </a:lnTo>
                  <a:lnTo>
                    <a:pt x="1" y="2323"/>
                  </a:lnTo>
                  <a:lnTo>
                    <a:pt x="26891" y="2323"/>
                  </a:lnTo>
                  <a:lnTo>
                    <a:pt x="26849" y="1858"/>
                  </a:lnTo>
                  <a:lnTo>
                    <a:pt x="26722" y="1436"/>
                  </a:lnTo>
                  <a:lnTo>
                    <a:pt x="26511" y="1014"/>
                  </a:lnTo>
                  <a:lnTo>
                    <a:pt x="26216" y="676"/>
                  </a:lnTo>
                  <a:lnTo>
                    <a:pt x="25878" y="381"/>
                  </a:lnTo>
                  <a:lnTo>
                    <a:pt x="25456" y="170"/>
                  </a:lnTo>
                  <a:lnTo>
                    <a:pt x="25034" y="43"/>
                  </a:lnTo>
                  <a:lnTo>
                    <a:pt x="2456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1"/>
            <p:cNvSpPr/>
            <p:nvPr/>
          </p:nvSpPr>
          <p:spPr>
            <a:xfrm>
              <a:off x="3817900" y="3678550"/>
              <a:ext cx="672300" cy="58075"/>
            </a:xfrm>
            <a:custGeom>
              <a:avLst/>
              <a:gdLst/>
              <a:ahLst/>
              <a:cxnLst/>
              <a:rect l="l" t="t" r="r" b="b"/>
              <a:pathLst>
                <a:path w="26892" h="2323" fill="none" extrusionOk="0">
                  <a:moveTo>
                    <a:pt x="26891" y="2323"/>
                  </a:moveTo>
                  <a:lnTo>
                    <a:pt x="1" y="2323"/>
                  </a:lnTo>
                  <a:lnTo>
                    <a:pt x="1" y="2323"/>
                  </a:lnTo>
                  <a:lnTo>
                    <a:pt x="43" y="1858"/>
                  </a:lnTo>
                  <a:lnTo>
                    <a:pt x="169" y="1436"/>
                  </a:lnTo>
                  <a:lnTo>
                    <a:pt x="381" y="1014"/>
                  </a:lnTo>
                  <a:lnTo>
                    <a:pt x="676" y="676"/>
                  </a:lnTo>
                  <a:lnTo>
                    <a:pt x="1056" y="381"/>
                  </a:lnTo>
                  <a:lnTo>
                    <a:pt x="1436" y="170"/>
                  </a:lnTo>
                  <a:lnTo>
                    <a:pt x="1858" y="43"/>
                  </a:lnTo>
                  <a:lnTo>
                    <a:pt x="2365" y="1"/>
                  </a:lnTo>
                  <a:lnTo>
                    <a:pt x="24569" y="1"/>
                  </a:lnTo>
                  <a:lnTo>
                    <a:pt x="24569" y="1"/>
                  </a:lnTo>
                  <a:lnTo>
                    <a:pt x="25034" y="43"/>
                  </a:lnTo>
                  <a:lnTo>
                    <a:pt x="25456" y="170"/>
                  </a:lnTo>
                  <a:lnTo>
                    <a:pt x="25878" y="381"/>
                  </a:lnTo>
                  <a:lnTo>
                    <a:pt x="26216" y="676"/>
                  </a:lnTo>
                  <a:lnTo>
                    <a:pt x="26511" y="1014"/>
                  </a:lnTo>
                  <a:lnTo>
                    <a:pt x="26722" y="1436"/>
                  </a:lnTo>
                  <a:lnTo>
                    <a:pt x="26849" y="1858"/>
                  </a:lnTo>
                  <a:lnTo>
                    <a:pt x="26891" y="2323"/>
                  </a:lnTo>
                  <a:lnTo>
                    <a:pt x="26891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1"/>
            <p:cNvSpPr/>
            <p:nvPr/>
          </p:nvSpPr>
          <p:spPr>
            <a:xfrm>
              <a:off x="3801025" y="3734500"/>
              <a:ext cx="706050" cy="66500"/>
            </a:xfrm>
            <a:custGeom>
              <a:avLst/>
              <a:gdLst/>
              <a:ahLst/>
              <a:cxnLst/>
              <a:rect l="l" t="t" r="r" b="b"/>
              <a:pathLst>
                <a:path w="28242" h="2660" extrusionOk="0">
                  <a:moveTo>
                    <a:pt x="253" y="0"/>
                  </a:move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27820" y="2660"/>
                  </a:lnTo>
                  <a:lnTo>
                    <a:pt x="27988" y="2617"/>
                  </a:lnTo>
                  <a:lnTo>
                    <a:pt x="28115" y="2533"/>
                  </a:lnTo>
                  <a:lnTo>
                    <a:pt x="28199" y="2406"/>
                  </a:lnTo>
                  <a:lnTo>
                    <a:pt x="28242" y="2237"/>
                  </a:lnTo>
                  <a:lnTo>
                    <a:pt x="28242" y="422"/>
                  </a:lnTo>
                  <a:lnTo>
                    <a:pt x="28199" y="253"/>
                  </a:lnTo>
                  <a:lnTo>
                    <a:pt x="28115" y="127"/>
                  </a:lnTo>
                  <a:lnTo>
                    <a:pt x="2798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3801025" y="3734500"/>
              <a:ext cx="706050" cy="66500"/>
            </a:xfrm>
            <a:custGeom>
              <a:avLst/>
              <a:gdLst/>
              <a:ahLst/>
              <a:cxnLst/>
              <a:rect l="l" t="t" r="r" b="b"/>
              <a:pathLst>
                <a:path w="28242" h="2660" fill="none" extrusionOk="0">
                  <a:moveTo>
                    <a:pt x="422" y="0"/>
                  </a:moveTo>
                  <a:lnTo>
                    <a:pt x="27820" y="0"/>
                  </a:lnTo>
                  <a:lnTo>
                    <a:pt x="27820" y="0"/>
                  </a:lnTo>
                  <a:lnTo>
                    <a:pt x="27988" y="0"/>
                  </a:lnTo>
                  <a:lnTo>
                    <a:pt x="28115" y="127"/>
                  </a:lnTo>
                  <a:lnTo>
                    <a:pt x="28199" y="253"/>
                  </a:lnTo>
                  <a:lnTo>
                    <a:pt x="28242" y="422"/>
                  </a:lnTo>
                  <a:lnTo>
                    <a:pt x="28242" y="2237"/>
                  </a:lnTo>
                  <a:lnTo>
                    <a:pt x="28242" y="2237"/>
                  </a:lnTo>
                  <a:lnTo>
                    <a:pt x="28199" y="2406"/>
                  </a:lnTo>
                  <a:lnTo>
                    <a:pt x="28115" y="2533"/>
                  </a:lnTo>
                  <a:lnTo>
                    <a:pt x="27988" y="2617"/>
                  </a:lnTo>
                  <a:lnTo>
                    <a:pt x="27820" y="2660"/>
                  </a:lnTo>
                  <a:lnTo>
                    <a:pt x="422" y="2660"/>
                  </a:lnTo>
                  <a:lnTo>
                    <a:pt x="422" y="2660"/>
                  </a:lnTo>
                  <a:lnTo>
                    <a:pt x="253" y="2617"/>
                  </a:lnTo>
                  <a:lnTo>
                    <a:pt x="127" y="2533"/>
                  </a:lnTo>
                  <a:lnTo>
                    <a:pt x="42" y="2406"/>
                  </a:lnTo>
                  <a:lnTo>
                    <a:pt x="0" y="2237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42" y="253"/>
                  </a:lnTo>
                  <a:lnTo>
                    <a:pt x="127" y="127"/>
                  </a:lnTo>
                  <a:lnTo>
                    <a:pt x="253" y="0"/>
                  </a:lnTo>
                  <a:lnTo>
                    <a:pt x="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1"/>
            <p:cNvSpPr/>
            <p:nvPr/>
          </p:nvSpPr>
          <p:spPr>
            <a:xfrm>
              <a:off x="3801025" y="3734500"/>
              <a:ext cx="524525" cy="66500"/>
            </a:xfrm>
            <a:custGeom>
              <a:avLst/>
              <a:gdLst/>
              <a:ahLst/>
              <a:cxnLst/>
              <a:rect l="l" t="t" r="r" b="b"/>
              <a:pathLst>
                <a:path w="20981" h="2660" extrusionOk="0">
                  <a:moveTo>
                    <a:pt x="253" y="0"/>
                  </a:move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17224" y="2660"/>
                  </a:lnTo>
                  <a:lnTo>
                    <a:pt x="17224" y="0"/>
                  </a:lnTo>
                  <a:close/>
                  <a:moveTo>
                    <a:pt x="19799" y="0"/>
                  </a:moveTo>
                  <a:lnTo>
                    <a:pt x="19799" y="2660"/>
                  </a:lnTo>
                  <a:lnTo>
                    <a:pt x="20981" y="2660"/>
                  </a:lnTo>
                  <a:lnTo>
                    <a:pt x="20939" y="1731"/>
                  </a:lnTo>
                  <a:lnTo>
                    <a:pt x="20854" y="971"/>
                  </a:lnTo>
                  <a:lnTo>
                    <a:pt x="20770" y="380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1"/>
            <p:cNvSpPr/>
            <p:nvPr/>
          </p:nvSpPr>
          <p:spPr>
            <a:xfrm>
              <a:off x="3801025" y="3734500"/>
              <a:ext cx="430600" cy="66500"/>
            </a:xfrm>
            <a:custGeom>
              <a:avLst/>
              <a:gdLst/>
              <a:ahLst/>
              <a:cxnLst/>
              <a:rect l="l" t="t" r="r" b="b"/>
              <a:pathLst>
                <a:path w="17224" h="2660" fill="none" extrusionOk="0">
                  <a:moveTo>
                    <a:pt x="17224" y="0"/>
                  </a:moveTo>
                  <a:lnTo>
                    <a:pt x="422" y="0"/>
                  </a:lnTo>
                  <a:lnTo>
                    <a:pt x="422" y="0"/>
                  </a:lnTo>
                  <a:lnTo>
                    <a:pt x="253" y="0"/>
                  </a:ln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17224" y="2660"/>
                  </a:lnTo>
                  <a:lnTo>
                    <a:pt x="172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4295975" y="3734500"/>
              <a:ext cx="29575" cy="66500"/>
            </a:xfrm>
            <a:custGeom>
              <a:avLst/>
              <a:gdLst/>
              <a:ahLst/>
              <a:cxnLst/>
              <a:rect l="l" t="t" r="r" b="b"/>
              <a:pathLst>
                <a:path w="1183" h="2660" fill="none" extrusionOk="0">
                  <a:moveTo>
                    <a:pt x="845" y="0"/>
                  </a:moveTo>
                  <a:lnTo>
                    <a:pt x="1" y="0"/>
                  </a:lnTo>
                  <a:lnTo>
                    <a:pt x="1" y="2660"/>
                  </a:lnTo>
                  <a:lnTo>
                    <a:pt x="1183" y="2660"/>
                  </a:lnTo>
                  <a:lnTo>
                    <a:pt x="1183" y="2660"/>
                  </a:lnTo>
                  <a:lnTo>
                    <a:pt x="1141" y="1731"/>
                  </a:lnTo>
                  <a:lnTo>
                    <a:pt x="1056" y="971"/>
                  </a:lnTo>
                  <a:lnTo>
                    <a:pt x="972" y="380"/>
                  </a:lnTo>
                  <a:lnTo>
                    <a:pt x="8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4578825" y="3124500"/>
              <a:ext cx="198425" cy="84450"/>
            </a:xfrm>
            <a:custGeom>
              <a:avLst/>
              <a:gdLst/>
              <a:ahLst/>
              <a:cxnLst/>
              <a:rect l="l" t="t" r="r" b="b"/>
              <a:pathLst>
                <a:path w="7937" h="3378" extrusionOk="0">
                  <a:moveTo>
                    <a:pt x="4939" y="0"/>
                  </a:moveTo>
                  <a:lnTo>
                    <a:pt x="4348" y="85"/>
                  </a:lnTo>
                  <a:lnTo>
                    <a:pt x="4053" y="127"/>
                  </a:lnTo>
                  <a:lnTo>
                    <a:pt x="3842" y="211"/>
                  </a:lnTo>
                  <a:lnTo>
                    <a:pt x="3631" y="338"/>
                  </a:lnTo>
                  <a:lnTo>
                    <a:pt x="3462" y="465"/>
                  </a:lnTo>
                  <a:lnTo>
                    <a:pt x="3166" y="760"/>
                  </a:lnTo>
                  <a:lnTo>
                    <a:pt x="2829" y="1013"/>
                  </a:lnTo>
                  <a:lnTo>
                    <a:pt x="2449" y="1182"/>
                  </a:lnTo>
                  <a:lnTo>
                    <a:pt x="2027" y="1309"/>
                  </a:lnTo>
                  <a:lnTo>
                    <a:pt x="338" y="929"/>
                  </a:lnTo>
                  <a:lnTo>
                    <a:pt x="0" y="2660"/>
                  </a:lnTo>
                  <a:lnTo>
                    <a:pt x="2533" y="2955"/>
                  </a:lnTo>
                  <a:lnTo>
                    <a:pt x="2744" y="3082"/>
                  </a:lnTo>
                  <a:lnTo>
                    <a:pt x="2955" y="3209"/>
                  </a:lnTo>
                  <a:lnTo>
                    <a:pt x="3209" y="3293"/>
                  </a:lnTo>
                  <a:lnTo>
                    <a:pt x="3462" y="3335"/>
                  </a:lnTo>
                  <a:lnTo>
                    <a:pt x="4306" y="3377"/>
                  </a:lnTo>
                  <a:lnTo>
                    <a:pt x="6459" y="3377"/>
                  </a:lnTo>
                  <a:lnTo>
                    <a:pt x="7135" y="3335"/>
                  </a:lnTo>
                  <a:lnTo>
                    <a:pt x="7641" y="3251"/>
                  </a:lnTo>
                  <a:lnTo>
                    <a:pt x="7810" y="3209"/>
                  </a:lnTo>
                  <a:lnTo>
                    <a:pt x="7894" y="3124"/>
                  </a:lnTo>
                  <a:lnTo>
                    <a:pt x="7937" y="3040"/>
                  </a:lnTo>
                  <a:lnTo>
                    <a:pt x="7937" y="2913"/>
                  </a:lnTo>
                  <a:lnTo>
                    <a:pt x="7894" y="2533"/>
                  </a:lnTo>
                  <a:lnTo>
                    <a:pt x="7768" y="2027"/>
                  </a:lnTo>
                  <a:lnTo>
                    <a:pt x="7599" y="1478"/>
                  </a:lnTo>
                  <a:lnTo>
                    <a:pt x="7261" y="507"/>
                  </a:lnTo>
                  <a:lnTo>
                    <a:pt x="7092" y="85"/>
                  </a:lnTo>
                  <a:lnTo>
                    <a:pt x="6628" y="42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1"/>
            <p:cNvSpPr/>
            <p:nvPr/>
          </p:nvSpPr>
          <p:spPr>
            <a:xfrm>
              <a:off x="4578825" y="3124500"/>
              <a:ext cx="198425" cy="84450"/>
            </a:xfrm>
            <a:custGeom>
              <a:avLst/>
              <a:gdLst/>
              <a:ahLst/>
              <a:cxnLst/>
              <a:rect l="l" t="t" r="r" b="b"/>
              <a:pathLst>
                <a:path w="7937" h="3378" fill="none" extrusionOk="0">
                  <a:moveTo>
                    <a:pt x="338" y="929"/>
                  </a:moveTo>
                  <a:lnTo>
                    <a:pt x="2027" y="1309"/>
                  </a:lnTo>
                  <a:lnTo>
                    <a:pt x="2027" y="1309"/>
                  </a:lnTo>
                  <a:lnTo>
                    <a:pt x="2449" y="1182"/>
                  </a:lnTo>
                  <a:lnTo>
                    <a:pt x="2829" y="1013"/>
                  </a:lnTo>
                  <a:lnTo>
                    <a:pt x="3166" y="760"/>
                  </a:lnTo>
                  <a:lnTo>
                    <a:pt x="3462" y="465"/>
                  </a:lnTo>
                  <a:lnTo>
                    <a:pt x="3462" y="465"/>
                  </a:lnTo>
                  <a:lnTo>
                    <a:pt x="3631" y="338"/>
                  </a:lnTo>
                  <a:lnTo>
                    <a:pt x="3842" y="211"/>
                  </a:lnTo>
                  <a:lnTo>
                    <a:pt x="4053" y="127"/>
                  </a:lnTo>
                  <a:lnTo>
                    <a:pt x="4348" y="85"/>
                  </a:lnTo>
                  <a:lnTo>
                    <a:pt x="4939" y="0"/>
                  </a:lnTo>
                  <a:lnTo>
                    <a:pt x="5573" y="0"/>
                  </a:lnTo>
                  <a:lnTo>
                    <a:pt x="6164" y="0"/>
                  </a:lnTo>
                  <a:lnTo>
                    <a:pt x="6628" y="42"/>
                  </a:lnTo>
                  <a:lnTo>
                    <a:pt x="7092" y="85"/>
                  </a:lnTo>
                  <a:lnTo>
                    <a:pt x="7092" y="85"/>
                  </a:lnTo>
                  <a:lnTo>
                    <a:pt x="7261" y="507"/>
                  </a:lnTo>
                  <a:lnTo>
                    <a:pt x="7599" y="1478"/>
                  </a:lnTo>
                  <a:lnTo>
                    <a:pt x="7768" y="2027"/>
                  </a:lnTo>
                  <a:lnTo>
                    <a:pt x="7894" y="2533"/>
                  </a:lnTo>
                  <a:lnTo>
                    <a:pt x="7937" y="2913"/>
                  </a:lnTo>
                  <a:lnTo>
                    <a:pt x="7937" y="3040"/>
                  </a:lnTo>
                  <a:lnTo>
                    <a:pt x="7894" y="3124"/>
                  </a:lnTo>
                  <a:lnTo>
                    <a:pt x="7894" y="3124"/>
                  </a:lnTo>
                  <a:lnTo>
                    <a:pt x="7810" y="3209"/>
                  </a:lnTo>
                  <a:lnTo>
                    <a:pt x="7641" y="3251"/>
                  </a:lnTo>
                  <a:lnTo>
                    <a:pt x="7135" y="3335"/>
                  </a:lnTo>
                  <a:lnTo>
                    <a:pt x="6459" y="3377"/>
                  </a:lnTo>
                  <a:lnTo>
                    <a:pt x="5741" y="3377"/>
                  </a:lnTo>
                  <a:lnTo>
                    <a:pt x="4306" y="3377"/>
                  </a:lnTo>
                  <a:lnTo>
                    <a:pt x="3462" y="3335"/>
                  </a:lnTo>
                  <a:lnTo>
                    <a:pt x="3462" y="3335"/>
                  </a:lnTo>
                  <a:lnTo>
                    <a:pt x="3209" y="3293"/>
                  </a:lnTo>
                  <a:lnTo>
                    <a:pt x="2955" y="3209"/>
                  </a:lnTo>
                  <a:lnTo>
                    <a:pt x="2744" y="3082"/>
                  </a:lnTo>
                  <a:lnTo>
                    <a:pt x="2533" y="2955"/>
                  </a:lnTo>
                  <a:lnTo>
                    <a:pt x="0" y="2660"/>
                  </a:lnTo>
                  <a:lnTo>
                    <a:pt x="338" y="9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4439500" y="2879650"/>
              <a:ext cx="195275" cy="326125"/>
            </a:xfrm>
            <a:custGeom>
              <a:avLst/>
              <a:gdLst/>
              <a:ahLst/>
              <a:cxnLst/>
              <a:rect l="l" t="t" r="r" b="b"/>
              <a:pathLst>
                <a:path w="7811" h="13045" extrusionOk="0">
                  <a:moveTo>
                    <a:pt x="2027" y="1"/>
                  </a:moveTo>
                  <a:lnTo>
                    <a:pt x="1943" y="127"/>
                  </a:lnTo>
                  <a:lnTo>
                    <a:pt x="1647" y="549"/>
                  </a:lnTo>
                  <a:lnTo>
                    <a:pt x="1225" y="1225"/>
                  </a:lnTo>
                  <a:lnTo>
                    <a:pt x="1014" y="1647"/>
                  </a:lnTo>
                  <a:lnTo>
                    <a:pt x="803" y="2111"/>
                  </a:lnTo>
                  <a:lnTo>
                    <a:pt x="592" y="2618"/>
                  </a:lnTo>
                  <a:lnTo>
                    <a:pt x="381" y="3167"/>
                  </a:lnTo>
                  <a:lnTo>
                    <a:pt x="212" y="3758"/>
                  </a:lnTo>
                  <a:lnTo>
                    <a:pt x="128" y="4391"/>
                  </a:lnTo>
                  <a:lnTo>
                    <a:pt x="43" y="5024"/>
                  </a:lnTo>
                  <a:lnTo>
                    <a:pt x="1" y="5742"/>
                  </a:lnTo>
                  <a:lnTo>
                    <a:pt x="43" y="6459"/>
                  </a:lnTo>
                  <a:lnTo>
                    <a:pt x="170" y="7177"/>
                  </a:lnTo>
                  <a:lnTo>
                    <a:pt x="339" y="7810"/>
                  </a:lnTo>
                  <a:lnTo>
                    <a:pt x="550" y="8443"/>
                  </a:lnTo>
                  <a:lnTo>
                    <a:pt x="972" y="9330"/>
                  </a:lnTo>
                  <a:lnTo>
                    <a:pt x="1436" y="10132"/>
                  </a:lnTo>
                  <a:lnTo>
                    <a:pt x="1943" y="10807"/>
                  </a:lnTo>
                  <a:lnTo>
                    <a:pt x="2449" y="11398"/>
                  </a:lnTo>
                  <a:lnTo>
                    <a:pt x="3040" y="11905"/>
                  </a:lnTo>
                  <a:lnTo>
                    <a:pt x="3589" y="12285"/>
                  </a:lnTo>
                  <a:lnTo>
                    <a:pt x="4180" y="12580"/>
                  </a:lnTo>
                  <a:lnTo>
                    <a:pt x="4771" y="12791"/>
                  </a:lnTo>
                  <a:lnTo>
                    <a:pt x="5320" y="12918"/>
                  </a:lnTo>
                  <a:lnTo>
                    <a:pt x="5911" y="13003"/>
                  </a:lnTo>
                  <a:lnTo>
                    <a:pt x="6502" y="13045"/>
                  </a:lnTo>
                  <a:lnTo>
                    <a:pt x="7135" y="13003"/>
                  </a:lnTo>
                  <a:lnTo>
                    <a:pt x="7811" y="10681"/>
                  </a:lnTo>
                  <a:lnTo>
                    <a:pt x="7473" y="10427"/>
                  </a:lnTo>
                  <a:lnTo>
                    <a:pt x="7177" y="10132"/>
                  </a:lnTo>
                  <a:lnTo>
                    <a:pt x="6882" y="9836"/>
                  </a:lnTo>
                  <a:lnTo>
                    <a:pt x="6586" y="9541"/>
                  </a:lnTo>
                  <a:lnTo>
                    <a:pt x="6375" y="9245"/>
                  </a:lnTo>
                  <a:lnTo>
                    <a:pt x="6164" y="8823"/>
                  </a:lnTo>
                  <a:lnTo>
                    <a:pt x="5700" y="7726"/>
                  </a:lnTo>
                  <a:lnTo>
                    <a:pt x="4560" y="4897"/>
                  </a:lnTo>
                  <a:lnTo>
                    <a:pt x="3927" y="3420"/>
                  </a:lnTo>
                  <a:lnTo>
                    <a:pt x="3294" y="1985"/>
                  </a:lnTo>
                  <a:lnTo>
                    <a:pt x="2956" y="1394"/>
                  </a:lnTo>
                  <a:lnTo>
                    <a:pt x="2660" y="845"/>
                  </a:lnTo>
                  <a:lnTo>
                    <a:pt x="2365" y="38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4439500" y="2879650"/>
              <a:ext cx="195275" cy="326125"/>
            </a:xfrm>
            <a:custGeom>
              <a:avLst/>
              <a:gdLst/>
              <a:ahLst/>
              <a:cxnLst/>
              <a:rect l="l" t="t" r="r" b="b"/>
              <a:pathLst>
                <a:path w="7811" h="13045" fill="none" extrusionOk="0">
                  <a:moveTo>
                    <a:pt x="7811" y="10681"/>
                  </a:moveTo>
                  <a:lnTo>
                    <a:pt x="7811" y="10681"/>
                  </a:lnTo>
                  <a:lnTo>
                    <a:pt x="7473" y="10427"/>
                  </a:lnTo>
                  <a:lnTo>
                    <a:pt x="7177" y="10132"/>
                  </a:lnTo>
                  <a:lnTo>
                    <a:pt x="6882" y="9836"/>
                  </a:lnTo>
                  <a:lnTo>
                    <a:pt x="6586" y="9541"/>
                  </a:lnTo>
                  <a:lnTo>
                    <a:pt x="6586" y="9541"/>
                  </a:lnTo>
                  <a:lnTo>
                    <a:pt x="6375" y="9245"/>
                  </a:lnTo>
                  <a:lnTo>
                    <a:pt x="6164" y="8823"/>
                  </a:lnTo>
                  <a:lnTo>
                    <a:pt x="5700" y="7726"/>
                  </a:lnTo>
                  <a:lnTo>
                    <a:pt x="4560" y="4897"/>
                  </a:lnTo>
                  <a:lnTo>
                    <a:pt x="3927" y="3420"/>
                  </a:lnTo>
                  <a:lnTo>
                    <a:pt x="3294" y="1985"/>
                  </a:lnTo>
                  <a:lnTo>
                    <a:pt x="2956" y="1394"/>
                  </a:lnTo>
                  <a:lnTo>
                    <a:pt x="2660" y="845"/>
                  </a:lnTo>
                  <a:lnTo>
                    <a:pt x="2365" y="380"/>
                  </a:lnTo>
                  <a:lnTo>
                    <a:pt x="2027" y="1"/>
                  </a:lnTo>
                  <a:lnTo>
                    <a:pt x="2027" y="1"/>
                  </a:lnTo>
                  <a:lnTo>
                    <a:pt x="1943" y="127"/>
                  </a:lnTo>
                  <a:lnTo>
                    <a:pt x="1647" y="549"/>
                  </a:lnTo>
                  <a:lnTo>
                    <a:pt x="1225" y="1225"/>
                  </a:lnTo>
                  <a:lnTo>
                    <a:pt x="1014" y="1647"/>
                  </a:lnTo>
                  <a:lnTo>
                    <a:pt x="803" y="2111"/>
                  </a:lnTo>
                  <a:lnTo>
                    <a:pt x="592" y="2618"/>
                  </a:lnTo>
                  <a:lnTo>
                    <a:pt x="381" y="3167"/>
                  </a:lnTo>
                  <a:lnTo>
                    <a:pt x="212" y="3758"/>
                  </a:lnTo>
                  <a:lnTo>
                    <a:pt x="128" y="4391"/>
                  </a:lnTo>
                  <a:lnTo>
                    <a:pt x="43" y="5024"/>
                  </a:lnTo>
                  <a:lnTo>
                    <a:pt x="1" y="5742"/>
                  </a:lnTo>
                  <a:lnTo>
                    <a:pt x="43" y="6459"/>
                  </a:lnTo>
                  <a:lnTo>
                    <a:pt x="170" y="7177"/>
                  </a:lnTo>
                  <a:lnTo>
                    <a:pt x="170" y="7177"/>
                  </a:lnTo>
                  <a:lnTo>
                    <a:pt x="339" y="7810"/>
                  </a:lnTo>
                  <a:lnTo>
                    <a:pt x="550" y="8443"/>
                  </a:lnTo>
                  <a:lnTo>
                    <a:pt x="550" y="8443"/>
                  </a:lnTo>
                  <a:lnTo>
                    <a:pt x="972" y="9330"/>
                  </a:lnTo>
                  <a:lnTo>
                    <a:pt x="1436" y="10132"/>
                  </a:lnTo>
                  <a:lnTo>
                    <a:pt x="1943" y="10807"/>
                  </a:lnTo>
                  <a:lnTo>
                    <a:pt x="2449" y="11398"/>
                  </a:lnTo>
                  <a:lnTo>
                    <a:pt x="3040" y="11905"/>
                  </a:lnTo>
                  <a:lnTo>
                    <a:pt x="3589" y="12285"/>
                  </a:lnTo>
                  <a:lnTo>
                    <a:pt x="4180" y="12580"/>
                  </a:lnTo>
                  <a:lnTo>
                    <a:pt x="4771" y="12791"/>
                  </a:lnTo>
                  <a:lnTo>
                    <a:pt x="4771" y="12791"/>
                  </a:lnTo>
                  <a:lnTo>
                    <a:pt x="5320" y="12918"/>
                  </a:lnTo>
                  <a:lnTo>
                    <a:pt x="5911" y="13003"/>
                  </a:lnTo>
                  <a:lnTo>
                    <a:pt x="6502" y="13045"/>
                  </a:lnTo>
                  <a:lnTo>
                    <a:pt x="7135" y="13003"/>
                  </a:lnTo>
                  <a:lnTo>
                    <a:pt x="7811" y="106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1"/>
            <p:cNvSpPr/>
            <p:nvPr/>
          </p:nvSpPr>
          <p:spPr>
            <a:xfrm>
              <a:off x="4465900" y="3118150"/>
              <a:ext cx="10575" cy="16925"/>
            </a:xfrm>
            <a:custGeom>
              <a:avLst/>
              <a:gdLst/>
              <a:ahLst/>
              <a:cxnLst/>
              <a:rect l="l" t="t" r="r" b="b"/>
              <a:pathLst>
                <a:path w="423" h="677" extrusionOk="0">
                  <a:moveTo>
                    <a:pt x="0" y="1"/>
                  </a:moveTo>
                  <a:lnTo>
                    <a:pt x="0" y="43"/>
                  </a:lnTo>
                  <a:lnTo>
                    <a:pt x="380" y="676"/>
                  </a:lnTo>
                  <a:lnTo>
                    <a:pt x="422" y="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1"/>
            <p:cNvSpPr/>
            <p:nvPr/>
          </p:nvSpPr>
          <p:spPr>
            <a:xfrm>
              <a:off x="4508100" y="3170925"/>
              <a:ext cx="21150" cy="15850"/>
            </a:xfrm>
            <a:custGeom>
              <a:avLst/>
              <a:gdLst/>
              <a:ahLst/>
              <a:cxnLst/>
              <a:rect l="l" t="t" r="r" b="b"/>
              <a:pathLst>
                <a:path w="846" h="63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23" y="338"/>
                  </a:lnTo>
                  <a:lnTo>
                    <a:pt x="845" y="634"/>
                  </a:lnTo>
                  <a:lnTo>
                    <a:pt x="845" y="634"/>
                  </a:lnTo>
                  <a:lnTo>
                    <a:pt x="845" y="634"/>
                  </a:lnTo>
                  <a:lnTo>
                    <a:pt x="423" y="33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4465900" y="3118150"/>
              <a:ext cx="10575" cy="16925"/>
            </a:xfrm>
            <a:custGeom>
              <a:avLst/>
              <a:gdLst/>
              <a:ahLst/>
              <a:cxnLst/>
              <a:rect l="l" t="t" r="r" b="b"/>
              <a:pathLst>
                <a:path w="423" h="67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80" y="676"/>
                  </a:lnTo>
                  <a:lnTo>
                    <a:pt x="380" y="676"/>
                  </a:lnTo>
                  <a:lnTo>
                    <a:pt x="422" y="676"/>
                  </a:lnTo>
                  <a:lnTo>
                    <a:pt x="422" y="6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4465900" y="2972525"/>
              <a:ext cx="96050" cy="214250"/>
            </a:xfrm>
            <a:custGeom>
              <a:avLst/>
              <a:gdLst/>
              <a:ahLst/>
              <a:cxnLst/>
              <a:rect l="l" t="t" r="r" b="b"/>
              <a:pathLst>
                <a:path w="3842" h="8570" extrusionOk="0">
                  <a:moveTo>
                    <a:pt x="507" y="0"/>
                  </a:moveTo>
                  <a:lnTo>
                    <a:pt x="211" y="2913"/>
                  </a:lnTo>
                  <a:lnTo>
                    <a:pt x="0" y="5826"/>
                  </a:lnTo>
                  <a:lnTo>
                    <a:pt x="422" y="6501"/>
                  </a:lnTo>
                  <a:lnTo>
                    <a:pt x="1182" y="6586"/>
                  </a:lnTo>
                  <a:lnTo>
                    <a:pt x="1351" y="7008"/>
                  </a:lnTo>
                  <a:lnTo>
                    <a:pt x="1689" y="7937"/>
                  </a:lnTo>
                  <a:lnTo>
                    <a:pt x="2111" y="8274"/>
                  </a:lnTo>
                  <a:lnTo>
                    <a:pt x="2533" y="8570"/>
                  </a:lnTo>
                  <a:lnTo>
                    <a:pt x="3800" y="8570"/>
                  </a:lnTo>
                  <a:lnTo>
                    <a:pt x="3842" y="7894"/>
                  </a:lnTo>
                  <a:lnTo>
                    <a:pt x="3800" y="7219"/>
                  </a:lnTo>
                  <a:lnTo>
                    <a:pt x="3715" y="6501"/>
                  </a:lnTo>
                  <a:lnTo>
                    <a:pt x="3546" y="5826"/>
                  </a:lnTo>
                  <a:lnTo>
                    <a:pt x="3293" y="5108"/>
                  </a:lnTo>
                  <a:lnTo>
                    <a:pt x="3040" y="4433"/>
                  </a:lnTo>
                  <a:lnTo>
                    <a:pt x="2744" y="3757"/>
                  </a:lnTo>
                  <a:lnTo>
                    <a:pt x="2407" y="3124"/>
                  </a:lnTo>
                  <a:lnTo>
                    <a:pt x="1773" y="1942"/>
                  </a:lnTo>
                  <a:lnTo>
                    <a:pt x="1182" y="101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4465900" y="2972525"/>
              <a:ext cx="96050" cy="214250"/>
            </a:xfrm>
            <a:custGeom>
              <a:avLst/>
              <a:gdLst/>
              <a:ahLst/>
              <a:cxnLst/>
              <a:rect l="l" t="t" r="r" b="b"/>
              <a:pathLst>
                <a:path w="3842" h="8570" fill="none" extrusionOk="0">
                  <a:moveTo>
                    <a:pt x="507" y="0"/>
                  </a:moveTo>
                  <a:lnTo>
                    <a:pt x="507" y="0"/>
                  </a:lnTo>
                  <a:lnTo>
                    <a:pt x="211" y="2913"/>
                  </a:lnTo>
                  <a:lnTo>
                    <a:pt x="0" y="5826"/>
                  </a:lnTo>
                  <a:lnTo>
                    <a:pt x="0" y="5826"/>
                  </a:lnTo>
                  <a:lnTo>
                    <a:pt x="422" y="6501"/>
                  </a:lnTo>
                  <a:lnTo>
                    <a:pt x="422" y="6501"/>
                  </a:lnTo>
                  <a:lnTo>
                    <a:pt x="1182" y="6586"/>
                  </a:lnTo>
                  <a:lnTo>
                    <a:pt x="1182" y="6586"/>
                  </a:lnTo>
                  <a:lnTo>
                    <a:pt x="1351" y="7008"/>
                  </a:lnTo>
                  <a:lnTo>
                    <a:pt x="1689" y="7937"/>
                  </a:lnTo>
                  <a:lnTo>
                    <a:pt x="1689" y="7937"/>
                  </a:lnTo>
                  <a:lnTo>
                    <a:pt x="2111" y="8274"/>
                  </a:lnTo>
                  <a:lnTo>
                    <a:pt x="2533" y="8570"/>
                  </a:lnTo>
                  <a:lnTo>
                    <a:pt x="3800" y="8570"/>
                  </a:lnTo>
                  <a:lnTo>
                    <a:pt x="3800" y="8570"/>
                  </a:lnTo>
                  <a:lnTo>
                    <a:pt x="3842" y="7894"/>
                  </a:lnTo>
                  <a:lnTo>
                    <a:pt x="3800" y="7219"/>
                  </a:lnTo>
                  <a:lnTo>
                    <a:pt x="3715" y="6501"/>
                  </a:lnTo>
                  <a:lnTo>
                    <a:pt x="3546" y="5826"/>
                  </a:lnTo>
                  <a:lnTo>
                    <a:pt x="3293" y="5108"/>
                  </a:lnTo>
                  <a:lnTo>
                    <a:pt x="3040" y="4433"/>
                  </a:lnTo>
                  <a:lnTo>
                    <a:pt x="2744" y="3757"/>
                  </a:lnTo>
                  <a:lnTo>
                    <a:pt x="2407" y="3124"/>
                  </a:lnTo>
                  <a:lnTo>
                    <a:pt x="1773" y="1942"/>
                  </a:lnTo>
                  <a:lnTo>
                    <a:pt x="1182" y="1014"/>
                  </a:lnTo>
                  <a:lnTo>
                    <a:pt x="5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3889675" y="3270125"/>
              <a:ext cx="615300" cy="445400"/>
            </a:xfrm>
            <a:custGeom>
              <a:avLst/>
              <a:gdLst/>
              <a:ahLst/>
              <a:cxnLst/>
              <a:rect l="l" t="t" r="r" b="b"/>
              <a:pathLst>
                <a:path w="24612" h="17816" extrusionOk="0">
                  <a:moveTo>
                    <a:pt x="2786" y="1"/>
                  </a:moveTo>
                  <a:lnTo>
                    <a:pt x="2153" y="1985"/>
                  </a:lnTo>
                  <a:lnTo>
                    <a:pt x="1604" y="4096"/>
                  </a:lnTo>
                  <a:lnTo>
                    <a:pt x="971" y="6586"/>
                  </a:lnTo>
                  <a:lnTo>
                    <a:pt x="676" y="7895"/>
                  </a:lnTo>
                  <a:lnTo>
                    <a:pt x="422" y="9204"/>
                  </a:lnTo>
                  <a:lnTo>
                    <a:pt x="211" y="10470"/>
                  </a:lnTo>
                  <a:lnTo>
                    <a:pt x="85" y="11652"/>
                  </a:lnTo>
                  <a:lnTo>
                    <a:pt x="0" y="12750"/>
                  </a:lnTo>
                  <a:lnTo>
                    <a:pt x="0" y="13256"/>
                  </a:lnTo>
                  <a:lnTo>
                    <a:pt x="42" y="13678"/>
                  </a:lnTo>
                  <a:lnTo>
                    <a:pt x="85" y="14100"/>
                  </a:lnTo>
                  <a:lnTo>
                    <a:pt x="169" y="14480"/>
                  </a:lnTo>
                  <a:lnTo>
                    <a:pt x="296" y="14776"/>
                  </a:lnTo>
                  <a:lnTo>
                    <a:pt x="465" y="15029"/>
                  </a:lnTo>
                  <a:lnTo>
                    <a:pt x="676" y="15325"/>
                  </a:lnTo>
                  <a:lnTo>
                    <a:pt x="929" y="15578"/>
                  </a:lnTo>
                  <a:lnTo>
                    <a:pt x="1224" y="15831"/>
                  </a:lnTo>
                  <a:lnTo>
                    <a:pt x="1562" y="16042"/>
                  </a:lnTo>
                  <a:lnTo>
                    <a:pt x="1942" y="16253"/>
                  </a:lnTo>
                  <a:lnTo>
                    <a:pt x="2364" y="16464"/>
                  </a:lnTo>
                  <a:lnTo>
                    <a:pt x="3251" y="16802"/>
                  </a:lnTo>
                  <a:lnTo>
                    <a:pt x="4264" y="17098"/>
                  </a:lnTo>
                  <a:lnTo>
                    <a:pt x="5361" y="17309"/>
                  </a:lnTo>
                  <a:lnTo>
                    <a:pt x="6543" y="17478"/>
                  </a:lnTo>
                  <a:lnTo>
                    <a:pt x="7768" y="17646"/>
                  </a:lnTo>
                  <a:lnTo>
                    <a:pt x="9076" y="17731"/>
                  </a:lnTo>
                  <a:lnTo>
                    <a:pt x="10427" y="17773"/>
                  </a:lnTo>
                  <a:lnTo>
                    <a:pt x="11820" y="17815"/>
                  </a:lnTo>
                  <a:lnTo>
                    <a:pt x="13171" y="17815"/>
                  </a:lnTo>
                  <a:lnTo>
                    <a:pt x="15957" y="17773"/>
                  </a:lnTo>
                  <a:lnTo>
                    <a:pt x="18575" y="17689"/>
                  </a:lnTo>
                  <a:lnTo>
                    <a:pt x="21994" y="17604"/>
                  </a:lnTo>
                  <a:lnTo>
                    <a:pt x="23429" y="17562"/>
                  </a:lnTo>
                  <a:lnTo>
                    <a:pt x="24611" y="17604"/>
                  </a:lnTo>
                  <a:lnTo>
                    <a:pt x="24611" y="9204"/>
                  </a:lnTo>
                  <a:lnTo>
                    <a:pt x="23092" y="8824"/>
                  </a:lnTo>
                  <a:lnTo>
                    <a:pt x="22923" y="2154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3889675" y="3270125"/>
              <a:ext cx="615300" cy="445400"/>
            </a:xfrm>
            <a:custGeom>
              <a:avLst/>
              <a:gdLst/>
              <a:ahLst/>
              <a:cxnLst/>
              <a:rect l="l" t="t" r="r" b="b"/>
              <a:pathLst>
                <a:path w="24612" h="17816" fill="none" extrusionOk="0">
                  <a:moveTo>
                    <a:pt x="2786" y="1"/>
                  </a:moveTo>
                  <a:lnTo>
                    <a:pt x="22923" y="2154"/>
                  </a:lnTo>
                  <a:lnTo>
                    <a:pt x="23092" y="8824"/>
                  </a:lnTo>
                  <a:lnTo>
                    <a:pt x="23092" y="8824"/>
                  </a:lnTo>
                  <a:lnTo>
                    <a:pt x="24611" y="9204"/>
                  </a:lnTo>
                  <a:lnTo>
                    <a:pt x="24611" y="17604"/>
                  </a:lnTo>
                  <a:lnTo>
                    <a:pt x="24611" y="17604"/>
                  </a:lnTo>
                  <a:lnTo>
                    <a:pt x="23429" y="17562"/>
                  </a:lnTo>
                  <a:lnTo>
                    <a:pt x="21994" y="17604"/>
                  </a:lnTo>
                  <a:lnTo>
                    <a:pt x="18575" y="17689"/>
                  </a:lnTo>
                  <a:lnTo>
                    <a:pt x="18575" y="17689"/>
                  </a:lnTo>
                  <a:lnTo>
                    <a:pt x="15957" y="17773"/>
                  </a:lnTo>
                  <a:lnTo>
                    <a:pt x="13171" y="17815"/>
                  </a:lnTo>
                  <a:lnTo>
                    <a:pt x="11820" y="17815"/>
                  </a:lnTo>
                  <a:lnTo>
                    <a:pt x="10427" y="17773"/>
                  </a:lnTo>
                  <a:lnTo>
                    <a:pt x="9076" y="17731"/>
                  </a:lnTo>
                  <a:lnTo>
                    <a:pt x="7768" y="17646"/>
                  </a:lnTo>
                  <a:lnTo>
                    <a:pt x="6543" y="17478"/>
                  </a:lnTo>
                  <a:lnTo>
                    <a:pt x="5361" y="17309"/>
                  </a:lnTo>
                  <a:lnTo>
                    <a:pt x="4264" y="17098"/>
                  </a:lnTo>
                  <a:lnTo>
                    <a:pt x="3251" y="16802"/>
                  </a:lnTo>
                  <a:lnTo>
                    <a:pt x="2364" y="16464"/>
                  </a:lnTo>
                  <a:lnTo>
                    <a:pt x="1942" y="16253"/>
                  </a:lnTo>
                  <a:lnTo>
                    <a:pt x="1562" y="16042"/>
                  </a:lnTo>
                  <a:lnTo>
                    <a:pt x="1224" y="15831"/>
                  </a:lnTo>
                  <a:lnTo>
                    <a:pt x="929" y="15578"/>
                  </a:lnTo>
                  <a:lnTo>
                    <a:pt x="676" y="15325"/>
                  </a:lnTo>
                  <a:lnTo>
                    <a:pt x="465" y="15029"/>
                  </a:lnTo>
                  <a:lnTo>
                    <a:pt x="465" y="15029"/>
                  </a:lnTo>
                  <a:lnTo>
                    <a:pt x="296" y="14776"/>
                  </a:lnTo>
                  <a:lnTo>
                    <a:pt x="169" y="14480"/>
                  </a:lnTo>
                  <a:lnTo>
                    <a:pt x="85" y="14100"/>
                  </a:lnTo>
                  <a:lnTo>
                    <a:pt x="42" y="13678"/>
                  </a:lnTo>
                  <a:lnTo>
                    <a:pt x="0" y="13256"/>
                  </a:lnTo>
                  <a:lnTo>
                    <a:pt x="0" y="12750"/>
                  </a:lnTo>
                  <a:lnTo>
                    <a:pt x="85" y="11652"/>
                  </a:lnTo>
                  <a:lnTo>
                    <a:pt x="211" y="10470"/>
                  </a:lnTo>
                  <a:lnTo>
                    <a:pt x="422" y="9204"/>
                  </a:lnTo>
                  <a:lnTo>
                    <a:pt x="676" y="7895"/>
                  </a:lnTo>
                  <a:lnTo>
                    <a:pt x="971" y="6586"/>
                  </a:lnTo>
                  <a:lnTo>
                    <a:pt x="1604" y="4096"/>
                  </a:lnTo>
                  <a:lnTo>
                    <a:pt x="2153" y="1985"/>
                  </a:lnTo>
                  <a:lnTo>
                    <a:pt x="27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4610475" y="4268500"/>
              <a:ext cx="118225" cy="171000"/>
            </a:xfrm>
            <a:custGeom>
              <a:avLst/>
              <a:gdLst/>
              <a:ahLst/>
              <a:cxnLst/>
              <a:rect l="l" t="t" r="r" b="b"/>
              <a:pathLst>
                <a:path w="4729" h="6840" extrusionOk="0">
                  <a:moveTo>
                    <a:pt x="1858" y="1"/>
                  </a:moveTo>
                  <a:lnTo>
                    <a:pt x="1" y="6628"/>
                  </a:lnTo>
                  <a:lnTo>
                    <a:pt x="2914" y="6839"/>
                  </a:lnTo>
                  <a:lnTo>
                    <a:pt x="4729" y="212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1"/>
            <p:cNvSpPr/>
            <p:nvPr/>
          </p:nvSpPr>
          <p:spPr>
            <a:xfrm>
              <a:off x="4610475" y="4268500"/>
              <a:ext cx="118225" cy="171000"/>
            </a:xfrm>
            <a:custGeom>
              <a:avLst/>
              <a:gdLst/>
              <a:ahLst/>
              <a:cxnLst/>
              <a:rect l="l" t="t" r="r" b="b"/>
              <a:pathLst>
                <a:path w="4729" h="6840" fill="none" extrusionOk="0">
                  <a:moveTo>
                    <a:pt x="1" y="6628"/>
                  </a:moveTo>
                  <a:lnTo>
                    <a:pt x="2914" y="6839"/>
                  </a:lnTo>
                  <a:lnTo>
                    <a:pt x="4729" y="212"/>
                  </a:lnTo>
                  <a:lnTo>
                    <a:pt x="1858" y="1"/>
                  </a:lnTo>
                  <a:lnTo>
                    <a:pt x="1" y="66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1"/>
            <p:cNvSpPr/>
            <p:nvPr/>
          </p:nvSpPr>
          <p:spPr>
            <a:xfrm>
              <a:off x="4691750" y="4414150"/>
              <a:ext cx="39075" cy="38000"/>
            </a:xfrm>
            <a:custGeom>
              <a:avLst/>
              <a:gdLst/>
              <a:ahLst/>
              <a:cxnLst/>
              <a:rect l="l" t="t" r="r" b="b"/>
              <a:pathLst>
                <a:path w="1563" h="1520" extrusionOk="0">
                  <a:moveTo>
                    <a:pt x="845" y="127"/>
                  </a:moveTo>
                  <a:lnTo>
                    <a:pt x="929" y="211"/>
                  </a:lnTo>
                  <a:lnTo>
                    <a:pt x="929" y="296"/>
                  </a:lnTo>
                  <a:lnTo>
                    <a:pt x="845" y="464"/>
                  </a:lnTo>
                  <a:lnTo>
                    <a:pt x="718" y="676"/>
                  </a:lnTo>
                  <a:lnTo>
                    <a:pt x="507" y="844"/>
                  </a:lnTo>
                  <a:lnTo>
                    <a:pt x="296" y="971"/>
                  </a:lnTo>
                  <a:lnTo>
                    <a:pt x="211" y="971"/>
                  </a:lnTo>
                  <a:lnTo>
                    <a:pt x="380" y="507"/>
                  </a:lnTo>
                  <a:lnTo>
                    <a:pt x="507" y="296"/>
                  </a:lnTo>
                  <a:lnTo>
                    <a:pt x="633" y="169"/>
                  </a:lnTo>
                  <a:lnTo>
                    <a:pt x="718" y="127"/>
                  </a:lnTo>
                  <a:close/>
                  <a:moveTo>
                    <a:pt x="1182" y="971"/>
                  </a:moveTo>
                  <a:lnTo>
                    <a:pt x="1309" y="1013"/>
                  </a:lnTo>
                  <a:lnTo>
                    <a:pt x="1351" y="1055"/>
                  </a:lnTo>
                  <a:lnTo>
                    <a:pt x="1393" y="1098"/>
                  </a:lnTo>
                  <a:lnTo>
                    <a:pt x="1436" y="1140"/>
                  </a:lnTo>
                  <a:lnTo>
                    <a:pt x="1393" y="1267"/>
                  </a:lnTo>
                  <a:lnTo>
                    <a:pt x="1309" y="1393"/>
                  </a:lnTo>
                  <a:lnTo>
                    <a:pt x="929" y="1393"/>
                  </a:lnTo>
                  <a:lnTo>
                    <a:pt x="633" y="1309"/>
                  </a:lnTo>
                  <a:lnTo>
                    <a:pt x="296" y="1140"/>
                  </a:lnTo>
                  <a:lnTo>
                    <a:pt x="591" y="1055"/>
                  </a:lnTo>
                  <a:lnTo>
                    <a:pt x="929" y="1013"/>
                  </a:lnTo>
                  <a:lnTo>
                    <a:pt x="1182" y="971"/>
                  </a:lnTo>
                  <a:close/>
                  <a:moveTo>
                    <a:pt x="718" y="0"/>
                  </a:moveTo>
                  <a:lnTo>
                    <a:pt x="591" y="42"/>
                  </a:lnTo>
                  <a:lnTo>
                    <a:pt x="465" y="127"/>
                  </a:lnTo>
                  <a:lnTo>
                    <a:pt x="338" y="296"/>
                  </a:lnTo>
                  <a:lnTo>
                    <a:pt x="211" y="633"/>
                  </a:lnTo>
                  <a:lnTo>
                    <a:pt x="127" y="929"/>
                  </a:lnTo>
                  <a:lnTo>
                    <a:pt x="85" y="1098"/>
                  </a:lnTo>
                  <a:lnTo>
                    <a:pt x="42" y="1098"/>
                  </a:lnTo>
                  <a:lnTo>
                    <a:pt x="0" y="1140"/>
                  </a:lnTo>
                  <a:lnTo>
                    <a:pt x="85" y="1140"/>
                  </a:lnTo>
                  <a:lnTo>
                    <a:pt x="85" y="1182"/>
                  </a:lnTo>
                  <a:lnTo>
                    <a:pt x="465" y="1351"/>
                  </a:lnTo>
                  <a:lnTo>
                    <a:pt x="802" y="1478"/>
                  </a:lnTo>
                  <a:lnTo>
                    <a:pt x="929" y="1520"/>
                  </a:lnTo>
                  <a:lnTo>
                    <a:pt x="1224" y="1520"/>
                  </a:lnTo>
                  <a:lnTo>
                    <a:pt x="1393" y="1478"/>
                  </a:lnTo>
                  <a:lnTo>
                    <a:pt x="1436" y="1435"/>
                  </a:lnTo>
                  <a:lnTo>
                    <a:pt x="1520" y="1351"/>
                  </a:lnTo>
                  <a:lnTo>
                    <a:pt x="1562" y="1224"/>
                  </a:lnTo>
                  <a:lnTo>
                    <a:pt x="1562" y="1140"/>
                  </a:lnTo>
                  <a:lnTo>
                    <a:pt x="1520" y="1013"/>
                  </a:lnTo>
                  <a:lnTo>
                    <a:pt x="1478" y="929"/>
                  </a:lnTo>
                  <a:lnTo>
                    <a:pt x="1267" y="844"/>
                  </a:lnTo>
                  <a:lnTo>
                    <a:pt x="845" y="844"/>
                  </a:lnTo>
                  <a:lnTo>
                    <a:pt x="633" y="887"/>
                  </a:lnTo>
                  <a:lnTo>
                    <a:pt x="633" y="887"/>
                  </a:lnTo>
                  <a:lnTo>
                    <a:pt x="760" y="760"/>
                  </a:lnTo>
                  <a:lnTo>
                    <a:pt x="887" y="633"/>
                  </a:lnTo>
                  <a:lnTo>
                    <a:pt x="971" y="464"/>
                  </a:lnTo>
                  <a:lnTo>
                    <a:pt x="1056" y="296"/>
                  </a:lnTo>
                  <a:lnTo>
                    <a:pt x="1056" y="211"/>
                  </a:lnTo>
                  <a:lnTo>
                    <a:pt x="1013" y="127"/>
                  </a:lnTo>
                  <a:lnTo>
                    <a:pt x="929" y="85"/>
                  </a:lnTo>
                  <a:lnTo>
                    <a:pt x="887" y="4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1"/>
            <p:cNvSpPr/>
            <p:nvPr/>
          </p:nvSpPr>
          <p:spPr>
            <a:xfrm>
              <a:off x="4631600" y="4330775"/>
              <a:ext cx="7400" cy="29575"/>
            </a:xfrm>
            <a:custGeom>
              <a:avLst/>
              <a:gdLst/>
              <a:ahLst/>
              <a:cxnLst/>
              <a:rect l="l" t="t" r="r" b="b"/>
              <a:pathLst>
                <a:path w="296" h="1183" extrusionOk="0">
                  <a:moveTo>
                    <a:pt x="296" y="0"/>
                  </a:moveTo>
                  <a:lnTo>
                    <a:pt x="0" y="1182"/>
                  </a:lnTo>
                  <a:lnTo>
                    <a:pt x="0" y="1182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4631600" y="4330775"/>
              <a:ext cx="7400" cy="29575"/>
            </a:xfrm>
            <a:custGeom>
              <a:avLst/>
              <a:gdLst/>
              <a:ahLst/>
              <a:cxnLst/>
              <a:rect l="l" t="t" r="r" b="b"/>
              <a:pathLst>
                <a:path w="296" h="1183" fill="none" extrusionOk="0">
                  <a:moveTo>
                    <a:pt x="296" y="0"/>
                  </a:moveTo>
                  <a:lnTo>
                    <a:pt x="0" y="1182"/>
                  </a:lnTo>
                  <a:lnTo>
                    <a:pt x="0" y="1182"/>
                  </a:lnTo>
                  <a:lnTo>
                    <a:pt x="296" y="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1"/>
            <p:cNvSpPr/>
            <p:nvPr/>
          </p:nvSpPr>
          <p:spPr>
            <a:xfrm>
              <a:off x="4631600" y="4330775"/>
              <a:ext cx="76000" cy="38000"/>
            </a:xfrm>
            <a:custGeom>
              <a:avLst/>
              <a:gdLst/>
              <a:ahLst/>
              <a:cxnLst/>
              <a:rect l="l" t="t" r="r" b="b"/>
              <a:pathLst>
                <a:path w="3040" h="1520" extrusionOk="0">
                  <a:moveTo>
                    <a:pt x="296" y="0"/>
                  </a:moveTo>
                  <a:lnTo>
                    <a:pt x="0" y="1182"/>
                  </a:lnTo>
                  <a:lnTo>
                    <a:pt x="2871" y="1520"/>
                  </a:lnTo>
                  <a:lnTo>
                    <a:pt x="3039" y="76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1"/>
            <p:cNvSpPr/>
            <p:nvPr/>
          </p:nvSpPr>
          <p:spPr>
            <a:xfrm>
              <a:off x="4631600" y="4330775"/>
              <a:ext cx="76000" cy="38000"/>
            </a:xfrm>
            <a:custGeom>
              <a:avLst/>
              <a:gdLst/>
              <a:ahLst/>
              <a:cxnLst/>
              <a:rect l="l" t="t" r="r" b="b"/>
              <a:pathLst>
                <a:path w="3040" h="1520" fill="none" extrusionOk="0">
                  <a:moveTo>
                    <a:pt x="296" y="0"/>
                  </a:moveTo>
                  <a:lnTo>
                    <a:pt x="0" y="1182"/>
                  </a:lnTo>
                  <a:lnTo>
                    <a:pt x="2871" y="1520"/>
                  </a:lnTo>
                  <a:lnTo>
                    <a:pt x="3039" y="76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4127125" y="3404175"/>
              <a:ext cx="871750" cy="953000"/>
            </a:xfrm>
            <a:custGeom>
              <a:avLst/>
              <a:gdLst/>
              <a:ahLst/>
              <a:cxnLst/>
              <a:rect l="l" t="t" r="r" b="b"/>
              <a:pathLst>
                <a:path w="34870" h="38120" extrusionOk="0">
                  <a:moveTo>
                    <a:pt x="6881" y="0"/>
                  </a:moveTo>
                  <a:lnTo>
                    <a:pt x="0" y="6417"/>
                  </a:lnTo>
                  <a:lnTo>
                    <a:pt x="13003" y="9836"/>
                  </a:lnTo>
                  <a:lnTo>
                    <a:pt x="21952" y="12242"/>
                  </a:lnTo>
                  <a:lnTo>
                    <a:pt x="24949" y="13044"/>
                  </a:lnTo>
                  <a:lnTo>
                    <a:pt x="25794" y="13298"/>
                  </a:lnTo>
                  <a:lnTo>
                    <a:pt x="26089" y="13382"/>
                  </a:lnTo>
                  <a:lnTo>
                    <a:pt x="26173" y="13635"/>
                  </a:lnTo>
                  <a:lnTo>
                    <a:pt x="26216" y="13973"/>
                  </a:lnTo>
                  <a:lnTo>
                    <a:pt x="26216" y="14395"/>
                  </a:lnTo>
                  <a:lnTo>
                    <a:pt x="26131" y="14902"/>
                  </a:lnTo>
                  <a:lnTo>
                    <a:pt x="25920" y="16210"/>
                  </a:lnTo>
                  <a:lnTo>
                    <a:pt x="25582" y="17772"/>
                  </a:lnTo>
                  <a:lnTo>
                    <a:pt x="25160" y="19587"/>
                  </a:lnTo>
                  <a:lnTo>
                    <a:pt x="24654" y="21529"/>
                  </a:lnTo>
                  <a:lnTo>
                    <a:pt x="23430" y="25666"/>
                  </a:lnTo>
                  <a:lnTo>
                    <a:pt x="22163" y="29719"/>
                  </a:lnTo>
                  <a:lnTo>
                    <a:pt x="21066" y="33223"/>
                  </a:lnTo>
                  <a:lnTo>
                    <a:pt x="19926" y="36600"/>
                  </a:lnTo>
                  <a:lnTo>
                    <a:pt x="25076" y="38120"/>
                  </a:lnTo>
                  <a:lnTo>
                    <a:pt x="26638" y="34447"/>
                  </a:lnTo>
                  <a:lnTo>
                    <a:pt x="28242" y="30563"/>
                  </a:lnTo>
                  <a:lnTo>
                    <a:pt x="30057" y="26046"/>
                  </a:lnTo>
                  <a:lnTo>
                    <a:pt x="31872" y="21403"/>
                  </a:lnTo>
                  <a:lnTo>
                    <a:pt x="32717" y="19165"/>
                  </a:lnTo>
                  <a:lnTo>
                    <a:pt x="33477" y="17055"/>
                  </a:lnTo>
                  <a:lnTo>
                    <a:pt x="34068" y="15155"/>
                  </a:lnTo>
                  <a:lnTo>
                    <a:pt x="34532" y="13551"/>
                  </a:lnTo>
                  <a:lnTo>
                    <a:pt x="34701" y="12875"/>
                  </a:lnTo>
                  <a:lnTo>
                    <a:pt x="34827" y="12284"/>
                  </a:lnTo>
                  <a:lnTo>
                    <a:pt x="34870" y="11820"/>
                  </a:lnTo>
                  <a:lnTo>
                    <a:pt x="34870" y="11440"/>
                  </a:lnTo>
                  <a:lnTo>
                    <a:pt x="34827" y="11102"/>
                  </a:lnTo>
                  <a:lnTo>
                    <a:pt x="34743" y="10765"/>
                  </a:lnTo>
                  <a:lnTo>
                    <a:pt x="34616" y="10427"/>
                  </a:lnTo>
                  <a:lnTo>
                    <a:pt x="34448" y="10089"/>
                  </a:lnTo>
                  <a:lnTo>
                    <a:pt x="34279" y="9794"/>
                  </a:lnTo>
                  <a:lnTo>
                    <a:pt x="34068" y="9456"/>
                  </a:lnTo>
                  <a:lnTo>
                    <a:pt x="33814" y="9161"/>
                  </a:lnTo>
                  <a:lnTo>
                    <a:pt x="33519" y="8865"/>
                  </a:lnTo>
                  <a:lnTo>
                    <a:pt x="32843" y="8274"/>
                  </a:lnTo>
                  <a:lnTo>
                    <a:pt x="32083" y="7683"/>
                  </a:lnTo>
                  <a:lnTo>
                    <a:pt x="31239" y="7134"/>
                  </a:lnTo>
                  <a:lnTo>
                    <a:pt x="30268" y="6585"/>
                  </a:lnTo>
                  <a:lnTo>
                    <a:pt x="29255" y="6079"/>
                  </a:lnTo>
                  <a:lnTo>
                    <a:pt x="28158" y="5572"/>
                  </a:lnTo>
                  <a:lnTo>
                    <a:pt x="26976" y="5108"/>
                  </a:lnTo>
                  <a:lnTo>
                    <a:pt x="25794" y="4644"/>
                  </a:lnTo>
                  <a:lnTo>
                    <a:pt x="24527" y="4179"/>
                  </a:lnTo>
                  <a:lnTo>
                    <a:pt x="23261" y="3757"/>
                  </a:lnTo>
                  <a:lnTo>
                    <a:pt x="20686" y="2997"/>
                  </a:lnTo>
                  <a:lnTo>
                    <a:pt x="18110" y="2322"/>
                  </a:lnTo>
                  <a:lnTo>
                    <a:pt x="15620" y="1731"/>
                  </a:lnTo>
                  <a:lnTo>
                    <a:pt x="13256" y="1182"/>
                  </a:lnTo>
                  <a:lnTo>
                    <a:pt x="11187" y="760"/>
                  </a:lnTo>
                  <a:lnTo>
                    <a:pt x="8063" y="211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1"/>
            <p:cNvSpPr/>
            <p:nvPr/>
          </p:nvSpPr>
          <p:spPr>
            <a:xfrm>
              <a:off x="4127125" y="3404175"/>
              <a:ext cx="871750" cy="953000"/>
            </a:xfrm>
            <a:custGeom>
              <a:avLst/>
              <a:gdLst/>
              <a:ahLst/>
              <a:cxnLst/>
              <a:rect l="l" t="t" r="r" b="b"/>
              <a:pathLst>
                <a:path w="34870" h="38120" fill="none" extrusionOk="0">
                  <a:moveTo>
                    <a:pt x="25076" y="38120"/>
                  </a:moveTo>
                  <a:lnTo>
                    <a:pt x="19926" y="36600"/>
                  </a:lnTo>
                  <a:lnTo>
                    <a:pt x="19926" y="36600"/>
                  </a:lnTo>
                  <a:lnTo>
                    <a:pt x="21066" y="33223"/>
                  </a:lnTo>
                  <a:lnTo>
                    <a:pt x="22163" y="29719"/>
                  </a:lnTo>
                  <a:lnTo>
                    <a:pt x="23430" y="25666"/>
                  </a:lnTo>
                  <a:lnTo>
                    <a:pt x="24654" y="21529"/>
                  </a:lnTo>
                  <a:lnTo>
                    <a:pt x="25160" y="19587"/>
                  </a:lnTo>
                  <a:lnTo>
                    <a:pt x="25582" y="17772"/>
                  </a:lnTo>
                  <a:lnTo>
                    <a:pt x="25920" y="16210"/>
                  </a:lnTo>
                  <a:lnTo>
                    <a:pt x="26131" y="14902"/>
                  </a:lnTo>
                  <a:lnTo>
                    <a:pt x="26216" y="14395"/>
                  </a:lnTo>
                  <a:lnTo>
                    <a:pt x="26216" y="13973"/>
                  </a:lnTo>
                  <a:lnTo>
                    <a:pt x="26173" y="13635"/>
                  </a:lnTo>
                  <a:lnTo>
                    <a:pt x="26089" y="13382"/>
                  </a:lnTo>
                  <a:lnTo>
                    <a:pt x="26089" y="13382"/>
                  </a:lnTo>
                  <a:lnTo>
                    <a:pt x="25794" y="13298"/>
                  </a:lnTo>
                  <a:lnTo>
                    <a:pt x="24949" y="13044"/>
                  </a:lnTo>
                  <a:lnTo>
                    <a:pt x="21952" y="12242"/>
                  </a:lnTo>
                  <a:lnTo>
                    <a:pt x="13003" y="9836"/>
                  </a:lnTo>
                  <a:lnTo>
                    <a:pt x="0" y="6417"/>
                  </a:lnTo>
                  <a:lnTo>
                    <a:pt x="6881" y="0"/>
                  </a:lnTo>
                  <a:lnTo>
                    <a:pt x="6881" y="0"/>
                  </a:lnTo>
                  <a:lnTo>
                    <a:pt x="8063" y="211"/>
                  </a:lnTo>
                  <a:lnTo>
                    <a:pt x="11187" y="760"/>
                  </a:lnTo>
                  <a:lnTo>
                    <a:pt x="13256" y="1182"/>
                  </a:lnTo>
                  <a:lnTo>
                    <a:pt x="15620" y="1731"/>
                  </a:lnTo>
                  <a:lnTo>
                    <a:pt x="18110" y="2322"/>
                  </a:lnTo>
                  <a:lnTo>
                    <a:pt x="20686" y="2997"/>
                  </a:lnTo>
                  <a:lnTo>
                    <a:pt x="23261" y="3757"/>
                  </a:lnTo>
                  <a:lnTo>
                    <a:pt x="24527" y="4179"/>
                  </a:lnTo>
                  <a:lnTo>
                    <a:pt x="25794" y="4644"/>
                  </a:lnTo>
                  <a:lnTo>
                    <a:pt x="26976" y="5108"/>
                  </a:lnTo>
                  <a:lnTo>
                    <a:pt x="28158" y="5572"/>
                  </a:lnTo>
                  <a:lnTo>
                    <a:pt x="29255" y="6079"/>
                  </a:lnTo>
                  <a:lnTo>
                    <a:pt x="30268" y="6585"/>
                  </a:lnTo>
                  <a:lnTo>
                    <a:pt x="31239" y="7134"/>
                  </a:lnTo>
                  <a:lnTo>
                    <a:pt x="32083" y="7683"/>
                  </a:lnTo>
                  <a:lnTo>
                    <a:pt x="32843" y="8274"/>
                  </a:lnTo>
                  <a:lnTo>
                    <a:pt x="33519" y="8865"/>
                  </a:lnTo>
                  <a:lnTo>
                    <a:pt x="33814" y="9161"/>
                  </a:lnTo>
                  <a:lnTo>
                    <a:pt x="34068" y="9456"/>
                  </a:lnTo>
                  <a:lnTo>
                    <a:pt x="34279" y="9794"/>
                  </a:lnTo>
                  <a:lnTo>
                    <a:pt x="34448" y="10089"/>
                  </a:lnTo>
                  <a:lnTo>
                    <a:pt x="34616" y="10427"/>
                  </a:lnTo>
                  <a:lnTo>
                    <a:pt x="34743" y="10765"/>
                  </a:lnTo>
                  <a:lnTo>
                    <a:pt x="34827" y="11102"/>
                  </a:lnTo>
                  <a:lnTo>
                    <a:pt x="34870" y="11440"/>
                  </a:lnTo>
                  <a:lnTo>
                    <a:pt x="34870" y="11440"/>
                  </a:lnTo>
                  <a:lnTo>
                    <a:pt x="34870" y="11820"/>
                  </a:lnTo>
                  <a:lnTo>
                    <a:pt x="34827" y="12284"/>
                  </a:lnTo>
                  <a:lnTo>
                    <a:pt x="34701" y="12875"/>
                  </a:lnTo>
                  <a:lnTo>
                    <a:pt x="34532" y="13551"/>
                  </a:lnTo>
                  <a:lnTo>
                    <a:pt x="34068" y="15155"/>
                  </a:lnTo>
                  <a:lnTo>
                    <a:pt x="33477" y="17055"/>
                  </a:lnTo>
                  <a:lnTo>
                    <a:pt x="32717" y="19165"/>
                  </a:lnTo>
                  <a:lnTo>
                    <a:pt x="31872" y="21403"/>
                  </a:lnTo>
                  <a:lnTo>
                    <a:pt x="30057" y="26046"/>
                  </a:lnTo>
                  <a:lnTo>
                    <a:pt x="28242" y="30563"/>
                  </a:lnTo>
                  <a:lnTo>
                    <a:pt x="26638" y="34447"/>
                  </a:lnTo>
                  <a:lnTo>
                    <a:pt x="25076" y="38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fill="none" extrusionOk="0">
                  <a:moveTo>
                    <a:pt x="0" y="2617"/>
                  </a:moveTo>
                  <a:lnTo>
                    <a:pt x="6164" y="4348"/>
                  </a:lnTo>
                  <a:lnTo>
                    <a:pt x="7261" y="1773"/>
                  </a:lnTo>
                  <a:lnTo>
                    <a:pt x="465" y="0"/>
                  </a:lnTo>
                  <a:lnTo>
                    <a:pt x="0" y="2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6755" y="1647"/>
                  </a:lnTo>
                  <a:lnTo>
                    <a:pt x="1394" y="25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fill="none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6755" y="1647"/>
                  </a:lnTo>
                  <a:lnTo>
                    <a:pt x="1394" y="253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1"/>
            <p:cNvSpPr/>
            <p:nvPr/>
          </p:nvSpPr>
          <p:spPr>
            <a:xfrm>
              <a:off x="4584100" y="4409925"/>
              <a:ext cx="204750" cy="122450"/>
            </a:xfrm>
            <a:custGeom>
              <a:avLst/>
              <a:gdLst/>
              <a:ahLst/>
              <a:cxnLst/>
              <a:rect l="l" t="t" r="r" b="b"/>
              <a:pathLst>
                <a:path w="8190" h="4898" extrusionOk="0">
                  <a:moveTo>
                    <a:pt x="1013" y="0"/>
                  </a:moveTo>
                  <a:lnTo>
                    <a:pt x="971" y="42"/>
                  </a:lnTo>
                  <a:lnTo>
                    <a:pt x="887" y="85"/>
                  </a:lnTo>
                  <a:lnTo>
                    <a:pt x="845" y="169"/>
                  </a:lnTo>
                  <a:lnTo>
                    <a:pt x="0" y="2618"/>
                  </a:lnTo>
                  <a:lnTo>
                    <a:pt x="0" y="2786"/>
                  </a:lnTo>
                  <a:lnTo>
                    <a:pt x="43" y="2998"/>
                  </a:lnTo>
                  <a:lnTo>
                    <a:pt x="169" y="3124"/>
                  </a:lnTo>
                  <a:lnTo>
                    <a:pt x="338" y="3251"/>
                  </a:lnTo>
                  <a:lnTo>
                    <a:pt x="1773" y="3589"/>
                  </a:lnTo>
                  <a:lnTo>
                    <a:pt x="3378" y="3968"/>
                  </a:lnTo>
                  <a:lnTo>
                    <a:pt x="4306" y="4264"/>
                  </a:lnTo>
                  <a:lnTo>
                    <a:pt x="5235" y="4517"/>
                  </a:lnTo>
                  <a:lnTo>
                    <a:pt x="6164" y="4728"/>
                  </a:lnTo>
                  <a:lnTo>
                    <a:pt x="7092" y="4897"/>
                  </a:lnTo>
                  <a:lnTo>
                    <a:pt x="7515" y="4897"/>
                  </a:lnTo>
                  <a:lnTo>
                    <a:pt x="7683" y="4855"/>
                  </a:lnTo>
                  <a:lnTo>
                    <a:pt x="7810" y="4771"/>
                  </a:lnTo>
                  <a:lnTo>
                    <a:pt x="7937" y="4728"/>
                  </a:lnTo>
                  <a:lnTo>
                    <a:pt x="8021" y="4602"/>
                  </a:lnTo>
                  <a:lnTo>
                    <a:pt x="8148" y="4391"/>
                  </a:lnTo>
                  <a:lnTo>
                    <a:pt x="8190" y="4180"/>
                  </a:lnTo>
                  <a:lnTo>
                    <a:pt x="8190" y="3968"/>
                  </a:lnTo>
                  <a:lnTo>
                    <a:pt x="8063" y="3757"/>
                  </a:lnTo>
                  <a:lnTo>
                    <a:pt x="8021" y="3715"/>
                  </a:lnTo>
                  <a:lnTo>
                    <a:pt x="7937" y="3673"/>
                  </a:lnTo>
                  <a:lnTo>
                    <a:pt x="7472" y="3462"/>
                  </a:lnTo>
                  <a:lnTo>
                    <a:pt x="7008" y="3209"/>
                  </a:lnTo>
                  <a:lnTo>
                    <a:pt x="6586" y="2913"/>
                  </a:lnTo>
                  <a:lnTo>
                    <a:pt x="6164" y="2618"/>
                  </a:lnTo>
                  <a:lnTo>
                    <a:pt x="5742" y="2322"/>
                  </a:lnTo>
                  <a:lnTo>
                    <a:pt x="5362" y="1942"/>
                  </a:lnTo>
                  <a:lnTo>
                    <a:pt x="5024" y="1604"/>
                  </a:lnTo>
                  <a:lnTo>
                    <a:pt x="4686" y="1182"/>
                  </a:lnTo>
                  <a:lnTo>
                    <a:pt x="4517" y="1013"/>
                  </a:lnTo>
                  <a:lnTo>
                    <a:pt x="4264" y="887"/>
                  </a:lnTo>
                  <a:lnTo>
                    <a:pt x="1098" y="42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1"/>
            <p:cNvSpPr/>
            <p:nvPr/>
          </p:nvSpPr>
          <p:spPr>
            <a:xfrm>
              <a:off x="4327650" y="4317050"/>
              <a:ext cx="82325" cy="181550"/>
            </a:xfrm>
            <a:custGeom>
              <a:avLst/>
              <a:gdLst/>
              <a:ahLst/>
              <a:cxnLst/>
              <a:rect l="l" t="t" r="r" b="b"/>
              <a:pathLst>
                <a:path w="3293" h="7262" extrusionOk="0">
                  <a:moveTo>
                    <a:pt x="3293" y="0"/>
                  </a:moveTo>
                  <a:lnTo>
                    <a:pt x="380" y="380"/>
                  </a:lnTo>
                  <a:lnTo>
                    <a:pt x="0" y="7261"/>
                  </a:lnTo>
                  <a:lnTo>
                    <a:pt x="0" y="7261"/>
                  </a:lnTo>
                  <a:lnTo>
                    <a:pt x="2871" y="6839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1"/>
            <p:cNvSpPr/>
            <p:nvPr/>
          </p:nvSpPr>
          <p:spPr>
            <a:xfrm>
              <a:off x="4327650" y="4317050"/>
              <a:ext cx="82325" cy="181550"/>
            </a:xfrm>
            <a:custGeom>
              <a:avLst/>
              <a:gdLst/>
              <a:ahLst/>
              <a:cxnLst/>
              <a:rect l="l" t="t" r="r" b="b"/>
              <a:pathLst>
                <a:path w="3293" h="7262" fill="none" extrusionOk="0">
                  <a:moveTo>
                    <a:pt x="0" y="7261"/>
                  </a:moveTo>
                  <a:lnTo>
                    <a:pt x="2871" y="6839"/>
                  </a:lnTo>
                  <a:lnTo>
                    <a:pt x="3293" y="0"/>
                  </a:lnTo>
                  <a:lnTo>
                    <a:pt x="380" y="380"/>
                  </a:lnTo>
                  <a:lnTo>
                    <a:pt x="0" y="72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4331875" y="4390925"/>
              <a:ext cx="2125" cy="30625"/>
            </a:xfrm>
            <a:custGeom>
              <a:avLst/>
              <a:gdLst/>
              <a:ahLst/>
              <a:cxnLst/>
              <a:rect l="l" t="t" r="r" b="b"/>
              <a:pathLst>
                <a:path w="85" h="1225" extrusionOk="0">
                  <a:moveTo>
                    <a:pt x="85" y="0"/>
                  </a:moveTo>
                  <a:lnTo>
                    <a:pt x="0" y="1225"/>
                  </a:lnTo>
                  <a:lnTo>
                    <a:pt x="0" y="122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1"/>
            <p:cNvSpPr/>
            <p:nvPr/>
          </p:nvSpPr>
          <p:spPr>
            <a:xfrm>
              <a:off x="4331875" y="4390925"/>
              <a:ext cx="2125" cy="30625"/>
            </a:xfrm>
            <a:custGeom>
              <a:avLst/>
              <a:gdLst/>
              <a:ahLst/>
              <a:cxnLst/>
              <a:rect l="l" t="t" r="r" b="b"/>
              <a:pathLst>
                <a:path w="85" h="1225" fill="none" extrusionOk="0">
                  <a:moveTo>
                    <a:pt x="85" y="0"/>
                  </a:moveTo>
                  <a:lnTo>
                    <a:pt x="0" y="1225"/>
                  </a:lnTo>
                  <a:lnTo>
                    <a:pt x="0" y="1225"/>
                  </a:lnTo>
                  <a:lnTo>
                    <a:pt x="85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4331875" y="4390925"/>
              <a:ext cx="72825" cy="30625"/>
            </a:xfrm>
            <a:custGeom>
              <a:avLst/>
              <a:gdLst/>
              <a:ahLst/>
              <a:cxnLst/>
              <a:rect l="l" t="t" r="r" b="b"/>
              <a:pathLst>
                <a:path w="2913" h="1225" extrusionOk="0">
                  <a:moveTo>
                    <a:pt x="85" y="0"/>
                  </a:moveTo>
                  <a:lnTo>
                    <a:pt x="0" y="1225"/>
                  </a:lnTo>
                  <a:lnTo>
                    <a:pt x="2871" y="971"/>
                  </a:lnTo>
                  <a:lnTo>
                    <a:pt x="2913" y="21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4331875" y="4390925"/>
              <a:ext cx="72825" cy="30625"/>
            </a:xfrm>
            <a:custGeom>
              <a:avLst/>
              <a:gdLst/>
              <a:ahLst/>
              <a:cxnLst/>
              <a:rect l="l" t="t" r="r" b="b"/>
              <a:pathLst>
                <a:path w="2913" h="1225" fill="none" extrusionOk="0">
                  <a:moveTo>
                    <a:pt x="85" y="0"/>
                  </a:moveTo>
                  <a:lnTo>
                    <a:pt x="0" y="1225"/>
                  </a:lnTo>
                  <a:lnTo>
                    <a:pt x="2871" y="971"/>
                  </a:lnTo>
                  <a:lnTo>
                    <a:pt x="2913" y="211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3894950" y="3482250"/>
              <a:ext cx="623750" cy="910800"/>
            </a:xfrm>
            <a:custGeom>
              <a:avLst/>
              <a:gdLst/>
              <a:ahLst/>
              <a:cxnLst/>
              <a:rect l="l" t="t" r="r" b="b"/>
              <a:pathLst>
                <a:path w="24950" h="36432" extrusionOk="0">
                  <a:moveTo>
                    <a:pt x="8148" y="1"/>
                  </a:moveTo>
                  <a:lnTo>
                    <a:pt x="7768" y="170"/>
                  </a:lnTo>
                  <a:lnTo>
                    <a:pt x="6712" y="676"/>
                  </a:lnTo>
                  <a:lnTo>
                    <a:pt x="5277" y="1436"/>
                  </a:lnTo>
                  <a:lnTo>
                    <a:pt x="4475" y="1858"/>
                  </a:lnTo>
                  <a:lnTo>
                    <a:pt x="3673" y="2365"/>
                  </a:lnTo>
                  <a:lnTo>
                    <a:pt x="2871" y="2871"/>
                  </a:lnTo>
                  <a:lnTo>
                    <a:pt x="2111" y="3420"/>
                  </a:lnTo>
                  <a:lnTo>
                    <a:pt x="1393" y="3969"/>
                  </a:lnTo>
                  <a:lnTo>
                    <a:pt x="845" y="4518"/>
                  </a:lnTo>
                  <a:lnTo>
                    <a:pt x="591" y="4771"/>
                  </a:lnTo>
                  <a:lnTo>
                    <a:pt x="380" y="5067"/>
                  </a:lnTo>
                  <a:lnTo>
                    <a:pt x="211" y="5320"/>
                  </a:lnTo>
                  <a:lnTo>
                    <a:pt x="85" y="5573"/>
                  </a:lnTo>
                  <a:lnTo>
                    <a:pt x="42" y="5826"/>
                  </a:lnTo>
                  <a:lnTo>
                    <a:pt x="0" y="6080"/>
                  </a:lnTo>
                  <a:lnTo>
                    <a:pt x="42" y="6333"/>
                  </a:lnTo>
                  <a:lnTo>
                    <a:pt x="127" y="6544"/>
                  </a:lnTo>
                  <a:lnTo>
                    <a:pt x="380" y="6966"/>
                  </a:lnTo>
                  <a:lnTo>
                    <a:pt x="633" y="7304"/>
                  </a:lnTo>
                  <a:lnTo>
                    <a:pt x="971" y="7642"/>
                  </a:lnTo>
                  <a:lnTo>
                    <a:pt x="1309" y="7895"/>
                  </a:lnTo>
                  <a:lnTo>
                    <a:pt x="1689" y="8190"/>
                  </a:lnTo>
                  <a:lnTo>
                    <a:pt x="2111" y="8402"/>
                  </a:lnTo>
                  <a:lnTo>
                    <a:pt x="2575" y="8613"/>
                  </a:lnTo>
                  <a:lnTo>
                    <a:pt x="3040" y="8781"/>
                  </a:lnTo>
                  <a:lnTo>
                    <a:pt x="3504" y="8908"/>
                  </a:lnTo>
                  <a:lnTo>
                    <a:pt x="4011" y="9035"/>
                  </a:lnTo>
                  <a:lnTo>
                    <a:pt x="5108" y="9246"/>
                  </a:lnTo>
                  <a:lnTo>
                    <a:pt x="6248" y="9372"/>
                  </a:lnTo>
                  <a:lnTo>
                    <a:pt x="7472" y="9415"/>
                  </a:lnTo>
                  <a:lnTo>
                    <a:pt x="8696" y="9457"/>
                  </a:lnTo>
                  <a:lnTo>
                    <a:pt x="9921" y="9499"/>
                  </a:lnTo>
                  <a:lnTo>
                    <a:pt x="12369" y="9499"/>
                  </a:lnTo>
                  <a:lnTo>
                    <a:pt x="13551" y="9541"/>
                  </a:lnTo>
                  <a:lnTo>
                    <a:pt x="14691" y="9584"/>
                  </a:lnTo>
                  <a:lnTo>
                    <a:pt x="15746" y="9710"/>
                  </a:lnTo>
                  <a:lnTo>
                    <a:pt x="16717" y="9879"/>
                  </a:lnTo>
                  <a:lnTo>
                    <a:pt x="16802" y="9879"/>
                  </a:lnTo>
                  <a:lnTo>
                    <a:pt x="16844" y="9963"/>
                  </a:lnTo>
                  <a:lnTo>
                    <a:pt x="16928" y="10217"/>
                  </a:lnTo>
                  <a:lnTo>
                    <a:pt x="17013" y="10554"/>
                  </a:lnTo>
                  <a:lnTo>
                    <a:pt x="17097" y="11061"/>
                  </a:lnTo>
                  <a:lnTo>
                    <a:pt x="17224" y="12370"/>
                  </a:lnTo>
                  <a:lnTo>
                    <a:pt x="17266" y="14058"/>
                  </a:lnTo>
                  <a:lnTo>
                    <a:pt x="17308" y="16042"/>
                  </a:lnTo>
                  <a:lnTo>
                    <a:pt x="17350" y="18280"/>
                  </a:lnTo>
                  <a:lnTo>
                    <a:pt x="17266" y="23050"/>
                  </a:lnTo>
                  <a:lnTo>
                    <a:pt x="17182" y="27820"/>
                  </a:lnTo>
                  <a:lnTo>
                    <a:pt x="17055" y="31999"/>
                  </a:lnTo>
                  <a:lnTo>
                    <a:pt x="16928" y="36052"/>
                  </a:lnTo>
                  <a:lnTo>
                    <a:pt x="22247" y="36432"/>
                  </a:lnTo>
                  <a:lnTo>
                    <a:pt x="22627" y="32970"/>
                  </a:lnTo>
                  <a:lnTo>
                    <a:pt x="23049" y="29213"/>
                  </a:lnTo>
                  <a:lnTo>
                    <a:pt x="23556" y="24654"/>
                  </a:lnTo>
                  <a:lnTo>
                    <a:pt x="24063" y="19631"/>
                  </a:lnTo>
                  <a:lnTo>
                    <a:pt x="24485" y="14607"/>
                  </a:lnTo>
                  <a:lnTo>
                    <a:pt x="24654" y="12201"/>
                  </a:lnTo>
                  <a:lnTo>
                    <a:pt x="24822" y="9921"/>
                  </a:lnTo>
                  <a:lnTo>
                    <a:pt x="24907" y="7811"/>
                  </a:lnTo>
                  <a:lnTo>
                    <a:pt x="24949" y="5995"/>
                  </a:lnTo>
                  <a:lnTo>
                    <a:pt x="24907" y="5320"/>
                  </a:lnTo>
                  <a:lnTo>
                    <a:pt x="24822" y="4687"/>
                  </a:lnTo>
                  <a:lnTo>
                    <a:pt x="24654" y="4053"/>
                  </a:lnTo>
                  <a:lnTo>
                    <a:pt x="24569" y="3758"/>
                  </a:lnTo>
                  <a:lnTo>
                    <a:pt x="24400" y="3505"/>
                  </a:lnTo>
                  <a:lnTo>
                    <a:pt x="24231" y="3209"/>
                  </a:lnTo>
                  <a:lnTo>
                    <a:pt x="24020" y="2956"/>
                  </a:lnTo>
                  <a:lnTo>
                    <a:pt x="23809" y="2703"/>
                  </a:lnTo>
                  <a:lnTo>
                    <a:pt x="23514" y="2492"/>
                  </a:lnTo>
                  <a:lnTo>
                    <a:pt x="23218" y="2238"/>
                  </a:lnTo>
                  <a:lnTo>
                    <a:pt x="22881" y="2027"/>
                  </a:lnTo>
                  <a:lnTo>
                    <a:pt x="22501" y="1816"/>
                  </a:lnTo>
                  <a:lnTo>
                    <a:pt x="22078" y="1605"/>
                  </a:lnTo>
                  <a:lnTo>
                    <a:pt x="21614" y="1436"/>
                  </a:lnTo>
                  <a:lnTo>
                    <a:pt x="21108" y="1225"/>
                  </a:lnTo>
                  <a:lnTo>
                    <a:pt x="19968" y="930"/>
                  </a:lnTo>
                  <a:lnTo>
                    <a:pt x="18575" y="634"/>
                  </a:lnTo>
                  <a:lnTo>
                    <a:pt x="17013" y="423"/>
                  </a:lnTo>
                  <a:lnTo>
                    <a:pt x="15197" y="212"/>
                  </a:lnTo>
                  <a:lnTo>
                    <a:pt x="13129" y="85"/>
                  </a:lnTo>
                  <a:lnTo>
                    <a:pt x="107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3894950" y="3482250"/>
              <a:ext cx="623750" cy="910800"/>
            </a:xfrm>
            <a:custGeom>
              <a:avLst/>
              <a:gdLst/>
              <a:ahLst/>
              <a:cxnLst/>
              <a:rect l="l" t="t" r="r" b="b"/>
              <a:pathLst>
                <a:path w="24950" h="36432" fill="none" extrusionOk="0">
                  <a:moveTo>
                    <a:pt x="8148" y="1"/>
                  </a:moveTo>
                  <a:lnTo>
                    <a:pt x="8148" y="1"/>
                  </a:lnTo>
                  <a:lnTo>
                    <a:pt x="7768" y="170"/>
                  </a:lnTo>
                  <a:lnTo>
                    <a:pt x="6712" y="676"/>
                  </a:lnTo>
                  <a:lnTo>
                    <a:pt x="5277" y="1436"/>
                  </a:lnTo>
                  <a:lnTo>
                    <a:pt x="4475" y="1858"/>
                  </a:lnTo>
                  <a:lnTo>
                    <a:pt x="3673" y="2365"/>
                  </a:lnTo>
                  <a:lnTo>
                    <a:pt x="2871" y="2871"/>
                  </a:lnTo>
                  <a:lnTo>
                    <a:pt x="2111" y="3420"/>
                  </a:lnTo>
                  <a:lnTo>
                    <a:pt x="1393" y="3969"/>
                  </a:lnTo>
                  <a:lnTo>
                    <a:pt x="845" y="4518"/>
                  </a:lnTo>
                  <a:lnTo>
                    <a:pt x="591" y="4771"/>
                  </a:lnTo>
                  <a:lnTo>
                    <a:pt x="380" y="5067"/>
                  </a:lnTo>
                  <a:lnTo>
                    <a:pt x="211" y="5320"/>
                  </a:lnTo>
                  <a:lnTo>
                    <a:pt x="85" y="5573"/>
                  </a:lnTo>
                  <a:lnTo>
                    <a:pt x="42" y="5826"/>
                  </a:lnTo>
                  <a:lnTo>
                    <a:pt x="0" y="6080"/>
                  </a:lnTo>
                  <a:lnTo>
                    <a:pt x="42" y="6333"/>
                  </a:lnTo>
                  <a:lnTo>
                    <a:pt x="127" y="6544"/>
                  </a:lnTo>
                  <a:lnTo>
                    <a:pt x="127" y="6544"/>
                  </a:lnTo>
                  <a:lnTo>
                    <a:pt x="380" y="6966"/>
                  </a:lnTo>
                  <a:lnTo>
                    <a:pt x="633" y="7304"/>
                  </a:lnTo>
                  <a:lnTo>
                    <a:pt x="971" y="7642"/>
                  </a:lnTo>
                  <a:lnTo>
                    <a:pt x="1309" y="7895"/>
                  </a:lnTo>
                  <a:lnTo>
                    <a:pt x="1689" y="8190"/>
                  </a:lnTo>
                  <a:lnTo>
                    <a:pt x="2111" y="8402"/>
                  </a:lnTo>
                  <a:lnTo>
                    <a:pt x="2575" y="8613"/>
                  </a:lnTo>
                  <a:lnTo>
                    <a:pt x="3040" y="8781"/>
                  </a:lnTo>
                  <a:lnTo>
                    <a:pt x="3504" y="8908"/>
                  </a:lnTo>
                  <a:lnTo>
                    <a:pt x="4011" y="9035"/>
                  </a:lnTo>
                  <a:lnTo>
                    <a:pt x="5108" y="9246"/>
                  </a:lnTo>
                  <a:lnTo>
                    <a:pt x="6248" y="9372"/>
                  </a:lnTo>
                  <a:lnTo>
                    <a:pt x="7472" y="9415"/>
                  </a:lnTo>
                  <a:lnTo>
                    <a:pt x="8696" y="9457"/>
                  </a:lnTo>
                  <a:lnTo>
                    <a:pt x="9921" y="9499"/>
                  </a:lnTo>
                  <a:lnTo>
                    <a:pt x="12369" y="9499"/>
                  </a:lnTo>
                  <a:lnTo>
                    <a:pt x="13551" y="9541"/>
                  </a:lnTo>
                  <a:lnTo>
                    <a:pt x="14691" y="9584"/>
                  </a:lnTo>
                  <a:lnTo>
                    <a:pt x="15746" y="9710"/>
                  </a:lnTo>
                  <a:lnTo>
                    <a:pt x="16717" y="9879"/>
                  </a:lnTo>
                  <a:lnTo>
                    <a:pt x="16717" y="9879"/>
                  </a:lnTo>
                  <a:lnTo>
                    <a:pt x="16802" y="9879"/>
                  </a:lnTo>
                  <a:lnTo>
                    <a:pt x="16844" y="9963"/>
                  </a:lnTo>
                  <a:lnTo>
                    <a:pt x="16928" y="10217"/>
                  </a:lnTo>
                  <a:lnTo>
                    <a:pt x="17013" y="10554"/>
                  </a:lnTo>
                  <a:lnTo>
                    <a:pt x="17097" y="11061"/>
                  </a:lnTo>
                  <a:lnTo>
                    <a:pt x="17224" y="12370"/>
                  </a:lnTo>
                  <a:lnTo>
                    <a:pt x="17266" y="14058"/>
                  </a:lnTo>
                  <a:lnTo>
                    <a:pt x="17308" y="16042"/>
                  </a:lnTo>
                  <a:lnTo>
                    <a:pt x="17350" y="18280"/>
                  </a:lnTo>
                  <a:lnTo>
                    <a:pt x="17266" y="23050"/>
                  </a:lnTo>
                  <a:lnTo>
                    <a:pt x="17182" y="27820"/>
                  </a:lnTo>
                  <a:lnTo>
                    <a:pt x="17055" y="31999"/>
                  </a:lnTo>
                  <a:lnTo>
                    <a:pt x="16928" y="36052"/>
                  </a:lnTo>
                  <a:lnTo>
                    <a:pt x="22247" y="36432"/>
                  </a:lnTo>
                  <a:lnTo>
                    <a:pt x="22247" y="36432"/>
                  </a:lnTo>
                  <a:lnTo>
                    <a:pt x="22627" y="32970"/>
                  </a:lnTo>
                  <a:lnTo>
                    <a:pt x="23049" y="29213"/>
                  </a:lnTo>
                  <a:lnTo>
                    <a:pt x="23556" y="24654"/>
                  </a:lnTo>
                  <a:lnTo>
                    <a:pt x="24063" y="19631"/>
                  </a:lnTo>
                  <a:lnTo>
                    <a:pt x="24485" y="14607"/>
                  </a:lnTo>
                  <a:lnTo>
                    <a:pt x="24654" y="12201"/>
                  </a:lnTo>
                  <a:lnTo>
                    <a:pt x="24822" y="9921"/>
                  </a:lnTo>
                  <a:lnTo>
                    <a:pt x="24907" y="7811"/>
                  </a:lnTo>
                  <a:lnTo>
                    <a:pt x="24949" y="5995"/>
                  </a:lnTo>
                  <a:lnTo>
                    <a:pt x="24949" y="5995"/>
                  </a:lnTo>
                  <a:lnTo>
                    <a:pt x="24907" y="5320"/>
                  </a:lnTo>
                  <a:lnTo>
                    <a:pt x="24822" y="4687"/>
                  </a:lnTo>
                  <a:lnTo>
                    <a:pt x="24654" y="4053"/>
                  </a:lnTo>
                  <a:lnTo>
                    <a:pt x="24569" y="3758"/>
                  </a:lnTo>
                  <a:lnTo>
                    <a:pt x="24400" y="3505"/>
                  </a:lnTo>
                  <a:lnTo>
                    <a:pt x="24231" y="3209"/>
                  </a:lnTo>
                  <a:lnTo>
                    <a:pt x="24020" y="2956"/>
                  </a:lnTo>
                  <a:lnTo>
                    <a:pt x="23809" y="2703"/>
                  </a:lnTo>
                  <a:lnTo>
                    <a:pt x="23514" y="2492"/>
                  </a:lnTo>
                  <a:lnTo>
                    <a:pt x="23218" y="2238"/>
                  </a:lnTo>
                  <a:lnTo>
                    <a:pt x="22881" y="2027"/>
                  </a:lnTo>
                  <a:lnTo>
                    <a:pt x="22501" y="1816"/>
                  </a:lnTo>
                  <a:lnTo>
                    <a:pt x="22078" y="1605"/>
                  </a:lnTo>
                  <a:lnTo>
                    <a:pt x="21614" y="1436"/>
                  </a:lnTo>
                  <a:lnTo>
                    <a:pt x="21108" y="1225"/>
                  </a:lnTo>
                  <a:lnTo>
                    <a:pt x="19968" y="930"/>
                  </a:lnTo>
                  <a:lnTo>
                    <a:pt x="18575" y="634"/>
                  </a:lnTo>
                  <a:lnTo>
                    <a:pt x="17013" y="423"/>
                  </a:lnTo>
                  <a:lnTo>
                    <a:pt x="15197" y="212"/>
                  </a:lnTo>
                  <a:lnTo>
                    <a:pt x="13129" y="85"/>
                  </a:lnTo>
                  <a:lnTo>
                    <a:pt x="10765" y="1"/>
                  </a:lnTo>
                  <a:lnTo>
                    <a:pt x="81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fill="none" extrusionOk="0">
                  <a:moveTo>
                    <a:pt x="85" y="2618"/>
                  </a:moveTo>
                  <a:lnTo>
                    <a:pt x="6459" y="3040"/>
                  </a:lnTo>
                  <a:lnTo>
                    <a:pt x="7008" y="296"/>
                  </a:lnTo>
                  <a:lnTo>
                    <a:pt x="1" y="1"/>
                  </a:lnTo>
                  <a:lnTo>
                    <a:pt x="85" y="2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6333" y="296"/>
                  </a:lnTo>
                  <a:lnTo>
                    <a:pt x="80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fill="none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6333" y="296"/>
                  </a:lnTo>
                  <a:lnTo>
                    <a:pt x="80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1"/>
            <p:cNvSpPr/>
            <p:nvPr/>
          </p:nvSpPr>
          <p:spPr>
            <a:xfrm>
              <a:off x="4405750" y="4458475"/>
              <a:ext cx="40125" cy="34850"/>
            </a:xfrm>
            <a:custGeom>
              <a:avLst/>
              <a:gdLst/>
              <a:ahLst/>
              <a:cxnLst/>
              <a:rect l="l" t="t" r="r" b="b"/>
              <a:pathLst>
                <a:path w="1605" h="1394" extrusionOk="0">
                  <a:moveTo>
                    <a:pt x="760" y="127"/>
                  </a:moveTo>
                  <a:lnTo>
                    <a:pt x="802" y="169"/>
                  </a:lnTo>
                  <a:lnTo>
                    <a:pt x="844" y="211"/>
                  </a:lnTo>
                  <a:lnTo>
                    <a:pt x="760" y="465"/>
                  </a:lnTo>
                  <a:lnTo>
                    <a:pt x="676" y="676"/>
                  </a:lnTo>
                  <a:lnTo>
                    <a:pt x="507" y="844"/>
                  </a:lnTo>
                  <a:lnTo>
                    <a:pt x="338" y="1013"/>
                  </a:lnTo>
                  <a:lnTo>
                    <a:pt x="338" y="1056"/>
                  </a:lnTo>
                  <a:lnTo>
                    <a:pt x="296" y="1056"/>
                  </a:lnTo>
                  <a:lnTo>
                    <a:pt x="296" y="844"/>
                  </a:lnTo>
                  <a:lnTo>
                    <a:pt x="338" y="591"/>
                  </a:lnTo>
                  <a:lnTo>
                    <a:pt x="422" y="380"/>
                  </a:lnTo>
                  <a:lnTo>
                    <a:pt x="549" y="169"/>
                  </a:lnTo>
                  <a:lnTo>
                    <a:pt x="591" y="127"/>
                  </a:lnTo>
                  <a:close/>
                  <a:moveTo>
                    <a:pt x="1435" y="844"/>
                  </a:moveTo>
                  <a:lnTo>
                    <a:pt x="1478" y="887"/>
                  </a:lnTo>
                  <a:lnTo>
                    <a:pt x="1478" y="971"/>
                  </a:lnTo>
                  <a:lnTo>
                    <a:pt x="1478" y="1098"/>
                  </a:lnTo>
                  <a:lnTo>
                    <a:pt x="1435" y="1182"/>
                  </a:lnTo>
                  <a:lnTo>
                    <a:pt x="1267" y="1267"/>
                  </a:lnTo>
                  <a:lnTo>
                    <a:pt x="760" y="1267"/>
                  </a:lnTo>
                  <a:lnTo>
                    <a:pt x="380" y="1182"/>
                  </a:lnTo>
                  <a:lnTo>
                    <a:pt x="676" y="1056"/>
                  </a:lnTo>
                  <a:lnTo>
                    <a:pt x="971" y="929"/>
                  </a:lnTo>
                  <a:lnTo>
                    <a:pt x="1224" y="844"/>
                  </a:lnTo>
                  <a:close/>
                  <a:moveTo>
                    <a:pt x="549" y="0"/>
                  </a:moveTo>
                  <a:lnTo>
                    <a:pt x="380" y="42"/>
                  </a:lnTo>
                  <a:lnTo>
                    <a:pt x="253" y="169"/>
                  </a:lnTo>
                  <a:lnTo>
                    <a:pt x="211" y="338"/>
                  </a:lnTo>
                  <a:lnTo>
                    <a:pt x="85" y="718"/>
                  </a:lnTo>
                  <a:lnTo>
                    <a:pt x="42" y="1013"/>
                  </a:lnTo>
                  <a:lnTo>
                    <a:pt x="0" y="1182"/>
                  </a:lnTo>
                  <a:lnTo>
                    <a:pt x="42" y="1224"/>
                  </a:lnTo>
                  <a:lnTo>
                    <a:pt x="169" y="1224"/>
                  </a:lnTo>
                  <a:lnTo>
                    <a:pt x="169" y="1267"/>
                  </a:lnTo>
                  <a:lnTo>
                    <a:pt x="211" y="1267"/>
                  </a:lnTo>
                  <a:lnTo>
                    <a:pt x="549" y="1351"/>
                  </a:lnTo>
                  <a:lnTo>
                    <a:pt x="971" y="1393"/>
                  </a:lnTo>
                  <a:lnTo>
                    <a:pt x="1224" y="1393"/>
                  </a:lnTo>
                  <a:lnTo>
                    <a:pt x="1393" y="1351"/>
                  </a:lnTo>
                  <a:lnTo>
                    <a:pt x="1520" y="1309"/>
                  </a:lnTo>
                  <a:lnTo>
                    <a:pt x="1562" y="1224"/>
                  </a:lnTo>
                  <a:lnTo>
                    <a:pt x="1604" y="1140"/>
                  </a:lnTo>
                  <a:lnTo>
                    <a:pt x="1604" y="1013"/>
                  </a:lnTo>
                  <a:lnTo>
                    <a:pt x="1604" y="929"/>
                  </a:lnTo>
                  <a:lnTo>
                    <a:pt x="1562" y="802"/>
                  </a:lnTo>
                  <a:lnTo>
                    <a:pt x="1478" y="718"/>
                  </a:lnTo>
                  <a:lnTo>
                    <a:pt x="1055" y="718"/>
                  </a:lnTo>
                  <a:lnTo>
                    <a:pt x="844" y="760"/>
                  </a:lnTo>
                  <a:lnTo>
                    <a:pt x="676" y="844"/>
                  </a:lnTo>
                  <a:lnTo>
                    <a:pt x="676" y="844"/>
                  </a:lnTo>
                  <a:lnTo>
                    <a:pt x="760" y="718"/>
                  </a:lnTo>
                  <a:lnTo>
                    <a:pt x="844" y="549"/>
                  </a:lnTo>
                  <a:lnTo>
                    <a:pt x="929" y="380"/>
                  </a:lnTo>
                  <a:lnTo>
                    <a:pt x="929" y="211"/>
                  </a:lnTo>
                  <a:lnTo>
                    <a:pt x="929" y="127"/>
                  </a:lnTo>
                  <a:lnTo>
                    <a:pt x="844" y="42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4309700" y="4474300"/>
              <a:ext cx="209000" cy="88675"/>
            </a:xfrm>
            <a:custGeom>
              <a:avLst/>
              <a:gdLst/>
              <a:ahLst/>
              <a:cxnLst/>
              <a:rect l="l" t="t" r="r" b="b"/>
              <a:pathLst>
                <a:path w="8360" h="3547" extrusionOk="0">
                  <a:moveTo>
                    <a:pt x="465" y="0"/>
                  </a:moveTo>
                  <a:lnTo>
                    <a:pt x="381" y="43"/>
                  </a:lnTo>
                  <a:lnTo>
                    <a:pt x="338" y="127"/>
                  </a:lnTo>
                  <a:lnTo>
                    <a:pt x="338" y="211"/>
                  </a:lnTo>
                  <a:lnTo>
                    <a:pt x="1" y="2787"/>
                  </a:lnTo>
                  <a:lnTo>
                    <a:pt x="43" y="2955"/>
                  </a:lnTo>
                  <a:lnTo>
                    <a:pt x="127" y="3124"/>
                  </a:lnTo>
                  <a:lnTo>
                    <a:pt x="296" y="3251"/>
                  </a:lnTo>
                  <a:lnTo>
                    <a:pt x="465" y="3293"/>
                  </a:lnTo>
                  <a:lnTo>
                    <a:pt x="1942" y="3335"/>
                  </a:lnTo>
                  <a:lnTo>
                    <a:pt x="3589" y="3420"/>
                  </a:lnTo>
                  <a:lnTo>
                    <a:pt x="4560" y="3504"/>
                  </a:lnTo>
                  <a:lnTo>
                    <a:pt x="5531" y="3546"/>
                  </a:lnTo>
                  <a:lnTo>
                    <a:pt x="7430" y="3546"/>
                  </a:lnTo>
                  <a:lnTo>
                    <a:pt x="7641" y="3504"/>
                  </a:lnTo>
                  <a:lnTo>
                    <a:pt x="7810" y="3462"/>
                  </a:lnTo>
                  <a:lnTo>
                    <a:pt x="7979" y="3378"/>
                  </a:lnTo>
                  <a:lnTo>
                    <a:pt x="8106" y="3293"/>
                  </a:lnTo>
                  <a:lnTo>
                    <a:pt x="8190" y="3166"/>
                  </a:lnTo>
                  <a:lnTo>
                    <a:pt x="8275" y="3082"/>
                  </a:lnTo>
                  <a:lnTo>
                    <a:pt x="8359" y="2829"/>
                  </a:lnTo>
                  <a:lnTo>
                    <a:pt x="8359" y="2575"/>
                  </a:lnTo>
                  <a:lnTo>
                    <a:pt x="8275" y="2364"/>
                  </a:lnTo>
                  <a:lnTo>
                    <a:pt x="8148" y="2238"/>
                  </a:lnTo>
                  <a:lnTo>
                    <a:pt x="8064" y="2196"/>
                  </a:lnTo>
                  <a:lnTo>
                    <a:pt x="7979" y="2153"/>
                  </a:lnTo>
                  <a:lnTo>
                    <a:pt x="7473" y="2069"/>
                  </a:lnTo>
                  <a:lnTo>
                    <a:pt x="6966" y="1900"/>
                  </a:lnTo>
                  <a:lnTo>
                    <a:pt x="6502" y="1731"/>
                  </a:lnTo>
                  <a:lnTo>
                    <a:pt x="6037" y="1520"/>
                  </a:lnTo>
                  <a:lnTo>
                    <a:pt x="5573" y="1267"/>
                  </a:lnTo>
                  <a:lnTo>
                    <a:pt x="5109" y="1014"/>
                  </a:lnTo>
                  <a:lnTo>
                    <a:pt x="4686" y="718"/>
                  </a:lnTo>
                  <a:lnTo>
                    <a:pt x="4306" y="423"/>
                  </a:lnTo>
                  <a:lnTo>
                    <a:pt x="4053" y="254"/>
                  </a:lnTo>
                  <a:lnTo>
                    <a:pt x="3800" y="211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3954050" y="2780450"/>
              <a:ext cx="536150" cy="607900"/>
            </a:xfrm>
            <a:custGeom>
              <a:avLst/>
              <a:gdLst/>
              <a:ahLst/>
              <a:cxnLst/>
              <a:rect l="l" t="t" r="r" b="b"/>
              <a:pathLst>
                <a:path w="21446" h="24316" extrusionOk="0">
                  <a:moveTo>
                    <a:pt x="10723" y="0"/>
                  </a:moveTo>
                  <a:lnTo>
                    <a:pt x="10174" y="43"/>
                  </a:lnTo>
                  <a:lnTo>
                    <a:pt x="9667" y="127"/>
                  </a:lnTo>
                  <a:lnTo>
                    <a:pt x="8781" y="296"/>
                  </a:lnTo>
                  <a:lnTo>
                    <a:pt x="8105" y="465"/>
                  </a:lnTo>
                  <a:lnTo>
                    <a:pt x="7683" y="634"/>
                  </a:lnTo>
                  <a:lnTo>
                    <a:pt x="7557" y="676"/>
                  </a:lnTo>
                  <a:lnTo>
                    <a:pt x="6966" y="1647"/>
                  </a:lnTo>
                  <a:lnTo>
                    <a:pt x="6375" y="2660"/>
                  </a:lnTo>
                  <a:lnTo>
                    <a:pt x="5868" y="3673"/>
                  </a:lnTo>
                  <a:lnTo>
                    <a:pt x="5362" y="4728"/>
                  </a:lnTo>
                  <a:lnTo>
                    <a:pt x="4813" y="5868"/>
                  </a:lnTo>
                  <a:lnTo>
                    <a:pt x="4306" y="7050"/>
                  </a:lnTo>
                  <a:lnTo>
                    <a:pt x="3673" y="8697"/>
                  </a:lnTo>
                  <a:lnTo>
                    <a:pt x="3040" y="10301"/>
                  </a:lnTo>
                  <a:lnTo>
                    <a:pt x="2491" y="11947"/>
                  </a:lnTo>
                  <a:lnTo>
                    <a:pt x="1900" y="13551"/>
                  </a:lnTo>
                  <a:lnTo>
                    <a:pt x="1393" y="15198"/>
                  </a:lnTo>
                  <a:lnTo>
                    <a:pt x="887" y="16886"/>
                  </a:lnTo>
                  <a:lnTo>
                    <a:pt x="422" y="18532"/>
                  </a:lnTo>
                  <a:lnTo>
                    <a:pt x="0" y="20221"/>
                  </a:lnTo>
                  <a:lnTo>
                    <a:pt x="1225" y="20939"/>
                  </a:lnTo>
                  <a:lnTo>
                    <a:pt x="2407" y="21614"/>
                  </a:lnTo>
                  <a:lnTo>
                    <a:pt x="3546" y="22163"/>
                  </a:lnTo>
                  <a:lnTo>
                    <a:pt x="4686" y="22669"/>
                  </a:lnTo>
                  <a:lnTo>
                    <a:pt x="5741" y="23092"/>
                  </a:lnTo>
                  <a:lnTo>
                    <a:pt x="6797" y="23429"/>
                  </a:lnTo>
                  <a:lnTo>
                    <a:pt x="7810" y="23725"/>
                  </a:lnTo>
                  <a:lnTo>
                    <a:pt x="8781" y="23936"/>
                  </a:lnTo>
                  <a:lnTo>
                    <a:pt x="9710" y="24105"/>
                  </a:lnTo>
                  <a:lnTo>
                    <a:pt x="10596" y="24231"/>
                  </a:lnTo>
                  <a:lnTo>
                    <a:pt x="11440" y="24316"/>
                  </a:lnTo>
                  <a:lnTo>
                    <a:pt x="13045" y="24316"/>
                  </a:lnTo>
                  <a:lnTo>
                    <a:pt x="13762" y="24274"/>
                  </a:lnTo>
                  <a:lnTo>
                    <a:pt x="14480" y="24189"/>
                  </a:lnTo>
                  <a:lnTo>
                    <a:pt x="15155" y="24063"/>
                  </a:lnTo>
                  <a:lnTo>
                    <a:pt x="15789" y="23936"/>
                  </a:lnTo>
                  <a:lnTo>
                    <a:pt x="16337" y="23767"/>
                  </a:lnTo>
                  <a:lnTo>
                    <a:pt x="16886" y="23598"/>
                  </a:lnTo>
                  <a:lnTo>
                    <a:pt x="17393" y="23429"/>
                  </a:lnTo>
                  <a:lnTo>
                    <a:pt x="18321" y="23049"/>
                  </a:lnTo>
                  <a:lnTo>
                    <a:pt x="19039" y="22669"/>
                  </a:lnTo>
                  <a:lnTo>
                    <a:pt x="19630" y="22290"/>
                  </a:lnTo>
                  <a:lnTo>
                    <a:pt x="20010" y="21994"/>
                  </a:lnTo>
                  <a:lnTo>
                    <a:pt x="20348" y="21741"/>
                  </a:lnTo>
                  <a:lnTo>
                    <a:pt x="20348" y="20728"/>
                  </a:lnTo>
                  <a:lnTo>
                    <a:pt x="20348" y="19714"/>
                  </a:lnTo>
                  <a:lnTo>
                    <a:pt x="20348" y="17182"/>
                  </a:lnTo>
                  <a:lnTo>
                    <a:pt x="20432" y="14775"/>
                  </a:lnTo>
                  <a:lnTo>
                    <a:pt x="20559" y="12074"/>
                  </a:lnTo>
                  <a:lnTo>
                    <a:pt x="20812" y="9372"/>
                  </a:lnTo>
                  <a:lnTo>
                    <a:pt x="21108" y="6670"/>
                  </a:lnTo>
                  <a:lnTo>
                    <a:pt x="21445" y="3969"/>
                  </a:lnTo>
                  <a:lnTo>
                    <a:pt x="20685" y="3462"/>
                  </a:lnTo>
                  <a:lnTo>
                    <a:pt x="19926" y="2998"/>
                  </a:lnTo>
                  <a:lnTo>
                    <a:pt x="19123" y="2533"/>
                  </a:lnTo>
                  <a:lnTo>
                    <a:pt x="18279" y="2111"/>
                  </a:lnTo>
                  <a:lnTo>
                    <a:pt x="17477" y="1689"/>
                  </a:lnTo>
                  <a:lnTo>
                    <a:pt x="16633" y="1351"/>
                  </a:lnTo>
                  <a:lnTo>
                    <a:pt x="15746" y="1014"/>
                  </a:lnTo>
                  <a:lnTo>
                    <a:pt x="14902" y="676"/>
                  </a:lnTo>
                  <a:lnTo>
                    <a:pt x="14100" y="423"/>
                  </a:lnTo>
                  <a:lnTo>
                    <a:pt x="13382" y="254"/>
                  </a:lnTo>
                  <a:lnTo>
                    <a:pt x="12665" y="127"/>
                  </a:lnTo>
                  <a:lnTo>
                    <a:pt x="11989" y="43"/>
                  </a:lnTo>
                  <a:lnTo>
                    <a:pt x="1131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3954050" y="2780450"/>
              <a:ext cx="536150" cy="607900"/>
            </a:xfrm>
            <a:custGeom>
              <a:avLst/>
              <a:gdLst/>
              <a:ahLst/>
              <a:cxnLst/>
              <a:rect l="l" t="t" r="r" b="b"/>
              <a:pathLst>
                <a:path w="21446" h="24316" fill="none" extrusionOk="0">
                  <a:moveTo>
                    <a:pt x="20432" y="14775"/>
                  </a:moveTo>
                  <a:lnTo>
                    <a:pt x="20432" y="14775"/>
                  </a:lnTo>
                  <a:lnTo>
                    <a:pt x="20348" y="17182"/>
                  </a:lnTo>
                  <a:lnTo>
                    <a:pt x="20348" y="19714"/>
                  </a:lnTo>
                  <a:lnTo>
                    <a:pt x="20348" y="19714"/>
                  </a:lnTo>
                  <a:lnTo>
                    <a:pt x="20348" y="20728"/>
                  </a:lnTo>
                  <a:lnTo>
                    <a:pt x="20348" y="21741"/>
                  </a:lnTo>
                  <a:lnTo>
                    <a:pt x="20348" y="21741"/>
                  </a:lnTo>
                  <a:lnTo>
                    <a:pt x="20010" y="21994"/>
                  </a:lnTo>
                  <a:lnTo>
                    <a:pt x="19630" y="22290"/>
                  </a:lnTo>
                  <a:lnTo>
                    <a:pt x="19039" y="22669"/>
                  </a:lnTo>
                  <a:lnTo>
                    <a:pt x="18321" y="23049"/>
                  </a:lnTo>
                  <a:lnTo>
                    <a:pt x="17393" y="23429"/>
                  </a:lnTo>
                  <a:lnTo>
                    <a:pt x="16886" y="23598"/>
                  </a:lnTo>
                  <a:lnTo>
                    <a:pt x="16337" y="23767"/>
                  </a:lnTo>
                  <a:lnTo>
                    <a:pt x="15789" y="23936"/>
                  </a:lnTo>
                  <a:lnTo>
                    <a:pt x="15155" y="24063"/>
                  </a:lnTo>
                  <a:lnTo>
                    <a:pt x="14480" y="24189"/>
                  </a:lnTo>
                  <a:lnTo>
                    <a:pt x="13762" y="24274"/>
                  </a:lnTo>
                  <a:lnTo>
                    <a:pt x="13045" y="24316"/>
                  </a:lnTo>
                  <a:lnTo>
                    <a:pt x="12242" y="24316"/>
                  </a:lnTo>
                  <a:lnTo>
                    <a:pt x="11440" y="24316"/>
                  </a:lnTo>
                  <a:lnTo>
                    <a:pt x="10596" y="24231"/>
                  </a:lnTo>
                  <a:lnTo>
                    <a:pt x="9710" y="24105"/>
                  </a:lnTo>
                  <a:lnTo>
                    <a:pt x="8781" y="23936"/>
                  </a:lnTo>
                  <a:lnTo>
                    <a:pt x="7810" y="23725"/>
                  </a:lnTo>
                  <a:lnTo>
                    <a:pt x="6797" y="23429"/>
                  </a:lnTo>
                  <a:lnTo>
                    <a:pt x="5741" y="23092"/>
                  </a:lnTo>
                  <a:lnTo>
                    <a:pt x="4686" y="22669"/>
                  </a:lnTo>
                  <a:lnTo>
                    <a:pt x="3546" y="22163"/>
                  </a:lnTo>
                  <a:lnTo>
                    <a:pt x="2407" y="21614"/>
                  </a:lnTo>
                  <a:lnTo>
                    <a:pt x="1225" y="20939"/>
                  </a:lnTo>
                  <a:lnTo>
                    <a:pt x="0" y="20221"/>
                  </a:lnTo>
                  <a:lnTo>
                    <a:pt x="0" y="20221"/>
                  </a:lnTo>
                  <a:lnTo>
                    <a:pt x="422" y="18532"/>
                  </a:lnTo>
                  <a:lnTo>
                    <a:pt x="887" y="16886"/>
                  </a:lnTo>
                  <a:lnTo>
                    <a:pt x="1393" y="15198"/>
                  </a:lnTo>
                  <a:lnTo>
                    <a:pt x="1900" y="13551"/>
                  </a:lnTo>
                  <a:lnTo>
                    <a:pt x="2491" y="11947"/>
                  </a:lnTo>
                  <a:lnTo>
                    <a:pt x="3040" y="10301"/>
                  </a:lnTo>
                  <a:lnTo>
                    <a:pt x="3673" y="8697"/>
                  </a:lnTo>
                  <a:lnTo>
                    <a:pt x="4306" y="7050"/>
                  </a:lnTo>
                  <a:lnTo>
                    <a:pt x="4306" y="7050"/>
                  </a:lnTo>
                  <a:lnTo>
                    <a:pt x="4813" y="5868"/>
                  </a:lnTo>
                  <a:lnTo>
                    <a:pt x="5362" y="4728"/>
                  </a:lnTo>
                  <a:lnTo>
                    <a:pt x="5362" y="4728"/>
                  </a:lnTo>
                  <a:lnTo>
                    <a:pt x="5868" y="3673"/>
                  </a:lnTo>
                  <a:lnTo>
                    <a:pt x="6375" y="2660"/>
                  </a:lnTo>
                  <a:lnTo>
                    <a:pt x="6966" y="1647"/>
                  </a:lnTo>
                  <a:lnTo>
                    <a:pt x="7557" y="676"/>
                  </a:lnTo>
                  <a:lnTo>
                    <a:pt x="7557" y="676"/>
                  </a:lnTo>
                  <a:lnTo>
                    <a:pt x="7683" y="634"/>
                  </a:lnTo>
                  <a:lnTo>
                    <a:pt x="8105" y="465"/>
                  </a:lnTo>
                  <a:lnTo>
                    <a:pt x="8781" y="296"/>
                  </a:lnTo>
                  <a:lnTo>
                    <a:pt x="9667" y="127"/>
                  </a:lnTo>
                  <a:lnTo>
                    <a:pt x="10174" y="43"/>
                  </a:lnTo>
                  <a:lnTo>
                    <a:pt x="10723" y="0"/>
                  </a:lnTo>
                  <a:lnTo>
                    <a:pt x="11314" y="0"/>
                  </a:lnTo>
                  <a:lnTo>
                    <a:pt x="11989" y="43"/>
                  </a:lnTo>
                  <a:lnTo>
                    <a:pt x="12665" y="127"/>
                  </a:lnTo>
                  <a:lnTo>
                    <a:pt x="13382" y="254"/>
                  </a:lnTo>
                  <a:lnTo>
                    <a:pt x="14100" y="423"/>
                  </a:lnTo>
                  <a:lnTo>
                    <a:pt x="14902" y="676"/>
                  </a:lnTo>
                  <a:lnTo>
                    <a:pt x="14902" y="676"/>
                  </a:lnTo>
                  <a:lnTo>
                    <a:pt x="15746" y="1014"/>
                  </a:lnTo>
                  <a:lnTo>
                    <a:pt x="16633" y="1351"/>
                  </a:lnTo>
                  <a:lnTo>
                    <a:pt x="17477" y="1689"/>
                  </a:lnTo>
                  <a:lnTo>
                    <a:pt x="18279" y="2111"/>
                  </a:lnTo>
                  <a:lnTo>
                    <a:pt x="19123" y="2533"/>
                  </a:lnTo>
                  <a:lnTo>
                    <a:pt x="19926" y="2998"/>
                  </a:lnTo>
                  <a:lnTo>
                    <a:pt x="20685" y="3462"/>
                  </a:lnTo>
                  <a:lnTo>
                    <a:pt x="21445" y="3969"/>
                  </a:lnTo>
                  <a:lnTo>
                    <a:pt x="21445" y="3969"/>
                  </a:lnTo>
                  <a:lnTo>
                    <a:pt x="21108" y="6670"/>
                  </a:lnTo>
                  <a:lnTo>
                    <a:pt x="20812" y="9372"/>
                  </a:lnTo>
                  <a:lnTo>
                    <a:pt x="20559" y="12074"/>
                  </a:lnTo>
                  <a:lnTo>
                    <a:pt x="20432" y="14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extrusionOk="0">
                  <a:moveTo>
                    <a:pt x="1563" y="1"/>
                  </a:moveTo>
                  <a:lnTo>
                    <a:pt x="1183" y="43"/>
                  </a:lnTo>
                  <a:lnTo>
                    <a:pt x="887" y="127"/>
                  </a:lnTo>
                  <a:lnTo>
                    <a:pt x="634" y="296"/>
                  </a:lnTo>
                  <a:lnTo>
                    <a:pt x="465" y="465"/>
                  </a:lnTo>
                  <a:lnTo>
                    <a:pt x="296" y="718"/>
                  </a:lnTo>
                  <a:lnTo>
                    <a:pt x="170" y="972"/>
                  </a:lnTo>
                  <a:lnTo>
                    <a:pt x="85" y="1225"/>
                  </a:lnTo>
                  <a:lnTo>
                    <a:pt x="43" y="1478"/>
                  </a:lnTo>
                  <a:lnTo>
                    <a:pt x="1" y="1942"/>
                  </a:lnTo>
                  <a:lnTo>
                    <a:pt x="1" y="2322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51" y="2533"/>
                  </a:lnTo>
                  <a:lnTo>
                    <a:pt x="6840" y="2196"/>
                  </a:lnTo>
                  <a:lnTo>
                    <a:pt x="6586" y="1942"/>
                  </a:lnTo>
                  <a:lnTo>
                    <a:pt x="6291" y="1689"/>
                  </a:lnTo>
                  <a:lnTo>
                    <a:pt x="5995" y="1478"/>
                  </a:lnTo>
                  <a:lnTo>
                    <a:pt x="5615" y="1267"/>
                  </a:lnTo>
                  <a:lnTo>
                    <a:pt x="5278" y="1098"/>
                  </a:lnTo>
                  <a:lnTo>
                    <a:pt x="4433" y="760"/>
                  </a:lnTo>
                  <a:lnTo>
                    <a:pt x="3505" y="465"/>
                  </a:lnTo>
                  <a:lnTo>
                    <a:pt x="2491" y="12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fill="none" extrusionOk="0">
                  <a:moveTo>
                    <a:pt x="1" y="2449"/>
                  </a:moveTo>
                  <a:lnTo>
                    <a:pt x="1" y="2449"/>
                  </a:lnTo>
                  <a:lnTo>
                    <a:pt x="1" y="2322"/>
                  </a:lnTo>
                  <a:lnTo>
                    <a:pt x="1" y="1942"/>
                  </a:lnTo>
                  <a:lnTo>
                    <a:pt x="43" y="1478"/>
                  </a:lnTo>
                  <a:lnTo>
                    <a:pt x="85" y="1225"/>
                  </a:lnTo>
                  <a:lnTo>
                    <a:pt x="170" y="972"/>
                  </a:lnTo>
                  <a:lnTo>
                    <a:pt x="296" y="718"/>
                  </a:lnTo>
                  <a:lnTo>
                    <a:pt x="465" y="465"/>
                  </a:lnTo>
                  <a:lnTo>
                    <a:pt x="634" y="296"/>
                  </a:lnTo>
                  <a:lnTo>
                    <a:pt x="887" y="127"/>
                  </a:lnTo>
                  <a:lnTo>
                    <a:pt x="1183" y="43"/>
                  </a:lnTo>
                  <a:lnTo>
                    <a:pt x="1563" y="1"/>
                  </a:lnTo>
                  <a:lnTo>
                    <a:pt x="1985" y="1"/>
                  </a:lnTo>
                  <a:lnTo>
                    <a:pt x="2491" y="127"/>
                  </a:lnTo>
                  <a:lnTo>
                    <a:pt x="2491" y="127"/>
                  </a:lnTo>
                  <a:lnTo>
                    <a:pt x="3505" y="465"/>
                  </a:lnTo>
                  <a:lnTo>
                    <a:pt x="4433" y="760"/>
                  </a:lnTo>
                  <a:lnTo>
                    <a:pt x="5278" y="1098"/>
                  </a:lnTo>
                  <a:lnTo>
                    <a:pt x="5615" y="1267"/>
                  </a:lnTo>
                  <a:lnTo>
                    <a:pt x="5995" y="1478"/>
                  </a:lnTo>
                  <a:lnTo>
                    <a:pt x="6291" y="1689"/>
                  </a:lnTo>
                  <a:lnTo>
                    <a:pt x="6586" y="1942"/>
                  </a:lnTo>
                  <a:lnTo>
                    <a:pt x="6840" y="2196"/>
                  </a:lnTo>
                  <a:lnTo>
                    <a:pt x="7051" y="2533"/>
                  </a:lnTo>
                  <a:lnTo>
                    <a:pt x="7262" y="2871"/>
                  </a:lnTo>
                  <a:lnTo>
                    <a:pt x="7431" y="3251"/>
                  </a:lnTo>
                  <a:lnTo>
                    <a:pt x="7557" y="3673"/>
                  </a:lnTo>
                  <a:lnTo>
                    <a:pt x="7642" y="4138"/>
                  </a:lnTo>
                  <a:lnTo>
                    <a:pt x="6249" y="3462"/>
                  </a:lnTo>
                  <a:lnTo>
                    <a:pt x="4180" y="5151"/>
                  </a:lnTo>
                  <a:lnTo>
                    <a:pt x="1436" y="1942"/>
                  </a:lnTo>
                  <a:lnTo>
                    <a:pt x="1" y="2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extrusionOk="0">
                  <a:moveTo>
                    <a:pt x="1352" y="1"/>
                  </a:moveTo>
                  <a:lnTo>
                    <a:pt x="1098" y="43"/>
                  </a:lnTo>
                  <a:lnTo>
                    <a:pt x="929" y="127"/>
                  </a:lnTo>
                  <a:lnTo>
                    <a:pt x="761" y="212"/>
                  </a:lnTo>
                  <a:lnTo>
                    <a:pt x="592" y="338"/>
                  </a:lnTo>
                  <a:lnTo>
                    <a:pt x="465" y="465"/>
                  </a:lnTo>
                  <a:lnTo>
                    <a:pt x="254" y="803"/>
                  </a:lnTo>
                  <a:lnTo>
                    <a:pt x="127" y="1140"/>
                  </a:lnTo>
                  <a:lnTo>
                    <a:pt x="43" y="1478"/>
                  </a:lnTo>
                  <a:lnTo>
                    <a:pt x="1" y="1816"/>
                  </a:lnTo>
                  <a:lnTo>
                    <a:pt x="1" y="2111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93" y="2533"/>
                  </a:lnTo>
                  <a:lnTo>
                    <a:pt x="6882" y="2238"/>
                  </a:lnTo>
                  <a:lnTo>
                    <a:pt x="6628" y="1985"/>
                  </a:lnTo>
                  <a:lnTo>
                    <a:pt x="6333" y="1731"/>
                  </a:lnTo>
                  <a:lnTo>
                    <a:pt x="6037" y="1520"/>
                  </a:lnTo>
                  <a:lnTo>
                    <a:pt x="6037" y="1647"/>
                  </a:lnTo>
                  <a:lnTo>
                    <a:pt x="5995" y="1942"/>
                  </a:lnTo>
                  <a:lnTo>
                    <a:pt x="5995" y="2238"/>
                  </a:lnTo>
                  <a:lnTo>
                    <a:pt x="6037" y="2491"/>
                  </a:lnTo>
                  <a:lnTo>
                    <a:pt x="6080" y="2787"/>
                  </a:lnTo>
                  <a:lnTo>
                    <a:pt x="4222" y="4729"/>
                  </a:lnTo>
                  <a:lnTo>
                    <a:pt x="1774" y="1014"/>
                  </a:lnTo>
                  <a:lnTo>
                    <a:pt x="2111" y="592"/>
                  </a:lnTo>
                  <a:lnTo>
                    <a:pt x="2407" y="12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fill="none" extrusionOk="0">
                  <a:moveTo>
                    <a:pt x="1605" y="1"/>
                  </a:moveTo>
                  <a:lnTo>
                    <a:pt x="1605" y="1"/>
                  </a:lnTo>
                  <a:lnTo>
                    <a:pt x="1352" y="1"/>
                  </a:lnTo>
                  <a:lnTo>
                    <a:pt x="1098" y="43"/>
                  </a:lnTo>
                  <a:lnTo>
                    <a:pt x="929" y="127"/>
                  </a:lnTo>
                  <a:lnTo>
                    <a:pt x="761" y="212"/>
                  </a:lnTo>
                  <a:lnTo>
                    <a:pt x="592" y="338"/>
                  </a:lnTo>
                  <a:lnTo>
                    <a:pt x="465" y="465"/>
                  </a:lnTo>
                  <a:lnTo>
                    <a:pt x="254" y="803"/>
                  </a:lnTo>
                  <a:lnTo>
                    <a:pt x="127" y="1140"/>
                  </a:lnTo>
                  <a:lnTo>
                    <a:pt x="43" y="1478"/>
                  </a:lnTo>
                  <a:lnTo>
                    <a:pt x="1" y="1816"/>
                  </a:lnTo>
                  <a:lnTo>
                    <a:pt x="1" y="2111"/>
                  </a:lnTo>
                  <a:lnTo>
                    <a:pt x="1" y="2111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93" y="2533"/>
                  </a:lnTo>
                  <a:lnTo>
                    <a:pt x="6882" y="2238"/>
                  </a:lnTo>
                  <a:lnTo>
                    <a:pt x="6628" y="1985"/>
                  </a:lnTo>
                  <a:lnTo>
                    <a:pt x="6333" y="1731"/>
                  </a:lnTo>
                  <a:lnTo>
                    <a:pt x="6037" y="1520"/>
                  </a:lnTo>
                  <a:lnTo>
                    <a:pt x="6037" y="1520"/>
                  </a:lnTo>
                  <a:lnTo>
                    <a:pt x="6037" y="1647"/>
                  </a:lnTo>
                  <a:lnTo>
                    <a:pt x="6037" y="1647"/>
                  </a:lnTo>
                  <a:lnTo>
                    <a:pt x="5995" y="1942"/>
                  </a:lnTo>
                  <a:lnTo>
                    <a:pt x="5995" y="2238"/>
                  </a:lnTo>
                  <a:lnTo>
                    <a:pt x="6037" y="2491"/>
                  </a:lnTo>
                  <a:lnTo>
                    <a:pt x="6080" y="2787"/>
                  </a:lnTo>
                  <a:lnTo>
                    <a:pt x="4222" y="4729"/>
                  </a:lnTo>
                  <a:lnTo>
                    <a:pt x="1774" y="1014"/>
                  </a:lnTo>
                  <a:lnTo>
                    <a:pt x="1774" y="1014"/>
                  </a:lnTo>
                  <a:lnTo>
                    <a:pt x="2111" y="592"/>
                  </a:lnTo>
                  <a:lnTo>
                    <a:pt x="2407" y="127"/>
                  </a:lnTo>
                  <a:lnTo>
                    <a:pt x="2407" y="127"/>
                  </a:lnTo>
                  <a:lnTo>
                    <a:pt x="1985" y="1"/>
                  </a:lnTo>
                  <a:lnTo>
                    <a:pt x="16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1"/>
            <p:cNvSpPr/>
            <p:nvPr/>
          </p:nvSpPr>
          <p:spPr>
            <a:xfrm>
              <a:off x="4266425" y="2641150"/>
              <a:ext cx="122450" cy="243800"/>
            </a:xfrm>
            <a:custGeom>
              <a:avLst/>
              <a:gdLst/>
              <a:ahLst/>
              <a:cxnLst/>
              <a:rect l="l" t="t" r="r" b="b"/>
              <a:pathLst>
                <a:path w="4898" h="9752" extrusionOk="0">
                  <a:moveTo>
                    <a:pt x="2238" y="0"/>
                  </a:moveTo>
                  <a:lnTo>
                    <a:pt x="1900" y="1646"/>
                  </a:lnTo>
                  <a:lnTo>
                    <a:pt x="1689" y="2448"/>
                  </a:lnTo>
                  <a:lnTo>
                    <a:pt x="1478" y="3251"/>
                  </a:lnTo>
                  <a:lnTo>
                    <a:pt x="1183" y="4010"/>
                  </a:lnTo>
                  <a:lnTo>
                    <a:pt x="845" y="4728"/>
                  </a:lnTo>
                  <a:lnTo>
                    <a:pt x="465" y="5404"/>
                  </a:lnTo>
                  <a:lnTo>
                    <a:pt x="1" y="6037"/>
                  </a:lnTo>
                  <a:lnTo>
                    <a:pt x="2449" y="9752"/>
                  </a:lnTo>
                  <a:lnTo>
                    <a:pt x="4307" y="7810"/>
                  </a:lnTo>
                  <a:lnTo>
                    <a:pt x="4264" y="7514"/>
                  </a:lnTo>
                  <a:lnTo>
                    <a:pt x="4222" y="7261"/>
                  </a:lnTo>
                  <a:lnTo>
                    <a:pt x="4222" y="6965"/>
                  </a:lnTo>
                  <a:lnTo>
                    <a:pt x="4264" y="6670"/>
                  </a:lnTo>
                  <a:lnTo>
                    <a:pt x="4307" y="6206"/>
                  </a:lnTo>
                  <a:lnTo>
                    <a:pt x="4476" y="5783"/>
                  </a:lnTo>
                  <a:lnTo>
                    <a:pt x="4644" y="5361"/>
                  </a:lnTo>
                  <a:lnTo>
                    <a:pt x="4898" y="4939"/>
                  </a:lnTo>
                  <a:lnTo>
                    <a:pt x="2914" y="1266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4266425" y="2641150"/>
              <a:ext cx="122450" cy="243800"/>
            </a:xfrm>
            <a:custGeom>
              <a:avLst/>
              <a:gdLst/>
              <a:ahLst/>
              <a:cxnLst/>
              <a:rect l="l" t="t" r="r" b="b"/>
              <a:pathLst>
                <a:path w="4898" h="9752" fill="none" extrusionOk="0">
                  <a:moveTo>
                    <a:pt x="1" y="6037"/>
                  </a:moveTo>
                  <a:lnTo>
                    <a:pt x="2449" y="9752"/>
                  </a:lnTo>
                  <a:lnTo>
                    <a:pt x="4307" y="7810"/>
                  </a:lnTo>
                  <a:lnTo>
                    <a:pt x="4307" y="7810"/>
                  </a:lnTo>
                  <a:lnTo>
                    <a:pt x="4264" y="7514"/>
                  </a:lnTo>
                  <a:lnTo>
                    <a:pt x="4222" y="7261"/>
                  </a:lnTo>
                  <a:lnTo>
                    <a:pt x="4222" y="6965"/>
                  </a:lnTo>
                  <a:lnTo>
                    <a:pt x="4264" y="6670"/>
                  </a:lnTo>
                  <a:lnTo>
                    <a:pt x="4264" y="6670"/>
                  </a:lnTo>
                  <a:lnTo>
                    <a:pt x="4307" y="6206"/>
                  </a:lnTo>
                  <a:lnTo>
                    <a:pt x="4476" y="5783"/>
                  </a:lnTo>
                  <a:lnTo>
                    <a:pt x="4644" y="5361"/>
                  </a:lnTo>
                  <a:lnTo>
                    <a:pt x="4898" y="4939"/>
                  </a:lnTo>
                  <a:lnTo>
                    <a:pt x="2914" y="1266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1900" y="1646"/>
                  </a:lnTo>
                  <a:lnTo>
                    <a:pt x="1689" y="2448"/>
                  </a:lnTo>
                  <a:lnTo>
                    <a:pt x="1478" y="3251"/>
                  </a:lnTo>
                  <a:lnTo>
                    <a:pt x="1183" y="4010"/>
                  </a:lnTo>
                  <a:lnTo>
                    <a:pt x="845" y="4728"/>
                  </a:lnTo>
                  <a:lnTo>
                    <a:pt x="465" y="5404"/>
                  </a:lnTo>
                  <a:lnTo>
                    <a:pt x="1" y="6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4338200" y="2745625"/>
              <a:ext cx="43300" cy="62275"/>
            </a:xfrm>
            <a:custGeom>
              <a:avLst/>
              <a:gdLst/>
              <a:ahLst/>
              <a:cxnLst/>
              <a:rect l="l" t="t" r="r" b="b"/>
              <a:pathLst>
                <a:path w="1732" h="2491" extrusionOk="0">
                  <a:moveTo>
                    <a:pt x="0" y="0"/>
                  </a:moveTo>
                  <a:lnTo>
                    <a:pt x="169" y="676"/>
                  </a:lnTo>
                  <a:lnTo>
                    <a:pt x="296" y="1013"/>
                  </a:lnTo>
                  <a:lnTo>
                    <a:pt x="423" y="1351"/>
                  </a:lnTo>
                  <a:lnTo>
                    <a:pt x="634" y="1647"/>
                  </a:lnTo>
                  <a:lnTo>
                    <a:pt x="845" y="1942"/>
                  </a:lnTo>
                  <a:lnTo>
                    <a:pt x="1098" y="2238"/>
                  </a:lnTo>
                  <a:lnTo>
                    <a:pt x="1393" y="2491"/>
                  </a:lnTo>
                  <a:lnTo>
                    <a:pt x="1436" y="2195"/>
                  </a:lnTo>
                  <a:lnTo>
                    <a:pt x="1478" y="1900"/>
                  </a:lnTo>
                  <a:lnTo>
                    <a:pt x="1605" y="1604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7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4338200" y="2745625"/>
              <a:ext cx="43300" cy="62275"/>
            </a:xfrm>
            <a:custGeom>
              <a:avLst/>
              <a:gdLst/>
              <a:ahLst/>
              <a:cxnLst/>
              <a:rect l="l" t="t" r="r" b="b"/>
              <a:pathLst>
                <a:path w="1732" h="249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9" y="676"/>
                  </a:lnTo>
                  <a:lnTo>
                    <a:pt x="296" y="1013"/>
                  </a:lnTo>
                  <a:lnTo>
                    <a:pt x="423" y="1351"/>
                  </a:lnTo>
                  <a:lnTo>
                    <a:pt x="634" y="1647"/>
                  </a:lnTo>
                  <a:lnTo>
                    <a:pt x="845" y="1942"/>
                  </a:lnTo>
                  <a:lnTo>
                    <a:pt x="1098" y="2238"/>
                  </a:lnTo>
                  <a:lnTo>
                    <a:pt x="1393" y="2491"/>
                  </a:lnTo>
                  <a:lnTo>
                    <a:pt x="1393" y="2491"/>
                  </a:lnTo>
                  <a:lnTo>
                    <a:pt x="1436" y="2195"/>
                  </a:lnTo>
                  <a:lnTo>
                    <a:pt x="1478" y="1900"/>
                  </a:lnTo>
                  <a:lnTo>
                    <a:pt x="1605" y="1604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4445850" y="2528225"/>
              <a:ext cx="93950" cy="136150"/>
            </a:xfrm>
            <a:custGeom>
              <a:avLst/>
              <a:gdLst/>
              <a:ahLst/>
              <a:cxnLst/>
              <a:rect l="l" t="t" r="r" b="b"/>
              <a:pathLst>
                <a:path w="3758" h="5446" extrusionOk="0">
                  <a:moveTo>
                    <a:pt x="2575" y="0"/>
                  </a:moveTo>
                  <a:lnTo>
                    <a:pt x="2280" y="42"/>
                  </a:lnTo>
                  <a:lnTo>
                    <a:pt x="1984" y="85"/>
                  </a:lnTo>
                  <a:lnTo>
                    <a:pt x="1604" y="253"/>
                  </a:lnTo>
                  <a:lnTo>
                    <a:pt x="802" y="591"/>
                  </a:lnTo>
                  <a:lnTo>
                    <a:pt x="591" y="718"/>
                  </a:lnTo>
                  <a:lnTo>
                    <a:pt x="380" y="887"/>
                  </a:lnTo>
                  <a:lnTo>
                    <a:pt x="211" y="1055"/>
                  </a:lnTo>
                  <a:lnTo>
                    <a:pt x="127" y="1267"/>
                  </a:lnTo>
                  <a:lnTo>
                    <a:pt x="42" y="1478"/>
                  </a:lnTo>
                  <a:lnTo>
                    <a:pt x="0" y="1689"/>
                  </a:lnTo>
                  <a:lnTo>
                    <a:pt x="0" y="1942"/>
                  </a:lnTo>
                  <a:lnTo>
                    <a:pt x="85" y="2237"/>
                  </a:lnTo>
                  <a:lnTo>
                    <a:pt x="169" y="2575"/>
                  </a:lnTo>
                  <a:lnTo>
                    <a:pt x="296" y="2871"/>
                  </a:lnTo>
                  <a:lnTo>
                    <a:pt x="507" y="3251"/>
                  </a:lnTo>
                  <a:lnTo>
                    <a:pt x="760" y="3631"/>
                  </a:lnTo>
                  <a:lnTo>
                    <a:pt x="1351" y="4475"/>
                  </a:lnTo>
                  <a:lnTo>
                    <a:pt x="2153" y="5446"/>
                  </a:lnTo>
                  <a:lnTo>
                    <a:pt x="2406" y="5192"/>
                  </a:lnTo>
                  <a:lnTo>
                    <a:pt x="2660" y="4897"/>
                  </a:lnTo>
                  <a:lnTo>
                    <a:pt x="2871" y="4601"/>
                  </a:lnTo>
                  <a:lnTo>
                    <a:pt x="3040" y="4264"/>
                  </a:lnTo>
                  <a:lnTo>
                    <a:pt x="3377" y="3546"/>
                  </a:lnTo>
                  <a:lnTo>
                    <a:pt x="3588" y="2828"/>
                  </a:lnTo>
                  <a:lnTo>
                    <a:pt x="3757" y="2111"/>
                  </a:lnTo>
                  <a:lnTo>
                    <a:pt x="3757" y="1773"/>
                  </a:lnTo>
                  <a:lnTo>
                    <a:pt x="3757" y="1435"/>
                  </a:lnTo>
                  <a:lnTo>
                    <a:pt x="3715" y="1140"/>
                  </a:lnTo>
                  <a:lnTo>
                    <a:pt x="3673" y="887"/>
                  </a:lnTo>
                  <a:lnTo>
                    <a:pt x="3588" y="676"/>
                  </a:lnTo>
                  <a:lnTo>
                    <a:pt x="3462" y="507"/>
                  </a:lnTo>
                  <a:lnTo>
                    <a:pt x="3166" y="211"/>
                  </a:lnTo>
                  <a:lnTo>
                    <a:pt x="2871" y="85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4308650" y="2486000"/>
              <a:ext cx="230100" cy="305025"/>
            </a:xfrm>
            <a:custGeom>
              <a:avLst/>
              <a:gdLst/>
              <a:ahLst/>
              <a:cxnLst/>
              <a:rect l="l" t="t" r="r" b="b"/>
              <a:pathLst>
                <a:path w="9204" h="12201" extrusionOk="0">
                  <a:moveTo>
                    <a:pt x="4306" y="1"/>
                  </a:moveTo>
                  <a:lnTo>
                    <a:pt x="3884" y="85"/>
                  </a:lnTo>
                  <a:lnTo>
                    <a:pt x="3504" y="169"/>
                  </a:lnTo>
                  <a:lnTo>
                    <a:pt x="3124" y="296"/>
                  </a:lnTo>
                  <a:lnTo>
                    <a:pt x="2787" y="465"/>
                  </a:lnTo>
                  <a:lnTo>
                    <a:pt x="2407" y="676"/>
                  </a:lnTo>
                  <a:lnTo>
                    <a:pt x="2111" y="929"/>
                  </a:lnTo>
                  <a:lnTo>
                    <a:pt x="1773" y="1225"/>
                  </a:lnTo>
                  <a:lnTo>
                    <a:pt x="1520" y="1520"/>
                  </a:lnTo>
                  <a:lnTo>
                    <a:pt x="1267" y="1858"/>
                  </a:lnTo>
                  <a:lnTo>
                    <a:pt x="1014" y="2280"/>
                  </a:lnTo>
                  <a:lnTo>
                    <a:pt x="845" y="2744"/>
                  </a:lnTo>
                  <a:lnTo>
                    <a:pt x="676" y="3209"/>
                  </a:lnTo>
                  <a:lnTo>
                    <a:pt x="591" y="3673"/>
                  </a:lnTo>
                  <a:lnTo>
                    <a:pt x="549" y="3884"/>
                  </a:lnTo>
                  <a:lnTo>
                    <a:pt x="380" y="4433"/>
                  </a:lnTo>
                  <a:lnTo>
                    <a:pt x="169" y="5235"/>
                  </a:lnTo>
                  <a:lnTo>
                    <a:pt x="85" y="5742"/>
                  </a:lnTo>
                  <a:lnTo>
                    <a:pt x="0" y="6248"/>
                  </a:lnTo>
                  <a:lnTo>
                    <a:pt x="0" y="6797"/>
                  </a:lnTo>
                  <a:lnTo>
                    <a:pt x="0" y="7388"/>
                  </a:lnTo>
                  <a:lnTo>
                    <a:pt x="43" y="7979"/>
                  </a:lnTo>
                  <a:lnTo>
                    <a:pt x="169" y="8570"/>
                  </a:lnTo>
                  <a:lnTo>
                    <a:pt x="380" y="9119"/>
                  </a:lnTo>
                  <a:lnTo>
                    <a:pt x="676" y="9668"/>
                  </a:lnTo>
                  <a:lnTo>
                    <a:pt x="1014" y="10216"/>
                  </a:lnTo>
                  <a:lnTo>
                    <a:pt x="1225" y="10470"/>
                  </a:lnTo>
                  <a:lnTo>
                    <a:pt x="1478" y="10723"/>
                  </a:lnTo>
                  <a:lnTo>
                    <a:pt x="1858" y="11019"/>
                  </a:lnTo>
                  <a:lnTo>
                    <a:pt x="2280" y="11314"/>
                  </a:lnTo>
                  <a:lnTo>
                    <a:pt x="2702" y="11567"/>
                  </a:lnTo>
                  <a:lnTo>
                    <a:pt x="3124" y="11778"/>
                  </a:lnTo>
                  <a:lnTo>
                    <a:pt x="3546" y="11947"/>
                  </a:lnTo>
                  <a:lnTo>
                    <a:pt x="3969" y="12074"/>
                  </a:lnTo>
                  <a:lnTo>
                    <a:pt x="4433" y="12158"/>
                  </a:lnTo>
                  <a:lnTo>
                    <a:pt x="4855" y="12201"/>
                  </a:lnTo>
                  <a:lnTo>
                    <a:pt x="5319" y="12201"/>
                  </a:lnTo>
                  <a:lnTo>
                    <a:pt x="5784" y="12116"/>
                  </a:lnTo>
                  <a:lnTo>
                    <a:pt x="6206" y="12032"/>
                  </a:lnTo>
                  <a:lnTo>
                    <a:pt x="6628" y="11863"/>
                  </a:lnTo>
                  <a:lnTo>
                    <a:pt x="7092" y="11652"/>
                  </a:lnTo>
                  <a:lnTo>
                    <a:pt x="7515" y="11356"/>
                  </a:lnTo>
                  <a:lnTo>
                    <a:pt x="7894" y="11061"/>
                  </a:lnTo>
                  <a:lnTo>
                    <a:pt x="8274" y="10639"/>
                  </a:lnTo>
                  <a:lnTo>
                    <a:pt x="8570" y="10343"/>
                  </a:lnTo>
                  <a:lnTo>
                    <a:pt x="8781" y="10005"/>
                  </a:lnTo>
                  <a:lnTo>
                    <a:pt x="8950" y="9625"/>
                  </a:lnTo>
                  <a:lnTo>
                    <a:pt x="9076" y="9288"/>
                  </a:lnTo>
                  <a:lnTo>
                    <a:pt x="9161" y="8950"/>
                  </a:lnTo>
                  <a:lnTo>
                    <a:pt x="9203" y="8612"/>
                  </a:lnTo>
                  <a:lnTo>
                    <a:pt x="9203" y="8021"/>
                  </a:lnTo>
                  <a:lnTo>
                    <a:pt x="9161" y="7472"/>
                  </a:lnTo>
                  <a:lnTo>
                    <a:pt x="9076" y="7050"/>
                  </a:lnTo>
                  <a:lnTo>
                    <a:pt x="8950" y="6670"/>
                  </a:lnTo>
                  <a:lnTo>
                    <a:pt x="9034" y="5826"/>
                  </a:lnTo>
                  <a:lnTo>
                    <a:pt x="9034" y="4940"/>
                  </a:lnTo>
                  <a:lnTo>
                    <a:pt x="8950" y="4095"/>
                  </a:lnTo>
                  <a:lnTo>
                    <a:pt x="8908" y="3673"/>
                  </a:lnTo>
                  <a:lnTo>
                    <a:pt x="8823" y="3251"/>
                  </a:lnTo>
                  <a:lnTo>
                    <a:pt x="8697" y="2871"/>
                  </a:lnTo>
                  <a:lnTo>
                    <a:pt x="8528" y="2491"/>
                  </a:lnTo>
                  <a:lnTo>
                    <a:pt x="8359" y="2153"/>
                  </a:lnTo>
                  <a:lnTo>
                    <a:pt x="8148" y="1774"/>
                  </a:lnTo>
                  <a:lnTo>
                    <a:pt x="7937" y="1478"/>
                  </a:lnTo>
                  <a:lnTo>
                    <a:pt x="7683" y="1183"/>
                  </a:lnTo>
                  <a:lnTo>
                    <a:pt x="7346" y="887"/>
                  </a:lnTo>
                  <a:lnTo>
                    <a:pt x="7050" y="676"/>
                  </a:lnTo>
                  <a:lnTo>
                    <a:pt x="6670" y="465"/>
                  </a:lnTo>
                  <a:lnTo>
                    <a:pt x="6290" y="296"/>
                  </a:lnTo>
                  <a:lnTo>
                    <a:pt x="5910" y="127"/>
                  </a:lnTo>
                  <a:lnTo>
                    <a:pt x="5488" y="43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1"/>
            <p:cNvSpPr/>
            <p:nvPr/>
          </p:nvSpPr>
          <p:spPr>
            <a:xfrm>
              <a:off x="4308650" y="2486000"/>
              <a:ext cx="230100" cy="305025"/>
            </a:xfrm>
            <a:custGeom>
              <a:avLst/>
              <a:gdLst/>
              <a:ahLst/>
              <a:cxnLst/>
              <a:rect l="l" t="t" r="r" b="b"/>
              <a:pathLst>
                <a:path w="9204" h="12201" fill="none" extrusionOk="0">
                  <a:moveTo>
                    <a:pt x="591" y="3673"/>
                  </a:moveTo>
                  <a:lnTo>
                    <a:pt x="591" y="3673"/>
                  </a:lnTo>
                  <a:lnTo>
                    <a:pt x="549" y="3884"/>
                  </a:lnTo>
                  <a:lnTo>
                    <a:pt x="380" y="4433"/>
                  </a:lnTo>
                  <a:lnTo>
                    <a:pt x="169" y="5235"/>
                  </a:lnTo>
                  <a:lnTo>
                    <a:pt x="85" y="5742"/>
                  </a:lnTo>
                  <a:lnTo>
                    <a:pt x="0" y="6248"/>
                  </a:lnTo>
                  <a:lnTo>
                    <a:pt x="0" y="6797"/>
                  </a:lnTo>
                  <a:lnTo>
                    <a:pt x="0" y="7388"/>
                  </a:lnTo>
                  <a:lnTo>
                    <a:pt x="43" y="7979"/>
                  </a:lnTo>
                  <a:lnTo>
                    <a:pt x="169" y="8570"/>
                  </a:lnTo>
                  <a:lnTo>
                    <a:pt x="380" y="9119"/>
                  </a:lnTo>
                  <a:lnTo>
                    <a:pt x="676" y="9668"/>
                  </a:lnTo>
                  <a:lnTo>
                    <a:pt x="1014" y="10216"/>
                  </a:lnTo>
                  <a:lnTo>
                    <a:pt x="1225" y="10470"/>
                  </a:lnTo>
                  <a:lnTo>
                    <a:pt x="1478" y="10723"/>
                  </a:lnTo>
                  <a:lnTo>
                    <a:pt x="1478" y="10723"/>
                  </a:lnTo>
                  <a:lnTo>
                    <a:pt x="1858" y="11019"/>
                  </a:lnTo>
                  <a:lnTo>
                    <a:pt x="2280" y="11314"/>
                  </a:lnTo>
                  <a:lnTo>
                    <a:pt x="2702" y="11567"/>
                  </a:lnTo>
                  <a:lnTo>
                    <a:pt x="3124" y="11778"/>
                  </a:lnTo>
                  <a:lnTo>
                    <a:pt x="3546" y="11947"/>
                  </a:lnTo>
                  <a:lnTo>
                    <a:pt x="3969" y="12074"/>
                  </a:lnTo>
                  <a:lnTo>
                    <a:pt x="4433" y="12158"/>
                  </a:lnTo>
                  <a:lnTo>
                    <a:pt x="4855" y="12201"/>
                  </a:lnTo>
                  <a:lnTo>
                    <a:pt x="5319" y="12201"/>
                  </a:lnTo>
                  <a:lnTo>
                    <a:pt x="5784" y="12116"/>
                  </a:lnTo>
                  <a:lnTo>
                    <a:pt x="6206" y="12032"/>
                  </a:lnTo>
                  <a:lnTo>
                    <a:pt x="6628" y="11863"/>
                  </a:lnTo>
                  <a:lnTo>
                    <a:pt x="7092" y="11652"/>
                  </a:lnTo>
                  <a:lnTo>
                    <a:pt x="7515" y="11356"/>
                  </a:lnTo>
                  <a:lnTo>
                    <a:pt x="7894" y="11061"/>
                  </a:lnTo>
                  <a:lnTo>
                    <a:pt x="8274" y="10639"/>
                  </a:lnTo>
                  <a:lnTo>
                    <a:pt x="8274" y="10639"/>
                  </a:lnTo>
                  <a:lnTo>
                    <a:pt x="8570" y="10343"/>
                  </a:lnTo>
                  <a:lnTo>
                    <a:pt x="8781" y="10005"/>
                  </a:lnTo>
                  <a:lnTo>
                    <a:pt x="8950" y="9625"/>
                  </a:lnTo>
                  <a:lnTo>
                    <a:pt x="9076" y="9288"/>
                  </a:lnTo>
                  <a:lnTo>
                    <a:pt x="9161" y="8950"/>
                  </a:lnTo>
                  <a:lnTo>
                    <a:pt x="9203" y="8612"/>
                  </a:lnTo>
                  <a:lnTo>
                    <a:pt x="9203" y="8021"/>
                  </a:lnTo>
                  <a:lnTo>
                    <a:pt x="9161" y="7472"/>
                  </a:lnTo>
                  <a:lnTo>
                    <a:pt x="9076" y="7050"/>
                  </a:lnTo>
                  <a:lnTo>
                    <a:pt x="8950" y="6670"/>
                  </a:lnTo>
                  <a:lnTo>
                    <a:pt x="8950" y="6670"/>
                  </a:lnTo>
                  <a:lnTo>
                    <a:pt x="9034" y="5826"/>
                  </a:lnTo>
                  <a:lnTo>
                    <a:pt x="9034" y="4940"/>
                  </a:lnTo>
                  <a:lnTo>
                    <a:pt x="8950" y="4095"/>
                  </a:lnTo>
                  <a:lnTo>
                    <a:pt x="8908" y="3673"/>
                  </a:lnTo>
                  <a:lnTo>
                    <a:pt x="8823" y="3251"/>
                  </a:lnTo>
                  <a:lnTo>
                    <a:pt x="8697" y="2871"/>
                  </a:lnTo>
                  <a:lnTo>
                    <a:pt x="8528" y="2491"/>
                  </a:lnTo>
                  <a:lnTo>
                    <a:pt x="8359" y="2153"/>
                  </a:lnTo>
                  <a:lnTo>
                    <a:pt x="8148" y="1774"/>
                  </a:lnTo>
                  <a:lnTo>
                    <a:pt x="7937" y="1478"/>
                  </a:lnTo>
                  <a:lnTo>
                    <a:pt x="7683" y="1183"/>
                  </a:lnTo>
                  <a:lnTo>
                    <a:pt x="7346" y="887"/>
                  </a:lnTo>
                  <a:lnTo>
                    <a:pt x="7050" y="676"/>
                  </a:lnTo>
                  <a:lnTo>
                    <a:pt x="7050" y="676"/>
                  </a:lnTo>
                  <a:lnTo>
                    <a:pt x="6670" y="465"/>
                  </a:lnTo>
                  <a:lnTo>
                    <a:pt x="6290" y="296"/>
                  </a:lnTo>
                  <a:lnTo>
                    <a:pt x="5910" y="127"/>
                  </a:lnTo>
                  <a:lnTo>
                    <a:pt x="5488" y="43"/>
                  </a:lnTo>
                  <a:lnTo>
                    <a:pt x="5108" y="1"/>
                  </a:lnTo>
                  <a:lnTo>
                    <a:pt x="4686" y="1"/>
                  </a:lnTo>
                  <a:lnTo>
                    <a:pt x="4306" y="1"/>
                  </a:lnTo>
                  <a:lnTo>
                    <a:pt x="3884" y="85"/>
                  </a:lnTo>
                  <a:lnTo>
                    <a:pt x="3504" y="169"/>
                  </a:lnTo>
                  <a:lnTo>
                    <a:pt x="3124" y="296"/>
                  </a:lnTo>
                  <a:lnTo>
                    <a:pt x="2787" y="465"/>
                  </a:lnTo>
                  <a:lnTo>
                    <a:pt x="2407" y="676"/>
                  </a:lnTo>
                  <a:lnTo>
                    <a:pt x="2111" y="929"/>
                  </a:lnTo>
                  <a:lnTo>
                    <a:pt x="1773" y="1225"/>
                  </a:lnTo>
                  <a:lnTo>
                    <a:pt x="1520" y="1520"/>
                  </a:lnTo>
                  <a:lnTo>
                    <a:pt x="1267" y="1858"/>
                  </a:lnTo>
                  <a:lnTo>
                    <a:pt x="1267" y="1858"/>
                  </a:lnTo>
                  <a:lnTo>
                    <a:pt x="1014" y="2280"/>
                  </a:lnTo>
                  <a:lnTo>
                    <a:pt x="845" y="2744"/>
                  </a:lnTo>
                  <a:lnTo>
                    <a:pt x="676" y="3209"/>
                  </a:lnTo>
                  <a:lnTo>
                    <a:pt x="591" y="36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1"/>
            <p:cNvSpPr/>
            <p:nvPr/>
          </p:nvSpPr>
          <p:spPr>
            <a:xfrm>
              <a:off x="4381475" y="2778325"/>
              <a:ext cx="52775" cy="12700"/>
            </a:xfrm>
            <a:custGeom>
              <a:avLst/>
              <a:gdLst/>
              <a:ahLst/>
              <a:cxnLst/>
              <a:rect l="l" t="t" r="r" b="b"/>
              <a:pathLst>
                <a:path w="2111" h="508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07" y="212"/>
                  </a:lnTo>
                  <a:lnTo>
                    <a:pt x="1013" y="381"/>
                  </a:lnTo>
                  <a:lnTo>
                    <a:pt x="1562" y="465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1562" y="465"/>
                  </a:lnTo>
                  <a:lnTo>
                    <a:pt x="1013" y="381"/>
                  </a:lnTo>
                  <a:lnTo>
                    <a:pt x="507" y="2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4381475" y="2778325"/>
              <a:ext cx="52775" cy="12700"/>
            </a:xfrm>
            <a:custGeom>
              <a:avLst/>
              <a:gdLst/>
              <a:ahLst/>
              <a:cxnLst/>
              <a:rect l="l" t="t" r="r" b="b"/>
              <a:pathLst>
                <a:path w="2111" h="50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07" y="212"/>
                  </a:lnTo>
                  <a:lnTo>
                    <a:pt x="1013" y="381"/>
                  </a:lnTo>
                  <a:lnTo>
                    <a:pt x="1562" y="465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1562" y="465"/>
                  </a:lnTo>
                  <a:lnTo>
                    <a:pt x="1013" y="381"/>
                  </a:lnTo>
                  <a:lnTo>
                    <a:pt x="507" y="21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4328700" y="2734000"/>
              <a:ext cx="9525" cy="11650"/>
            </a:xfrm>
            <a:custGeom>
              <a:avLst/>
              <a:gdLst/>
              <a:ahLst/>
              <a:cxnLst/>
              <a:rect l="l" t="t" r="r" b="b"/>
              <a:pathLst>
                <a:path w="381" h="466" extrusionOk="0">
                  <a:moveTo>
                    <a:pt x="0" y="1"/>
                  </a:moveTo>
                  <a:lnTo>
                    <a:pt x="0" y="43"/>
                  </a:lnTo>
                  <a:lnTo>
                    <a:pt x="380" y="4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4328700" y="2734000"/>
              <a:ext cx="9525" cy="11650"/>
            </a:xfrm>
            <a:custGeom>
              <a:avLst/>
              <a:gdLst/>
              <a:ahLst/>
              <a:cxnLst/>
              <a:rect l="l" t="t" r="r" b="b"/>
              <a:pathLst>
                <a:path w="381" h="46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4338200" y="2745625"/>
              <a:ext cx="43300" cy="32725"/>
            </a:xfrm>
            <a:custGeom>
              <a:avLst/>
              <a:gdLst/>
              <a:ahLst/>
              <a:cxnLst/>
              <a:rect l="l" t="t" r="r" b="b"/>
              <a:pathLst>
                <a:path w="1732" h="130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634" y="591"/>
                  </a:lnTo>
                  <a:lnTo>
                    <a:pt x="971" y="887"/>
                  </a:lnTo>
                  <a:lnTo>
                    <a:pt x="1351" y="1098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4338200" y="2745625"/>
              <a:ext cx="43300" cy="32725"/>
            </a:xfrm>
            <a:custGeom>
              <a:avLst/>
              <a:gdLst/>
              <a:ahLst/>
              <a:cxnLst/>
              <a:rect l="l" t="t" r="r" b="b"/>
              <a:pathLst>
                <a:path w="1732" h="13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634" y="591"/>
                  </a:lnTo>
                  <a:lnTo>
                    <a:pt x="971" y="887"/>
                  </a:lnTo>
                  <a:lnTo>
                    <a:pt x="1351" y="1098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4323425" y="2601025"/>
              <a:ext cx="208975" cy="190000"/>
            </a:xfrm>
            <a:custGeom>
              <a:avLst/>
              <a:gdLst/>
              <a:ahLst/>
              <a:cxnLst/>
              <a:rect l="l" t="t" r="r" b="b"/>
              <a:pathLst>
                <a:path w="8359" h="7600" extrusionOk="0">
                  <a:moveTo>
                    <a:pt x="887" y="1"/>
                  </a:moveTo>
                  <a:lnTo>
                    <a:pt x="802" y="85"/>
                  </a:lnTo>
                  <a:lnTo>
                    <a:pt x="718" y="212"/>
                  </a:lnTo>
                  <a:lnTo>
                    <a:pt x="507" y="634"/>
                  </a:lnTo>
                  <a:lnTo>
                    <a:pt x="296" y="1225"/>
                  </a:lnTo>
                  <a:lnTo>
                    <a:pt x="127" y="1943"/>
                  </a:lnTo>
                  <a:lnTo>
                    <a:pt x="43" y="2787"/>
                  </a:lnTo>
                  <a:lnTo>
                    <a:pt x="0" y="3631"/>
                  </a:lnTo>
                  <a:lnTo>
                    <a:pt x="0" y="4053"/>
                  </a:lnTo>
                  <a:lnTo>
                    <a:pt x="43" y="4518"/>
                  </a:lnTo>
                  <a:lnTo>
                    <a:pt x="127" y="4940"/>
                  </a:lnTo>
                  <a:lnTo>
                    <a:pt x="211" y="5320"/>
                  </a:lnTo>
                  <a:lnTo>
                    <a:pt x="591" y="5784"/>
                  </a:lnTo>
                  <a:lnTo>
                    <a:pt x="887" y="6122"/>
                  </a:lnTo>
                  <a:lnTo>
                    <a:pt x="1225" y="6375"/>
                  </a:lnTo>
                  <a:lnTo>
                    <a:pt x="1562" y="6671"/>
                  </a:lnTo>
                  <a:lnTo>
                    <a:pt x="1942" y="6882"/>
                  </a:lnTo>
                  <a:lnTo>
                    <a:pt x="2322" y="7093"/>
                  </a:lnTo>
                  <a:lnTo>
                    <a:pt x="2829" y="7304"/>
                  </a:lnTo>
                  <a:lnTo>
                    <a:pt x="3335" y="7473"/>
                  </a:lnTo>
                  <a:lnTo>
                    <a:pt x="3884" y="7557"/>
                  </a:lnTo>
                  <a:lnTo>
                    <a:pt x="4433" y="7600"/>
                  </a:lnTo>
                  <a:lnTo>
                    <a:pt x="4855" y="7557"/>
                  </a:lnTo>
                  <a:lnTo>
                    <a:pt x="5277" y="7515"/>
                  </a:lnTo>
                  <a:lnTo>
                    <a:pt x="5699" y="7388"/>
                  </a:lnTo>
                  <a:lnTo>
                    <a:pt x="6121" y="7220"/>
                  </a:lnTo>
                  <a:lnTo>
                    <a:pt x="6544" y="7009"/>
                  </a:lnTo>
                  <a:lnTo>
                    <a:pt x="6924" y="6755"/>
                  </a:lnTo>
                  <a:lnTo>
                    <a:pt x="7303" y="6418"/>
                  </a:lnTo>
                  <a:lnTo>
                    <a:pt x="7683" y="6038"/>
                  </a:lnTo>
                  <a:lnTo>
                    <a:pt x="7894" y="5826"/>
                  </a:lnTo>
                  <a:lnTo>
                    <a:pt x="8063" y="5573"/>
                  </a:lnTo>
                  <a:lnTo>
                    <a:pt x="8232" y="5320"/>
                  </a:lnTo>
                  <a:lnTo>
                    <a:pt x="8359" y="5024"/>
                  </a:lnTo>
                  <a:lnTo>
                    <a:pt x="7979" y="5235"/>
                  </a:lnTo>
                  <a:lnTo>
                    <a:pt x="7599" y="5362"/>
                  </a:lnTo>
                  <a:lnTo>
                    <a:pt x="7177" y="5489"/>
                  </a:lnTo>
                  <a:lnTo>
                    <a:pt x="6797" y="5573"/>
                  </a:lnTo>
                  <a:lnTo>
                    <a:pt x="6755" y="5404"/>
                  </a:lnTo>
                  <a:lnTo>
                    <a:pt x="6628" y="5024"/>
                  </a:lnTo>
                  <a:lnTo>
                    <a:pt x="6544" y="4813"/>
                  </a:lnTo>
                  <a:lnTo>
                    <a:pt x="6417" y="4644"/>
                  </a:lnTo>
                  <a:lnTo>
                    <a:pt x="6290" y="4476"/>
                  </a:lnTo>
                  <a:lnTo>
                    <a:pt x="6079" y="4391"/>
                  </a:lnTo>
                  <a:lnTo>
                    <a:pt x="5868" y="4307"/>
                  </a:lnTo>
                  <a:lnTo>
                    <a:pt x="5657" y="4138"/>
                  </a:lnTo>
                  <a:lnTo>
                    <a:pt x="5151" y="3716"/>
                  </a:lnTo>
                  <a:lnTo>
                    <a:pt x="4686" y="3251"/>
                  </a:lnTo>
                  <a:lnTo>
                    <a:pt x="4306" y="2871"/>
                  </a:lnTo>
                  <a:lnTo>
                    <a:pt x="4180" y="2787"/>
                  </a:lnTo>
                  <a:lnTo>
                    <a:pt x="4011" y="2745"/>
                  </a:lnTo>
                  <a:lnTo>
                    <a:pt x="3800" y="2703"/>
                  </a:lnTo>
                  <a:lnTo>
                    <a:pt x="3546" y="2703"/>
                  </a:lnTo>
                  <a:lnTo>
                    <a:pt x="3040" y="2745"/>
                  </a:lnTo>
                  <a:lnTo>
                    <a:pt x="2533" y="2787"/>
                  </a:lnTo>
                  <a:lnTo>
                    <a:pt x="2069" y="2871"/>
                  </a:lnTo>
                  <a:lnTo>
                    <a:pt x="1731" y="2618"/>
                  </a:lnTo>
                  <a:lnTo>
                    <a:pt x="1436" y="2323"/>
                  </a:lnTo>
                  <a:lnTo>
                    <a:pt x="1225" y="1985"/>
                  </a:lnTo>
                  <a:lnTo>
                    <a:pt x="1056" y="1605"/>
                  </a:lnTo>
                  <a:lnTo>
                    <a:pt x="929" y="1225"/>
                  </a:lnTo>
                  <a:lnTo>
                    <a:pt x="845" y="803"/>
                  </a:lnTo>
                  <a:lnTo>
                    <a:pt x="845" y="42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4323425" y="2601025"/>
              <a:ext cx="208975" cy="190000"/>
            </a:xfrm>
            <a:custGeom>
              <a:avLst/>
              <a:gdLst/>
              <a:ahLst/>
              <a:cxnLst/>
              <a:rect l="l" t="t" r="r" b="b"/>
              <a:pathLst>
                <a:path w="8359" h="7600" fill="none" extrusionOk="0">
                  <a:moveTo>
                    <a:pt x="887" y="1"/>
                  </a:moveTo>
                  <a:lnTo>
                    <a:pt x="887" y="1"/>
                  </a:lnTo>
                  <a:lnTo>
                    <a:pt x="802" y="85"/>
                  </a:lnTo>
                  <a:lnTo>
                    <a:pt x="718" y="212"/>
                  </a:lnTo>
                  <a:lnTo>
                    <a:pt x="507" y="634"/>
                  </a:lnTo>
                  <a:lnTo>
                    <a:pt x="296" y="1225"/>
                  </a:lnTo>
                  <a:lnTo>
                    <a:pt x="127" y="1943"/>
                  </a:lnTo>
                  <a:lnTo>
                    <a:pt x="43" y="2787"/>
                  </a:lnTo>
                  <a:lnTo>
                    <a:pt x="0" y="3631"/>
                  </a:lnTo>
                  <a:lnTo>
                    <a:pt x="0" y="4053"/>
                  </a:lnTo>
                  <a:lnTo>
                    <a:pt x="43" y="4518"/>
                  </a:lnTo>
                  <a:lnTo>
                    <a:pt x="127" y="4940"/>
                  </a:lnTo>
                  <a:lnTo>
                    <a:pt x="211" y="5320"/>
                  </a:lnTo>
                  <a:lnTo>
                    <a:pt x="211" y="5320"/>
                  </a:lnTo>
                  <a:lnTo>
                    <a:pt x="591" y="5784"/>
                  </a:lnTo>
                  <a:lnTo>
                    <a:pt x="591" y="5784"/>
                  </a:lnTo>
                  <a:lnTo>
                    <a:pt x="887" y="6122"/>
                  </a:lnTo>
                  <a:lnTo>
                    <a:pt x="887" y="6122"/>
                  </a:lnTo>
                  <a:lnTo>
                    <a:pt x="1225" y="6375"/>
                  </a:lnTo>
                  <a:lnTo>
                    <a:pt x="1562" y="6671"/>
                  </a:lnTo>
                  <a:lnTo>
                    <a:pt x="1942" y="6882"/>
                  </a:lnTo>
                  <a:lnTo>
                    <a:pt x="2322" y="7093"/>
                  </a:lnTo>
                  <a:lnTo>
                    <a:pt x="2322" y="7093"/>
                  </a:lnTo>
                  <a:lnTo>
                    <a:pt x="2322" y="7093"/>
                  </a:lnTo>
                  <a:lnTo>
                    <a:pt x="2829" y="7304"/>
                  </a:lnTo>
                  <a:lnTo>
                    <a:pt x="3335" y="7473"/>
                  </a:lnTo>
                  <a:lnTo>
                    <a:pt x="3884" y="7557"/>
                  </a:lnTo>
                  <a:lnTo>
                    <a:pt x="4433" y="7600"/>
                  </a:lnTo>
                  <a:lnTo>
                    <a:pt x="4433" y="7600"/>
                  </a:lnTo>
                  <a:lnTo>
                    <a:pt x="4855" y="7557"/>
                  </a:lnTo>
                  <a:lnTo>
                    <a:pt x="5277" y="7515"/>
                  </a:lnTo>
                  <a:lnTo>
                    <a:pt x="5699" y="7388"/>
                  </a:lnTo>
                  <a:lnTo>
                    <a:pt x="6121" y="7220"/>
                  </a:lnTo>
                  <a:lnTo>
                    <a:pt x="6544" y="7009"/>
                  </a:lnTo>
                  <a:lnTo>
                    <a:pt x="6924" y="6755"/>
                  </a:lnTo>
                  <a:lnTo>
                    <a:pt x="7303" y="6418"/>
                  </a:lnTo>
                  <a:lnTo>
                    <a:pt x="7683" y="6038"/>
                  </a:lnTo>
                  <a:lnTo>
                    <a:pt x="7683" y="6038"/>
                  </a:lnTo>
                  <a:lnTo>
                    <a:pt x="7894" y="5826"/>
                  </a:lnTo>
                  <a:lnTo>
                    <a:pt x="8063" y="5573"/>
                  </a:lnTo>
                  <a:lnTo>
                    <a:pt x="8232" y="5320"/>
                  </a:lnTo>
                  <a:lnTo>
                    <a:pt x="8359" y="5024"/>
                  </a:lnTo>
                  <a:lnTo>
                    <a:pt x="8359" y="5024"/>
                  </a:lnTo>
                  <a:lnTo>
                    <a:pt x="7979" y="5235"/>
                  </a:lnTo>
                  <a:lnTo>
                    <a:pt x="7599" y="5362"/>
                  </a:lnTo>
                  <a:lnTo>
                    <a:pt x="7177" y="5489"/>
                  </a:lnTo>
                  <a:lnTo>
                    <a:pt x="6797" y="5573"/>
                  </a:lnTo>
                  <a:lnTo>
                    <a:pt x="6797" y="5573"/>
                  </a:lnTo>
                  <a:lnTo>
                    <a:pt x="6755" y="5404"/>
                  </a:lnTo>
                  <a:lnTo>
                    <a:pt x="6628" y="5024"/>
                  </a:lnTo>
                  <a:lnTo>
                    <a:pt x="6544" y="4813"/>
                  </a:lnTo>
                  <a:lnTo>
                    <a:pt x="6417" y="4644"/>
                  </a:lnTo>
                  <a:lnTo>
                    <a:pt x="6290" y="4476"/>
                  </a:lnTo>
                  <a:lnTo>
                    <a:pt x="6079" y="4391"/>
                  </a:lnTo>
                  <a:lnTo>
                    <a:pt x="6079" y="4391"/>
                  </a:lnTo>
                  <a:lnTo>
                    <a:pt x="5868" y="4307"/>
                  </a:lnTo>
                  <a:lnTo>
                    <a:pt x="5657" y="4138"/>
                  </a:lnTo>
                  <a:lnTo>
                    <a:pt x="5151" y="3716"/>
                  </a:lnTo>
                  <a:lnTo>
                    <a:pt x="4686" y="3251"/>
                  </a:lnTo>
                  <a:lnTo>
                    <a:pt x="4306" y="2871"/>
                  </a:lnTo>
                  <a:lnTo>
                    <a:pt x="4306" y="2871"/>
                  </a:lnTo>
                  <a:lnTo>
                    <a:pt x="4180" y="2787"/>
                  </a:lnTo>
                  <a:lnTo>
                    <a:pt x="4011" y="2745"/>
                  </a:lnTo>
                  <a:lnTo>
                    <a:pt x="3800" y="2703"/>
                  </a:lnTo>
                  <a:lnTo>
                    <a:pt x="3546" y="2703"/>
                  </a:lnTo>
                  <a:lnTo>
                    <a:pt x="3546" y="2703"/>
                  </a:lnTo>
                  <a:lnTo>
                    <a:pt x="3040" y="2745"/>
                  </a:lnTo>
                  <a:lnTo>
                    <a:pt x="2533" y="2787"/>
                  </a:lnTo>
                  <a:lnTo>
                    <a:pt x="2069" y="2871"/>
                  </a:lnTo>
                  <a:lnTo>
                    <a:pt x="2069" y="2871"/>
                  </a:lnTo>
                  <a:lnTo>
                    <a:pt x="1731" y="2618"/>
                  </a:lnTo>
                  <a:lnTo>
                    <a:pt x="1436" y="2323"/>
                  </a:lnTo>
                  <a:lnTo>
                    <a:pt x="1225" y="1985"/>
                  </a:lnTo>
                  <a:lnTo>
                    <a:pt x="1056" y="1605"/>
                  </a:lnTo>
                  <a:lnTo>
                    <a:pt x="929" y="1225"/>
                  </a:lnTo>
                  <a:lnTo>
                    <a:pt x="845" y="803"/>
                  </a:lnTo>
                  <a:lnTo>
                    <a:pt x="845" y="423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1"/>
            <p:cNvSpPr/>
            <p:nvPr/>
          </p:nvSpPr>
          <p:spPr>
            <a:xfrm>
              <a:off x="4432125" y="2610525"/>
              <a:ext cx="14800" cy="21150"/>
            </a:xfrm>
            <a:custGeom>
              <a:avLst/>
              <a:gdLst/>
              <a:ahLst/>
              <a:cxnLst/>
              <a:rect l="l" t="t" r="r" b="b"/>
              <a:pathLst>
                <a:path w="592" h="846" extrusionOk="0">
                  <a:moveTo>
                    <a:pt x="254" y="1"/>
                  </a:moveTo>
                  <a:lnTo>
                    <a:pt x="127" y="85"/>
                  </a:lnTo>
                  <a:lnTo>
                    <a:pt x="43" y="212"/>
                  </a:lnTo>
                  <a:lnTo>
                    <a:pt x="0" y="381"/>
                  </a:lnTo>
                  <a:lnTo>
                    <a:pt x="0" y="550"/>
                  </a:lnTo>
                  <a:lnTo>
                    <a:pt x="0" y="676"/>
                  </a:lnTo>
                  <a:lnTo>
                    <a:pt x="85" y="803"/>
                  </a:lnTo>
                  <a:lnTo>
                    <a:pt x="212" y="845"/>
                  </a:lnTo>
                  <a:lnTo>
                    <a:pt x="296" y="845"/>
                  </a:lnTo>
                  <a:lnTo>
                    <a:pt x="423" y="761"/>
                  </a:lnTo>
                  <a:lnTo>
                    <a:pt x="507" y="634"/>
                  </a:lnTo>
                  <a:lnTo>
                    <a:pt x="549" y="465"/>
                  </a:lnTo>
                  <a:lnTo>
                    <a:pt x="591" y="296"/>
                  </a:lnTo>
                  <a:lnTo>
                    <a:pt x="549" y="170"/>
                  </a:lnTo>
                  <a:lnTo>
                    <a:pt x="465" y="43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1"/>
            <p:cNvSpPr/>
            <p:nvPr/>
          </p:nvSpPr>
          <p:spPr>
            <a:xfrm>
              <a:off x="4500725" y="2623200"/>
              <a:ext cx="14800" cy="22175"/>
            </a:xfrm>
            <a:custGeom>
              <a:avLst/>
              <a:gdLst/>
              <a:ahLst/>
              <a:cxnLst/>
              <a:rect l="l" t="t" r="r" b="b"/>
              <a:pathLst>
                <a:path w="592" h="887" extrusionOk="0">
                  <a:moveTo>
                    <a:pt x="254" y="0"/>
                  </a:moveTo>
                  <a:lnTo>
                    <a:pt x="169" y="85"/>
                  </a:lnTo>
                  <a:lnTo>
                    <a:pt x="85" y="211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43" y="718"/>
                  </a:lnTo>
                  <a:lnTo>
                    <a:pt x="127" y="845"/>
                  </a:lnTo>
                  <a:lnTo>
                    <a:pt x="211" y="887"/>
                  </a:lnTo>
                  <a:lnTo>
                    <a:pt x="338" y="887"/>
                  </a:lnTo>
                  <a:lnTo>
                    <a:pt x="465" y="802"/>
                  </a:lnTo>
                  <a:lnTo>
                    <a:pt x="549" y="676"/>
                  </a:lnTo>
                  <a:lnTo>
                    <a:pt x="591" y="507"/>
                  </a:lnTo>
                  <a:lnTo>
                    <a:pt x="591" y="338"/>
                  </a:lnTo>
                  <a:lnTo>
                    <a:pt x="549" y="169"/>
                  </a:lnTo>
                  <a:lnTo>
                    <a:pt x="507" y="4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4466950" y="2631650"/>
              <a:ext cx="30625" cy="61225"/>
            </a:xfrm>
            <a:custGeom>
              <a:avLst/>
              <a:gdLst/>
              <a:ahLst/>
              <a:cxnLst/>
              <a:rect l="l" t="t" r="r" b="b"/>
              <a:pathLst>
                <a:path w="1225" h="2449" extrusionOk="0">
                  <a:moveTo>
                    <a:pt x="423" y="0"/>
                  </a:moveTo>
                  <a:lnTo>
                    <a:pt x="1" y="2322"/>
                  </a:lnTo>
                  <a:lnTo>
                    <a:pt x="296" y="2406"/>
                  </a:lnTo>
                  <a:lnTo>
                    <a:pt x="592" y="2449"/>
                  </a:lnTo>
                  <a:lnTo>
                    <a:pt x="929" y="2406"/>
                  </a:lnTo>
                  <a:lnTo>
                    <a:pt x="1225" y="2322"/>
                  </a:lnTo>
                  <a:lnTo>
                    <a:pt x="971" y="1731"/>
                  </a:lnTo>
                  <a:lnTo>
                    <a:pt x="760" y="1182"/>
                  </a:lnTo>
                  <a:lnTo>
                    <a:pt x="592" y="591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D5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4414175" y="2577825"/>
              <a:ext cx="34850" cy="15850"/>
            </a:xfrm>
            <a:custGeom>
              <a:avLst/>
              <a:gdLst/>
              <a:ahLst/>
              <a:cxnLst/>
              <a:rect l="l" t="t" r="r" b="b"/>
              <a:pathLst>
                <a:path w="1394" h="634" extrusionOk="0">
                  <a:moveTo>
                    <a:pt x="972" y="0"/>
                  </a:moveTo>
                  <a:lnTo>
                    <a:pt x="634" y="85"/>
                  </a:lnTo>
                  <a:lnTo>
                    <a:pt x="296" y="211"/>
                  </a:lnTo>
                  <a:lnTo>
                    <a:pt x="43" y="422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212" y="633"/>
                  </a:lnTo>
                  <a:lnTo>
                    <a:pt x="465" y="465"/>
                  </a:lnTo>
                  <a:lnTo>
                    <a:pt x="676" y="338"/>
                  </a:lnTo>
                  <a:lnTo>
                    <a:pt x="972" y="296"/>
                  </a:lnTo>
                  <a:lnTo>
                    <a:pt x="1352" y="296"/>
                  </a:lnTo>
                  <a:lnTo>
                    <a:pt x="1394" y="211"/>
                  </a:lnTo>
                  <a:lnTo>
                    <a:pt x="1394" y="85"/>
                  </a:lnTo>
                  <a:lnTo>
                    <a:pt x="1309" y="4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4514450" y="2585200"/>
              <a:ext cx="26400" cy="30625"/>
            </a:xfrm>
            <a:custGeom>
              <a:avLst/>
              <a:gdLst/>
              <a:ahLst/>
              <a:cxnLst/>
              <a:rect l="l" t="t" r="r" b="b"/>
              <a:pathLst>
                <a:path w="1056" h="1225" extrusionOk="0">
                  <a:moveTo>
                    <a:pt x="211" y="1"/>
                  </a:moveTo>
                  <a:lnTo>
                    <a:pt x="85" y="43"/>
                  </a:lnTo>
                  <a:lnTo>
                    <a:pt x="0" y="127"/>
                  </a:lnTo>
                  <a:lnTo>
                    <a:pt x="42" y="212"/>
                  </a:lnTo>
                  <a:lnTo>
                    <a:pt x="127" y="296"/>
                  </a:lnTo>
                  <a:lnTo>
                    <a:pt x="338" y="423"/>
                  </a:lnTo>
                  <a:lnTo>
                    <a:pt x="549" y="634"/>
                  </a:lnTo>
                  <a:lnTo>
                    <a:pt x="718" y="845"/>
                  </a:lnTo>
                  <a:lnTo>
                    <a:pt x="802" y="1098"/>
                  </a:lnTo>
                  <a:lnTo>
                    <a:pt x="844" y="1183"/>
                  </a:lnTo>
                  <a:lnTo>
                    <a:pt x="887" y="1225"/>
                  </a:lnTo>
                  <a:lnTo>
                    <a:pt x="971" y="1183"/>
                  </a:lnTo>
                  <a:lnTo>
                    <a:pt x="1056" y="1140"/>
                  </a:lnTo>
                  <a:lnTo>
                    <a:pt x="1056" y="1014"/>
                  </a:lnTo>
                  <a:lnTo>
                    <a:pt x="929" y="676"/>
                  </a:lnTo>
                  <a:lnTo>
                    <a:pt x="760" y="423"/>
                  </a:lnTo>
                  <a:lnTo>
                    <a:pt x="507" y="170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1"/>
            <p:cNvSpPr/>
            <p:nvPr/>
          </p:nvSpPr>
          <p:spPr>
            <a:xfrm>
              <a:off x="4286475" y="2497600"/>
              <a:ext cx="93950" cy="136175"/>
            </a:xfrm>
            <a:custGeom>
              <a:avLst/>
              <a:gdLst/>
              <a:ahLst/>
              <a:cxnLst/>
              <a:rect l="l" t="t" r="r" b="b"/>
              <a:pathLst>
                <a:path w="3758" h="5447" extrusionOk="0">
                  <a:moveTo>
                    <a:pt x="1267" y="1"/>
                  </a:moveTo>
                  <a:lnTo>
                    <a:pt x="1014" y="43"/>
                  </a:lnTo>
                  <a:lnTo>
                    <a:pt x="719" y="170"/>
                  </a:lnTo>
                  <a:lnTo>
                    <a:pt x="381" y="423"/>
                  </a:lnTo>
                  <a:lnTo>
                    <a:pt x="254" y="592"/>
                  </a:lnTo>
                  <a:lnTo>
                    <a:pt x="170" y="845"/>
                  </a:lnTo>
                  <a:lnTo>
                    <a:pt x="85" y="1098"/>
                  </a:lnTo>
                  <a:lnTo>
                    <a:pt x="43" y="1394"/>
                  </a:lnTo>
                  <a:lnTo>
                    <a:pt x="1" y="1689"/>
                  </a:lnTo>
                  <a:lnTo>
                    <a:pt x="1" y="2027"/>
                  </a:lnTo>
                  <a:lnTo>
                    <a:pt x="85" y="2745"/>
                  </a:lnTo>
                  <a:lnTo>
                    <a:pt x="296" y="3505"/>
                  </a:lnTo>
                  <a:lnTo>
                    <a:pt x="592" y="4222"/>
                  </a:lnTo>
                  <a:lnTo>
                    <a:pt x="761" y="4560"/>
                  </a:lnTo>
                  <a:lnTo>
                    <a:pt x="930" y="4898"/>
                  </a:lnTo>
                  <a:lnTo>
                    <a:pt x="1183" y="5193"/>
                  </a:lnTo>
                  <a:lnTo>
                    <a:pt x="1394" y="5447"/>
                  </a:lnTo>
                  <a:lnTo>
                    <a:pt x="2280" y="4560"/>
                  </a:lnTo>
                  <a:lnTo>
                    <a:pt x="2914" y="3716"/>
                  </a:lnTo>
                  <a:lnTo>
                    <a:pt x="3167" y="3378"/>
                  </a:lnTo>
                  <a:lnTo>
                    <a:pt x="3378" y="2998"/>
                  </a:lnTo>
                  <a:lnTo>
                    <a:pt x="3547" y="2703"/>
                  </a:lnTo>
                  <a:lnTo>
                    <a:pt x="3674" y="2407"/>
                  </a:lnTo>
                  <a:lnTo>
                    <a:pt x="3758" y="2112"/>
                  </a:lnTo>
                  <a:lnTo>
                    <a:pt x="3758" y="1858"/>
                  </a:lnTo>
                  <a:lnTo>
                    <a:pt x="3758" y="1605"/>
                  </a:lnTo>
                  <a:lnTo>
                    <a:pt x="3674" y="1394"/>
                  </a:lnTo>
                  <a:lnTo>
                    <a:pt x="3589" y="1183"/>
                  </a:lnTo>
                  <a:lnTo>
                    <a:pt x="3420" y="1014"/>
                  </a:lnTo>
                  <a:lnTo>
                    <a:pt x="3251" y="845"/>
                  </a:lnTo>
                  <a:lnTo>
                    <a:pt x="2998" y="719"/>
                  </a:lnTo>
                  <a:lnTo>
                    <a:pt x="2238" y="296"/>
                  </a:lnTo>
                  <a:lnTo>
                    <a:pt x="1901" y="128"/>
                  </a:lnTo>
                  <a:lnTo>
                    <a:pt x="1563" y="43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4276975" y="2592600"/>
              <a:ext cx="68625" cy="93950"/>
            </a:xfrm>
            <a:custGeom>
              <a:avLst/>
              <a:gdLst/>
              <a:ahLst/>
              <a:cxnLst/>
              <a:rect l="l" t="t" r="r" b="b"/>
              <a:pathLst>
                <a:path w="2745" h="3758" extrusionOk="0">
                  <a:moveTo>
                    <a:pt x="1267" y="0"/>
                  </a:moveTo>
                  <a:lnTo>
                    <a:pt x="930" y="42"/>
                  </a:lnTo>
                  <a:lnTo>
                    <a:pt x="676" y="169"/>
                  </a:lnTo>
                  <a:lnTo>
                    <a:pt x="423" y="338"/>
                  </a:lnTo>
                  <a:lnTo>
                    <a:pt x="212" y="591"/>
                  </a:lnTo>
                  <a:lnTo>
                    <a:pt x="85" y="887"/>
                  </a:lnTo>
                  <a:lnTo>
                    <a:pt x="1" y="1182"/>
                  </a:lnTo>
                  <a:lnTo>
                    <a:pt x="1" y="1520"/>
                  </a:lnTo>
                  <a:lnTo>
                    <a:pt x="43" y="1815"/>
                  </a:lnTo>
                  <a:lnTo>
                    <a:pt x="85" y="2111"/>
                  </a:lnTo>
                  <a:lnTo>
                    <a:pt x="212" y="2364"/>
                  </a:lnTo>
                  <a:lnTo>
                    <a:pt x="296" y="2617"/>
                  </a:lnTo>
                  <a:lnTo>
                    <a:pt x="465" y="2871"/>
                  </a:lnTo>
                  <a:lnTo>
                    <a:pt x="634" y="3082"/>
                  </a:lnTo>
                  <a:lnTo>
                    <a:pt x="803" y="3293"/>
                  </a:lnTo>
                  <a:lnTo>
                    <a:pt x="1014" y="3504"/>
                  </a:lnTo>
                  <a:lnTo>
                    <a:pt x="1310" y="3673"/>
                  </a:lnTo>
                  <a:lnTo>
                    <a:pt x="1605" y="3757"/>
                  </a:lnTo>
                  <a:lnTo>
                    <a:pt x="1858" y="3757"/>
                  </a:lnTo>
                  <a:lnTo>
                    <a:pt x="2112" y="3631"/>
                  </a:lnTo>
                  <a:lnTo>
                    <a:pt x="2365" y="3462"/>
                  </a:lnTo>
                  <a:lnTo>
                    <a:pt x="2534" y="3208"/>
                  </a:lnTo>
                  <a:lnTo>
                    <a:pt x="2660" y="2913"/>
                  </a:lnTo>
                  <a:lnTo>
                    <a:pt x="2745" y="2575"/>
                  </a:lnTo>
                  <a:lnTo>
                    <a:pt x="2745" y="2238"/>
                  </a:lnTo>
                  <a:lnTo>
                    <a:pt x="2745" y="1858"/>
                  </a:lnTo>
                  <a:lnTo>
                    <a:pt x="2703" y="1478"/>
                  </a:lnTo>
                  <a:lnTo>
                    <a:pt x="2576" y="1098"/>
                  </a:lnTo>
                  <a:lnTo>
                    <a:pt x="2407" y="760"/>
                  </a:lnTo>
                  <a:lnTo>
                    <a:pt x="2196" y="465"/>
                  </a:lnTo>
                  <a:lnTo>
                    <a:pt x="1943" y="211"/>
                  </a:lnTo>
                  <a:lnTo>
                    <a:pt x="1774" y="127"/>
                  </a:lnTo>
                  <a:lnTo>
                    <a:pt x="1605" y="85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4408900" y="2691800"/>
              <a:ext cx="45400" cy="38025"/>
            </a:xfrm>
            <a:custGeom>
              <a:avLst/>
              <a:gdLst/>
              <a:ahLst/>
              <a:cxnLst/>
              <a:rect l="l" t="t" r="r" b="b"/>
              <a:pathLst>
                <a:path w="1816" h="1521" extrusionOk="0">
                  <a:moveTo>
                    <a:pt x="43" y="0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43" y="85"/>
                  </a:lnTo>
                  <a:lnTo>
                    <a:pt x="338" y="127"/>
                  </a:lnTo>
                  <a:lnTo>
                    <a:pt x="592" y="254"/>
                  </a:lnTo>
                  <a:lnTo>
                    <a:pt x="845" y="380"/>
                  </a:lnTo>
                  <a:lnTo>
                    <a:pt x="1098" y="549"/>
                  </a:lnTo>
                  <a:lnTo>
                    <a:pt x="1267" y="760"/>
                  </a:lnTo>
                  <a:lnTo>
                    <a:pt x="1436" y="971"/>
                  </a:lnTo>
                  <a:lnTo>
                    <a:pt x="1605" y="1225"/>
                  </a:lnTo>
                  <a:lnTo>
                    <a:pt x="1732" y="1478"/>
                  </a:lnTo>
                  <a:lnTo>
                    <a:pt x="1732" y="1520"/>
                  </a:lnTo>
                  <a:lnTo>
                    <a:pt x="1774" y="1520"/>
                  </a:lnTo>
                  <a:lnTo>
                    <a:pt x="1816" y="1478"/>
                  </a:lnTo>
                  <a:lnTo>
                    <a:pt x="1816" y="1436"/>
                  </a:lnTo>
                  <a:lnTo>
                    <a:pt x="1689" y="1182"/>
                  </a:lnTo>
                  <a:lnTo>
                    <a:pt x="1520" y="929"/>
                  </a:lnTo>
                  <a:lnTo>
                    <a:pt x="1352" y="676"/>
                  </a:lnTo>
                  <a:lnTo>
                    <a:pt x="1141" y="465"/>
                  </a:lnTo>
                  <a:lnTo>
                    <a:pt x="887" y="296"/>
                  </a:lnTo>
                  <a:lnTo>
                    <a:pt x="634" y="169"/>
                  </a:lnTo>
                  <a:lnTo>
                    <a:pt x="338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4265375" y="2426900"/>
              <a:ext cx="321900" cy="163600"/>
            </a:xfrm>
            <a:custGeom>
              <a:avLst/>
              <a:gdLst/>
              <a:ahLst/>
              <a:cxnLst/>
              <a:rect l="l" t="t" r="r" b="b"/>
              <a:pathLst>
                <a:path w="12876" h="6544" extrusionOk="0">
                  <a:moveTo>
                    <a:pt x="4644" y="1"/>
                  </a:moveTo>
                  <a:lnTo>
                    <a:pt x="4180" y="85"/>
                  </a:lnTo>
                  <a:lnTo>
                    <a:pt x="3758" y="169"/>
                  </a:lnTo>
                  <a:lnTo>
                    <a:pt x="3336" y="254"/>
                  </a:lnTo>
                  <a:lnTo>
                    <a:pt x="2913" y="423"/>
                  </a:lnTo>
                  <a:lnTo>
                    <a:pt x="2533" y="549"/>
                  </a:lnTo>
                  <a:lnTo>
                    <a:pt x="2154" y="718"/>
                  </a:lnTo>
                  <a:lnTo>
                    <a:pt x="1816" y="929"/>
                  </a:lnTo>
                  <a:lnTo>
                    <a:pt x="1520" y="1098"/>
                  </a:lnTo>
                  <a:lnTo>
                    <a:pt x="1267" y="1309"/>
                  </a:lnTo>
                  <a:lnTo>
                    <a:pt x="1056" y="1520"/>
                  </a:lnTo>
                  <a:lnTo>
                    <a:pt x="887" y="1816"/>
                  </a:lnTo>
                  <a:lnTo>
                    <a:pt x="718" y="2153"/>
                  </a:lnTo>
                  <a:lnTo>
                    <a:pt x="592" y="2449"/>
                  </a:lnTo>
                  <a:lnTo>
                    <a:pt x="549" y="2787"/>
                  </a:lnTo>
                  <a:lnTo>
                    <a:pt x="507" y="3124"/>
                  </a:lnTo>
                  <a:lnTo>
                    <a:pt x="549" y="3462"/>
                  </a:lnTo>
                  <a:lnTo>
                    <a:pt x="592" y="3800"/>
                  </a:lnTo>
                  <a:lnTo>
                    <a:pt x="718" y="4138"/>
                  </a:lnTo>
                  <a:lnTo>
                    <a:pt x="1" y="4011"/>
                  </a:lnTo>
                  <a:lnTo>
                    <a:pt x="127" y="4264"/>
                  </a:lnTo>
                  <a:lnTo>
                    <a:pt x="296" y="4560"/>
                  </a:lnTo>
                  <a:lnTo>
                    <a:pt x="592" y="4897"/>
                  </a:lnTo>
                  <a:lnTo>
                    <a:pt x="760" y="5066"/>
                  </a:lnTo>
                  <a:lnTo>
                    <a:pt x="1014" y="5235"/>
                  </a:lnTo>
                  <a:lnTo>
                    <a:pt x="1267" y="5362"/>
                  </a:lnTo>
                  <a:lnTo>
                    <a:pt x="1605" y="5531"/>
                  </a:lnTo>
                  <a:lnTo>
                    <a:pt x="1942" y="5657"/>
                  </a:lnTo>
                  <a:lnTo>
                    <a:pt x="2365" y="5784"/>
                  </a:lnTo>
                  <a:lnTo>
                    <a:pt x="2829" y="5868"/>
                  </a:lnTo>
                  <a:lnTo>
                    <a:pt x="3378" y="5911"/>
                  </a:lnTo>
                  <a:lnTo>
                    <a:pt x="3969" y="5911"/>
                  </a:lnTo>
                  <a:lnTo>
                    <a:pt x="4264" y="5868"/>
                  </a:lnTo>
                  <a:lnTo>
                    <a:pt x="4560" y="5826"/>
                  </a:lnTo>
                  <a:lnTo>
                    <a:pt x="5151" y="5615"/>
                  </a:lnTo>
                  <a:lnTo>
                    <a:pt x="5657" y="5320"/>
                  </a:lnTo>
                  <a:lnTo>
                    <a:pt x="6122" y="4940"/>
                  </a:lnTo>
                  <a:lnTo>
                    <a:pt x="6544" y="4517"/>
                  </a:lnTo>
                  <a:lnTo>
                    <a:pt x="6713" y="4264"/>
                  </a:lnTo>
                  <a:lnTo>
                    <a:pt x="6839" y="4011"/>
                  </a:lnTo>
                  <a:lnTo>
                    <a:pt x="6966" y="3715"/>
                  </a:lnTo>
                  <a:lnTo>
                    <a:pt x="7093" y="3420"/>
                  </a:lnTo>
                  <a:lnTo>
                    <a:pt x="7768" y="3504"/>
                  </a:lnTo>
                  <a:lnTo>
                    <a:pt x="8359" y="3631"/>
                  </a:lnTo>
                  <a:lnTo>
                    <a:pt x="8866" y="3800"/>
                  </a:lnTo>
                  <a:lnTo>
                    <a:pt x="9330" y="4011"/>
                  </a:lnTo>
                  <a:lnTo>
                    <a:pt x="9668" y="4264"/>
                  </a:lnTo>
                  <a:lnTo>
                    <a:pt x="9963" y="4517"/>
                  </a:lnTo>
                  <a:lnTo>
                    <a:pt x="10216" y="4771"/>
                  </a:lnTo>
                  <a:lnTo>
                    <a:pt x="10385" y="5066"/>
                  </a:lnTo>
                  <a:lnTo>
                    <a:pt x="10554" y="5362"/>
                  </a:lnTo>
                  <a:lnTo>
                    <a:pt x="10639" y="5615"/>
                  </a:lnTo>
                  <a:lnTo>
                    <a:pt x="10765" y="6079"/>
                  </a:lnTo>
                  <a:lnTo>
                    <a:pt x="10765" y="6417"/>
                  </a:lnTo>
                  <a:lnTo>
                    <a:pt x="10765" y="6544"/>
                  </a:lnTo>
                  <a:lnTo>
                    <a:pt x="11103" y="6417"/>
                  </a:lnTo>
                  <a:lnTo>
                    <a:pt x="11356" y="6248"/>
                  </a:lnTo>
                  <a:lnTo>
                    <a:pt x="11567" y="5995"/>
                  </a:lnTo>
                  <a:lnTo>
                    <a:pt x="11736" y="5742"/>
                  </a:lnTo>
                  <a:lnTo>
                    <a:pt x="11863" y="5488"/>
                  </a:lnTo>
                  <a:lnTo>
                    <a:pt x="11947" y="5151"/>
                  </a:lnTo>
                  <a:lnTo>
                    <a:pt x="11989" y="4855"/>
                  </a:lnTo>
                  <a:lnTo>
                    <a:pt x="11989" y="4560"/>
                  </a:lnTo>
                  <a:lnTo>
                    <a:pt x="11989" y="3969"/>
                  </a:lnTo>
                  <a:lnTo>
                    <a:pt x="11947" y="3462"/>
                  </a:lnTo>
                  <a:lnTo>
                    <a:pt x="11863" y="2956"/>
                  </a:lnTo>
                  <a:lnTo>
                    <a:pt x="12158" y="3335"/>
                  </a:lnTo>
                  <a:lnTo>
                    <a:pt x="12369" y="3715"/>
                  </a:lnTo>
                  <a:lnTo>
                    <a:pt x="12496" y="4011"/>
                  </a:lnTo>
                  <a:lnTo>
                    <a:pt x="12538" y="4306"/>
                  </a:lnTo>
                  <a:lnTo>
                    <a:pt x="12538" y="4560"/>
                  </a:lnTo>
                  <a:lnTo>
                    <a:pt x="12496" y="4729"/>
                  </a:lnTo>
                  <a:lnTo>
                    <a:pt x="12454" y="4855"/>
                  </a:lnTo>
                  <a:lnTo>
                    <a:pt x="12454" y="4855"/>
                  </a:lnTo>
                  <a:lnTo>
                    <a:pt x="12538" y="4813"/>
                  </a:lnTo>
                  <a:lnTo>
                    <a:pt x="12665" y="4602"/>
                  </a:lnTo>
                  <a:lnTo>
                    <a:pt x="12792" y="4306"/>
                  </a:lnTo>
                  <a:lnTo>
                    <a:pt x="12834" y="4095"/>
                  </a:lnTo>
                  <a:lnTo>
                    <a:pt x="12876" y="3884"/>
                  </a:lnTo>
                  <a:lnTo>
                    <a:pt x="12876" y="3631"/>
                  </a:lnTo>
                  <a:lnTo>
                    <a:pt x="12834" y="3378"/>
                  </a:lnTo>
                  <a:lnTo>
                    <a:pt x="12749" y="3082"/>
                  </a:lnTo>
                  <a:lnTo>
                    <a:pt x="12580" y="2744"/>
                  </a:lnTo>
                  <a:lnTo>
                    <a:pt x="12369" y="2407"/>
                  </a:lnTo>
                  <a:lnTo>
                    <a:pt x="12074" y="2069"/>
                  </a:lnTo>
                  <a:lnTo>
                    <a:pt x="11694" y="1689"/>
                  </a:lnTo>
                  <a:lnTo>
                    <a:pt x="11230" y="1267"/>
                  </a:lnTo>
                  <a:lnTo>
                    <a:pt x="10892" y="1056"/>
                  </a:lnTo>
                  <a:lnTo>
                    <a:pt x="10554" y="845"/>
                  </a:lnTo>
                  <a:lnTo>
                    <a:pt x="10216" y="676"/>
                  </a:lnTo>
                  <a:lnTo>
                    <a:pt x="9879" y="549"/>
                  </a:lnTo>
                  <a:lnTo>
                    <a:pt x="9541" y="465"/>
                  </a:lnTo>
                  <a:lnTo>
                    <a:pt x="9203" y="380"/>
                  </a:lnTo>
                  <a:lnTo>
                    <a:pt x="8570" y="296"/>
                  </a:lnTo>
                  <a:lnTo>
                    <a:pt x="8021" y="296"/>
                  </a:lnTo>
                  <a:lnTo>
                    <a:pt x="7599" y="338"/>
                  </a:lnTo>
                  <a:lnTo>
                    <a:pt x="7219" y="380"/>
                  </a:lnTo>
                  <a:lnTo>
                    <a:pt x="6839" y="212"/>
                  </a:lnTo>
                  <a:lnTo>
                    <a:pt x="6417" y="127"/>
                  </a:lnTo>
                  <a:lnTo>
                    <a:pt x="5995" y="43"/>
                  </a:lnTo>
                  <a:lnTo>
                    <a:pt x="553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4178825" y="2927150"/>
              <a:ext cx="224825" cy="240650"/>
            </a:xfrm>
            <a:custGeom>
              <a:avLst/>
              <a:gdLst/>
              <a:ahLst/>
              <a:cxnLst/>
              <a:rect l="l" t="t" r="r" b="b"/>
              <a:pathLst>
                <a:path w="8993" h="9626" extrusionOk="0">
                  <a:moveTo>
                    <a:pt x="212" y="0"/>
                  </a:moveTo>
                  <a:lnTo>
                    <a:pt x="170" y="422"/>
                  </a:lnTo>
                  <a:lnTo>
                    <a:pt x="43" y="2026"/>
                  </a:lnTo>
                  <a:lnTo>
                    <a:pt x="1" y="2913"/>
                  </a:lnTo>
                  <a:lnTo>
                    <a:pt x="1" y="3757"/>
                  </a:lnTo>
                  <a:lnTo>
                    <a:pt x="43" y="4602"/>
                  </a:lnTo>
                  <a:lnTo>
                    <a:pt x="128" y="5361"/>
                  </a:lnTo>
                  <a:lnTo>
                    <a:pt x="212" y="5699"/>
                  </a:lnTo>
                  <a:lnTo>
                    <a:pt x="296" y="5995"/>
                  </a:lnTo>
                  <a:lnTo>
                    <a:pt x="381" y="6290"/>
                  </a:lnTo>
                  <a:lnTo>
                    <a:pt x="550" y="6543"/>
                  </a:lnTo>
                  <a:lnTo>
                    <a:pt x="719" y="6754"/>
                  </a:lnTo>
                  <a:lnTo>
                    <a:pt x="1014" y="6966"/>
                  </a:lnTo>
                  <a:lnTo>
                    <a:pt x="1394" y="7177"/>
                  </a:lnTo>
                  <a:lnTo>
                    <a:pt x="1816" y="7430"/>
                  </a:lnTo>
                  <a:lnTo>
                    <a:pt x="2829" y="7852"/>
                  </a:lnTo>
                  <a:lnTo>
                    <a:pt x="3927" y="8232"/>
                  </a:lnTo>
                  <a:lnTo>
                    <a:pt x="4940" y="8570"/>
                  </a:lnTo>
                  <a:lnTo>
                    <a:pt x="5827" y="8823"/>
                  </a:lnTo>
                  <a:lnTo>
                    <a:pt x="6713" y="9034"/>
                  </a:lnTo>
                  <a:lnTo>
                    <a:pt x="6629" y="9414"/>
                  </a:lnTo>
                  <a:lnTo>
                    <a:pt x="7600" y="9625"/>
                  </a:lnTo>
                  <a:lnTo>
                    <a:pt x="7980" y="9498"/>
                  </a:lnTo>
                  <a:lnTo>
                    <a:pt x="8359" y="9287"/>
                  </a:lnTo>
                  <a:lnTo>
                    <a:pt x="8697" y="9034"/>
                  </a:lnTo>
                  <a:lnTo>
                    <a:pt x="8993" y="8739"/>
                  </a:lnTo>
                  <a:lnTo>
                    <a:pt x="7177" y="8527"/>
                  </a:lnTo>
                  <a:lnTo>
                    <a:pt x="6207" y="8401"/>
                  </a:lnTo>
                  <a:lnTo>
                    <a:pt x="5320" y="8232"/>
                  </a:lnTo>
                  <a:lnTo>
                    <a:pt x="4476" y="8021"/>
                  </a:lnTo>
                  <a:lnTo>
                    <a:pt x="3716" y="7768"/>
                  </a:lnTo>
                  <a:lnTo>
                    <a:pt x="3420" y="7641"/>
                  </a:lnTo>
                  <a:lnTo>
                    <a:pt x="3167" y="7514"/>
                  </a:lnTo>
                  <a:lnTo>
                    <a:pt x="2914" y="7345"/>
                  </a:lnTo>
                  <a:lnTo>
                    <a:pt x="2745" y="7219"/>
                  </a:lnTo>
                  <a:lnTo>
                    <a:pt x="2534" y="6881"/>
                  </a:lnTo>
                  <a:lnTo>
                    <a:pt x="2281" y="6501"/>
                  </a:lnTo>
                  <a:lnTo>
                    <a:pt x="2069" y="6037"/>
                  </a:lnTo>
                  <a:lnTo>
                    <a:pt x="1816" y="5488"/>
                  </a:lnTo>
                  <a:lnTo>
                    <a:pt x="1394" y="4348"/>
                  </a:lnTo>
                  <a:lnTo>
                    <a:pt x="1014" y="3124"/>
                  </a:lnTo>
                  <a:lnTo>
                    <a:pt x="676" y="1984"/>
                  </a:lnTo>
                  <a:lnTo>
                    <a:pt x="423" y="97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1"/>
            <p:cNvSpPr/>
            <p:nvPr/>
          </p:nvSpPr>
          <p:spPr>
            <a:xfrm>
              <a:off x="4178825" y="2927150"/>
              <a:ext cx="224825" cy="240650"/>
            </a:xfrm>
            <a:custGeom>
              <a:avLst/>
              <a:gdLst/>
              <a:ahLst/>
              <a:cxnLst/>
              <a:rect l="l" t="t" r="r" b="b"/>
              <a:pathLst>
                <a:path w="8993" h="9626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43" y="2026"/>
                  </a:lnTo>
                  <a:lnTo>
                    <a:pt x="1" y="2913"/>
                  </a:lnTo>
                  <a:lnTo>
                    <a:pt x="1" y="3757"/>
                  </a:lnTo>
                  <a:lnTo>
                    <a:pt x="43" y="4602"/>
                  </a:lnTo>
                  <a:lnTo>
                    <a:pt x="128" y="5361"/>
                  </a:lnTo>
                  <a:lnTo>
                    <a:pt x="212" y="5699"/>
                  </a:lnTo>
                  <a:lnTo>
                    <a:pt x="296" y="5995"/>
                  </a:lnTo>
                  <a:lnTo>
                    <a:pt x="381" y="6290"/>
                  </a:lnTo>
                  <a:lnTo>
                    <a:pt x="550" y="6543"/>
                  </a:lnTo>
                  <a:lnTo>
                    <a:pt x="550" y="6543"/>
                  </a:lnTo>
                  <a:lnTo>
                    <a:pt x="719" y="6754"/>
                  </a:lnTo>
                  <a:lnTo>
                    <a:pt x="1014" y="6966"/>
                  </a:lnTo>
                  <a:lnTo>
                    <a:pt x="1394" y="7177"/>
                  </a:lnTo>
                  <a:lnTo>
                    <a:pt x="1816" y="7430"/>
                  </a:lnTo>
                  <a:lnTo>
                    <a:pt x="2829" y="7852"/>
                  </a:lnTo>
                  <a:lnTo>
                    <a:pt x="3927" y="8232"/>
                  </a:lnTo>
                  <a:lnTo>
                    <a:pt x="4940" y="8570"/>
                  </a:lnTo>
                  <a:lnTo>
                    <a:pt x="5827" y="8823"/>
                  </a:lnTo>
                  <a:lnTo>
                    <a:pt x="6713" y="9034"/>
                  </a:lnTo>
                  <a:lnTo>
                    <a:pt x="6629" y="9414"/>
                  </a:lnTo>
                  <a:lnTo>
                    <a:pt x="7600" y="9625"/>
                  </a:lnTo>
                  <a:lnTo>
                    <a:pt x="7600" y="9625"/>
                  </a:lnTo>
                  <a:lnTo>
                    <a:pt x="7980" y="9498"/>
                  </a:lnTo>
                  <a:lnTo>
                    <a:pt x="8359" y="9287"/>
                  </a:lnTo>
                  <a:lnTo>
                    <a:pt x="8697" y="9034"/>
                  </a:lnTo>
                  <a:lnTo>
                    <a:pt x="8993" y="8739"/>
                  </a:lnTo>
                  <a:lnTo>
                    <a:pt x="8993" y="8739"/>
                  </a:lnTo>
                  <a:lnTo>
                    <a:pt x="7177" y="8527"/>
                  </a:lnTo>
                  <a:lnTo>
                    <a:pt x="6207" y="8401"/>
                  </a:lnTo>
                  <a:lnTo>
                    <a:pt x="5320" y="8232"/>
                  </a:lnTo>
                  <a:lnTo>
                    <a:pt x="4476" y="8021"/>
                  </a:lnTo>
                  <a:lnTo>
                    <a:pt x="3716" y="7768"/>
                  </a:lnTo>
                  <a:lnTo>
                    <a:pt x="3420" y="7641"/>
                  </a:lnTo>
                  <a:lnTo>
                    <a:pt x="3167" y="7514"/>
                  </a:lnTo>
                  <a:lnTo>
                    <a:pt x="2914" y="7345"/>
                  </a:lnTo>
                  <a:lnTo>
                    <a:pt x="2745" y="7219"/>
                  </a:lnTo>
                  <a:lnTo>
                    <a:pt x="2745" y="7219"/>
                  </a:lnTo>
                  <a:lnTo>
                    <a:pt x="2534" y="6881"/>
                  </a:lnTo>
                  <a:lnTo>
                    <a:pt x="2281" y="6501"/>
                  </a:lnTo>
                  <a:lnTo>
                    <a:pt x="2069" y="6037"/>
                  </a:lnTo>
                  <a:lnTo>
                    <a:pt x="1816" y="5488"/>
                  </a:lnTo>
                  <a:lnTo>
                    <a:pt x="1394" y="4348"/>
                  </a:lnTo>
                  <a:lnTo>
                    <a:pt x="1014" y="3124"/>
                  </a:lnTo>
                  <a:lnTo>
                    <a:pt x="676" y="1984"/>
                  </a:lnTo>
                  <a:lnTo>
                    <a:pt x="423" y="971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1"/>
            <p:cNvSpPr/>
            <p:nvPr/>
          </p:nvSpPr>
          <p:spPr>
            <a:xfrm>
              <a:off x="4060625" y="2956700"/>
              <a:ext cx="1100" cy="2125"/>
            </a:xfrm>
            <a:custGeom>
              <a:avLst/>
              <a:gdLst/>
              <a:ahLst/>
              <a:cxnLst/>
              <a:rect l="l" t="t" r="r" b="b"/>
              <a:pathLst>
                <a:path w="44" h="85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4060625" y="2956700"/>
              <a:ext cx="1100" cy="2125"/>
            </a:xfrm>
            <a:custGeom>
              <a:avLst/>
              <a:gdLst/>
              <a:ahLst/>
              <a:cxnLst/>
              <a:rect l="l" t="t" r="r" b="b"/>
              <a:pathLst>
                <a:path w="44" h="8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4050075" y="2957750"/>
              <a:ext cx="355700" cy="372575"/>
            </a:xfrm>
            <a:custGeom>
              <a:avLst/>
              <a:gdLst/>
              <a:ahLst/>
              <a:cxnLst/>
              <a:rect l="l" t="t" r="r" b="b"/>
              <a:pathLst>
                <a:path w="14228" h="14903" extrusionOk="0">
                  <a:moveTo>
                    <a:pt x="465" y="0"/>
                  </a:moveTo>
                  <a:lnTo>
                    <a:pt x="423" y="43"/>
                  </a:lnTo>
                  <a:lnTo>
                    <a:pt x="212" y="1098"/>
                  </a:lnTo>
                  <a:lnTo>
                    <a:pt x="85" y="2196"/>
                  </a:lnTo>
                  <a:lnTo>
                    <a:pt x="1" y="3251"/>
                  </a:lnTo>
                  <a:lnTo>
                    <a:pt x="43" y="4306"/>
                  </a:lnTo>
                  <a:lnTo>
                    <a:pt x="127" y="5362"/>
                  </a:lnTo>
                  <a:lnTo>
                    <a:pt x="296" y="6375"/>
                  </a:lnTo>
                  <a:lnTo>
                    <a:pt x="592" y="7388"/>
                  </a:lnTo>
                  <a:lnTo>
                    <a:pt x="930" y="8359"/>
                  </a:lnTo>
                  <a:lnTo>
                    <a:pt x="1352" y="9245"/>
                  </a:lnTo>
                  <a:lnTo>
                    <a:pt x="1605" y="9710"/>
                  </a:lnTo>
                  <a:lnTo>
                    <a:pt x="1900" y="10132"/>
                  </a:lnTo>
                  <a:lnTo>
                    <a:pt x="2196" y="10554"/>
                  </a:lnTo>
                  <a:lnTo>
                    <a:pt x="2534" y="10976"/>
                  </a:lnTo>
                  <a:lnTo>
                    <a:pt x="2871" y="11356"/>
                  </a:lnTo>
                  <a:lnTo>
                    <a:pt x="3209" y="11736"/>
                  </a:lnTo>
                  <a:lnTo>
                    <a:pt x="3631" y="12116"/>
                  </a:lnTo>
                  <a:lnTo>
                    <a:pt x="4053" y="12454"/>
                  </a:lnTo>
                  <a:lnTo>
                    <a:pt x="4476" y="12791"/>
                  </a:lnTo>
                  <a:lnTo>
                    <a:pt x="4940" y="13129"/>
                  </a:lnTo>
                  <a:lnTo>
                    <a:pt x="5446" y="13425"/>
                  </a:lnTo>
                  <a:lnTo>
                    <a:pt x="5953" y="13720"/>
                  </a:lnTo>
                  <a:lnTo>
                    <a:pt x="6502" y="13973"/>
                  </a:lnTo>
                  <a:lnTo>
                    <a:pt x="7051" y="14227"/>
                  </a:lnTo>
                  <a:lnTo>
                    <a:pt x="7262" y="14311"/>
                  </a:lnTo>
                  <a:lnTo>
                    <a:pt x="7262" y="10005"/>
                  </a:lnTo>
                  <a:lnTo>
                    <a:pt x="6333" y="9836"/>
                  </a:lnTo>
                  <a:lnTo>
                    <a:pt x="5404" y="9625"/>
                  </a:lnTo>
                  <a:lnTo>
                    <a:pt x="4476" y="9330"/>
                  </a:lnTo>
                  <a:lnTo>
                    <a:pt x="3631" y="9034"/>
                  </a:lnTo>
                  <a:lnTo>
                    <a:pt x="2829" y="8654"/>
                  </a:lnTo>
                  <a:lnTo>
                    <a:pt x="2491" y="8443"/>
                  </a:lnTo>
                  <a:lnTo>
                    <a:pt x="2196" y="8232"/>
                  </a:lnTo>
                  <a:lnTo>
                    <a:pt x="1900" y="7979"/>
                  </a:lnTo>
                  <a:lnTo>
                    <a:pt x="1647" y="7726"/>
                  </a:lnTo>
                  <a:lnTo>
                    <a:pt x="1436" y="7430"/>
                  </a:lnTo>
                  <a:lnTo>
                    <a:pt x="1309" y="7135"/>
                  </a:lnTo>
                  <a:lnTo>
                    <a:pt x="1056" y="6501"/>
                  </a:lnTo>
                  <a:lnTo>
                    <a:pt x="845" y="5784"/>
                  </a:lnTo>
                  <a:lnTo>
                    <a:pt x="676" y="4939"/>
                  </a:lnTo>
                  <a:lnTo>
                    <a:pt x="550" y="4053"/>
                  </a:lnTo>
                  <a:lnTo>
                    <a:pt x="423" y="3082"/>
                  </a:lnTo>
                  <a:lnTo>
                    <a:pt x="381" y="2069"/>
                  </a:lnTo>
                  <a:lnTo>
                    <a:pt x="381" y="1056"/>
                  </a:lnTo>
                  <a:lnTo>
                    <a:pt x="465" y="0"/>
                  </a:lnTo>
                  <a:close/>
                  <a:moveTo>
                    <a:pt x="9837" y="14100"/>
                  </a:moveTo>
                  <a:lnTo>
                    <a:pt x="9837" y="14902"/>
                  </a:lnTo>
                  <a:lnTo>
                    <a:pt x="10977" y="14902"/>
                  </a:lnTo>
                  <a:lnTo>
                    <a:pt x="11483" y="14860"/>
                  </a:lnTo>
                  <a:lnTo>
                    <a:pt x="11948" y="14775"/>
                  </a:lnTo>
                  <a:lnTo>
                    <a:pt x="12412" y="14691"/>
                  </a:lnTo>
                  <a:lnTo>
                    <a:pt x="12876" y="14607"/>
                  </a:lnTo>
                  <a:lnTo>
                    <a:pt x="13341" y="14438"/>
                  </a:lnTo>
                  <a:lnTo>
                    <a:pt x="13805" y="14269"/>
                  </a:lnTo>
                  <a:lnTo>
                    <a:pt x="14227" y="1410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4295975" y="3310225"/>
              <a:ext cx="109800" cy="20100"/>
            </a:xfrm>
            <a:custGeom>
              <a:avLst/>
              <a:gdLst/>
              <a:ahLst/>
              <a:cxnLst/>
              <a:rect l="l" t="t" r="r" b="b"/>
              <a:pathLst>
                <a:path w="4392" h="804" fill="none" extrusionOk="0">
                  <a:moveTo>
                    <a:pt x="4391" y="1"/>
                  </a:moveTo>
                  <a:lnTo>
                    <a:pt x="1" y="1"/>
                  </a:lnTo>
                  <a:lnTo>
                    <a:pt x="1" y="803"/>
                  </a:lnTo>
                  <a:lnTo>
                    <a:pt x="1" y="803"/>
                  </a:lnTo>
                  <a:lnTo>
                    <a:pt x="676" y="803"/>
                  </a:lnTo>
                  <a:lnTo>
                    <a:pt x="676" y="803"/>
                  </a:lnTo>
                  <a:lnTo>
                    <a:pt x="1141" y="803"/>
                  </a:lnTo>
                  <a:lnTo>
                    <a:pt x="1647" y="761"/>
                  </a:lnTo>
                  <a:lnTo>
                    <a:pt x="2112" y="676"/>
                  </a:lnTo>
                  <a:lnTo>
                    <a:pt x="2576" y="592"/>
                  </a:lnTo>
                  <a:lnTo>
                    <a:pt x="3040" y="508"/>
                  </a:lnTo>
                  <a:lnTo>
                    <a:pt x="3505" y="339"/>
                  </a:lnTo>
                  <a:lnTo>
                    <a:pt x="3969" y="170"/>
                  </a:lnTo>
                  <a:lnTo>
                    <a:pt x="43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1"/>
            <p:cNvSpPr/>
            <p:nvPr/>
          </p:nvSpPr>
          <p:spPr>
            <a:xfrm>
              <a:off x="4050075" y="2957750"/>
              <a:ext cx="181550" cy="357800"/>
            </a:xfrm>
            <a:custGeom>
              <a:avLst/>
              <a:gdLst/>
              <a:ahLst/>
              <a:cxnLst/>
              <a:rect l="l" t="t" r="r" b="b"/>
              <a:pathLst>
                <a:path w="7262" h="14312" fill="none" extrusionOk="0">
                  <a:moveTo>
                    <a:pt x="465" y="0"/>
                  </a:moveTo>
                  <a:lnTo>
                    <a:pt x="465" y="0"/>
                  </a:lnTo>
                  <a:lnTo>
                    <a:pt x="423" y="43"/>
                  </a:lnTo>
                  <a:lnTo>
                    <a:pt x="423" y="43"/>
                  </a:lnTo>
                  <a:lnTo>
                    <a:pt x="212" y="1098"/>
                  </a:lnTo>
                  <a:lnTo>
                    <a:pt x="85" y="2196"/>
                  </a:lnTo>
                  <a:lnTo>
                    <a:pt x="1" y="3251"/>
                  </a:lnTo>
                  <a:lnTo>
                    <a:pt x="43" y="4306"/>
                  </a:lnTo>
                  <a:lnTo>
                    <a:pt x="127" y="5362"/>
                  </a:lnTo>
                  <a:lnTo>
                    <a:pt x="296" y="6375"/>
                  </a:lnTo>
                  <a:lnTo>
                    <a:pt x="592" y="7388"/>
                  </a:lnTo>
                  <a:lnTo>
                    <a:pt x="930" y="8359"/>
                  </a:lnTo>
                  <a:lnTo>
                    <a:pt x="1352" y="9245"/>
                  </a:lnTo>
                  <a:lnTo>
                    <a:pt x="1605" y="9710"/>
                  </a:lnTo>
                  <a:lnTo>
                    <a:pt x="1900" y="10132"/>
                  </a:lnTo>
                  <a:lnTo>
                    <a:pt x="2196" y="10554"/>
                  </a:lnTo>
                  <a:lnTo>
                    <a:pt x="2534" y="10976"/>
                  </a:lnTo>
                  <a:lnTo>
                    <a:pt x="2871" y="11356"/>
                  </a:lnTo>
                  <a:lnTo>
                    <a:pt x="3209" y="11736"/>
                  </a:lnTo>
                  <a:lnTo>
                    <a:pt x="3631" y="12116"/>
                  </a:lnTo>
                  <a:lnTo>
                    <a:pt x="4053" y="12454"/>
                  </a:lnTo>
                  <a:lnTo>
                    <a:pt x="4476" y="12791"/>
                  </a:lnTo>
                  <a:lnTo>
                    <a:pt x="4940" y="13129"/>
                  </a:lnTo>
                  <a:lnTo>
                    <a:pt x="5446" y="13425"/>
                  </a:lnTo>
                  <a:lnTo>
                    <a:pt x="5953" y="13720"/>
                  </a:lnTo>
                  <a:lnTo>
                    <a:pt x="6502" y="13973"/>
                  </a:lnTo>
                  <a:lnTo>
                    <a:pt x="7051" y="14227"/>
                  </a:lnTo>
                  <a:lnTo>
                    <a:pt x="7051" y="14227"/>
                  </a:lnTo>
                  <a:lnTo>
                    <a:pt x="7262" y="14311"/>
                  </a:lnTo>
                  <a:lnTo>
                    <a:pt x="7262" y="10005"/>
                  </a:lnTo>
                  <a:lnTo>
                    <a:pt x="7262" y="10005"/>
                  </a:lnTo>
                  <a:lnTo>
                    <a:pt x="6333" y="9836"/>
                  </a:lnTo>
                  <a:lnTo>
                    <a:pt x="5404" y="9625"/>
                  </a:lnTo>
                  <a:lnTo>
                    <a:pt x="4476" y="9330"/>
                  </a:lnTo>
                  <a:lnTo>
                    <a:pt x="3631" y="9034"/>
                  </a:lnTo>
                  <a:lnTo>
                    <a:pt x="2829" y="8654"/>
                  </a:lnTo>
                  <a:lnTo>
                    <a:pt x="2491" y="8443"/>
                  </a:lnTo>
                  <a:lnTo>
                    <a:pt x="2196" y="8232"/>
                  </a:lnTo>
                  <a:lnTo>
                    <a:pt x="1900" y="7979"/>
                  </a:lnTo>
                  <a:lnTo>
                    <a:pt x="1647" y="7726"/>
                  </a:lnTo>
                  <a:lnTo>
                    <a:pt x="1436" y="7430"/>
                  </a:lnTo>
                  <a:lnTo>
                    <a:pt x="1309" y="7135"/>
                  </a:lnTo>
                  <a:lnTo>
                    <a:pt x="1309" y="7135"/>
                  </a:lnTo>
                  <a:lnTo>
                    <a:pt x="1056" y="6501"/>
                  </a:lnTo>
                  <a:lnTo>
                    <a:pt x="845" y="5784"/>
                  </a:lnTo>
                  <a:lnTo>
                    <a:pt x="676" y="4939"/>
                  </a:lnTo>
                  <a:lnTo>
                    <a:pt x="550" y="4053"/>
                  </a:lnTo>
                  <a:lnTo>
                    <a:pt x="423" y="3082"/>
                  </a:lnTo>
                  <a:lnTo>
                    <a:pt x="381" y="2069"/>
                  </a:lnTo>
                  <a:lnTo>
                    <a:pt x="381" y="1056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1"/>
            <p:cNvSpPr/>
            <p:nvPr/>
          </p:nvSpPr>
          <p:spPr>
            <a:xfrm>
              <a:off x="4317100" y="3134000"/>
              <a:ext cx="199475" cy="85500"/>
            </a:xfrm>
            <a:custGeom>
              <a:avLst/>
              <a:gdLst/>
              <a:ahLst/>
              <a:cxnLst/>
              <a:rect l="l" t="t" r="r" b="b"/>
              <a:pathLst>
                <a:path w="7979" h="3420" extrusionOk="0">
                  <a:moveTo>
                    <a:pt x="4939" y="0"/>
                  </a:moveTo>
                  <a:lnTo>
                    <a:pt x="4348" y="85"/>
                  </a:lnTo>
                  <a:lnTo>
                    <a:pt x="4095" y="169"/>
                  </a:lnTo>
                  <a:lnTo>
                    <a:pt x="3842" y="211"/>
                  </a:lnTo>
                  <a:lnTo>
                    <a:pt x="3631" y="338"/>
                  </a:lnTo>
                  <a:lnTo>
                    <a:pt x="3504" y="465"/>
                  </a:lnTo>
                  <a:lnTo>
                    <a:pt x="3166" y="760"/>
                  </a:lnTo>
                  <a:lnTo>
                    <a:pt x="2828" y="1013"/>
                  </a:lnTo>
                  <a:lnTo>
                    <a:pt x="2449" y="1224"/>
                  </a:lnTo>
                  <a:lnTo>
                    <a:pt x="2069" y="1351"/>
                  </a:lnTo>
                  <a:lnTo>
                    <a:pt x="338" y="971"/>
                  </a:lnTo>
                  <a:lnTo>
                    <a:pt x="0" y="2660"/>
                  </a:lnTo>
                  <a:lnTo>
                    <a:pt x="2533" y="2997"/>
                  </a:lnTo>
                  <a:lnTo>
                    <a:pt x="2744" y="3124"/>
                  </a:lnTo>
                  <a:lnTo>
                    <a:pt x="2997" y="3208"/>
                  </a:lnTo>
                  <a:lnTo>
                    <a:pt x="3251" y="3293"/>
                  </a:lnTo>
                  <a:lnTo>
                    <a:pt x="3504" y="3377"/>
                  </a:lnTo>
                  <a:lnTo>
                    <a:pt x="4306" y="3377"/>
                  </a:lnTo>
                  <a:lnTo>
                    <a:pt x="5741" y="3420"/>
                  </a:lnTo>
                  <a:lnTo>
                    <a:pt x="6501" y="3377"/>
                  </a:lnTo>
                  <a:lnTo>
                    <a:pt x="7134" y="3335"/>
                  </a:lnTo>
                  <a:lnTo>
                    <a:pt x="7641" y="3293"/>
                  </a:lnTo>
                  <a:lnTo>
                    <a:pt x="7810" y="3208"/>
                  </a:lnTo>
                  <a:lnTo>
                    <a:pt x="7894" y="3166"/>
                  </a:lnTo>
                  <a:lnTo>
                    <a:pt x="7936" y="3082"/>
                  </a:lnTo>
                  <a:lnTo>
                    <a:pt x="7979" y="2913"/>
                  </a:lnTo>
                  <a:lnTo>
                    <a:pt x="7936" y="2533"/>
                  </a:lnTo>
                  <a:lnTo>
                    <a:pt x="7810" y="2026"/>
                  </a:lnTo>
                  <a:lnTo>
                    <a:pt x="7641" y="1520"/>
                  </a:lnTo>
                  <a:lnTo>
                    <a:pt x="7303" y="549"/>
                  </a:lnTo>
                  <a:lnTo>
                    <a:pt x="7134" y="127"/>
                  </a:lnTo>
                  <a:lnTo>
                    <a:pt x="6670" y="42"/>
                  </a:lnTo>
                  <a:lnTo>
                    <a:pt x="6163" y="42"/>
                  </a:lnTo>
                  <a:lnTo>
                    <a:pt x="5572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4317100" y="3134000"/>
              <a:ext cx="199475" cy="85500"/>
            </a:xfrm>
            <a:custGeom>
              <a:avLst/>
              <a:gdLst/>
              <a:ahLst/>
              <a:cxnLst/>
              <a:rect l="l" t="t" r="r" b="b"/>
              <a:pathLst>
                <a:path w="7979" h="3420" fill="none" extrusionOk="0">
                  <a:moveTo>
                    <a:pt x="338" y="971"/>
                  </a:moveTo>
                  <a:lnTo>
                    <a:pt x="2069" y="1351"/>
                  </a:lnTo>
                  <a:lnTo>
                    <a:pt x="2069" y="1351"/>
                  </a:lnTo>
                  <a:lnTo>
                    <a:pt x="2449" y="1224"/>
                  </a:lnTo>
                  <a:lnTo>
                    <a:pt x="2828" y="1013"/>
                  </a:lnTo>
                  <a:lnTo>
                    <a:pt x="3166" y="760"/>
                  </a:lnTo>
                  <a:lnTo>
                    <a:pt x="3504" y="465"/>
                  </a:lnTo>
                  <a:lnTo>
                    <a:pt x="3504" y="465"/>
                  </a:lnTo>
                  <a:lnTo>
                    <a:pt x="3631" y="338"/>
                  </a:lnTo>
                  <a:lnTo>
                    <a:pt x="3842" y="211"/>
                  </a:lnTo>
                  <a:lnTo>
                    <a:pt x="4095" y="169"/>
                  </a:lnTo>
                  <a:lnTo>
                    <a:pt x="4348" y="85"/>
                  </a:lnTo>
                  <a:lnTo>
                    <a:pt x="4939" y="0"/>
                  </a:lnTo>
                  <a:lnTo>
                    <a:pt x="5572" y="0"/>
                  </a:lnTo>
                  <a:lnTo>
                    <a:pt x="6163" y="42"/>
                  </a:lnTo>
                  <a:lnTo>
                    <a:pt x="6670" y="42"/>
                  </a:lnTo>
                  <a:lnTo>
                    <a:pt x="7134" y="127"/>
                  </a:lnTo>
                  <a:lnTo>
                    <a:pt x="7134" y="127"/>
                  </a:lnTo>
                  <a:lnTo>
                    <a:pt x="7303" y="549"/>
                  </a:lnTo>
                  <a:lnTo>
                    <a:pt x="7641" y="1520"/>
                  </a:lnTo>
                  <a:lnTo>
                    <a:pt x="7810" y="2026"/>
                  </a:lnTo>
                  <a:lnTo>
                    <a:pt x="7936" y="2533"/>
                  </a:lnTo>
                  <a:lnTo>
                    <a:pt x="7979" y="2913"/>
                  </a:lnTo>
                  <a:lnTo>
                    <a:pt x="7936" y="3082"/>
                  </a:lnTo>
                  <a:lnTo>
                    <a:pt x="7894" y="3166"/>
                  </a:lnTo>
                  <a:lnTo>
                    <a:pt x="7894" y="3166"/>
                  </a:lnTo>
                  <a:lnTo>
                    <a:pt x="7810" y="3208"/>
                  </a:lnTo>
                  <a:lnTo>
                    <a:pt x="7641" y="3293"/>
                  </a:lnTo>
                  <a:lnTo>
                    <a:pt x="7134" y="3335"/>
                  </a:lnTo>
                  <a:lnTo>
                    <a:pt x="6501" y="3377"/>
                  </a:lnTo>
                  <a:lnTo>
                    <a:pt x="5741" y="3420"/>
                  </a:lnTo>
                  <a:lnTo>
                    <a:pt x="4306" y="3377"/>
                  </a:lnTo>
                  <a:lnTo>
                    <a:pt x="3504" y="3377"/>
                  </a:lnTo>
                  <a:lnTo>
                    <a:pt x="3504" y="3377"/>
                  </a:lnTo>
                  <a:lnTo>
                    <a:pt x="3251" y="3293"/>
                  </a:lnTo>
                  <a:lnTo>
                    <a:pt x="2997" y="3208"/>
                  </a:lnTo>
                  <a:lnTo>
                    <a:pt x="2744" y="3124"/>
                  </a:lnTo>
                  <a:lnTo>
                    <a:pt x="2533" y="2997"/>
                  </a:lnTo>
                  <a:lnTo>
                    <a:pt x="0" y="2660"/>
                  </a:lnTo>
                  <a:lnTo>
                    <a:pt x="33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1"/>
            <p:cNvSpPr/>
            <p:nvPr/>
          </p:nvSpPr>
          <p:spPr>
            <a:xfrm>
              <a:off x="4059575" y="2797325"/>
              <a:ext cx="287100" cy="420075"/>
            </a:xfrm>
            <a:custGeom>
              <a:avLst/>
              <a:gdLst/>
              <a:ahLst/>
              <a:cxnLst/>
              <a:rect l="l" t="t" r="r" b="b"/>
              <a:pathLst>
                <a:path w="11484" h="16803" extrusionOk="0">
                  <a:moveTo>
                    <a:pt x="3336" y="1"/>
                  </a:moveTo>
                  <a:lnTo>
                    <a:pt x="2956" y="212"/>
                  </a:lnTo>
                  <a:lnTo>
                    <a:pt x="2618" y="423"/>
                  </a:lnTo>
                  <a:lnTo>
                    <a:pt x="2280" y="676"/>
                  </a:lnTo>
                  <a:lnTo>
                    <a:pt x="1985" y="972"/>
                  </a:lnTo>
                  <a:lnTo>
                    <a:pt x="1732" y="1309"/>
                  </a:lnTo>
                  <a:lnTo>
                    <a:pt x="1478" y="1647"/>
                  </a:lnTo>
                  <a:lnTo>
                    <a:pt x="1225" y="2027"/>
                  </a:lnTo>
                  <a:lnTo>
                    <a:pt x="1014" y="2449"/>
                  </a:lnTo>
                  <a:lnTo>
                    <a:pt x="845" y="2871"/>
                  </a:lnTo>
                  <a:lnTo>
                    <a:pt x="676" y="3336"/>
                  </a:lnTo>
                  <a:lnTo>
                    <a:pt x="423" y="4264"/>
                  </a:lnTo>
                  <a:lnTo>
                    <a:pt x="212" y="5278"/>
                  </a:lnTo>
                  <a:lnTo>
                    <a:pt x="85" y="6291"/>
                  </a:lnTo>
                  <a:lnTo>
                    <a:pt x="1" y="7346"/>
                  </a:lnTo>
                  <a:lnTo>
                    <a:pt x="1" y="8401"/>
                  </a:lnTo>
                  <a:lnTo>
                    <a:pt x="43" y="9415"/>
                  </a:lnTo>
                  <a:lnTo>
                    <a:pt x="170" y="10386"/>
                  </a:lnTo>
                  <a:lnTo>
                    <a:pt x="296" y="11314"/>
                  </a:lnTo>
                  <a:lnTo>
                    <a:pt x="465" y="12159"/>
                  </a:lnTo>
                  <a:lnTo>
                    <a:pt x="676" y="12918"/>
                  </a:lnTo>
                  <a:lnTo>
                    <a:pt x="929" y="13552"/>
                  </a:lnTo>
                  <a:lnTo>
                    <a:pt x="1056" y="13847"/>
                  </a:lnTo>
                  <a:lnTo>
                    <a:pt x="1225" y="14100"/>
                  </a:lnTo>
                  <a:lnTo>
                    <a:pt x="1478" y="14354"/>
                  </a:lnTo>
                  <a:lnTo>
                    <a:pt x="1732" y="14565"/>
                  </a:lnTo>
                  <a:lnTo>
                    <a:pt x="2027" y="14776"/>
                  </a:lnTo>
                  <a:lnTo>
                    <a:pt x="2323" y="14987"/>
                  </a:lnTo>
                  <a:lnTo>
                    <a:pt x="3040" y="15367"/>
                  </a:lnTo>
                  <a:lnTo>
                    <a:pt x="3800" y="15662"/>
                  </a:lnTo>
                  <a:lnTo>
                    <a:pt x="4644" y="15916"/>
                  </a:lnTo>
                  <a:lnTo>
                    <a:pt x="5531" y="16127"/>
                  </a:lnTo>
                  <a:lnTo>
                    <a:pt x="6375" y="16338"/>
                  </a:lnTo>
                  <a:lnTo>
                    <a:pt x="7262" y="16464"/>
                  </a:lnTo>
                  <a:lnTo>
                    <a:pt x="8064" y="16591"/>
                  </a:lnTo>
                  <a:lnTo>
                    <a:pt x="9499" y="16718"/>
                  </a:lnTo>
                  <a:lnTo>
                    <a:pt x="10512" y="16802"/>
                  </a:lnTo>
                  <a:lnTo>
                    <a:pt x="10892" y="16802"/>
                  </a:lnTo>
                  <a:lnTo>
                    <a:pt x="11483" y="14227"/>
                  </a:lnTo>
                  <a:lnTo>
                    <a:pt x="10597" y="14016"/>
                  </a:lnTo>
                  <a:lnTo>
                    <a:pt x="9710" y="13763"/>
                  </a:lnTo>
                  <a:lnTo>
                    <a:pt x="8697" y="13425"/>
                  </a:lnTo>
                  <a:lnTo>
                    <a:pt x="7599" y="13045"/>
                  </a:lnTo>
                  <a:lnTo>
                    <a:pt x="6586" y="12623"/>
                  </a:lnTo>
                  <a:lnTo>
                    <a:pt x="6164" y="12370"/>
                  </a:lnTo>
                  <a:lnTo>
                    <a:pt x="5784" y="12159"/>
                  </a:lnTo>
                  <a:lnTo>
                    <a:pt x="5489" y="11947"/>
                  </a:lnTo>
                  <a:lnTo>
                    <a:pt x="5320" y="11736"/>
                  </a:lnTo>
                  <a:lnTo>
                    <a:pt x="5151" y="11483"/>
                  </a:lnTo>
                  <a:lnTo>
                    <a:pt x="5066" y="11188"/>
                  </a:lnTo>
                  <a:lnTo>
                    <a:pt x="4982" y="10892"/>
                  </a:lnTo>
                  <a:lnTo>
                    <a:pt x="4898" y="10554"/>
                  </a:lnTo>
                  <a:lnTo>
                    <a:pt x="4813" y="9795"/>
                  </a:lnTo>
                  <a:lnTo>
                    <a:pt x="4771" y="8950"/>
                  </a:lnTo>
                  <a:lnTo>
                    <a:pt x="4771" y="8106"/>
                  </a:lnTo>
                  <a:lnTo>
                    <a:pt x="4813" y="7219"/>
                  </a:lnTo>
                  <a:lnTo>
                    <a:pt x="4940" y="5615"/>
                  </a:lnTo>
                  <a:lnTo>
                    <a:pt x="4982" y="4855"/>
                  </a:lnTo>
                  <a:lnTo>
                    <a:pt x="4982" y="4138"/>
                  </a:lnTo>
                  <a:lnTo>
                    <a:pt x="4898" y="3378"/>
                  </a:lnTo>
                  <a:lnTo>
                    <a:pt x="4729" y="2660"/>
                  </a:lnTo>
                  <a:lnTo>
                    <a:pt x="4475" y="1943"/>
                  </a:lnTo>
                  <a:lnTo>
                    <a:pt x="4180" y="1267"/>
                  </a:lnTo>
                  <a:lnTo>
                    <a:pt x="3800" y="634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1"/>
            <p:cNvSpPr/>
            <p:nvPr/>
          </p:nvSpPr>
          <p:spPr>
            <a:xfrm>
              <a:off x="4059575" y="2797325"/>
              <a:ext cx="287100" cy="420075"/>
            </a:xfrm>
            <a:custGeom>
              <a:avLst/>
              <a:gdLst/>
              <a:ahLst/>
              <a:cxnLst/>
              <a:rect l="l" t="t" r="r" b="b"/>
              <a:pathLst>
                <a:path w="11484" h="16803" fill="none" extrusionOk="0">
                  <a:moveTo>
                    <a:pt x="3336" y="1"/>
                  </a:moveTo>
                  <a:lnTo>
                    <a:pt x="3336" y="1"/>
                  </a:lnTo>
                  <a:lnTo>
                    <a:pt x="2956" y="212"/>
                  </a:lnTo>
                  <a:lnTo>
                    <a:pt x="2618" y="423"/>
                  </a:lnTo>
                  <a:lnTo>
                    <a:pt x="2280" y="676"/>
                  </a:lnTo>
                  <a:lnTo>
                    <a:pt x="1985" y="972"/>
                  </a:lnTo>
                  <a:lnTo>
                    <a:pt x="1732" y="1309"/>
                  </a:lnTo>
                  <a:lnTo>
                    <a:pt x="1478" y="1647"/>
                  </a:lnTo>
                  <a:lnTo>
                    <a:pt x="1225" y="2027"/>
                  </a:lnTo>
                  <a:lnTo>
                    <a:pt x="1014" y="2449"/>
                  </a:lnTo>
                  <a:lnTo>
                    <a:pt x="845" y="2871"/>
                  </a:lnTo>
                  <a:lnTo>
                    <a:pt x="676" y="3336"/>
                  </a:lnTo>
                  <a:lnTo>
                    <a:pt x="423" y="4264"/>
                  </a:lnTo>
                  <a:lnTo>
                    <a:pt x="212" y="5278"/>
                  </a:lnTo>
                  <a:lnTo>
                    <a:pt x="85" y="6291"/>
                  </a:lnTo>
                  <a:lnTo>
                    <a:pt x="1" y="7346"/>
                  </a:lnTo>
                  <a:lnTo>
                    <a:pt x="1" y="8401"/>
                  </a:lnTo>
                  <a:lnTo>
                    <a:pt x="43" y="9415"/>
                  </a:lnTo>
                  <a:lnTo>
                    <a:pt x="170" y="10386"/>
                  </a:lnTo>
                  <a:lnTo>
                    <a:pt x="296" y="11314"/>
                  </a:lnTo>
                  <a:lnTo>
                    <a:pt x="465" y="12159"/>
                  </a:lnTo>
                  <a:lnTo>
                    <a:pt x="676" y="12918"/>
                  </a:lnTo>
                  <a:lnTo>
                    <a:pt x="929" y="13552"/>
                  </a:lnTo>
                  <a:lnTo>
                    <a:pt x="929" y="13552"/>
                  </a:lnTo>
                  <a:lnTo>
                    <a:pt x="1056" y="13847"/>
                  </a:lnTo>
                  <a:lnTo>
                    <a:pt x="1225" y="14100"/>
                  </a:lnTo>
                  <a:lnTo>
                    <a:pt x="1478" y="14354"/>
                  </a:lnTo>
                  <a:lnTo>
                    <a:pt x="1732" y="14565"/>
                  </a:lnTo>
                  <a:lnTo>
                    <a:pt x="2027" y="14776"/>
                  </a:lnTo>
                  <a:lnTo>
                    <a:pt x="2323" y="14987"/>
                  </a:lnTo>
                  <a:lnTo>
                    <a:pt x="3040" y="15367"/>
                  </a:lnTo>
                  <a:lnTo>
                    <a:pt x="3800" y="15662"/>
                  </a:lnTo>
                  <a:lnTo>
                    <a:pt x="4644" y="15916"/>
                  </a:lnTo>
                  <a:lnTo>
                    <a:pt x="5531" y="16127"/>
                  </a:lnTo>
                  <a:lnTo>
                    <a:pt x="6375" y="16338"/>
                  </a:lnTo>
                  <a:lnTo>
                    <a:pt x="7262" y="16464"/>
                  </a:lnTo>
                  <a:lnTo>
                    <a:pt x="8064" y="16591"/>
                  </a:lnTo>
                  <a:lnTo>
                    <a:pt x="9499" y="16718"/>
                  </a:lnTo>
                  <a:lnTo>
                    <a:pt x="10512" y="16802"/>
                  </a:lnTo>
                  <a:lnTo>
                    <a:pt x="10892" y="16802"/>
                  </a:lnTo>
                  <a:lnTo>
                    <a:pt x="11483" y="14227"/>
                  </a:lnTo>
                  <a:lnTo>
                    <a:pt x="11483" y="14227"/>
                  </a:lnTo>
                  <a:lnTo>
                    <a:pt x="10597" y="14016"/>
                  </a:lnTo>
                  <a:lnTo>
                    <a:pt x="9710" y="13763"/>
                  </a:lnTo>
                  <a:lnTo>
                    <a:pt x="8697" y="13425"/>
                  </a:lnTo>
                  <a:lnTo>
                    <a:pt x="7599" y="13045"/>
                  </a:lnTo>
                  <a:lnTo>
                    <a:pt x="6586" y="12623"/>
                  </a:lnTo>
                  <a:lnTo>
                    <a:pt x="6164" y="12370"/>
                  </a:lnTo>
                  <a:lnTo>
                    <a:pt x="5784" y="12159"/>
                  </a:lnTo>
                  <a:lnTo>
                    <a:pt x="5489" y="11947"/>
                  </a:lnTo>
                  <a:lnTo>
                    <a:pt x="5320" y="11736"/>
                  </a:lnTo>
                  <a:lnTo>
                    <a:pt x="5320" y="11736"/>
                  </a:lnTo>
                  <a:lnTo>
                    <a:pt x="5151" y="11483"/>
                  </a:lnTo>
                  <a:lnTo>
                    <a:pt x="5066" y="11188"/>
                  </a:lnTo>
                  <a:lnTo>
                    <a:pt x="4982" y="10892"/>
                  </a:lnTo>
                  <a:lnTo>
                    <a:pt x="4898" y="10554"/>
                  </a:lnTo>
                  <a:lnTo>
                    <a:pt x="4813" y="9795"/>
                  </a:lnTo>
                  <a:lnTo>
                    <a:pt x="4771" y="8950"/>
                  </a:lnTo>
                  <a:lnTo>
                    <a:pt x="4771" y="8106"/>
                  </a:lnTo>
                  <a:lnTo>
                    <a:pt x="4813" y="7219"/>
                  </a:lnTo>
                  <a:lnTo>
                    <a:pt x="4940" y="5615"/>
                  </a:lnTo>
                  <a:lnTo>
                    <a:pt x="4940" y="5615"/>
                  </a:lnTo>
                  <a:lnTo>
                    <a:pt x="4982" y="4855"/>
                  </a:lnTo>
                  <a:lnTo>
                    <a:pt x="4982" y="4138"/>
                  </a:lnTo>
                  <a:lnTo>
                    <a:pt x="4898" y="3378"/>
                  </a:lnTo>
                  <a:lnTo>
                    <a:pt x="4729" y="2660"/>
                  </a:lnTo>
                  <a:lnTo>
                    <a:pt x="4475" y="1943"/>
                  </a:lnTo>
                  <a:lnTo>
                    <a:pt x="4180" y="1267"/>
                  </a:lnTo>
                  <a:lnTo>
                    <a:pt x="3800" y="634"/>
                  </a:lnTo>
                  <a:lnTo>
                    <a:pt x="3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4231600" y="3186750"/>
              <a:ext cx="1977775" cy="1379375"/>
            </a:xfrm>
            <a:custGeom>
              <a:avLst/>
              <a:gdLst/>
              <a:ahLst/>
              <a:cxnLst/>
              <a:rect l="l" t="t" r="r" b="b"/>
              <a:pathLst>
                <a:path w="79111" h="55175" extrusionOk="0">
                  <a:moveTo>
                    <a:pt x="1" y="1"/>
                  </a:moveTo>
                  <a:lnTo>
                    <a:pt x="1" y="55175"/>
                  </a:lnTo>
                  <a:lnTo>
                    <a:pt x="2576" y="55175"/>
                  </a:lnTo>
                  <a:lnTo>
                    <a:pt x="2576" y="4940"/>
                  </a:lnTo>
                  <a:lnTo>
                    <a:pt x="31957" y="4940"/>
                  </a:lnTo>
                  <a:lnTo>
                    <a:pt x="31957" y="55175"/>
                  </a:lnTo>
                  <a:lnTo>
                    <a:pt x="34532" y="55175"/>
                  </a:lnTo>
                  <a:lnTo>
                    <a:pt x="34532" y="4940"/>
                  </a:lnTo>
                  <a:lnTo>
                    <a:pt x="44537" y="4940"/>
                  </a:lnTo>
                  <a:lnTo>
                    <a:pt x="44537" y="55175"/>
                  </a:lnTo>
                  <a:lnTo>
                    <a:pt x="47154" y="55175"/>
                  </a:lnTo>
                  <a:lnTo>
                    <a:pt x="47154" y="4940"/>
                  </a:lnTo>
                  <a:lnTo>
                    <a:pt x="76493" y="4940"/>
                  </a:lnTo>
                  <a:lnTo>
                    <a:pt x="76493" y="55175"/>
                  </a:lnTo>
                  <a:lnTo>
                    <a:pt x="79111" y="55175"/>
                  </a:lnTo>
                  <a:lnTo>
                    <a:pt x="7911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1"/>
            <p:cNvSpPr/>
            <p:nvPr/>
          </p:nvSpPr>
          <p:spPr>
            <a:xfrm>
              <a:off x="4231600" y="3186750"/>
              <a:ext cx="1977775" cy="1379375"/>
            </a:xfrm>
            <a:custGeom>
              <a:avLst/>
              <a:gdLst/>
              <a:ahLst/>
              <a:cxnLst/>
              <a:rect l="l" t="t" r="r" b="b"/>
              <a:pathLst>
                <a:path w="79111" h="55175" fill="none" extrusionOk="0">
                  <a:moveTo>
                    <a:pt x="79111" y="1"/>
                  </a:moveTo>
                  <a:lnTo>
                    <a:pt x="79111" y="55175"/>
                  </a:lnTo>
                  <a:lnTo>
                    <a:pt x="76493" y="55175"/>
                  </a:lnTo>
                  <a:lnTo>
                    <a:pt x="76493" y="4940"/>
                  </a:lnTo>
                  <a:lnTo>
                    <a:pt x="47154" y="4940"/>
                  </a:lnTo>
                  <a:lnTo>
                    <a:pt x="47154" y="55175"/>
                  </a:lnTo>
                  <a:lnTo>
                    <a:pt x="44537" y="55175"/>
                  </a:lnTo>
                  <a:lnTo>
                    <a:pt x="44537" y="4940"/>
                  </a:lnTo>
                  <a:lnTo>
                    <a:pt x="34532" y="4940"/>
                  </a:lnTo>
                  <a:lnTo>
                    <a:pt x="34532" y="55175"/>
                  </a:lnTo>
                  <a:lnTo>
                    <a:pt x="31957" y="55175"/>
                  </a:lnTo>
                  <a:lnTo>
                    <a:pt x="31957" y="4940"/>
                  </a:lnTo>
                  <a:lnTo>
                    <a:pt x="2576" y="4940"/>
                  </a:lnTo>
                  <a:lnTo>
                    <a:pt x="2576" y="55175"/>
                  </a:lnTo>
                  <a:lnTo>
                    <a:pt x="1" y="55175"/>
                  </a:lnTo>
                  <a:lnTo>
                    <a:pt x="1" y="1"/>
                  </a:lnTo>
                  <a:lnTo>
                    <a:pt x="791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1"/>
            <p:cNvSpPr/>
            <p:nvPr/>
          </p:nvSpPr>
          <p:spPr>
            <a:xfrm>
              <a:off x="5030525" y="3186750"/>
              <a:ext cx="995225" cy="1379375"/>
            </a:xfrm>
            <a:custGeom>
              <a:avLst/>
              <a:gdLst/>
              <a:ahLst/>
              <a:cxnLst/>
              <a:rect l="l" t="t" r="r" b="b"/>
              <a:pathLst>
                <a:path w="39809" h="55175" extrusionOk="0">
                  <a:moveTo>
                    <a:pt x="0" y="4940"/>
                  </a:moveTo>
                  <a:lnTo>
                    <a:pt x="0" y="55175"/>
                  </a:lnTo>
                  <a:lnTo>
                    <a:pt x="2575" y="55175"/>
                  </a:lnTo>
                  <a:lnTo>
                    <a:pt x="2575" y="49349"/>
                  </a:lnTo>
                  <a:lnTo>
                    <a:pt x="2575" y="4940"/>
                  </a:lnTo>
                  <a:close/>
                  <a:moveTo>
                    <a:pt x="12580" y="1"/>
                  </a:moveTo>
                  <a:lnTo>
                    <a:pt x="12580" y="4940"/>
                  </a:lnTo>
                  <a:lnTo>
                    <a:pt x="12580" y="55175"/>
                  </a:lnTo>
                  <a:lnTo>
                    <a:pt x="15197" y="55175"/>
                  </a:lnTo>
                  <a:lnTo>
                    <a:pt x="15197" y="4940"/>
                  </a:lnTo>
                  <a:lnTo>
                    <a:pt x="39808" y="4940"/>
                  </a:lnTo>
                  <a:lnTo>
                    <a:pt x="39808" y="1436"/>
                  </a:lnTo>
                  <a:lnTo>
                    <a:pt x="39724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4295975" y="3186750"/>
              <a:ext cx="1729775" cy="1379375"/>
            </a:xfrm>
            <a:custGeom>
              <a:avLst/>
              <a:gdLst/>
              <a:ahLst/>
              <a:cxnLst/>
              <a:rect l="l" t="t" r="r" b="b"/>
              <a:pathLst>
                <a:path w="69191" h="55175" fill="none" extrusionOk="0">
                  <a:moveTo>
                    <a:pt x="69106" y="1"/>
                  </a:moveTo>
                  <a:lnTo>
                    <a:pt x="41962" y="1"/>
                  </a:lnTo>
                  <a:lnTo>
                    <a:pt x="41962" y="4940"/>
                  </a:lnTo>
                  <a:lnTo>
                    <a:pt x="31957" y="4940"/>
                  </a:lnTo>
                  <a:lnTo>
                    <a:pt x="29382" y="4940"/>
                  </a:lnTo>
                  <a:lnTo>
                    <a:pt x="1" y="4940"/>
                  </a:lnTo>
                  <a:lnTo>
                    <a:pt x="29382" y="4940"/>
                  </a:lnTo>
                  <a:lnTo>
                    <a:pt x="29382" y="55175"/>
                  </a:lnTo>
                  <a:lnTo>
                    <a:pt x="31957" y="55175"/>
                  </a:lnTo>
                  <a:lnTo>
                    <a:pt x="31957" y="49349"/>
                  </a:lnTo>
                  <a:lnTo>
                    <a:pt x="31957" y="4940"/>
                  </a:lnTo>
                  <a:lnTo>
                    <a:pt x="41962" y="4940"/>
                  </a:lnTo>
                  <a:lnTo>
                    <a:pt x="41962" y="55175"/>
                  </a:lnTo>
                  <a:lnTo>
                    <a:pt x="44579" y="55175"/>
                  </a:lnTo>
                  <a:lnTo>
                    <a:pt x="44579" y="4940"/>
                  </a:lnTo>
                  <a:lnTo>
                    <a:pt x="69190" y="4940"/>
                  </a:lnTo>
                  <a:lnTo>
                    <a:pt x="69190" y="1436"/>
                  </a:lnTo>
                  <a:lnTo>
                    <a:pt x="69190" y="1436"/>
                  </a:lnTo>
                  <a:lnTo>
                    <a:pt x="691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1"/>
            <p:cNvSpPr/>
            <p:nvPr/>
          </p:nvSpPr>
          <p:spPr>
            <a:xfrm>
              <a:off x="4231600" y="3186750"/>
              <a:ext cx="1113425" cy="1379375"/>
            </a:xfrm>
            <a:custGeom>
              <a:avLst/>
              <a:gdLst/>
              <a:ahLst/>
              <a:cxnLst/>
              <a:rect l="l" t="t" r="r" b="b"/>
              <a:pathLst>
                <a:path w="44537" h="55175" extrusionOk="0">
                  <a:moveTo>
                    <a:pt x="1" y="1"/>
                  </a:moveTo>
                  <a:lnTo>
                    <a:pt x="1" y="55175"/>
                  </a:lnTo>
                  <a:lnTo>
                    <a:pt x="2576" y="55175"/>
                  </a:lnTo>
                  <a:lnTo>
                    <a:pt x="2576" y="50025"/>
                  </a:lnTo>
                  <a:lnTo>
                    <a:pt x="2576" y="24570"/>
                  </a:lnTo>
                  <a:lnTo>
                    <a:pt x="2576" y="21910"/>
                  </a:lnTo>
                  <a:lnTo>
                    <a:pt x="2576" y="12116"/>
                  </a:lnTo>
                  <a:lnTo>
                    <a:pt x="2576" y="8824"/>
                  </a:lnTo>
                  <a:lnTo>
                    <a:pt x="2576" y="4940"/>
                  </a:lnTo>
                  <a:lnTo>
                    <a:pt x="44537" y="4940"/>
                  </a:lnTo>
                  <a:lnTo>
                    <a:pt x="44537" y="1"/>
                  </a:lnTo>
                  <a:close/>
                </a:path>
              </a:pathLst>
            </a:custGeom>
            <a:solidFill>
              <a:srgbClr val="D1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1"/>
            <p:cNvSpPr/>
            <p:nvPr/>
          </p:nvSpPr>
          <p:spPr>
            <a:xfrm>
              <a:off x="4231600" y="3186750"/>
              <a:ext cx="1113425" cy="1379375"/>
            </a:xfrm>
            <a:custGeom>
              <a:avLst/>
              <a:gdLst/>
              <a:ahLst/>
              <a:cxnLst/>
              <a:rect l="l" t="t" r="r" b="b"/>
              <a:pathLst>
                <a:path w="44537" h="55175" fill="none" extrusionOk="0">
                  <a:moveTo>
                    <a:pt x="44537" y="1"/>
                  </a:moveTo>
                  <a:lnTo>
                    <a:pt x="13172" y="1"/>
                  </a:lnTo>
                  <a:lnTo>
                    <a:pt x="11905" y="1"/>
                  </a:lnTo>
                  <a:lnTo>
                    <a:pt x="4264" y="1"/>
                  </a:lnTo>
                  <a:lnTo>
                    <a:pt x="1" y="1"/>
                  </a:lnTo>
                  <a:lnTo>
                    <a:pt x="1" y="55175"/>
                  </a:lnTo>
                  <a:lnTo>
                    <a:pt x="2576" y="55175"/>
                  </a:lnTo>
                  <a:lnTo>
                    <a:pt x="2576" y="50025"/>
                  </a:lnTo>
                  <a:lnTo>
                    <a:pt x="2576" y="24570"/>
                  </a:lnTo>
                  <a:lnTo>
                    <a:pt x="2576" y="21910"/>
                  </a:lnTo>
                  <a:lnTo>
                    <a:pt x="2576" y="12116"/>
                  </a:lnTo>
                  <a:lnTo>
                    <a:pt x="2576" y="8824"/>
                  </a:lnTo>
                  <a:lnTo>
                    <a:pt x="2576" y="4940"/>
                  </a:lnTo>
                  <a:lnTo>
                    <a:pt x="31957" y="4940"/>
                  </a:lnTo>
                  <a:lnTo>
                    <a:pt x="34532" y="4940"/>
                  </a:lnTo>
                  <a:lnTo>
                    <a:pt x="44537" y="4940"/>
                  </a:lnTo>
                  <a:lnTo>
                    <a:pt x="44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1"/>
            <p:cNvSpPr/>
            <p:nvPr/>
          </p:nvSpPr>
          <p:spPr>
            <a:xfrm>
              <a:off x="4915475" y="3045350"/>
              <a:ext cx="140400" cy="84450"/>
            </a:xfrm>
            <a:custGeom>
              <a:avLst/>
              <a:gdLst/>
              <a:ahLst/>
              <a:cxnLst/>
              <a:rect l="l" t="t" r="r" b="b"/>
              <a:pathLst>
                <a:path w="5616" h="3378" extrusionOk="0">
                  <a:moveTo>
                    <a:pt x="1" y="0"/>
                  </a:moveTo>
                  <a:lnTo>
                    <a:pt x="1" y="3377"/>
                  </a:lnTo>
                  <a:lnTo>
                    <a:pt x="5615" y="3377"/>
                  </a:lnTo>
                  <a:lnTo>
                    <a:pt x="561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4915475" y="3045350"/>
              <a:ext cx="140400" cy="84450"/>
            </a:xfrm>
            <a:custGeom>
              <a:avLst/>
              <a:gdLst/>
              <a:ahLst/>
              <a:cxnLst/>
              <a:rect l="l" t="t" r="r" b="b"/>
              <a:pathLst>
                <a:path w="5616" h="3378" fill="none" extrusionOk="0">
                  <a:moveTo>
                    <a:pt x="1" y="0"/>
                  </a:moveTo>
                  <a:lnTo>
                    <a:pt x="5615" y="0"/>
                  </a:lnTo>
                  <a:lnTo>
                    <a:pt x="5615" y="3377"/>
                  </a:lnTo>
                  <a:lnTo>
                    <a:pt x="1" y="337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1"/>
            <p:cNvSpPr/>
            <p:nvPr/>
          </p:nvSpPr>
          <p:spPr>
            <a:xfrm>
              <a:off x="4942925" y="2922925"/>
              <a:ext cx="145650" cy="229025"/>
            </a:xfrm>
            <a:custGeom>
              <a:avLst/>
              <a:gdLst/>
              <a:ahLst/>
              <a:cxnLst/>
              <a:rect l="l" t="t" r="r" b="b"/>
              <a:pathLst>
                <a:path w="5826" h="9161" extrusionOk="0">
                  <a:moveTo>
                    <a:pt x="1267" y="0"/>
                  </a:moveTo>
                  <a:lnTo>
                    <a:pt x="0" y="9161"/>
                  </a:lnTo>
                  <a:lnTo>
                    <a:pt x="4517" y="9161"/>
                  </a:lnTo>
                  <a:lnTo>
                    <a:pt x="582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1"/>
            <p:cNvSpPr/>
            <p:nvPr/>
          </p:nvSpPr>
          <p:spPr>
            <a:xfrm>
              <a:off x="4942925" y="2922925"/>
              <a:ext cx="145650" cy="229025"/>
            </a:xfrm>
            <a:custGeom>
              <a:avLst/>
              <a:gdLst/>
              <a:ahLst/>
              <a:cxnLst/>
              <a:rect l="l" t="t" r="r" b="b"/>
              <a:pathLst>
                <a:path w="5826" h="9161" fill="none" extrusionOk="0">
                  <a:moveTo>
                    <a:pt x="4517" y="9161"/>
                  </a:moveTo>
                  <a:lnTo>
                    <a:pt x="0" y="9161"/>
                  </a:lnTo>
                  <a:lnTo>
                    <a:pt x="1267" y="0"/>
                  </a:lnTo>
                  <a:lnTo>
                    <a:pt x="5826" y="0"/>
                  </a:lnTo>
                  <a:lnTo>
                    <a:pt x="4517" y="91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4972475" y="2922925"/>
              <a:ext cx="116100" cy="123500"/>
            </a:xfrm>
            <a:custGeom>
              <a:avLst/>
              <a:gdLst/>
              <a:ahLst/>
              <a:cxnLst/>
              <a:rect l="l" t="t" r="r" b="b"/>
              <a:pathLst>
                <a:path w="4644" h="4940" extrusionOk="0">
                  <a:moveTo>
                    <a:pt x="85" y="0"/>
                  </a:moveTo>
                  <a:lnTo>
                    <a:pt x="0" y="634"/>
                  </a:lnTo>
                  <a:lnTo>
                    <a:pt x="3546" y="634"/>
                  </a:lnTo>
                  <a:lnTo>
                    <a:pt x="2961" y="4897"/>
                  </a:lnTo>
                  <a:lnTo>
                    <a:pt x="3968" y="4897"/>
                  </a:lnTo>
                  <a:lnTo>
                    <a:pt x="4644" y="0"/>
                  </a:lnTo>
                  <a:close/>
                  <a:moveTo>
                    <a:pt x="2955" y="4897"/>
                  </a:moveTo>
                  <a:lnTo>
                    <a:pt x="2955" y="4939"/>
                  </a:lnTo>
                  <a:lnTo>
                    <a:pt x="2961" y="4897"/>
                  </a:lnTo>
                  <a:close/>
                </a:path>
              </a:pathLst>
            </a:custGeom>
            <a:solidFill>
              <a:srgbClr val="B2C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4972475" y="2922925"/>
              <a:ext cx="116100" cy="123500"/>
            </a:xfrm>
            <a:custGeom>
              <a:avLst/>
              <a:gdLst/>
              <a:ahLst/>
              <a:cxnLst/>
              <a:rect l="l" t="t" r="r" b="b"/>
              <a:pathLst>
                <a:path w="4644" h="4940" fill="none" extrusionOk="0">
                  <a:moveTo>
                    <a:pt x="4644" y="0"/>
                  </a:moveTo>
                  <a:lnTo>
                    <a:pt x="85" y="0"/>
                  </a:lnTo>
                  <a:lnTo>
                    <a:pt x="0" y="634"/>
                  </a:lnTo>
                  <a:lnTo>
                    <a:pt x="3546" y="634"/>
                  </a:lnTo>
                  <a:lnTo>
                    <a:pt x="2955" y="4939"/>
                  </a:lnTo>
                  <a:lnTo>
                    <a:pt x="2955" y="4897"/>
                  </a:lnTo>
                  <a:lnTo>
                    <a:pt x="3673" y="4897"/>
                  </a:lnTo>
                  <a:lnTo>
                    <a:pt x="3968" y="4897"/>
                  </a:lnTo>
                  <a:lnTo>
                    <a:pt x="46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4915475" y="2938750"/>
              <a:ext cx="145675" cy="227975"/>
            </a:xfrm>
            <a:custGeom>
              <a:avLst/>
              <a:gdLst/>
              <a:ahLst/>
              <a:cxnLst/>
              <a:rect l="l" t="t" r="r" b="b"/>
              <a:pathLst>
                <a:path w="5827" h="9119" extrusionOk="0">
                  <a:moveTo>
                    <a:pt x="1267" y="1"/>
                  </a:moveTo>
                  <a:lnTo>
                    <a:pt x="1" y="9119"/>
                  </a:lnTo>
                  <a:lnTo>
                    <a:pt x="4560" y="9119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4915475" y="2938750"/>
              <a:ext cx="145675" cy="227975"/>
            </a:xfrm>
            <a:custGeom>
              <a:avLst/>
              <a:gdLst/>
              <a:ahLst/>
              <a:cxnLst/>
              <a:rect l="l" t="t" r="r" b="b"/>
              <a:pathLst>
                <a:path w="5827" h="9119" fill="none" extrusionOk="0">
                  <a:moveTo>
                    <a:pt x="4560" y="9119"/>
                  </a:moveTo>
                  <a:lnTo>
                    <a:pt x="1" y="9119"/>
                  </a:lnTo>
                  <a:lnTo>
                    <a:pt x="1267" y="1"/>
                  </a:lnTo>
                  <a:lnTo>
                    <a:pt x="5826" y="1"/>
                  </a:lnTo>
                  <a:lnTo>
                    <a:pt x="4560" y="91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4928150" y="2938750"/>
              <a:ext cx="133000" cy="140400"/>
            </a:xfrm>
            <a:custGeom>
              <a:avLst/>
              <a:gdLst/>
              <a:ahLst/>
              <a:cxnLst/>
              <a:rect l="l" t="t" r="r" b="b"/>
              <a:pathLst>
                <a:path w="5320" h="5616" extrusionOk="0">
                  <a:moveTo>
                    <a:pt x="760" y="1"/>
                  </a:moveTo>
                  <a:lnTo>
                    <a:pt x="169" y="4264"/>
                  </a:lnTo>
                  <a:lnTo>
                    <a:pt x="211" y="4264"/>
                  </a:lnTo>
                  <a:lnTo>
                    <a:pt x="169" y="4349"/>
                  </a:lnTo>
                  <a:lnTo>
                    <a:pt x="0" y="5615"/>
                  </a:lnTo>
                  <a:lnTo>
                    <a:pt x="4180" y="5615"/>
                  </a:lnTo>
                  <a:lnTo>
                    <a:pt x="4728" y="4306"/>
                  </a:lnTo>
                  <a:lnTo>
                    <a:pt x="5319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4928150" y="2938750"/>
              <a:ext cx="133000" cy="140400"/>
            </a:xfrm>
            <a:custGeom>
              <a:avLst/>
              <a:gdLst/>
              <a:ahLst/>
              <a:cxnLst/>
              <a:rect l="l" t="t" r="r" b="b"/>
              <a:pathLst>
                <a:path w="5320" h="5616" fill="none" extrusionOk="0">
                  <a:moveTo>
                    <a:pt x="5319" y="1"/>
                  </a:moveTo>
                  <a:lnTo>
                    <a:pt x="760" y="1"/>
                  </a:lnTo>
                  <a:lnTo>
                    <a:pt x="169" y="4264"/>
                  </a:lnTo>
                  <a:lnTo>
                    <a:pt x="211" y="4264"/>
                  </a:lnTo>
                  <a:lnTo>
                    <a:pt x="169" y="4349"/>
                  </a:lnTo>
                  <a:lnTo>
                    <a:pt x="0" y="5615"/>
                  </a:lnTo>
                  <a:lnTo>
                    <a:pt x="4180" y="5615"/>
                  </a:lnTo>
                  <a:lnTo>
                    <a:pt x="4728" y="4306"/>
                  </a:lnTo>
                  <a:lnTo>
                    <a:pt x="53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4895425" y="3045350"/>
              <a:ext cx="198425" cy="141425"/>
            </a:xfrm>
            <a:custGeom>
              <a:avLst/>
              <a:gdLst/>
              <a:ahLst/>
              <a:cxnLst/>
              <a:rect l="l" t="t" r="r" b="b"/>
              <a:pathLst>
                <a:path w="7937" h="5657" extrusionOk="0">
                  <a:moveTo>
                    <a:pt x="1183" y="0"/>
                  </a:moveTo>
                  <a:lnTo>
                    <a:pt x="1" y="5657"/>
                  </a:lnTo>
                  <a:lnTo>
                    <a:pt x="7895" y="5657"/>
                  </a:lnTo>
                  <a:lnTo>
                    <a:pt x="7937" y="5404"/>
                  </a:lnTo>
                  <a:lnTo>
                    <a:pt x="7853" y="4770"/>
                  </a:lnTo>
                  <a:lnTo>
                    <a:pt x="7599" y="2829"/>
                  </a:lnTo>
                  <a:lnTo>
                    <a:pt x="7177" y="0"/>
                  </a:lnTo>
                  <a:lnTo>
                    <a:pt x="6037" y="0"/>
                  </a:lnTo>
                  <a:lnTo>
                    <a:pt x="5489" y="1351"/>
                  </a:lnTo>
                  <a:lnTo>
                    <a:pt x="929" y="1351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1"/>
            <p:cNvSpPr/>
            <p:nvPr/>
          </p:nvSpPr>
          <p:spPr>
            <a:xfrm>
              <a:off x="4895425" y="3045350"/>
              <a:ext cx="198425" cy="141425"/>
            </a:xfrm>
            <a:custGeom>
              <a:avLst/>
              <a:gdLst/>
              <a:ahLst/>
              <a:cxnLst/>
              <a:rect l="l" t="t" r="r" b="b"/>
              <a:pathLst>
                <a:path w="7937" h="5657" fill="none" extrusionOk="0">
                  <a:moveTo>
                    <a:pt x="7895" y="5657"/>
                  </a:moveTo>
                  <a:lnTo>
                    <a:pt x="1" y="5657"/>
                  </a:lnTo>
                  <a:lnTo>
                    <a:pt x="1183" y="0"/>
                  </a:lnTo>
                  <a:lnTo>
                    <a:pt x="1520" y="0"/>
                  </a:lnTo>
                  <a:lnTo>
                    <a:pt x="929" y="1351"/>
                  </a:lnTo>
                  <a:lnTo>
                    <a:pt x="5489" y="1351"/>
                  </a:lnTo>
                  <a:lnTo>
                    <a:pt x="6037" y="0"/>
                  </a:lnTo>
                  <a:lnTo>
                    <a:pt x="7177" y="0"/>
                  </a:lnTo>
                  <a:lnTo>
                    <a:pt x="7177" y="0"/>
                  </a:lnTo>
                  <a:lnTo>
                    <a:pt x="7599" y="2829"/>
                  </a:lnTo>
                  <a:lnTo>
                    <a:pt x="7853" y="4770"/>
                  </a:lnTo>
                  <a:lnTo>
                    <a:pt x="7937" y="5404"/>
                  </a:lnTo>
                  <a:lnTo>
                    <a:pt x="7895" y="5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extrusionOk="0">
                  <a:moveTo>
                    <a:pt x="2280" y="0"/>
                  </a:move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  <a:lnTo>
                    <a:pt x="7557" y="0"/>
                  </a:lnTo>
                  <a:lnTo>
                    <a:pt x="7009" y="1351"/>
                  </a:lnTo>
                  <a:lnTo>
                    <a:pt x="2449" y="1351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fill="none" extrusionOk="0">
                  <a:moveTo>
                    <a:pt x="8275" y="0"/>
                  </a:moveTo>
                  <a:lnTo>
                    <a:pt x="5995" y="5657"/>
                  </a:lnTo>
                  <a:lnTo>
                    <a:pt x="1" y="5657"/>
                  </a:lnTo>
                  <a:lnTo>
                    <a:pt x="2280" y="0"/>
                  </a:lnTo>
                  <a:lnTo>
                    <a:pt x="3040" y="0"/>
                  </a:lnTo>
                  <a:lnTo>
                    <a:pt x="2449" y="1351"/>
                  </a:lnTo>
                  <a:lnTo>
                    <a:pt x="7009" y="1351"/>
                  </a:lnTo>
                  <a:lnTo>
                    <a:pt x="7557" y="0"/>
                  </a:lnTo>
                  <a:lnTo>
                    <a:pt x="8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extrusionOk="0">
                  <a:moveTo>
                    <a:pt x="2280" y="0"/>
                  </a:move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  <a:lnTo>
                    <a:pt x="7557" y="0"/>
                  </a:lnTo>
                  <a:lnTo>
                    <a:pt x="7557" y="42"/>
                  </a:lnTo>
                  <a:lnTo>
                    <a:pt x="7009" y="1351"/>
                  </a:lnTo>
                  <a:lnTo>
                    <a:pt x="2449" y="1351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68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fill="none" extrusionOk="0">
                  <a:moveTo>
                    <a:pt x="8275" y="0"/>
                  </a:moveTo>
                  <a:lnTo>
                    <a:pt x="7557" y="0"/>
                  </a:lnTo>
                  <a:lnTo>
                    <a:pt x="7557" y="42"/>
                  </a:lnTo>
                  <a:lnTo>
                    <a:pt x="7009" y="1351"/>
                  </a:lnTo>
                  <a:lnTo>
                    <a:pt x="2829" y="1351"/>
                  </a:lnTo>
                  <a:lnTo>
                    <a:pt x="2449" y="1351"/>
                  </a:lnTo>
                  <a:lnTo>
                    <a:pt x="3040" y="0"/>
                  </a:lnTo>
                  <a:lnTo>
                    <a:pt x="2280" y="0"/>
                  </a:ln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5164550" y="3141375"/>
              <a:ext cx="282850" cy="45400"/>
            </a:xfrm>
            <a:custGeom>
              <a:avLst/>
              <a:gdLst/>
              <a:ahLst/>
              <a:cxnLst/>
              <a:rect l="l" t="t" r="r" b="b"/>
              <a:pathLst>
                <a:path w="11314" h="1816" extrusionOk="0">
                  <a:moveTo>
                    <a:pt x="634" y="1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11314" y="1816"/>
                  </a:lnTo>
                  <a:lnTo>
                    <a:pt x="11314" y="761"/>
                  </a:lnTo>
                  <a:lnTo>
                    <a:pt x="11314" y="592"/>
                  </a:lnTo>
                  <a:lnTo>
                    <a:pt x="11272" y="465"/>
                  </a:lnTo>
                  <a:lnTo>
                    <a:pt x="11187" y="296"/>
                  </a:lnTo>
                  <a:lnTo>
                    <a:pt x="11103" y="212"/>
                  </a:lnTo>
                  <a:lnTo>
                    <a:pt x="10976" y="127"/>
                  </a:lnTo>
                  <a:lnTo>
                    <a:pt x="10849" y="43"/>
                  </a:lnTo>
                  <a:lnTo>
                    <a:pt x="107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5164550" y="3141375"/>
              <a:ext cx="282850" cy="45400"/>
            </a:xfrm>
            <a:custGeom>
              <a:avLst/>
              <a:gdLst/>
              <a:ahLst/>
              <a:cxnLst/>
              <a:rect l="l" t="t" r="r" b="b"/>
              <a:pathLst>
                <a:path w="11314" h="1816" fill="none" extrusionOk="0">
                  <a:moveTo>
                    <a:pt x="760" y="1"/>
                  </a:moveTo>
                  <a:lnTo>
                    <a:pt x="10554" y="1"/>
                  </a:lnTo>
                  <a:lnTo>
                    <a:pt x="10554" y="1"/>
                  </a:lnTo>
                  <a:lnTo>
                    <a:pt x="10723" y="1"/>
                  </a:lnTo>
                  <a:lnTo>
                    <a:pt x="10849" y="43"/>
                  </a:lnTo>
                  <a:lnTo>
                    <a:pt x="10976" y="127"/>
                  </a:lnTo>
                  <a:lnTo>
                    <a:pt x="11103" y="212"/>
                  </a:lnTo>
                  <a:lnTo>
                    <a:pt x="11187" y="296"/>
                  </a:lnTo>
                  <a:lnTo>
                    <a:pt x="11272" y="465"/>
                  </a:lnTo>
                  <a:lnTo>
                    <a:pt x="11314" y="592"/>
                  </a:lnTo>
                  <a:lnTo>
                    <a:pt x="11314" y="761"/>
                  </a:lnTo>
                  <a:lnTo>
                    <a:pt x="11314" y="1816"/>
                  </a:lnTo>
                  <a:lnTo>
                    <a:pt x="0" y="1816"/>
                  </a:lnTo>
                  <a:lnTo>
                    <a:pt x="0" y="761"/>
                  </a:lnTo>
                  <a:lnTo>
                    <a:pt x="0" y="761"/>
                  </a:lnTo>
                  <a:lnTo>
                    <a:pt x="43" y="592"/>
                  </a:lnTo>
                  <a:lnTo>
                    <a:pt x="85" y="465"/>
                  </a:lnTo>
                  <a:lnTo>
                    <a:pt x="127" y="296"/>
                  </a:lnTo>
                  <a:lnTo>
                    <a:pt x="254" y="212"/>
                  </a:lnTo>
                  <a:lnTo>
                    <a:pt x="338" y="127"/>
                  </a:lnTo>
                  <a:lnTo>
                    <a:pt x="465" y="43"/>
                  </a:lnTo>
                  <a:lnTo>
                    <a:pt x="634" y="1"/>
                  </a:lnTo>
                  <a:lnTo>
                    <a:pt x="7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1"/>
            <p:cNvSpPr/>
            <p:nvPr/>
          </p:nvSpPr>
          <p:spPr>
            <a:xfrm>
              <a:off x="5164550" y="3141375"/>
              <a:ext cx="180475" cy="45400"/>
            </a:xfrm>
            <a:custGeom>
              <a:avLst/>
              <a:gdLst/>
              <a:ahLst/>
              <a:cxnLst/>
              <a:rect l="l" t="t" r="r" b="b"/>
              <a:pathLst>
                <a:path w="7219" h="1816" extrusionOk="0">
                  <a:moveTo>
                    <a:pt x="634" y="1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7219" y="1816"/>
                  </a:lnTo>
                  <a:lnTo>
                    <a:pt x="7219" y="761"/>
                  </a:lnTo>
                  <a:lnTo>
                    <a:pt x="7177" y="592"/>
                  </a:lnTo>
                  <a:lnTo>
                    <a:pt x="7135" y="465"/>
                  </a:lnTo>
                  <a:lnTo>
                    <a:pt x="7050" y="296"/>
                  </a:lnTo>
                  <a:lnTo>
                    <a:pt x="6966" y="212"/>
                  </a:lnTo>
                  <a:lnTo>
                    <a:pt x="6881" y="127"/>
                  </a:lnTo>
                  <a:lnTo>
                    <a:pt x="6755" y="43"/>
                  </a:lnTo>
                  <a:lnTo>
                    <a:pt x="6586" y="1"/>
                  </a:lnTo>
                  <a:close/>
                </a:path>
              </a:pathLst>
            </a:custGeom>
            <a:solidFill>
              <a:srgbClr val="68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5164550" y="3141375"/>
              <a:ext cx="180475" cy="45400"/>
            </a:xfrm>
            <a:custGeom>
              <a:avLst/>
              <a:gdLst/>
              <a:ahLst/>
              <a:cxnLst/>
              <a:rect l="l" t="t" r="r" b="b"/>
              <a:pathLst>
                <a:path w="7219" h="1816" fill="none" extrusionOk="0">
                  <a:moveTo>
                    <a:pt x="6459" y="1"/>
                  </a:moveTo>
                  <a:lnTo>
                    <a:pt x="760" y="1"/>
                  </a:lnTo>
                  <a:lnTo>
                    <a:pt x="760" y="1"/>
                  </a:lnTo>
                  <a:lnTo>
                    <a:pt x="634" y="1"/>
                  </a:ln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7219" y="1816"/>
                  </a:lnTo>
                  <a:lnTo>
                    <a:pt x="7219" y="761"/>
                  </a:lnTo>
                  <a:lnTo>
                    <a:pt x="7219" y="761"/>
                  </a:lnTo>
                  <a:lnTo>
                    <a:pt x="7177" y="592"/>
                  </a:lnTo>
                  <a:lnTo>
                    <a:pt x="7135" y="465"/>
                  </a:lnTo>
                  <a:lnTo>
                    <a:pt x="7050" y="296"/>
                  </a:lnTo>
                  <a:lnTo>
                    <a:pt x="6966" y="212"/>
                  </a:lnTo>
                  <a:lnTo>
                    <a:pt x="6881" y="127"/>
                  </a:lnTo>
                  <a:lnTo>
                    <a:pt x="6755" y="43"/>
                  </a:lnTo>
                  <a:lnTo>
                    <a:pt x="6586" y="1"/>
                  </a:lnTo>
                  <a:lnTo>
                    <a:pt x="64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5907525" y="2541925"/>
              <a:ext cx="45400" cy="45425"/>
            </a:xfrm>
            <a:custGeom>
              <a:avLst/>
              <a:gdLst/>
              <a:ahLst/>
              <a:cxnLst/>
              <a:rect l="l" t="t" r="r" b="b"/>
              <a:pathLst>
                <a:path w="1816" h="1817" extrusionOk="0">
                  <a:moveTo>
                    <a:pt x="1478" y="85"/>
                  </a:moveTo>
                  <a:lnTo>
                    <a:pt x="1562" y="128"/>
                  </a:lnTo>
                  <a:lnTo>
                    <a:pt x="1647" y="170"/>
                  </a:lnTo>
                  <a:lnTo>
                    <a:pt x="1689" y="254"/>
                  </a:lnTo>
                  <a:lnTo>
                    <a:pt x="1731" y="339"/>
                  </a:lnTo>
                  <a:lnTo>
                    <a:pt x="1731" y="1478"/>
                  </a:lnTo>
                  <a:lnTo>
                    <a:pt x="1689" y="1563"/>
                  </a:lnTo>
                  <a:lnTo>
                    <a:pt x="1647" y="1647"/>
                  </a:lnTo>
                  <a:lnTo>
                    <a:pt x="1562" y="1689"/>
                  </a:lnTo>
                  <a:lnTo>
                    <a:pt x="1478" y="1732"/>
                  </a:lnTo>
                  <a:lnTo>
                    <a:pt x="338" y="1732"/>
                  </a:lnTo>
                  <a:lnTo>
                    <a:pt x="254" y="1689"/>
                  </a:lnTo>
                  <a:lnTo>
                    <a:pt x="169" y="1647"/>
                  </a:lnTo>
                  <a:lnTo>
                    <a:pt x="127" y="1563"/>
                  </a:lnTo>
                  <a:lnTo>
                    <a:pt x="85" y="1478"/>
                  </a:lnTo>
                  <a:lnTo>
                    <a:pt x="85" y="339"/>
                  </a:lnTo>
                  <a:lnTo>
                    <a:pt x="127" y="254"/>
                  </a:lnTo>
                  <a:lnTo>
                    <a:pt x="169" y="170"/>
                  </a:lnTo>
                  <a:lnTo>
                    <a:pt x="254" y="128"/>
                  </a:lnTo>
                  <a:lnTo>
                    <a:pt x="338" y="85"/>
                  </a:lnTo>
                  <a:close/>
                  <a:moveTo>
                    <a:pt x="338" y="1"/>
                  </a:moveTo>
                  <a:lnTo>
                    <a:pt x="211" y="43"/>
                  </a:lnTo>
                  <a:lnTo>
                    <a:pt x="127" y="128"/>
                  </a:lnTo>
                  <a:lnTo>
                    <a:pt x="43" y="212"/>
                  </a:lnTo>
                  <a:lnTo>
                    <a:pt x="0" y="339"/>
                  </a:lnTo>
                  <a:lnTo>
                    <a:pt x="0" y="1478"/>
                  </a:lnTo>
                  <a:lnTo>
                    <a:pt x="43" y="1605"/>
                  </a:lnTo>
                  <a:lnTo>
                    <a:pt x="127" y="1689"/>
                  </a:lnTo>
                  <a:lnTo>
                    <a:pt x="211" y="1774"/>
                  </a:lnTo>
                  <a:lnTo>
                    <a:pt x="338" y="1816"/>
                  </a:lnTo>
                  <a:lnTo>
                    <a:pt x="1478" y="1816"/>
                  </a:lnTo>
                  <a:lnTo>
                    <a:pt x="1604" y="1774"/>
                  </a:lnTo>
                  <a:lnTo>
                    <a:pt x="1689" y="1689"/>
                  </a:lnTo>
                  <a:lnTo>
                    <a:pt x="1773" y="1605"/>
                  </a:lnTo>
                  <a:lnTo>
                    <a:pt x="1816" y="1478"/>
                  </a:lnTo>
                  <a:lnTo>
                    <a:pt x="1816" y="339"/>
                  </a:lnTo>
                  <a:lnTo>
                    <a:pt x="1773" y="212"/>
                  </a:lnTo>
                  <a:lnTo>
                    <a:pt x="1689" y="128"/>
                  </a:lnTo>
                  <a:lnTo>
                    <a:pt x="1604" y="43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>
              <a:off x="5768225" y="2873325"/>
              <a:ext cx="166750" cy="163600"/>
            </a:xfrm>
            <a:custGeom>
              <a:avLst/>
              <a:gdLst/>
              <a:ahLst/>
              <a:cxnLst/>
              <a:rect l="l" t="t" r="r" b="b"/>
              <a:pathLst>
                <a:path w="6670" h="6544" extrusionOk="0">
                  <a:moveTo>
                    <a:pt x="296" y="0"/>
                  </a:moveTo>
                  <a:lnTo>
                    <a:pt x="253" y="422"/>
                  </a:lnTo>
                  <a:lnTo>
                    <a:pt x="84" y="1393"/>
                  </a:lnTo>
                  <a:lnTo>
                    <a:pt x="0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0" y="2913"/>
                  </a:lnTo>
                  <a:lnTo>
                    <a:pt x="84" y="3040"/>
                  </a:lnTo>
                  <a:lnTo>
                    <a:pt x="253" y="3166"/>
                  </a:lnTo>
                  <a:lnTo>
                    <a:pt x="633" y="3377"/>
                  </a:lnTo>
                  <a:lnTo>
                    <a:pt x="1562" y="3715"/>
                  </a:lnTo>
                  <a:lnTo>
                    <a:pt x="2491" y="4011"/>
                  </a:lnTo>
                  <a:lnTo>
                    <a:pt x="2871" y="4095"/>
                  </a:lnTo>
                  <a:lnTo>
                    <a:pt x="3377" y="3884"/>
                  </a:lnTo>
                  <a:lnTo>
                    <a:pt x="4981" y="6543"/>
                  </a:lnTo>
                  <a:lnTo>
                    <a:pt x="6670" y="5361"/>
                  </a:lnTo>
                  <a:lnTo>
                    <a:pt x="4897" y="2744"/>
                  </a:lnTo>
                  <a:lnTo>
                    <a:pt x="4812" y="2027"/>
                  </a:lnTo>
                  <a:lnTo>
                    <a:pt x="4728" y="1520"/>
                  </a:lnTo>
                  <a:lnTo>
                    <a:pt x="4644" y="1351"/>
                  </a:lnTo>
                  <a:lnTo>
                    <a:pt x="4601" y="1267"/>
                  </a:lnTo>
                  <a:lnTo>
                    <a:pt x="3884" y="1013"/>
                  </a:lnTo>
                  <a:lnTo>
                    <a:pt x="2406" y="59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5768225" y="2873325"/>
              <a:ext cx="166750" cy="163600"/>
            </a:xfrm>
            <a:custGeom>
              <a:avLst/>
              <a:gdLst/>
              <a:ahLst/>
              <a:cxnLst/>
              <a:rect l="l" t="t" r="r" b="b"/>
              <a:pathLst>
                <a:path w="6670" h="6544" fill="none" extrusionOk="0">
                  <a:moveTo>
                    <a:pt x="6670" y="5361"/>
                  </a:moveTo>
                  <a:lnTo>
                    <a:pt x="4897" y="2744"/>
                  </a:lnTo>
                  <a:lnTo>
                    <a:pt x="4897" y="2744"/>
                  </a:lnTo>
                  <a:lnTo>
                    <a:pt x="4812" y="2027"/>
                  </a:lnTo>
                  <a:lnTo>
                    <a:pt x="4728" y="1520"/>
                  </a:lnTo>
                  <a:lnTo>
                    <a:pt x="4644" y="1351"/>
                  </a:lnTo>
                  <a:lnTo>
                    <a:pt x="4601" y="1267"/>
                  </a:lnTo>
                  <a:lnTo>
                    <a:pt x="4601" y="1267"/>
                  </a:lnTo>
                  <a:lnTo>
                    <a:pt x="3884" y="1013"/>
                  </a:lnTo>
                  <a:lnTo>
                    <a:pt x="2406" y="591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53" y="422"/>
                  </a:lnTo>
                  <a:lnTo>
                    <a:pt x="84" y="1393"/>
                  </a:lnTo>
                  <a:lnTo>
                    <a:pt x="0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0" y="2913"/>
                  </a:lnTo>
                  <a:lnTo>
                    <a:pt x="84" y="3040"/>
                  </a:lnTo>
                  <a:lnTo>
                    <a:pt x="84" y="3040"/>
                  </a:lnTo>
                  <a:lnTo>
                    <a:pt x="253" y="3166"/>
                  </a:lnTo>
                  <a:lnTo>
                    <a:pt x="633" y="3377"/>
                  </a:lnTo>
                  <a:lnTo>
                    <a:pt x="1562" y="3715"/>
                  </a:lnTo>
                  <a:lnTo>
                    <a:pt x="2491" y="4011"/>
                  </a:lnTo>
                  <a:lnTo>
                    <a:pt x="2871" y="4095"/>
                  </a:lnTo>
                  <a:lnTo>
                    <a:pt x="3377" y="3884"/>
                  </a:lnTo>
                  <a:lnTo>
                    <a:pt x="4981" y="6543"/>
                  </a:lnTo>
                  <a:lnTo>
                    <a:pt x="6670" y="5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5864250" y="2824775"/>
              <a:ext cx="344075" cy="362000"/>
            </a:xfrm>
            <a:custGeom>
              <a:avLst/>
              <a:gdLst/>
              <a:ahLst/>
              <a:cxnLst/>
              <a:rect l="l" t="t" r="r" b="b"/>
              <a:pathLst>
                <a:path w="13763" h="14480" extrusionOk="0">
                  <a:moveTo>
                    <a:pt x="11610" y="0"/>
                  </a:moveTo>
                  <a:lnTo>
                    <a:pt x="10934" y="1351"/>
                  </a:lnTo>
                  <a:lnTo>
                    <a:pt x="10259" y="2702"/>
                  </a:lnTo>
                  <a:lnTo>
                    <a:pt x="9414" y="4264"/>
                  </a:lnTo>
                  <a:lnTo>
                    <a:pt x="8486" y="5868"/>
                  </a:lnTo>
                  <a:lnTo>
                    <a:pt x="7979" y="6586"/>
                  </a:lnTo>
                  <a:lnTo>
                    <a:pt x="7557" y="7261"/>
                  </a:lnTo>
                  <a:lnTo>
                    <a:pt x="7093" y="7852"/>
                  </a:lnTo>
                  <a:lnTo>
                    <a:pt x="6670" y="8317"/>
                  </a:lnTo>
                  <a:lnTo>
                    <a:pt x="6333" y="8612"/>
                  </a:lnTo>
                  <a:lnTo>
                    <a:pt x="6164" y="8697"/>
                  </a:lnTo>
                  <a:lnTo>
                    <a:pt x="5995" y="8781"/>
                  </a:lnTo>
                  <a:lnTo>
                    <a:pt x="5700" y="8781"/>
                  </a:lnTo>
                  <a:lnTo>
                    <a:pt x="5362" y="8739"/>
                  </a:lnTo>
                  <a:lnTo>
                    <a:pt x="5066" y="8654"/>
                  </a:lnTo>
                  <a:lnTo>
                    <a:pt x="4771" y="8485"/>
                  </a:lnTo>
                  <a:lnTo>
                    <a:pt x="4475" y="8274"/>
                  </a:lnTo>
                  <a:lnTo>
                    <a:pt x="4180" y="8063"/>
                  </a:lnTo>
                  <a:lnTo>
                    <a:pt x="3631" y="7557"/>
                  </a:lnTo>
                  <a:lnTo>
                    <a:pt x="3167" y="7008"/>
                  </a:lnTo>
                  <a:lnTo>
                    <a:pt x="2829" y="6544"/>
                  </a:lnTo>
                  <a:lnTo>
                    <a:pt x="2491" y="6079"/>
                  </a:lnTo>
                  <a:lnTo>
                    <a:pt x="1" y="7599"/>
                  </a:lnTo>
                  <a:lnTo>
                    <a:pt x="423" y="8654"/>
                  </a:lnTo>
                  <a:lnTo>
                    <a:pt x="887" y="9752"/>
                  </a:lnTo>
                  <a:lnTo>
                    <a:pt x="1183" y="10385"/>
                  </a:lnTo>
                  <a:lnTo>
                    <a:pt x="1520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700" y="14395"/>
                  </a:lnTo>
                  <a:lnTo>
                    <a:pt x="6037" y="14269"/>
                  </a:lnTo>
                  <a:lnTo>
                    <a:pt x="6333" y="14142"/>
                  </a:lnTo>
                  <a:lnTo>
                    <a:pt x="7008" y="13762"/>
                  </a:lnTo>
                  <a:lnTo>
                    <a:pt x="7684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837" y="11398"/>
                  </a:lnTo>
                  <a:lnTo>
                    <a:pt x="10512" y="10681"/>
                  </a:lnTo>
                  <a:lnTo>
                    <a:pt x="11778" y="9288"/>
                  </a:lnTo>
                  <a:lnTo>
                    <a:pt x="12834" y="8063"/>
                  </a:lnTo>
                  <a:lnTo>
                    <a:pt x="13762" y="6881"/>
                  </a:lnTo>
                  <a:lnTo>
                    <a:pt x="13762" y="5995"/>
                  </a:lnTo>
                  <a:lnTo>
                    <a:pt x="13678" y="5066"/>
                  </a:lnTo>
                  <a:lnTo>
                    <a:pt x="13509" y="4137"/>
                  </a:lnTo>
                  <a:lnTo>
                    <a:pt x="13298" y="3251"/>
                  </a:lnTo>
                  <a:lnTo>
                    <a:pt x="12960" y="2407"/>
                  </a:lnTo>
                  <a:lnTo>
                    <a:pt x="12580" y="1562"/>
                  </a:lnTo>
                  <a:lnTo>
                    <a:pt x="12116" y="760"/>
                  </a:lnTo>
                  <a:lnTo>
                    <a:pt x="1161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5864250" y="2824775"/>
              <a:ext cx="344075" cy="362000"/>
            </a:xfrm>
            <a:custGeom>
              <a:avLst/>
              <a:gdLst/>
              <a:ahLst/>
              <a:cxnLst/>
              <a:rect l="l" t="t" r="r" b="b"/>
              <a:pathLst>
                <a:path w="13763" h="14480" fill="none" extrusionOk="0">
                  <a:moveTo>
                    <a:pt x="11610" y="0"/>
                  </a:moveTo>
                  <a:lnTo>
                    <a:pt x="11610" y="0"/>
                  </a:lnTo>
                  <a:lnTo>
                    <a:pt x="12116" y="760"/>
                  </a:lnTo>
                  <a:lnTo>
                    <a:pt x="12580" y="1562"/>
                  </a:lnTo>
                  <a:lnTo>
                    <a:pt x="12960" y="2407"/>
                  </a:lnTo>
                  <a:lnTo>
                    <a:pt x="13298" y="3251"/>
                  </a:lnTo>
                  <a:lnTo>
                    <a:pt x="13509" y="4137"/>
                  </a:lnTo>
                  <a:lnTo>
                    <a:pt x="13678" y="5066"/>
                  </a:lnTo>
                  <a:lnTo>
                    <a:pt x="13762" y="5995"/>
                  </a:lnTo>
                  <a:lnTo>
                    <a:pt x="13762" y="6881"/>
                  </a:lnTo>
                  <a:lnTo>
                    <a:pt x="13762" y="6881"/>
                  </a:lnTo>
                  <a:lnTo>
                    <a:pt x="12834" y="8063"/>
                  </a:lnTo>
                  <a:lnTo>
                    <a:pt x="11778" y="9288"/>
                  </a:lnTo>
                  <a:lnTo>
                    <a:pt x="10512" y="10681"/>
                  </a:lnTo>
                  <a:lnTo>
                    <a:pt x="9837" y="11398"/>
                  </a:lnTo>
                  <a:lnTo>
                    <a:pt x="9119" y="12074"/>
                  </a:lnTo>
                  <a:lnTo>
                    <a:pt x="8401" y="12707"/>
                  </a:lnTo>
                  <a:lnTo>
                    <a:pt x="7684" y="13298"/>
                  </a:lnTo>
                  <a:lnTo>
                    <a:pt x="7008" y="13762"/>
                  </a:lnTo>
                  <a:lnTo>
                    <a:pt x="6333" y="14142"/>
                  </a:lnTo>
                  <a:lnTo>
                    <a:pt x="6037" y="14269"/>
                  </a:lnTo>
                  <a:lnTo>
                    <a:pt x="5700" y="14395"/>
                  </a:lnTo>
                  <a:lnTo>
                    <a:pt x="5404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4855" y="14438"/>
                  </a:lnTo>
                  <a:lnTo>
                    <a:pt x="4602" y="14395"/>
                  </a:lnTo>
                  <a:lnTo>
                    <a:pt x="4349" y="14311"/>
                  </a:lnTo>
                  <a:lnTo>
                    <a:pt x="4095" y="14184"/>
                  </a:lnTo>
                  <a:lnTo>
                    <a:pt x="3842" y="14016"/>
                  </a:lnTo>
                  <a:lnTo>
                    <a:pt x="3589" y="13847"/>
                  </a:lnTo>
                  <a:lnTo>
                    <a:pt x="3124" y="13382"/>
                  </a:lnTo>
                  <a:lnTo>
                    <a:pt x="2660" y="12876"/>
                  </a:lnTo>
                  <a:lnTo>
                    <a:pt x="2238" y="12285"/>
                  </a:lnTo>
                  <a:lnTo>
                    <a:pt x="1858" y="11652"/>
                  </a:lnTo>
                  <a:lnTo>
                    <a:pt x="1520" y="11018"/>
                  </a:lnTo>
                  <a:lnTo>
                    <a:pt x="1183" y="10385"/>
                  </a:lnTo>
                  <a:lnTo>
                    <a:pt x="887" y="9752"/>
                  </a:lnTo>
                  <a:lnTo>
                    <a:pt x="423" y="8654"/>
                  </a:lnTo>
                  <a:lnTo>
                    <a:pt x="1" y="7599"/>
                  </a:lnTo>
                  <a:lnTo>
                    <a:pt x="2491" y="6079"/>
                  </a:lnTo>
                  <a:lnTo>
                    <a:pt x="2491" y="6079"/>
                  </a:lnTo>
                  <a:lnTo>
                    <a:pt x="2829" y="6544"/>
                  </a:lnTo>
                  <a:lnTo>
                    <a:pt x="3167" y="7008"/>
                  </a:lnTo>
                  <a:lnTo>
                    <a:pt x="3631" y="7557"/>
                  </a:lnTo>
                  <a:lnTo>
                    <a:pt x="4180" y="8063"/>
                  </a:lnTo>
                  <a:lnTo>
                    <a:pt x="4475" y="8274"/>
                  </a:lnTo>
                  <a:lnTo>
                    <a:pt x="4771" y="8485"/>
                  </a:lnTo>
                  <a:lnTo>
                    <a:pt x="5066" y="8654"/>
                  </a:lnTo>
                  <a:lnTo>
                    <a:pt x="5362" y="8739"/>
                  </a:lnTo>
                  <a:lnTo>
                    <a:pt x="5700" y="8781"/>
                  </a:lnTo>
                  <a:lnTo>
                    <a:pt x="5995" y="8781"/>
                  </a:lnTo>
                  <a:lnTo>
                    <a:pt x="5995" y="8781"/>
                  </a:lnTo>
                  <a:lnTo>
                    <a:pt x="6164" y="8697"/>
                  </a:lnTo>
                  <a:lnTo>
                    <a:pt x="6333" y="8612"/>
                  </a:lnTo>
                  <a:lnTo>
                    <a:pt x="6670" y="8317"/>
                  </a:lnTo>
                  <a:lnTo>
                    <a:pt x="7093" y="7852"/>
                  </a:lnTo>
                  <a:lnTo>
                    <a:pt x="7557" y="7261"/>
                  </a:lnTo>
                  <a:lnTo>
                    <a:pt x="7979" y="6586"/>
                  </a:lnTo>
                  <a:lnTo>
                    <a:pt x="8486" y="5868"/>
                  </a:lnTo>
                  <a:lnTo>
                    <a:pt x="9414" y="4264"/>
                  </a:lnTo>
                  <a:lnTo>
                    <a:pt x="10259" y="2702"/>
                  </a:lnTo>
                  <a:lnTo>
                    <a:pt x="10934" y="1351"/>
                  </a:lnTo>
                  <a:lnTo>
                    <a:pt x="116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1"/>
            <p:cNvSpPr/>
            <p:nvPr/>
          </p:nvSpPr>
          <p:spPr>
            <a:xfrm>
              <a:off x="5903300" y="3028450"/>
              <a:ext cx="119275" cy="158325"/>
            </a:xfrm>
            <a:custGeom>
              <a:avLst/>
              <a:gdLst/>
              <a:ahLst/>
              <a:cxnLst/>
              <a:rect l="l" t="t" r="r" b="b"/>
              <a:pathLst>
                <a:path w="4771" h="6333" extrusionOk="0">
                  <a:moveTo>
                    <a:pt x="2702" y="1"/>
                  </a:moveTo>
                  <a:lnTo>
                    <a:pt x="1478" y="1394"/>
                  </a:lnTo>
                  <a:lnTo>
                    <a:pt x="760" y="2196"/>
                  </a:lnTo>
                  <a:lnTo>
                    <a:pt x="0" y="2998"/>
                  </a:lnTo>
                  <a:lnTo>
                    <a:pt x="380" y="3631"/>
                  </a:lnTo>
                  <a:lnTo>
                    <a:pt x="760" y="4222"/>
                  </a:lnTo>
                  <a:lnTo>
                    <a:pt x="1182" y="4771"/>
                  </a:lnTo>
                  <a:lnTo>
                    <a:pt x="1605" y="5278"/>
                  </a:lnTo>
                  <a:lnTo>
                    <a:pt x="2069" y="5700"/>
                  </a:lnTo>
                  <a:lnTo>
                    <a:pt x="2322" y="5869"/>
                  </a:lnTo>
                  <a:lnTo>
                    <a:pt x="2576" y="6037"/>
                  </a:lnTo>
                  <a:lnTo>
                    <a:pt x="2829" y="6164"/>
                  </a:lnTo>
                  <a:lnTo>
                    <a:pt x="3082" y="6248"/>
                  </a:lnTo>
                  <a:lnTo>
                    <a:pt x="3335" y="6291"/>
                  </a:lnTo>
                  <a:lnTo>
                    <a:pt x="3589" y="6333"/>
                  </a:lnTo>
                  <a:lnTo>
                    <a:pt x="3842" y="6291"/>
                  </a:lnTo>
                  <a:lnTo>
                    <a:pt x="4138" y="6248"/>
                  </a:lnTo>
                  <a:lnTo>
                    <a:pt x="4475" y="6122"/>
                  </a:lnTo>
                  <a:lnTo>
                    <a:pt x="4771" y="5995"/>
                  </a:lnTo>
                  <a:lnTo>
                    <a:pt x="4644" y="4644"/>
                  </a:lnTo>
                  <a:lnTo>
                    <a:pt x="4433" y="3293"/>
                  </a:lnTo>
                  <a:lnTo>
                    <a:pt x="4222" y="1985"/>
                  </a:lnTo>
                  <a:lnTo>
                    <a:pt x="4011" y="634"/>
                  </a:lnTo>
                  <a:lnTo>
                    <a:pt x="3673" y="550"/>
                  </a:lnTo>
                  <a:lnTo>
                    <a:pt x="3335" y="423"/>
                  </a:lnTo>
                  <a:lnTo>
                    <a:pt x="2998" y="212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5903300" y="3028450"/>
              <a:ext cx="119275" cy="158325"/>
            </a:xfrm>
            <a:custGeom>
              <a:avLst/>
              <a:gdLst/>
              <a:ahLst/>
              <a:cxnLst/>
              <a:rect l="l" t="t" r="r" b="b"/>
              <a:pathLst>
                <a:path w="4771" h="6333" fill="none" extrusionOk="0">
                  <a:moveTo>
                    <a:pt x="2702" y="1"/>
                  </a:moveTo>
                  <a:lnTo>
                    <a:pt x="2702" y="1"/>
                  </a:lnTo>
                  <a:lnTo>
                    <a:pt x="1478" y="1394"/>
                  </a:lnTo>
                  <a:lnTo>
                    <a:pt x="760" y="2196"/>
                  </a:lnTo>
                  <a:lnTo>
                    <a:pt x="0" y="2998"/>
                  </a:lnTo>
                  <a:lnTo>
                    <a:pt x="0" y="2998"/>
                  </a:lnTo>
                  <a:lnTo>
                    <a:pt x="380" y="3631"/>
                  </a:lnTo>
                  <a:lnTo>
                    <a:pt x="760" y="4222"/>
                  </a:lnTo>
                  <a:lnTo>
                    <a:pt x="1182" y="4771"/>
                  </a:lnTo>
                  <a:lnTo>
                    <a:pt x="1605" y="5278"/>
                  </a:lnTo>
                  <a:lnTo>
                    <a:pt x="2069" y="5700"/>
                  </a:lnTo>
                  <a:lnTo>
                    <a:pt x="2322" y="5869"/>
                  </a:lnTo>
                  <a:lnTo>
                    <a:pt x="2576" y="6037"/>
                  </a:lnTo>
                  <a:lnTo>
                    <a:pt x="2829" y="6164"/>
                  </a:lnTo>
                  <a:lnTo>
                    <a:pt x="3082" y="6248"/>
                  </a:lnTo>
                  <a:lnTo>
                    <a:pt x="3335" y="6291"/>
                  </a:lnTo>
                  <a:lnTo>
                    <a:pt x="3589" y="6333"/>
                  </a:lnTo>
                  <a:lnTo>
                    <a:pt x="3589" y="6333"/>
                  </a:lnTo>
                  <a:lnTo>
                    <a:pt x="3842" y="6291"/>
                  </a:lnTo>
                  <a:lnTo>
                    <a:pt x="4138" y="6248"/>
                  </a:lnTo>
                  <a:lnTo>
                    <a:pt x="4475" y="6122"/>
                  </a:lnTo>
                  <a:lnTo>
                    <a:pt x="4771" y="5995"/>
                  </a:lnTo>
                  <a:lnTo>
                    <a:pt x="4771" y="5995"/>
                  </a:lnTo>
                  <a:lnTo>
                    <a:pt x="4644" y="4644"/>
                  </a:lnTo>
                  <a:lnTo>
                    <a:pt x="4433" y="3293"/>
                  </a:lnTo>
                  <a:lnTo>
                    <a:pt x="4222" y="1985"/>
                  </a:lnTo>
                  <a:lnTo>
                    <a:pt x="4011" y="634"/>
                  </a:lnTo>
                  <a:lnTo>
                    <a:pt x="4011" y="634"/>
                  </a:lnTo>
                  <a:lnTo>
                    <a:pt x="3673" y="550"/>
                  </a:lnTo>
                  <a:lnTo>
                    <a:pt x="3335" y="423"/>
                  </a:lnTo>
                  <a:lnTo>
                    <a:pt x="2998" y="212"/>
                  </a:lnTo>
                  <a:lnTo>
                    <a:pt x="27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5553975" y="2873325"/>
              <a:ext cx="167825" cy="163600"/>
            </a:xfrm>
            <a:custGeom>
              <a:avLst/>
              <a:gdLst/>
              <a:ahLst/>
              <a:cxnLst/>
              <a:rect l="l" t="t" r="r" b="b"/>
              <a:pathLst>
                <a:path w="6713" h="6544" extrusionOk="0">
                  <a:moveTo>
                    <a:pt x="338" y="0"/>
                  </a:moveTo>
                  <a:lnTo>
                    <a:pt x="254" y="422"/>
                  </a:lnTo>
                  <a:lnTo>
                    <a:pt x="127" y="1393"/>
                  </a:lnTo>
                  <a:lnTo>
                    <a:pt x="43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43" y="2913"/>
                  </a:lnTo>
                  <a:lnTo>
                    <a:pt x="85" y="3040"/>
                  </a:lnTo>
                  <a:lnTo>
                    <a:pt x="296" y="3166"/>
                  </a:lnTo>
                  <a:lnTo>
                    <a:pt x="676" y="3377"/>
                  </a:lnTo>
                  <a:lnTo>
                    <a:pt x="1605" y="3715"/>
                  </a:lnTo>
                  <a:lnTo>
                    <a:pt x="2491" y="4011"/>
                  </a:lnTo>
                  <a:lnTo>
                    <a:pt x="2913" y="4095"/>
                  </a:lnTo>
                  <a:lnTo>
                    <a:pt x="3420" y="3884"/>
                  </a:lnTo>
                  <a:lnTo>
                    <a:pt x="5024" y="6543"/>
                  </a:lnTo>
                  <a:lnTo>
                    <a:pt x="6713" y="5361"/>
                  </a:lnTo>
                  <a:lnTo>
                    <a:pt x="4940" y="2744"/>
                  </a:lnTo>
                  <a:lnTo>
                    <a:pt x="4855" y="2027"/>
                  </a:lnTo>
                  <a:lnTo>
                    <a:pt x="4729" y="1520"/>
                  </a:lnTo>
                  <a:lnTo>
                    <a:pt x="4686" y="1351"/>
                  </a:lnTo>
                  <a:lnTo>
                    <a:pt x="4644" y="1267"/>
                  </a:lnTo>
                  <a:lnTo>
                    <a:pt x="3884" y="1013"/>
                  </a:lnTo>
                  <a:lnTo>
                    <a:pt x="2449" y="59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5553975" y="2873325"/>
              <a:ext cx="167825" cy="163600"/>
            </a:xfrm>
            <a:custGeom>
              <a:avLst/>
              <a:gdLst/>
              <a:ahLst/>
              <a:cxnLst/>
              <a:rect l="l" t="t" r="r" b="b"/>
              <a:pathLst>
                <a:path w="6713" h="6544" fill="none" extrusionOk="0">
                  <a:moveTo>
                    <a:pt x="6713" y="5361"/>
                  </a:moveTo>
                  <a:lnTo>
                    <a:pt x="4940" y="2744"/>
                  </a:lnTo>
                  <a:lnTo>
                    <a:pt x="4940" y="2744"/>
                  </a:lnTo>
                  <a:lnTo>
                    <a:pt x="4855" y="2027"/>
                  </a:lnTo>
                  <a:lnTo>
                    <a:pt x="4729" y="1520"/>
                  </a:lnTo>
                  <a:lnTo>
                    <a:pt x="4686" y="1351"/>
                  </a:lnTo>
                  <a:lnTo>
                    <a:pt x="4644" y="1267"/>
                  </a:lnTo>
                  <a:lnTo>
                    <a:pt x="4644" y="1267"/>
                  </a:lnTo>
                  <a:lnTo>
                    <a:pt x="3884" y="1013"/>
                  </a:lnTo>
                  <a:lnTo>
                    <a:pt x="2449" y="591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254" y="422"/>
                  </a:lnTo>
                  <a:lnTo>
                    <a:pt x="127" y="1393"/>
                  </a:lnTo>
                  <a:lnTo>
                    <a:pt x="43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43" y="2913"/>
                  </a:lnTo>
                  <a:lnTo>
                    <a:pt x="85" y="3040"/>
                  </a:lnTo>
                  <a:lnTo>
                    <a:pt x="85" y="3040"/>
                  </a:lnTo>
                  <a:lnTo>
                    <a:pt x="296" y="3166"/>
                  </a:lnTo>
                  <a:lnTo>
                    <a:pt x="676" y="3377"/>
                  </a:lnTo>
                  <a:lnTo>
                    <a:pt x="1605" y="3715"/>
                  </a:lnTo>
                  <a:lnTo>
                    <a:pt x="2491" y="4011"/>
                  </a:lnTo>
                  <a:lnTo>
                    <a:pt x="2913" y="4095"/>
                  </a:lnTo>
                  <a:lnTo>
                    <a:pt x="3420" y="3884"/>
                  </a:lnTo>
                  <a:lnTo>
                    <a:pt x="5024" y="6543"/>
                  </a:lnTo>
                  <a:lnTo>
                    <a:pt x="6713" y="5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1"/>
            <p:cNvSpPr/>
            <p:nvPr/>
          </p:nvSpPr>
          <p:spPr>
            <a:xfrm>
              <a:off x="5921250" y="2424800"/>
              <a:ext cx="217425" cy="298675"/>
            </a:xfrm>
            <a:custGeom>
              <a:avLst/>
              <a:gdLst/>
              <a:ahLst/>
              <a:cxnLst/>
              <a:rect l="l" t="t" r="r" b="b"/>
              <a:pathLst>
                <a:path w="8697" h="11947" extrusionOk="0">
                  <a:moveTo>
                    <a:pt x="4348" y="0"/>
                  </a:moveTo>
                  <a:lnTo>
                    <a:pt x="3926" y="42"/>
                  </a:lnTo>
                  <a:lnTo>
                    <a:pt x="3420" y="85"/>
                  </a:lnTo>
                  <a:lnTo>
                    <a:pt x="2955" y="211"/>
                  </a:lnTo>
                  <a:lnTo>
                    <a:pt x="2533" y="422"/>
                  </a:lnTo>
                  <a:lnTo>
                    <a:pt x="2111" y="633"/>
                  </a:lnTo>
                  <a:lnTo>
                    <a:pt x="1646" y="971"/>
                  </a:lnTo>
                  <a:lnTo>
                    <a:pt x="1224" y="1393"/>
                  </a:lnTo>
                  <a:lnTo>
                    <a:pt x="887" y="1858"/>
                  </a:lnTo>
                  <a:lnTo>
                    <a:pt x="591" y="2322"/>
                  </a:lnTo>
                  <a:lnTo>
                    <a:pt x="380" y="2871"/>
                  </a:lnTo>
                  <a:lnTo>
                    <a:pt x="211" y="3462"/>
                  </a:lnTo>
                  <a:lnTo>
                    <a:pt x="85" y="4053"/>
                  </a:lnTo>
                  <a:lnTo>
                    <a:pt x="42" y="4644"/>
                  </a:lnTo>
                  <a:lnTo>
                    <a:pt x="0" y="5277"/>
                  </a:lnTo>
                  <a:lnTo>
                    <a:pt x="42" y="5910"/>
                  </a:lnTo>
                  <a:lnTo>
                    <a:pt x="85" y="6543"/>
                  </a:lnTo>
                  <a:lnTo>
                    <a:pt x="169" y="7134"/>
                  </a:lnTo>
                  <a:lnTo>
                    <a:pt x="296" y="7725"/>
                  </a:lnTo>
                  <a:lnTo>
                    <a:pt x="464" y="8316"/>
                  </a:lnTo>
                  <a:lnTo>
                    <a:pt x="633" y="8865"/>
                  </a:lnTo>
                  <a:lnTo>
                    <a:pt x="802" y="9329"/>
                  </a:lnTo>
                  <a:lnTo>
                    <a:pt x="1013" y="9752"/>
                  </a:lnTo>
                  <a:lnTo>
                    <a:pt x="1351" y="10300"/>
                  </a:lnTo>
                  <a:lnTo>
                    <a:pt x="1773" y="10765"/>
                  </a:lnTo>
                  <a:lnTo>
                    <a:pt x="2280" y="11187"/>
                  </a:lnTo>
                  <a:lnTo>
                    <a:pt x="2829" y="11482"/>
                  </a:lnTo>
                  <a:lnTo>
                    <a:pt x="3124" y="11651"/>
                  </a:lnTo>
                  <a:lnTo>
                    <a:pt x="3420" y="11736"/>
                  </a:lnTo>
                  <a:lnTo>
                    <a:pt x="3715" y="11820"/>
                  </a:lnTo>
                  <a:lnTo>
                    <a:pt x="4053" y="11905"/>
                  </a:lnTo>
                  <a:lnTo>
                    <a:pt x="4348" y="11947"/>
                  </a:lnTo>
                  <a:lnTo>
                    <a:pt x="4644" y="11947"/>
                  </a:lnTo>
                  <a:lnTo>
                    <a:pt x="5277" y="11905"/>
                  </a:lnTo>
                  <a:lnTo>
                    <a:pt x="5868" y="11736"/>
                  </a:lnTo>
                  <a:lnTo>
                    <a:pt x="6417" y="11525"/>
                  </a:lnTo>
                  <a:lnTo>
                    <a:pt x="6923" y="11187"/>
                  </a:lnTo>
                  <a:lnTo>
                    <a:pt x="7177" y="10976"/>
                  </a:lnTo>
                  <a:lnTo>
                    <a:pt x="7388" y="10765"/>
                  </a:lnTo>
                  <a:lnTo>
                    <a:pt x="7599" y="10554"/>
                  </a:lnTo>
                  <a:lnTo>
                    <a:pt x="7810" y="10258"/>
                  </a:lnTo>
                  <a:lnTo>
                    <a:pt x="8021" y="9963"/>
                  </a:lnTo>
                  <a:lnTo>
                    <a:pt x="8190" y="9625"/>
                  </a:lnTo>
                  <a:lnTo>
                    <a:pt x="8359" y="9287"/>
                  </a:lnTo>
                  <a:lnTo>
                    <a:pt x="8443" y="8950"/>
                  </a:lnTo>
                  <a:lnTo>
                    <a:pt x="8570" y="8570"/>
                  </a:lnTo>
                  <a:lnTo>
                    <a:pt x="8612" y="8232"/>
                  </a:lnTo>
                  <a:lnTo>
                    <a:pt x="8696" y="7472"/>
                  </a:lnTo>
                  <a:lnTo>
                    <a:pt x="8696" y="6670"/>
                  </a:lnTo>
                  <a:lnTo>
                    <a:pt x="8612" y="5783"/>
                  </a:lnTo>
                  <a:lnTo>
                    <a:pt x="8401" y="3757"/>
                  </a:lnTo>
                  <a:lnTo>
                    <a:pt x="8359" y="3335"/>
                  </a:lnTo>
                  <a:lnTo>
                    <a:pt x="8232" y="2955"/>
                  </a:lnTo>
                  <a:lnTo>
                    <a:pt x="8105" y="2575"/>
                  </a:lnTo>
                  <a:lnTo>
                    <a:pt x="7936" y="2195"/>
                  </a:lnTo>
                  <a:lnTo>
                    <a:pt x="7725" y="1858"/>
                  </a:lnTo>
                  <a:lnTo>
                    <a:pt x="7472" y="1520"/>
                  </a:lnTo>
                  <a:lnTo>
                    <a:pt x="7219" y="1224"/>
                  </a:lnTo>
                  <a:lnTo>
                    <a:pt x="6923" y="971"/>
                  </a:lnTo>
                  <a:lnTo>
                    <a:pt x="6628" y="718"/>
                  </a:lnTo>
                  <a:lnTo>
                    <a:pt x="6290" y="507"/>
                  </a:lnTo>
                  <a:lnTo>
                    <a:pt x="5910" y="338"/>
                  </a:lnTo>
                  <a:lnTo>
                    <a:pt x="5530" y="211"/>
                  </a:lnTo>
                  <a:lnTo>
                    <a:pt x="5150" y="85"/>
                  </a:lnTo>
                  <a:lnTo>
                    <a:pt x="4770" y="42"/>
                  </a:lnTo>
                  <a:lnTo>
                    <a:pt x="4348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1"/>
            <p:cNvSpPr/>
            <p:nvPr/>
          </p:nvSpPr>
          <p:spPr>
            <a:xfrm>
              <a:off x="5921250" y="2424800"/>
              <a:ext cx="217425" cy="298675"/>
            </a:xfrm>
            <a:custGeom>
              <a:avLst/>
              <a:gdLst/>
              <a:ahLst/>
              <a:cxnLst/>
              <a:rect l="l" t="t" r="r" b="b"/>
              <a:pathLst>
                <a:path w="8697" h="11947" fill="none" extrusionOk="0">
                  <a:moveTo>
                    <a:pt x="802" y="9329"/>
                  </a:moveTo>
                  <a:lnTo>
                    <a:pt x="802" y="9329"/>
                  </a:lnTo>
                  <a:lnTo>
                    <a:pt x="1013" y="9752"/>
                  </a:lnTo>
                  <a:lnTo>
                    <a:pt x="1013" y="9752"/>
                  </a:lnTo>
                  <a:lnTo>
                    <a:pt x="1351" y="10300"/>
                  </a:lnTo>
                  <a:lnTo>
                    <a:pt x="1773" y="10765"/>
                  </a:lnTo>
                  <a:lnTo>
                    <a:pt x="2280" y="11187"/>
                  </a:lnTo>
                  <a:lnTo>
                    <a:pt x="2829" y="11482"/>
                  </a:lnTo>
                  <a:lnTo>
                    <a:pt x="2829" y="11482"/>
                  </a:lnTo>
                  <a:lnTo>
                    <a:pt x="3124" y="11651"/>
                  </a:lnTo>
                  <a:lnTo>
                    <a:pt x="3420" y="11736"/>
                  </a:lnTo>
                  <a:lnTo>
                    <a:pt x="3420" y="11736"/>
                  </a:lnTo>
                  <a:lnTo>
                    <a:pt x="3715" y="11820"/>
                  </a:lnTo>
                  <a:lnTo>
                    <a:pt x="4053" y="11905"/>
                  </a:lnTo>
                  <a:lnTo>
                    <a:pt x="4348" y="11947"/>
                  </a:lnTo>
                  <a:lnTo>
                    <a:pt x="4644" y="11947"/>
                  </a:lnTo>
                  <a:lnTo>
                    <a:pt x="5277" y="11905"/>
                  </a:lnTo>
                  <a:lnTo>
                    <a:pt x="5868" y="11736"/>
                  </a:lnTo>
                  <a:lnTo>
                    <a:pt x="6417" y="11525"/>
                  </a:lnTo>
                  <a:lnTo>
                    <a:pt x="6923" y="11187"/>
                  </a:lnTo>
                  <a:lnTo>
                    <a:pt x="7177" y="10976"/>
                  </a:lnTo>
                  <a:lnTo>
                    <a:pt x="7388" y="10765"/>
                  </a:lnTo>
                  <a:lnTo>
                    <a:pt x="7599" y="10554"/>
                  </a:lnTo>
                  <a:lnTo>
                    <a:pt x="7810" y="10258"/>
                  </a:lnTo>
                  <a:lnTo>
                    <a:pt x="7810" y="10258"/>
                  </a:lnTo>
                  <a:lnTo>
                    <a:pt x="8021" y="9963"/>
                  </a:lnTo>
                  <a:lnTo>
                    <a:pt x="8190" y="9625"/>
                  </a:lnTo>
                  <a:lnTo>
                    <a:pt x="8359" y="9287"/>
                  </a:lnTo>
                  <a:lnTo>
                    <a:pt x="8443" y="8950"/>
                  </a:lnTo>
                  <a:lnTo>
                    <a:pt x="8570" y="8570"/>
                  </a:lnTo>
                  <a:lnTo>
                    <a:pt x="8612" y="8232"/>
                  </a:lnTo>
                  <a:lnTo>
                    <a:pt x="8696" y="7472"/>
                  </a:lnTo>
                  <a:lnTo>
                    <a:pt x="8696" y="6670"/>
                  </a:lnTo>
                  <a:lnTo>
                    <a:pt x="8612" y="5783"/>
                  </a:lnTo>
                  <a:lnTo>
                    <a:pt x="8401" y="3757"/>
                  </a:lnTo>
                  <a:lnTo>
                    <a:pt x="8401" y="3757"/>
                  </a:lnTo>
                  <a:lnTo>
                    <a:pt x="8359" y="3335"/>
                  </a:lnTo>
                  <a:lnTo>
                    <a:pt x="8232" y="2955"/>
                  </a:lnTo>
                  <a:lnTo>
                    <a:pt x="8105" y="2575"/>
                  </a:lnTo>
                  <a:lnTo>
                    <a:pt x="7936" y="2195"/>
                  </a:lnTo>
                  <a:lnTo>
                    <a:pt x="7725" y="1858"/>
                  </a:lnTo>
                  <a:lnTo>
                    <a:pt x="7472" y="1520"/>
                  </a:lnTo>
                  <a:lnTo>
                    <a:pt x="7219" y="1224"/>
                  </a:lnTo>
                  <a:lnTo>
                    <a:pt x="6923" y="971"/>
                  </a:lnTo>
                  <a:lnTo>
                    <a:pt x="6628" y="718"/>
                  </a:lnTo>
                  <a:lnTo>
                    <a:pt x="6290" y="507"/>
                  </a:lnTo>
                  <a:lnTo>
                    <a:pt x="5910" y="338"/>
                  </a:lnTo>
                  <a:lnTo>
                    <a:pt x="5530" y="211"/>
                  </a:lnTo>
                  <a:lnTo>
                    <a:pt x="5150" y="85"/>
                  </a:lnTo>
                  <a:lnTo>
                    <a:pt x="4770" y="42"/>
                  </a:lnTo>
                  <a:lnTo>
                    <a:pt x="4348" y="0"/>
                  </a:lnTo>
                  <a:lnTo>
                    <a:pt x="3926" y="42"/>
                  </a:lnTo>
                  <a:lnTo>
                    <a:pt x="3926" y="42"/>
                  </a:lnTo>
                  <a:lnTo>
                    <a:pt x="3420" y="85"/>
                  </a:lnTo>
                  <a:lnTo>
                    <a:pt x="2955" y="211"/>
                  </a:lnTo>
                  <a:lnTo>
                    <a:pt x="2533" y="422"/>
                  </a:lnTo>
                  <a:lnTo>
                    <a:pt x="2111" y="633"/>
                  </a:lnTo>
                  <a:lnTo>
                    <a:pt x="2111" y="633"/>
                  </a:lnTo>
                  <a:lnTo>
                    <a:pt x="1646" y="971"/>
                  </a:lnTo>
                  <a:lnTo>
                    <a:pt x="1224" y="1393"/>
                  </a:lnTo>
                  <a:lnTo>
                    <a:pt x="887" y="1858"/>
                  </a:lnTo>
                  <a:lnTo>
                    <a:pt x="591" y="2322"/>
                  </a:lnTo>
                  <a:lnTo>
                    <a:pt x="380" y="2871"/>
                  </a:lnTo>
                  <a:lnTo>
                    <a:pt x="211" y="3462"/>
                  </a:lnTo>
                  <a:lnTo>
                    <a:pt x="85" y="4053"/>
                  </a:lnTo>
                  <a:lnTo>
                    <a:pt x="42" y="4644"/>
                  </a:lnTo>
                  <a:lnTo>
                    <a:pt x="0" y="5277"/>
                  </a:lnTo>
                  <a:lnTo>
                    <a:pt x="42" y="5910"/>
                  </a:lnTo>
                  <a:lnTo>
                    <a:pt x="85" y="6543"/>
                  </a:lnTo>
                  <a:lnTo>
                    <a:pt x="169" y="7134"/>
                  </a:lnTo>
                  <a:lnTo>
                    <a:pt x="296" y="7725"/>
                  </a:lnTo>
                  <a:lnTo>
                    <a:pt x="464" y="8316"/>
                  </a:lnTo>
                  <a:lnTo>
                    <a:pt x="633" y="8865"/>
                  </a:lnTo>
                  <a:lnTo>
                    <a:pt x="802" y="93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5991950" y="2693900"/>
              <a:ext cx="41175" cy="28525"/>
            </a:xfrm>
            <a:custGeom>
              <a:avLst/>
              <a:gdLst/>
              <a:ahLst/>
              <a:cxnLst/>
              <a:rect l="l" t="t" r="r" b="b"/>
              <a:pathLst>
                <a:path w="1647" h="1141" extrusionOk="0">
                  <a:moveTo>
                    <a:pt x="1309" y="1"/>
                  </a:moveTo>
                  <a:lnTo>
                    <a:pt x="634" y="338"/>
                  </a:lnTo>
                  <a:lnTo>
                    <a:pt x="1" y="718"/>
                  </a:lnTo>
                  <a:lnTo>
                    <a:pt x="296" y="845"/>
                  </a:lnTo>
                  <a:lnTo>
                    <a:pt x="592" y="972"/>
                  </a:lnTo>
                  <a:lnTo>
                    <a:pt x="1098" y="1098"/>
                  </a:lnTo>
                  <a:lnTo>
                    <a:pt x="1647" y="1141"/>
                  </a:lnTo>
                  <a:lnTo>
                    <a:pt x="1520" y="718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B66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5991950" y="2693900"/>
              <a:ext cx="41175" cy="28525"/>
            </a:xfrm>
            <a:custGeom>
              <a:avLst/>
              <a:gdLst/>
              <a:ahLst/>
              <a:cxnLst/>
              <a:rect l="l" t="t" r="r" b="b"/>
              <a:pathLst>
                <a:path w="1647" h="1141" fill="none" extrusionOk="0">
                  <a:moveTo>
                    <a:pt x="1309" y="1"/>
                  </a:moveTo>
                  <a:lnTo>
                    <a:pt x="1309" y="1"/>
                  </a:lnTo>
                  <a:lnTo>
                    <a:pt x="634" y="338"/>
                  </a:lnTo>
                  <a:lnTo>
                    <a:pt x="1" y="718"/>
                  </a:lnTo>
                  <a:lnTo>
                    <a:pt x="1" y="718"/>
                  </a:lnTo>
                  <a:lnTo>
                    <a:pt x="296" y="845"/>
                  </a:lnTo>
                  <a:lnTo>
                    <a:pt x="592" y="972"/>
                  </a:lnTo>
                  <a:lnTo>
                    <a:pt x="592" y="972"/>
                  </a:lnTo>
                  <a:lnTo>
                    <a:pt x="1098" y="1098"/>
                  </a:lnTo>
                  <a:lnTo>
                    <a:pt x="1647" y="1141"/>
                  </a:lnTo>
                  <a:lnTo>
                    <a:pt x="1647" y="1141"/>
                  </a:lnTo>
                  <a:lnTo>
                    <a:pt x="1520" y="718"/>
                  </a:lnTo>
                  <a:lnTo>
                    <a:pt x="1520" y="718"/>
                  </a:lnTo>
                  <a:lnTo>
                    <a:pt x="13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5983500" y="2590475"/>
              <a:ext cx="215325" cy="234325"/>
            </a:xfrm>
            <a:custGeom>
              <a:avLst/>
              <a:gdLst/>
              <a:ahLst/>
              <a:cxnLst/>
              <a:rect l="l" t="t" r="r" b="b"/>
              <a:pathLst>
                <a:path w="8613" h="9373" extrusionOk="0">
                  <a:moveTo>
                    <a:pt x="5531" y="1"/>
                  </a:moveTo>
                  <a:lnTo>
                    <a:pt x="1605" y="4053"/>
                  </a:lnTo>
                  <a:lnTo>
                    <a:pt x="1858" y="4855"/>
                  </a:lnTo>
                  <a:lnTo>
                    <a:pt x="1943" y="5235"/>
                  </a:lnTo>
                  <a:lnTo>
                    <a:pt x="2027" y="5615"/>
                  </a:lnTo>
                  <a:lnTo>
                    <a:pt x="2027" y="5995"/>
                  </a:lnTo>
                  <a:lnTo>
                    <a:pt x="1985" y="6375"/>
                  </a:lnTo>
                  <a:lnTo>
                    <a:pt x="1943" y="6713"/>
                  </a:lnTo>
                  <a:lnTo>
                    <a:pt x="1816" y="7008"/>
                  </a:lnTo>
                  <a:lnTo>
                    <a:pt x="1647" y="7262"/>
                  </a:lnTo>
                  <a:lnTo>
                    <a:pt x="1436" y="7515"/>
                  </a:lnTo>
                  <a:lnTo>
                    <a:pt x="1183" y="7768"/>
                  </a:lnTo>
                  <a:lnTo>
                    <a:pt x="887" y="7979"/>
                  </a:lnTo>
                  <a:lnTo>
                    <a:pt x="507" y="8190"/>
                  </a:lnTo>
                  <a:lnTo>
                    <a:pt x="43" y="8359"/>
                  </a:lnTo>
                  <a:lnTo>
                    <a:pt x="1" y="8528"/>
                  </a:lnTo>
                  <a:lnTo>
                    <a:pt x="43" y="8655"/>
                  </a:lnTo>
                  <a:lnTo>
                    <a:pt x="85" y="8739"/>
                  </a:lnTo>
                  <a:lnTo>
                    <a:pt x="212" y="8866"/>
                  </a:lnTo>
                  <a:lnTo>
                    <a:pt x="507" y="9035"/>
                  </a:lnTo>
                  <a:lnTo>
                    <a:pt x="887" y="9161"/>
                  </a:lnTo>
                  <a:lnTo>
                    <a:pt x="1309" y="9288"/>
                  </a:lnTo>
                  <a:lnTo>
                    <a:pt x="1647" y="9330"/>
                  </a:lnTo>
                  <a:lnTo>
                    <a:pt x="2027" y="9372"/>
                  </a:lnTo>
                  <a:lnTo>
                    <a:pt x="2871" y="9330"/>
                  </a:lnTo>
                  <a:lnTo>
                    <a:pt x="3800" y="9246"/>
                  </a:lnTo>
                  <a:lnTo>
                    <a:pt x="4855" y="9077"/>
                  </a:lnTo>
                  <a:lnTo>
                    <a:pt x="5995" y="8866"/>
                  </a:lnTo>
                  <a:lnTo>
                    <a:pt x="6544" y="8697"/>
                  </a:lnTo>
                  <a:lnTo>
                    <a:pt x="7093" y="8528"/>
                  </a:lnTo>
                  <a:lnTo>
                    <a:pt x="7557" y="8359"/>
                  </a:lnTo>
                  <a:lnTo>
                    <a:pt x="7979" y="8148"/>
                  </a:lnTo>
                  <a:lnTo>
                    <a:pt x="8359" y="7895"/>
                  </a:lnTo>
                  <a:lnTo>
                    <a:pt x="8613" y="7599"/>
                  </a:lnTo>
                  <a:lnTo>
                    <a:pt x="7937" y="7093"/>
                  </a:lnTo>
                  <a:lnTo>
                    <a:pt x="7262" y="6502"/>
                  </a:lnTo>
                  <a:lnTo>
                    <a:pt x="6882" y="6206"/>
                  </a:lnTo>
                  <a:lnTo>
                    <a:pt x="6544" y="5869"/>
                  </a:lnTo>
                  <a:lnTo>
                    <a:pt x="6249" y="5489"/>
                  </a:lnTo>
                  <a:lnTo>
                    <a:pt x="5953" y="5066"/>
                  </a:lnTo>
                  <a:lnTo>
                    <a:pt x="5700" y="4602"/>
                  </a:lnTo>
                  <a:lnTo>
                    <a:pt x="5489" y="4138"/>
                  </a:lnTo>
                  <a:lnTo>
                    <a:pt x="5320" y="3589"/>
                  </a:lnTo>
                  <a:lnTo>
                    <a:pt x="5193" y="2998"/>
                  </a:lnTo>
                  <a:lnTo>
                    <a:pt x="5193" y="2323"/>
                  </a:lnTo>
                  <a:lnTo>
                    <a:pt x="5193" y="1647"/>
                  </a:lnTo>
                  <a:lnTo>
                    <a:pt x="5320" y="845"/>
                  </a:lnTo>
                  <a:lnTo>
                    <a:pt x="5531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5983500" y="2590475"/>
              <a:ext cx="215325" cy="234325"/>
            </a:xfrm>
            <a:custGeom>
              <a:avLst/>
              <a:gdLst/>
              <a:ahLst/>
              <a:cxnLst/>
              <a:rect l="l" t="t" r="r" b="b"/>
              <a:pathLst>
                <a:path w="8613" h="9373" fill="none" extrusionOk="0">
                  <a:moveTo>
                    <a:pt x="8613" y="7599"/>
                  </a:moveTo>
                  <a:lnTo>
                    <a:pt x="8613" y="7599"/>
                  </a:lnTo>
                  <a:lnTo>
                    <a:pt x="8359" y="7895"/>
                  </a:lnTo>
                  <a:lnTo>
                    <a:pt x="7979" y="8148"/>
                  </a:lnTo>
                  <a:lnTo>
                    <a:pt x="7557" y="8359"/>
                  </a:lnTo>
                  <a:lnTo>
                    <a:pt x="7093" y="8528"/>
                  </a:lnTo>
                  <a:lnTo>
                    <a:pt x="6544" y="8697"/>
                  </a:lnTo>
                  <a:lnTo>
                    <a:pt x="5995" y="8866"/>
                  </a:lnTo>
                  <a:lnTo>
                    <a:pt x="4855" y="9077"/>
                  </a:lnTo>
                  <a:lnTo>
                    <a:pt x="3800" y="9246"/>
                  </a:lnTo>
                  <a:lnTo>
                    <a:pt x="2871" y="9330"/>
                  </a:lnTo>
                  <a:lnTo>
                    <a:pt x="2027" y="9372"/>
                  </a:lnTo>
                  <a:lnTo>
                    <a:pt x="2027" y="9372"/>
                  </a:lnTo>
                  <a:lnTo>
                    <a:pt x="1647" y="9330"/>
                  </a:lnTo>
                  <a:lnTo>
                    <a:pt x="1309" y="9288"/>
                  </a:lnTo>
                  <a:lnTo>
                    <a:pt x="887" y="9161"/>
                  </a:lnTo>
                  <a:lnTo>
                    <a:pt x="507" y="9035"/>
                  </a:lnTo>
                  <a:lnTo>
                    <a:pt x="212" y="8866"/>
                  </a:lnTo>
                  <a:lnTo>
                    <a:pt x="85" y="8739"/>
                  </a:lnTo>
                  <a:lnTo>
                    <a:pt x="43" y="8655"/>
                  </a:lnTo>
                  <a:lnTo>
                    <a:pt x="1" y="8528"/>
                  </a:lnTo>
                  <a:lnTo>
                    <a:pt x="43" y="8359"/>
                  </a:lnTo>
                  <a:lnTo>
                    <a:pt x="43" y="8359"/>
                  </a:lnTo>
                  <a:lnTo>
                    <a:pt x="507" y="8190"/>
                  </a:lnTo>
                  <a:lnTo>
                    <a:pt x="887" y="7979"/>
                  </a:lnTo>
                  <a:lnTo>
                    <a:pt x="1183" y="7768"/>
                  </a:lnTo>
                  <a:lnTo>
                    <a:pt x="1436" y="7515"/>
                  </a:lnTo>
                  <a:lnTo>
                    <a:pt x="1647" y="7262"/>
                  </a:lnTo>
                  <a:lnTo>
                    <a:pt x="1816" y="7008"/>
                  </a:lnTo>
                  <a:lnTo>
                    <a:pt x="1943" y="6713"/>
                  </a:lnTo>
                  <a:lnTo>
                    <a:pt x="1985" y="6375"/>
                  </a:lnTo>
                  <a:lnTo>
                    <a:pt x="1985" y="6375"/>
                  </a:lnTo>
                  <a:lnTo>
                    <a:pt x="2027" y="5995"/>
                  </a:lnTo>
                  <a:lnTo>
                    <a:pt x="2027" y="5615"/>
                  </a:lnTo>
                  <a:lnTo>
                    <a:pt x="1943" y="5235"/>
                  </a:lnTo>
                  <a:lnTo>
                    <a:pt x="1858" y="4855"/>
                  </a:lnTo>
                  <a:lnTo>
                    <a:pt x="1858" y="4855"/>
                  </a:lnTo>
                  <a:lnTo>
                    <a:pt x="1605" y="4053"/>
                  </a:lnTo>
                  <a:lnTo>
                    <a:pt x="5531" y="1"/>
                  </a:lnTo>
                  <a:lnTo>
                    <a:pt x="5531" y="1"/>
                  </a:lnTo>
                  <a:lnTo>
                    <a:pt x="5320" y="845"/>
                  </a:lnTo>
                  <a:lnTo>
                    <a:pt x="5193" y="1647"/>
                  </a:lnTo>
                  <a:lnTo>
                    <a:pt x="5193" y="2323"/>
                  </a:lnTo>
                  <a:lnTo>
                    <a:pt x="5193" y="2998"/>
                  </a:lnTo>
                  <a:lnTo>
                    <a:pt x="5320" y="3589"/>
                  </a:lnTo>
                  <a:lnTo>
                    <a:pt x="5489" y="4138"/>
                  </a:lnTo>
                  <a:lnTo>
                    <a:pt x="5700" y="4602"/>
                  </a:lnTo>
                  <a:lnTo>
                    <a:pt x="5953" y="5066"/>
                  </a:lnTo>
                  <a:lnTo>
                    <a:pt x="6249" y="5489"/>
                  </a:lnTo>
                  <a:lnTo>
                    <a:pt x="6544" y="5869"/>
                  </a:lnTo>
                  <a:lnTo>
                    <a:pt x="6882" y="6206"/>
                  </a:lnTo>
                  <a:lnTo>
                    <a:pt x="7262" y="6502"/>
                  </a:lnTo>
                  <a:lnTo>
                    <a:pt x="7937" y="7093"/>
                  </a:lnTo>
                  <a:lnTo>
                    <a:pt x="8613" y="75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5930750" y="2384675"/>
              <a:ext cx="267025" cy="317700"/>
            </a:xfrm>
            <a:custGeom>
              <a:avLst/>
              <a:gdLst/>
              <a:ahLst/>
              <a:cxnLst/>
              <a:rect l="l" t="t" r="r" b="b"/>
              <a:pathLst>
                <a:path w="10681" h="12708" extrusionOk="0">
                  <a:moveTo>
                    <a:pt x="4179" y="1"/>
                  </a:moveTo>
                  <a:lnTo>
                    <a:pt x="3799" y="43"/>
                  </a:lnTo>
                  <a:lnTo>
                    <a:pt x="3419" y="128"/>
                  </a:lnTo>
                  <a:lnTo>
                    <a:pt x="3040" y="254"/>
                  </a:lnTo>
                  <a:lnTo>
                    <a:pt x="2744" y="423"/>
                  </a:lnTo>
                  <a:lnTo>
                    <a:pt x="2533" y="592"/>
                  </a:lnTo>
                  <a:lnTo>
                    <a:pt x="2364" y="803"/>
                  </a:lnTo>
                  <a:lnTo>
                    <a:pt x="2195" y="761"/>
                  </a:lnTo>
                  <a:lnTo>
                    <a:pt x="2026" y="761"/>
                  </a:lnTo>
                  <a:lnTo>
                    <a:pt x="1773" y="803"/>
                  </a:lnTo>
                  <a:lnTo>
                    <a:pt x="1478" y="930"/>
                  </a:lnTo>
                  <a:lnTo>
                    <a:pt x="1140" y="1141"/>
                  </a:lnTo>
                  <a:lnTo>
                    <a:pt x="760" y="1478"/>
                  </a:lnTo>
                  <a:lnTo>
                    <a:pt x="338" y="1943"/>
                  </a:lnTo>
                  <a:lnTo>
                    <a:pt x="211" y="2154"/>
                  </a:lnTo>
                  <a:lnTo>
                    <a:pt x="84" y="2407"/>
                  </a:lnTo>
                  <a:lnTo>
                    <a:pt x="42" y="2576"/>
                  </a:lnTo>
                  <a:lnTo>
                    <a:pt x="0" y="2787"/>
                  </a:lnTo>
                  <a:lnTo>
                    <a:pt x="0" y="2998"/>
                  </a:lnTo>
                  <a:lnTo>
                    <a:pt x="0" y="3167"/>
                  </a:lnTo>
                  <a:lnTo>
                    <a:pt x="84" y="3547"/>
                  </a:lnTo>
                  <a:lnTo>
                    <a:pt x="211" y="3927"/>
                  </a:lnTo>
                  <a:lnTo>
                    <a:pt x="296" y="4349"/>
                  </a:lnTo>
                  <a:lnTo>
                    <a:pt x="338" y="4602"/>
                  </a:lnTo>
                  <a:lnTo>
                    <a:pt x="338" y="4813"/>
                  </a:lnTo>
                  <a:lnTo>
                    <a:pt x="296" y="5067"/>
                  </a:lnTo>
                  <a:lnTo>
                    <a:pt x="211" y="5362"/>
                  </a:lnTo>
                  <a:lnTo>
                    <a:pt x="169" y="5615"/>
                  </a:lnTo>
                  <a:lnTo>
                    <a:pt x="127" y="5869"/>
                  </a:lnTo>
                  <a:lnTo>
                    <a:pt x="127" y="6122"/>
                  </a:lnTo>
                  <a:lnTo>
                    <a:pt x="127" y="6375"/>
                  </a:lnTo>
                  <a:lnTo>
                    <a:pt x="253" y="6840"/>
                  </a:lnTo>
                  <a:lnTo>
                    <a:pt x="380" y="7220"/>
                  </a:lnTo>
                  <a:lnTo>
                    <a:pt x="591" y="7557"/>
                  </a:lnTo>
                  <a:lnTo>
                    <a:pt x="760" y="7811"/>
                  </a:lnTo>
                  <a:lnTo>
                    <a:pt x="929" y="8022"/>
                  </a:lnTo>
                  <a:lnTo>
                    <a:pt x="1055" y="8233"/>
                  </a:lnTo>
                  <a:lnTo>
                    <a:pt x="1266" y="8402"/>
                  </a:lnTo>
                  <a:lnTo>
                    <a:pt x="1478" y="8613"/>
                  </a:lnTo>
                  <a:lnTo>
                    <a:pt x="1773" y="8824"/>
                  </a:lnTo>
                  <a:lnTo>
                    <a:pt x="2153" y="8993"/>
                  </a:lnTo>
                  <a:lnTo>
                    <a:pt x="2322" y="9035"/>
                  </a:lnTo>
                  <a:lnTo>
                    <a:pt x="2533" y="9077"/>
                  </a:lnTo>
                  <a:lnTo>
                    <a:pt x="2702" y="9077"/>
                  </a:lnTo>
                  <a:lnTo>
                    <a:pt x="2913" y="9035"/>
                  </a:lnTo>
                  <a:lnTo>
                    <a:pt x="3082" y="9204"/>
                  </a:lnTo>
                  <a:lnTo>
                    <a:pt x="3462" y="9668"/>
                  </a:lnTo>
                  <a:lnTo>
                    <a:pt x="3673" y="9964"/>
                  </a:lnTo>
                  <a:lnTo>
                    <a:pt x="3884" y="10343"/>
                  </a:lnTo>
                  <a:lnTo>
                    <a:pt x="4010" y="10766"/>
                  </a:lnTo>
                  <a:lnTo>
                    <a:pt x="4095" y="11188"/>
                  </a:lnTo>
                  <a:lnTo>
                    <a:pt x="4095" y="11399"/>
                  </a:lnTo>
                  <a:lnTo>
                    <a:pt x="4179" y="11610"/>
                  </a:lnTo>
                  <a:lnTo>
                    <a:pt x="4306" y="11779"/>
                  </a:lnTo>
                  <a:lnTo>
                    <a:pt x="4433" y="11948"/>
                  </a:lnTo>
                  <a:lnTo>
                    <a:pt x="4601" y="12116"/>
                  </a:lnTo>
                  <a:lnTo>
                    <a:pt x="4813" y="12243"/>
                  </a:lnTo>
                  <a:lnTo>
                    <a:pt x="5066" y="12370"/>
                  </a:lnTo>
                  <a:lnTo>
                    <a:pt x="5319" y="12496"/>
                  </a:lnTo>
                  <a:lnTo>
                    <a:pt x="5910" y="12623"/>
                  </a:lnTo>
                  <a:lnTo>
                    <a:pt x="6628" y="12707"/>
                  </a:lnTo>
                  <a:lnTo>
                    <a:pt x="7388" y="12707"/>
                  </a:lnTo>
                  <a:lnTo>
                    <a:pt x="8190" y="12581"/>
                  </a:lnTo>
                  <a:lnTo>
                    <a:pt x="8527" y="12116"/>
                  </a:lnTo>
                  <a:lnTo>
                    <a:pt x="8865" y="11610"/>
                  </a:lnTo>
                  <a:lnTo>
                    <a:pt x="9245" y="10892"/>
                  </a:lnTo>
                  <a:lnTo>
                    <a:pt x="9667" y="10048"/>
                  </a:lnTo>
                  <a:lnTo>
                    <a:pt x="10047" y="9119"/>
                  </a:lnTo>
                  <a:lnTo>
                    <a:pt x="10258" y="8655"/>
                  </a:lnTo>
                  <a:lnTo>
                    <a:pt x="10385" y="8148"/>
                  </a:lnTo>
                  <a:lnTo>
                    <a:pt x="10511" y="7642"/>
                  </a:lnTo>
                  <a:lnTo>
                    <a:pt x="10638" y="7093"/>
                  </a:lnTo>
                  <a:lnTo>
                    <a:pt x="10680" y="6375"/>
                  </a:lnTo>
                  <a:lnTo>
                    <a:pt x="10680" y="5573"/>
                  </a:lnTo>
                  <a:lnTo>
                    <a:pt x="10596" y="4771"/>
                  </a:lnTo>
                  <a:lnTo>
                    <a:pt x="10427" y="4011"/>
                  </a:lnTo>
                  <a:lnTo>
                    <a:pt x="10300" y="3631"/>
                  </a:lnTo>
                  <a:lnTo>
                    <a:pt x="10132" y="3251"/>
                  </a:lnTo>
                  <a:lnTo>
                    <a:pt x="9963" y="2872"/>
                  </a:lnTo>
                  <a:lnTo>
                    <a:pt x="9752" y="2492"/>
                  </a:lnTo>
                  <a:lnTo>
                    <a:pt x="9498" y="2154"/>
                  </a:lnTo>
                  <a:lnTo>
                    <a:pt x="9245" y="1816"/>
                  </a:lnTo>
                  <a:lnTo>
                    <a:pt x="8950" y="1521"/>
                  </a:lnTo>
                  <a:lnTo>
                    <a:pt x="8654" y="1267"/>
                  </a:lnTo>
                  <a:lnTo>
                    <a:pt x="8274" y="972"/>
                  </a:lnTo>
                  <a:lnTo>
                    <a:pt x="7894" y="761"/>
                  </a:lnTo>
                  <a:lnTo>
                    <a:pt x="7472" y="550"/>
                  </a:lnTo>
                  <a:lnTo>
                    <a:pt x="7008" y="381"/>
                  </a:lnTo>
                  <a:lnTo>
                    <a:pt x="6543" y="254"/>
                  </a:lnTo>
                  <a:lnTo>
                    <a:pt x="6079" y="128"/>
                  </a:lnTo>
                  <a:lnTo>
                    <a:pt x="5572" y="43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5966625" y="2547200"/>
              <a:ext cx="48575" cy="84475"/>
            </a:xfrm>
            <a:custGeom>
              <a:avLst/>
              <a:gdLst/>
              <a:ahLst/>
              <a:cxnLst/>
              <a:rect l="l" t="t" r="r" b="b"/>
              <a:pathLst>
                <a:path w="1943" h="3379" extrusionOk="0">
                  <a:moveTo>
                    <a:pt x="760" y="1"/>
                  </a:moveTo>
                  <a:lnTo>
                    <a:pt x="634" y="43"/>
                  </a:lnTo>
                  <a:lnTo>
                    <a:pt x="422" y="170"/>
                  </a:lnTo>
                  <a:lnTo>
                    <a:pt x="296" y="381"/>
                  </a:lnTo>
                  <a:lnTo>
                    <a:pt x="169" y="634"/>
                  </a:lnTo>
                  <a:lnTo>
                    <a:pt x="85" y="972"/>
                  </a:lnTo>
                  <a:lnTo>
                    <a:pt x="43" y="1310"/>
                  </a:lnTo>
                  <a:lnTo>
                    <a:pt x="0" y="1605"/>
                  </a:lnTo>
                  <a:lnTo>
                    <a:pt x="0" y="1943"/>
                  </a:lnTo>
                  <a:lnTo>
                    <a:pt x="43" y="2281"/>
                  </a:lnTo>
                  <a:lnTo>
                    <a:pt x="127" y="2576"/>
                  </a:lnTo>
                  <a:lnTo>
                    <a:pt x="254" y="2872"/>
                  </a:lnTo>
                  <a:lnTo>
                    <a:pt x="422" y="3083"/>
                  </a:lnTo>
                  <a:lnTo>
                    <a:pt x="591" y="3251"/>
                  </a:lnTo>
                  <a:lnTo>
                    <a:pt x="760" y="3336"/>
                  </a:lnTo>
                  <a:lnTo>
                    <a:pt x="971" y="3378"/>
                  </a:lnTo>
                  <a:lnTo>
                    <a:pt x="1182" y="3294"/>
                  </a:lnTo>
                  <a:lnTo>
                    <a:pt x="1478" y="2998"/>
                  </a:lnTo>
                  <a:lnTo>
                    <a:pt x="1731" y="2618"/>
                  </a:lnTo>
                  <a:lnTo>
                    <a:pt x="1900" y="2238"/>
                  </a:lnTo>
                  <a:lnTo>
                    <a:pt x="1942" y="1774"/>
                  </a:lnTo>
                  <a:lnTo>
                    <a:pt x="1942" y="1478"/>
                  </a:lnTo>
                  <a:lnTo>
                    <a:pt x="1900" y="1183"/>
                  </a:lnTo>
                  <a:lnTo>
                    <a:pt x="1816" y="887"/>
                  </a:lnTo>
                  <a:lnTo>
                    <a:pt x="1689" y="592"/>
                  </a:lnTo>
                  <a:lnTo>
                    <a:pt x="1520" y="381"/>
                  </a:lnTo>
                  <a:lnTo>
                    <a:pt x="1351" y="170"/>
                  </a:lnTo>
                  <a:lnTo>
                    <a:pt x="1098" y="4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5987725" y="2707625"/>
              <a:ext cx="192100" cy="100275"/>
            </a:xfrm>
            <a:custGeom>
              <a:avLst/>
              <a:gdLst/>
              <a:ahLst/>
              <a:cxnLst/>
              <a:rect l="l" t="t" r="r" b="b"/>
              <a:pathLst>
                <a:path w="7684" h="4011" extrusionOk="0">
                  <a:moveTo>
                    <a:pt x="6333" y="1"/>
                  </a:moveTo>
                  <a:lnTo>
                    <a:pt x="5362" y="43"/>
                  </a:lnTo>
                  <a:lnTo>
                    <a:pt x="4475" y="169"/>
                  </a:lnTo>
                  <a:lnTo>
                    <a:pt x="3716" y="380"/>
                  </a:lnTo>
                  <a:lnTo>
                    <a:pt x="3040" y="634"/>
                  </a:lnTo>
                  <a:lnTo>
                    <a:pt x="2449" y="929"/>
                  </a:lnTo>
                  <a:lnTo>
                    <a:pt x="1943" y="1267"/>
                  </a:lnTo>
                  <a:lnTo>
                    <a:pt x="1478" y="1647"/>
                  </a:lnTo>
                  <a:lnTo>
                    <a:pt x="1140" y="1985"/>
                  </a:lnTo>
                  <a:lnTo>
                    <a:pt x="803" y="2365"/>
                  </a:lnTo>
                  <a:lnTo>
                    <a:pt x="592" y="2745"/>
                  </a:lnTo>
                  <a:lnTo>
                    <a:pt x="381" y="3082"/>
                  </a:lnTo>
                  <a:lnTo>
                    <a:pt x="212" y="3378"/>
                  </a:lnTo>
                  <a:lnTo>
                    <a:pt x="43" y="3842"/>
                  </a:lnTo>
                  <a:lnTo>
                    <a:pt x="1" y="4011"/>
                  </a:lnTo>
                  <a:lnTo>
                    <a:pt x="7684" y="2027"/>
                  </a:lnTo>
                  <a:lnTo>
                    <a:pt x="633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5987725" y="2707625"/>
              <a:ext cx="192100" cy="100275"/>
            </a:xfrm>
            <a:custGeom>
              <a:avLst/>
              <a:gdLst/>
              <a:ahLst/>
              <a:cxnLst/>
              <a:rect l="l" t="t" r="r" b="b"/>
              <a:pathLst>
                <a:path w="7684" h="4011" fill="none" extrusionOk="0">
                  <a:moveTo>
                    <a:pt x="1" y="4011"/>
                  </a:moveTo>
                  <a:lnTo>
                    <a:pt x="1" y="4011"/>
                  </a:lnTo>
                  <a:lnTo>
                    <a:pt x="43" y="3842"/>
                  </a:lnTo>
                  <a:lnTo>
                    <a:pt x="212" y="3378"/>
                  </a:lnTo>
                  <a:lnTo>
                    <a:pt x="381" y="3082"/>
                  </a:lnTo>
                  <a:lnTo>
                    <a:pt x="592" y="2745"/>
                  </a:lnTo>
                  <a:lnTo>
                    <a:pt x="803" y="2365"/>
                  </a:lnTo>
                  <a:lnTo>
                    <a:pt x="1140" y="1985"/>
                  </a:lnTo>
                  <a:lnTo>
                    <a:pt x="1478" y="1647"/>
                  </a:lnTo>
                  <a:lnTo>
                    <a:pt x="1943" y="1267"/>
                  </a:lnTo>
                  <a:lnTo>
                    <a:pt x="2449" y="929"/>
                  </a:lnTo>
                  <a:lnTo>
                    <a:pt x="3040" y="634"/>
                  </a:lnTo>
                  <a:lnTo>
                    <a:pt x="3716" y="380"/>
                  </a:lnTo>
                  <a:lnTo>
                    <a:pt x="4475" y="169"/>
                  </a:lnTo>
                  <a:lnTo>
                    <a:pt x="5362" y="43"/>
                  </a:lnTo>
                  <a:lnTo>
                    <a:pt x="6333" y="1"/>
                  </a:lnTo>
                  <a:lnTo>
                    <a:pt x="7684" y="2027"/>
                  </a:lnTo>
                  <a:lnTo>
                    <a:pt x="1" y="40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5993000" y="2707625"/>
              <a:ext cx="174175" cy="84450"/>
            </a:xfrm>
            <a:custGeom>
              <a:avLst/>
              <a:gdLst/>
              <a:ahLst/>
              <a:cxnLst/>
              <a:rect l="l" t="t" r="r" b="b"/>
              <a:pathLst>
                <a:path w="6967" h="3378" extrusionOk="0">
                  <a:moveTo>
                    <a:pt x="6037" y="1"/>
                  </a:moveTo>
                  <a:lnTo>
                    <a:pt x="5362" y="43"/>
                  </a:lnTo>
                  <a:lnTo>
                    <a:pt x="4771" y="85"/>
                  </a:lnTo>
                  <a:lnTo>
                    <a:pt x="4180" y="212"/>
                  </a:lnTo>
                  <a:lnTo>
                    <a:pt x="3673" y="338"/>
                  </a:lnTo>
                  <a:lnTo>
                    <a:pt x="3167" y="507"/>
                  </a:lnTo>
                  <a:lnTo>
                    <a:pt x="2745" y="676"/>
                  </a:lnTo>
                  <a:lnTo>
                    <a:pt x="2323" y="887"/>
                  </a:lnTo>
                  <a:lnTo>
                    <a:pt x="1985" y="1098"/>
                  </a:lnTo>
                  <a:lnTo>
                    <a:pt x="1647" y="1351"/>
                  </a:lnTo>
                  <a:lnTo>
                    <a:pt x="1309" y="1605"/>
                  </a:lnTo>
                  <a:lnTo>
                    <a:pt x="1056" y="1858"/>
                  </a:lnTo>
                  <a:lnTo>
                    <a:pt x="592" y="2407"/>
                  </a:lnTo>
                  <a:lnTo>
                    <a:pt x="254" y="2956"/>
                  </a:lnTo>
                  <a:lnTo>
                    <a:pt x="1" y="3378"/>
                  </a:lnTo>
                  <a:lnTo>
                    <a:pt x="676" y="3040"/>
                  </a:lnTo>
                  <a:lnTo>
                    <a:pt x="1436" y="2660"/>
                  </a:lnTo>
                  <a:lnTo>
                    <a:pt x="2238" y="2322"/>
                  </a:lnTo>
                  <a:lnTo>
                    <a:pt x="3125" y="2027"/>
                  </a:lnTo>
                  <a:lnTo>
                    <a:pt x="4011" y="1731"/>
                  </a:lnTo>
                  <a:lnTo>
                    <a:pt x="4982" y="1478"/>
                  </a:lnTo>
                  <a:lnTo>
                    <a:pt x="5953" y="1309"/>
                  </a:lnTo>
                  <a:lnTo>
                    <a:pt x="6966" y="1225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5993000" y="2707625"/>
              <a:ext cx="174175" cy="84450"/>
            </a:xfrm>
            <a:custGeom>
              <a:avLst/>
              <a:gdLst/>
              <a:ahLst/>
              <a:cxnLst/>
              <a:rect l="l" t="t" r="r" b="b"/>
              <a:pathLst>
                <a:path w="6967" h="3378" fill="none" extrusionOk="0">
                  <a:moveTo>
                    <a:pt x="6037" y="1"/>
                  </a:moveTo>
                  <a:lnTo>
                    <a:pt x="6037" y="1"/>
                  </a:lnTo>
                  <a:lnTo>
                    <a:pt x="5362" y="43"/>
                  </a:lnTo>
                  <a:lnTo>
                    <a:pt x="5362" y="43"/>
                  </a:lnTo>
                  <a:lnTo>
                    <a:pt x="4771" y="85"/>
                  </a:lnTo>
                  <a:lnTo>
                    <a:pt x="4180" y="212"/>
                  </a:lnTo>
                  <a:lnTo>
                    <a:pt x="3673" y="338"/>
                  </a:lnTo>
                  <a:lnTo>
                    <a:pt x="3167" y="507"/>
                  </a:lnTo>
                  <a:lnTo>
                    <a:pt x="2745" y="676"/>
                  </a:lnTo>
                  <a:lnTo>
                    <a:pt x="2323" y="887"/>
                  </a:lnTo>
                  <a:lnTo>
                    <a:pt x="1985" y="1098"/>
                  </a:lnTo>
                  <a:lnTo>
                    <a:pt x="1647" y="1351"/>
                  </a:lnTo>
                  <a:lnTo>
                    <a:pt x="1647" y="1351"/>
                  </a:lnTo>
                  <a:lnTo>
                    <a:pt x="1309" y="1605"/>
                  </a:lnTo>
                  <a:lnTo>
                    <a:pt x="1056" y="1858"/>
                  </a:lnTo>
                  <a:lnTo>
                    <a:pt x="592" y="2407"/>
                  </a:lnTo>
                  <a:lnTo>
                    <a:pt x="254" y="2956"/>
                  </a:lnTo>
                  <a:lnTo>
                    <a:pt x="1" y="3378"/>
                  </a:lnTo>
                  <a:lnTo>
                    <a:pt x="1" y="3378"/>
                  </a:lnTo>
                  <a:lnTo>
                    <a:pt x="676" y="3040"/>
                  </a:lnTo>
                  <a:lnTo>
                    <a:pt x="1436" y="2660"/>
                  </a:lnTo>
                  <a:lnTo>
                    <a:pt x="2238" y="2322"/>
                  </a:lnTo>
                  <a:lnTo>
                    <a:pt x="3125" y="2027"/>
                  </a:lnTo>
                  <a:lnTo>
                    <a:pt x="4011" y="1731"/>
                  </a:lnTo>
                  <a:lnTo>
                    <a:pt x="4982" y="1478"/>
                  </a:lnTo>
                  <a:lnTo>
                    <a:pt x="5953" y="1309"/>
                  </a:lnTo>
                  <a:lnTo>
                    <a:pt x="6966" y="1225"/>
                  </a:lnTo>
                  <a:lnTo>
                    <a:pt x="6122" y="1"/>
                  </a:lnTo>
                  <a:lnTo>
                    <a:pt x="6122" y="1"/>
                  </a:lnTo>
                  <a:lnTo>
                    <a:pt x="6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6109100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extrusionOk="0">
                  <a:moveTo>
                    <a:pt x="3124" y="0"/>
                  </a:moveTo>
                  <a:lnTo>
                    <a:pt x="0" y="42"/>
                  </a:lnTo>
                  <a:lnTo>
                    <a:pt x="1562" y="7219"/>
                  </a:lnTo>
                  <a:lnTo>
                    <a:pt x="4686" y="7177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6109100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fill="none" extrusionOk="0">
                  <a:moveTo>
                    <a:pt x="4686" y="7177"/>
                  </a:moveTo>
                  <a:lnTo>
                    <a:pt x="1562" y="7219"/>
                  </a:lnTo>
                  <a:lnTo>
                    <a:pt x="0" y="42"/>
                  </a:lnTo>
                  <a:lnTo>
                    <a:pt x="3124" y="0"/>
                  </a:lnTo>
                  <a:lnTo>
                    <a:pt x="4686" y="7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5908575" y="3422100"/>
              <a:ext cx="419000" cy="959350"/>
            </a:xfrm>
            <a:custGeom>
              <a:avLst/>
              <a:gdLst/>
              <a:ahLst/>
              <a:cxnLst/>
              <a:rect l="l" t="t" r="r" b="b"/>
              <a:pathLst>
                <a:path w="16760" h="38374" extrusionOk="0">
                  <a:moveTo>
                    <a:pt x="16760" y="1"/>
                  </a:moveTo>
                  <a:lnTo>
                    <a:pt x="15282" y="338"/>
                  </a:lnTo>
                  <a:lnTo>
                    <a:pt x="13805" y="718"/>
                  </a:lnTo>
                  <a:lnTo>
                    <a:pt x="12327" y="1098"/>
                  </a:lnTo>
                  <a:lnTo>
                    <a:pt x="10934" y="1478"/>
                  </a:lnTo>
                  <a:lnTo>
                    <a:pt x="9541" y="1943"/>
                  </a:lnTo>
                  <a:lnTo>
                    <a:pt x="8190" y="2365"/>
                  </a:lnTo>
                  <a:lnTo>
                    <a:pt x="6924" y="2829"/>
                  </a:lnTo>
                  <a:lnTo>
                    <a:pt x="5742" y="3293"/>
                  </a:lnTo>
                  <a:lnTo>
                    <a:pt x="4644" y="3800"/>
                  </a:lnTo>
                  <a:lnTo>
                    <a:pt x="3631" y="4307"/>
                  </a:lnTo>
                  <a:lnTo>
                    <a:pt x="2744" y="4771"/>
                  </a:lnTo>
                  <a:lnTo>
                    <a:pt x="1985" y="5277"/>
                  </a:lnTo>
                  <a:lnTo>
                    <a:pt x="1309" y="5784"/>
                  </a:lnTo>
                  <a:lnTo>
                    <a:pt x="803" y="6291"/>
                  </a:lnTo>
                  <a:lnTo>
                    <a:pt x="634" y="6502"/>
                  </a:lnTo>
                  <a:lnTo>
                    <a:pt x="465" y="6755"/>
                  </a:lnTo>
                  <a:lnTo>
                    <a:pt x="338" y="7008"/>
                  </a:lnTo>
                  <a:lnTo>
                    <a:pt x="254" y="7219"/>
                  </a:lnTo>
                  <a:lnTo>
                    <a:pt x="127" y="7937"/>
                  </a:lnTo>
                  <a:lnTo>
                    <a:pt x="43" y="8697"/>
                  </a:lnTo>
                  <a:lnTo>
                    <a:pt x="1" y="9583"/>
                  </a:lnTo>
                  <a:lnTo>
                    <a:pt x="43" y="10512"/>
                  </a:lnTo>
                  <a:lnTo>
                    <a:pt x="85" y="11483"/>
                  </a:lnTo>
                  <a:lnTo>
                    <a:pt x="169" y="12538"/>
                  </a:lnTo>
                  <a:lnTo>
                    <a:pt x="296" y="13678"/>
                  </a:lnTo>
                  <a:lnTo>
                    <a:pt x="465" y="14818"/>
                  </a:lnTo>
                  <a:lnTo>
                    <a:pt x="929" y="17266"/>
                  </a:lnTo>
                  <a:lnTo>
                    <a:pt x="1436" y="19799"/>
                  </a:lnTo>
                  <a:lnTo>
                    <a:pt x="2069" y="22374"/>
                  </a:lnTo>
                  <a:lnTo>
                    <a:pt x="2702" y="24992"/>
                  </a:lnTo>
                  <a:lnTo>
                    <a:pt x="3167" y="26680"/>
                  </a:lnTo>
                  <a:lnTo>
                    <a:pt x="3673" y="28369"/>
                  </a:lnTo>
                  <a:lnTo>
                    <a:pt x="4180" y="30057"/>
                  </a:lnTo>
                  <a:lnTo>
                    <a:pt x="4729" y="31746"/>
                  </a:lnTo>
                  <a:lnTo>
                    <a:pt x="5320" y="33434"/>
                  </a:lnTo>
                  <a:lnTo>
                    <a:pt x="5953" y="35081"/>
                  </a:lnTo>
                  <a:lnTo>
                    <a:pt x="6586" y="36727"/>
                  </a:lnTo>
                  <a:lnTo>
                    <a:pt x="7261" y="38373"/>
                  </a:lnTo>
                  <a:lnTo>
                    <a:pt x="12918" y="37951"/>
                  </a:lnTo>
                  <a:lnTo>
                    <a:pt x="12538" y="36389"/>
                  </a:lnTo>
                  <a:lnTo>
                    <a:pt x="12116" y="34616"/>
                  </a:lnTo>
                  <a:lnTo>
                    <a:pt x="11652" y="32337"/>
                  </a:lnTo>
                  <a:lnTo>
                    <a:pt x="11103" y="29677"/>
                  </a:lnTo>
                  <a:lnTo>
                    <a:pt x="10596" y="26765"/>
                  </a:lnTo>
                  <a:lnTo>
                    <a:pt x="10132" y="23641"/>
                  </a:lnTo>
                  <a:lnTo>
                    <a:pt x="9921" y="22079"/>
                  </a:lnTo>
                  <a:lnTo>
                    <a:pt x="9752" y="20517"/>
                  </a:lnTo>
                  <a:lnTo>
                    <a:pt x="9583" y="18617"/>
                  </a:lnTo>
                  <a:lnTo>
                    <a:pt x="9457" y="16844"/>
                  </a:lnTo>
                  <a:lnTo>
                    <a:pt x="9414" y="15240"/>
                  </a:lnTo>
                  <a:lnTo>
                    <a:pt x="9499" y="13847"/>
                  </a:lnTo>
                  <a:lnTo>
                    <a:pt x="9541" y="13214"/>
                  </a:lnTo>
                  <a:lnTo>
                    <a:pt x="9625" y="12623"/>
                  </a:lnTo>
                  <a:lnTo>
                    <a:pt x="9752" y="12116"/>
                  </a:lnTo>
                  <a:lnTo>
                    <a:pt x="9879" y="11694"/>
                  </a:lnTo>
                  <a:lnTo>
                    <a:pt x="10048" y="11356"/>
                  </a:lnTo>
                  <a:lnTo>
                    <a:pt x="10259" y="11061"/>
                  </a:lnTo>
                  <a:lnTo>
                    <a:pt x="10512" y="10892"/>
                  </a:lnTo>
                  <a:lnTo>
                    <a:pt x="10765" y="10765"/>
                  </a:lnTo>
                  <a:lnTo>
                    <a:pt x="11187" y="10681"/>
                  </a:lnTo>
                  <a:lnTo>
                    <a:pt x="11694" y="10639"/>
                  </a:lnTo>
                  <a:lnTo>
                    <a:pt x="13045" y="10596"/>
                  </a:lnTo>
                  <a:lnTo>
                    <a:pt x="14776" y="10596"/>
                  </a:lnTo>
                  <a:lnTo>
                    <a:pt x="16760" y="10639"/>
                  </a:lnTo>
                  <a:lnTo>
                    <a:pt x="1676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5908575" y="3422100"/>
              <a:ext cx="419000" cy="959350"/>
            </a:xfrm>
            <a:custGeom>
              <a:avLst/>
              <a:gdLst/>
              <a:ahLst/>
              <a:cxnLst/>
              <a:rect l="l" t="t" r="r" b="b"/>
              <a:pathLst>
                <a:path w="16760" h="38374" fill="none" extrusionOk="0">
                  <a:moveTo>
                    <a:pt x="2702" y="24992"/>
                  </a:moveTo>
                  <a:lnTo>
                    <a:pt x="2702" y="24992"/>
                  </a:lnTo>
                  <a:lnTo>
                    <a:pt x="3167" y="26680"/>
                  </a:lnTo>
                  <a:lnTo>
                    <a:pt x="3673" y="28369"/>
                  </a:lnTo>
                  <a:lnTo>
                    <a:pt x="4180" y="30057"/>
                  </a:lnTo>
                  <a:lnTo>
                    <a:pt x="4729" y="31746"/>
                  </a:lnTo>
                  <a:lnTo>
                    <a:pt x="5320" y="33434"/>
                  </a:lnTo>
                  <a:lnTo>
                    <a:pt x="5953" y="35081"/>
                  </a:lnTo>
                  <a:lnTo>
                    <a:pt x="6586" y="36727"/>
                  </a:lnTo>
                  <a:lnTo>
                    <a:pt x="7261" y="38373"/>
                  </a:lnTo>
                  <a:lnTo>
                    <a:pt x="12918" y="37951"/>
                  </a:lnTo>
                  <a:lnTo>
                    <a:pt x="12918" y="37951"/>
                  </a:lnTo>
                  <a:lnTo>
                    <a:pt x="12538" y="36389"/>
                  </a:lnTo>
                  <a:lnTo>
                    <a:pt x="12116" y="34616"/>
                  </a:lnTo>
                  <a:lnTo>
                    <a:pt x="11652" y="32337"/>
                  </a:lnTo>
                  <a:lnTo>
                    <a:pt x="11103" y="29677"/>
                  </a:lnTo>
                  <a:lnTo>
                    <a:pt x="10596" y="26765"/>
                  </a:lnTo>
                  <a:lnTo>
                    <a:pt x="10132" y="23641"/>
                  </a:lnTo>
                  <a:lnTo>
                    <a:pt x="9921" y="22079"/>
                  </a:lnTo>
                  <a:lnTo>
                    <a:pt x="9752" y="20517"/>
                  </a:lnTo>
                  <a:lnTo>
                    <a:pt x="9752" y="20517"/>
                  </a:lnTo>
                  <a:lnTo>
                    <a:pt x="9583" y="18617"/>
                  </a:lnTo>
                  <a:lnTo>
                    <a:pt x="9457" y="16844"/>
                  </a:lnTo>
                  <a:lnTo>
                    <a:pt x="9414" y="15240"/>
                  </a:lnTo>
                  <a:lnTo>
                    <a:pt x="9499" y="13847"/>
                  </a:lnTo>
                  <a:lnTo>
                    <a:pt x="9541" y="13214"/>
                  </a:lnTo>
                  <a:lnTo>
                    <a:pt x="9625" y="12623"/>
                  </a:lnTo>
                  <a:lnTo>
                    <a:pt x="9752" y="12116"/>
                  </a:lnTo>
                  <a:lnTo>
                    <a:pt x="9879" y="11694"/>
                  </a:lnTo>
                  <a:lnTo>
                    <a:pt x="10048" y="11356"/>
                  </a:lnTo>
                  <a:lnTo>
                    <a:pt x="10259" y="11061"/>
                  </a:lnTo>
                  <a:lnTo>
                    <a:pt x="10512" y="10892"/>
                  </a:lnTo>
                  <a:lnTo>
                    <a:pt x="10765" y="10765"/>
                  </a:lnTo>
                  <a:lnTo>
                    <a:pt x="10765" y="10765"/>
                  </a:lnTo>
                  <a:lnTo>
                    <a:pt x="11187" y="10681"/>
                  </a:lnTo>
                  <a:lnTo>
                    <a:pt x="11694" y="10639"/>
                  </a:lnTo>
                  <a:lnTo>
                    <a:pt x="13045" y="10596"/>
                  </a:lnTo>
                  <a:lnTo>
                    <a:pt x="14776" y="10596"/>
                  </a:lnTo>
                  <a:lnTo>
                    <a:pt x="16760" y="10639"/>
                  </a:lnTo>
                  <a:lnTo>
                    <a:pt x="16760" y="1"/>
                  </a:lnTo>
                  <a:lnTo>
                    <a:pt x="16760" y="1"/>
                  </a:lnTo>
                  <a:lnTo>
                    <a:pt x="15282" y="338"/>
                  </a:lnTo>
                  <a:lnTo>
                    <a:pt x="13805" y="718"/>
                  </a:lnTo>
                  <a:lnTo>
                    <a:pt x="12327" y="1098"/>
                  </a:lnTo>
                  <a:lnTo>
                    <a:pt x="10934" y="1478"/>
                  </a:lnTo>
                  <a:lnTo>
                    <a:pt x="9541" y="1943"/>
                  </a:lnTo>
                  <a:lnTo>
                    <a:pt x="8190" y="2365"/>
                  </a:lnTo>
                  <a:lnTo>
                    <a:pt x="6924" y="2829"/>
                  </a:lnTo>
                  <a:lnTo>
                    <a:pt x="5742" y="3293"/>
                  </a:lnTo>
                  <a:lnTo>
                    <a:pt x="4644" y="3800"/>
                  </a:lnTo>
                  <a:lnTo>
                    <a:pt x="3631" y="4307"/>
                  </a:lnTo>
                  <a:lnTo>
                    <a:pt x="2744" y="4771"/>
                  </a:lnTo>
                  <a:lnTo>
                    <a:pt x="1985" y="5277"/>
                  </a:lnTo>
                  <a:lnTo>
                    <a:pt x="1309" y="5784"/>
                  </a:lnTo>
                  <a:lnTo>
                    <a:pt x="803" y="6291"/>
                  </a:lnTo>
                  <a:lnTo>
                    <a:pt x="634" y="6502"/>
                  </a:lnTo>
                  <a:lnTo>
                    <a:pt x="465" y="6755"/>
                  </a:lnTo>
                  <a:lnTo>
                    <a:pt x="338" y="7008"/>
                  </a:lnTo>
                  <a:lnTo>
                    <a:pt x="254" y="7219"/>
                  </a:lnTo>
                  <a:lnTo>
                    <a:pt x="254" y="7219"/>
                  </a:lnTo>
                  <a:lnTo>
                    <a:pt x="127" y="7937"/>
                  </a:lnTo>
                  <a:lnTo>
                    <a:pt x="43" y="8697"/>
                  </a:lnTo>
                  <a:lnTo>
                    <a:pt x="1" y="9583"/>
                  </a:lnTo>
                  <a:lnTo>
                    <a:pt x="43" y="10512"/>
                  </a:lnTo>
                  <a:lnTo>
                    <a:pt x="85" y="11483"/>
                  </a:lnTo>
                  <a:lnTo>
                    <a:pt x="169" y="12538"/>
                  </a:lnTo>
                  <a:lnTo>
                    <a:pt x="296" y="13678"/>
                  </a:lnTo>
                  <a:lnTo>
                    <a:pt x="465" y="14818"/>
                  </a:lnTo>
                  <a:lnTo>
                    <a:pt x="929" y="17266"/>
                  </a:lnTo>
                  <a:lnTo>
                    <a:pt x="1436" y="19799"/>
                  </a:lnTo>
                  <a:lnTo>
                    <a:pt x="2069" y="22374"/>
                  </a:lnTo>
                  <a:lnTo>
                    <a:pt x="2702" y="24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6052100" y="4306500"/>
              <a:ext cx="194225" cy="82325"/>
            </a:xfrm>
            <a:custGeom>
              <a:avLst/>
              <a:gdLst/>
              <a:ahLst/>
              <a:cxnLst/>
              <a:rect l="l" t="t" r="r" b="b"/>
              <a:pathLst>
                <a:path w="7769" h="3293" extrusionOk="0">
                  <a:moveTo>
                    <a:pt x="7473" y="0"/>
                  </a:moveTo>
                  <a:lnTo>
                    <a:pt x="1" y="338"/>
                  </a:lnTo>
                  <a:lnTo>
                    <a:pt x="1014" y="3293"/>
                  </a:lnTo>
                  <a:lnTo>
                    <a:pt x="7768" y="2829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6052100" y="4306500"/>
              <a:ext cx="194225" cy="82325"/>
            </a:xfrm>
            <a:custGeom>
              <a:avLst/>
              <a:gdLst/>
              <a:ahLst/>
              <a:cxnLst/>
              <a:rect l="l" t="t" r="r" b="b"/>
              <a:pathLst>
                <a:path w="7769" h="3293" fill="none" extrusionOk="0">
                  <a:moveTo>
                    <a:pt x="7768" y="2829"/>
                  </a:moveTo>
                  <a:lnTo>
                    <a:pt x="1014" y="3293"/>
                  </a:lnTo>
                  <a:lnTo>
                    <a:pt x="1" y="338"/>
                  </a:lnTo>
                  <a:lnTo>
                    <a:pt x="7473" y="0"/>
                  </a:lnTo>
                  <a:lnTo>
                    <a:pt x="7768" y="28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6093275" y="4451075"/>
              <a:ext cx="43275" cy="38025"/>
            </a:xfrm>
            <a:custGeom>
              <a:avLst/>
              <a:gdLst/>
              <a:ahLst/>
              <a:cxnLst/>
              <a:rect l="l" t="t" r="r" b="b"/>
              <a:pathLst>
                <a:path w="1731" h="1521" extrusionOk="0">
                  <a:moveTo>
                    <a:pt x="1055" y="127"/>
                  </a:moveTo>
                  <a:lnTo>
                    <a:pt x="1140" y="169"/>
                  </a:lnTo>
                  <a:lnTo>
                    <a:pt x="1182" y="212"/>
                  </a:lnTo>
                  <a:lnTo>
                    <a:pt x="1309" y="423"/>
                  </a:lnTo>
                  <a:lnTo>
                    <a:pt x="1393" y="634"/>
                  </a:lnTo>
                  <a:lnTo>
                    <a:pt x="1435" y="887"/>
                  </a:lnTo>
                  <a:lnTo>
                    <a:pt x="1478" y="1140"/>
                  </a:lnTo>
                  <a:lnTo>
                    <a:pt x="1393" y="1098"/>
                  </a:lnTo>
                  <a:lnTo>
                    <a:pt x="1224" y="929"/>
                  </a:lnTo>
                  <a:lnTo>
                    <a:pt x="1055" y="718"/>
                  </a:lnTo>
                  <a:lnTo>
                    <a:pt x="929" y="507"/>
                  </a:lnTo>
                  <a:lnTo>
                    <a:pt x="887" y="254"/>
                  </a:lnTo>
                  <a:lnTo>
                    <a:pt x="887" y="212"/>
                  </a:lnTo>
                  <a:lnTo>
                    <a:pt x="1013" y="127"/>
                  </a:lnTo>
                  <a:close/>
                  <a:moveTo>
                    <a:pt x="338" y="887"/>
                  </a:moveTo>
                  <a:lnTo>
                    <a:pt x="464" y="929"/>
                  </a:lnTo>
                  <a:lnTo>
                    <a:pt x="718" y="972"/>
                  </a:lnTo>
                  <a:lnTo>
                    <a:pt x="1055" y="1098"/>
                  </a:lnTo>
                  <a:lnTo>
                    <a:pt x="1351" y="1267"/>
                  </a:lnTo>
                  <a:lnTo>
                    <a:pt x="971" y="1352"/>
                  </a:lnTo>
                  <a:lnTo>
                    <a:pt x="633" y="1394"/>
                  </a:lnTo>
                  <a:lnTo>
                    <a:pt x="380" y="1352"/>
                  </a:lnTo>
                  <a:lnTo>
                    <a:pt x="253" y="1267"/>
                  </a:lnTo>
                  <a:lnTo>
                    <a:pt x="169" y="1183"/>
                  </a:lnTo>
                  <a:lnTo>
                    <a:pt x="169" y="1014"/>
                  </a:lnTo>
                  <a:lnTo>
                    <a:pt x="211" y="972"/>
                  </a:lnTo>
                  <a:lnTo>
                    <a:pt x="253" y="929"/>
                  </a:lnTo>
                  <a:lnTo>
                    <a:pt x="338" y="887"/>
                  </a:lnTo>
                  <a:close/>
                  <a:moveTo>
                    <a:pt x="929" y="1"/>
                  </a:moveTo>
                  <a:lnTo>
                    <a:pt x="844" y="85"/>
                  </a:lnTo>
                  <a:lnTo>
                    <a:pt x="760" y="127"/>
                  </a:lnTo>
                  <a:lnTo>
                    <a:pt x="760" y="212"/>
                  </a:lnTo>
                  <a:lnTo>
                    <a:pt x="760" y="423"/>
                  </a:lnTo>
                  <a:lnTo>
                    <a:pt x="844" y="592"/>
                  </a:lnTo>
                  <a:lnTo>
                    <a:pt x="929" y="803"/>
                  </a:lnTo>
                  <a:lnTo>
                    <a:pt x="1055" y="929"/>
                  </a:lnTo>
                  <a:lnTo>
                    <a:pt x="844" y="845"/>
                  </a:lnTo>
                  <a:lnTo>
                    <a:pt x="633" y="803"/>
                  </a:lnTo>
                  <a:lnTo>
                    <a:pt x="422" y="761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2" y="1014"/>
                  </a:lnTo>
                  <a:lnTo>
                    <a:pt x="0" y="1098"/>
                  </a:lnTo>
                  <a:lnTo>
                    <a:pt x="42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296" y="1478"/>
                  </a:lnTo>
                  <a:lnTo>
                    <a:pt x="422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2" y="1352"/>
                  </a:lnTo>
                  <a:lnTo>
                    <a:pt x="1604" y="1352"/>
                  </a:lnTo>
                  <a:lnTo>
                    <a:pt x="1646" y="1309"/>
                  </a:lnTo>
                  <a:lnTo>
                    <a:pt x="1731" y="1309"/>
                  </a:lnTo>
                  <a:lnTo>
                    <a:pt x="1731" y="1098"/>
                  </a:lnTo>
                  <a:lnTo>
                    <a:pt x="1646" y="761"/>
                  </a:lnTo>
                  <a:lnTo>
                    <a:pt x="1562" y="381"/>
                  </a:lnTo>
                  <a:lnTo>
                    <a:pt x="1478" y="212"/>
                  </a:lnTo>
                  <a:lnTo>
                    <a:pt x="1351" y="8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6093275" y="4451075"/>
              <a:ext cx="43275" cy="38025"/>
            </a:xfrm>
            <a:custGeom>
              <a:avLst/>
              <a:gdLst/>
              <a:ahLst/>
              <a:cxnLst/>
              <a:rect l="l" t="t" r="r" b="b"/>
              <a:pathLst>
                <a:path w="1731" h="1521" fill="none" extrusionOk="0">
                  <a:moveTo>
                    <a:pt x="1731" y="1309"/>
                  </a:moveTo>
                  <a:lnTo>
                    <a:pt x="1731" y="1309"/>
                  </a:lnTo>
                  <a:lnTo>
                    <a:pt x="1731" y="1098"/>
                  </a:lnTo>
                  <a:lnTo>
                    <a:pt x="1646" y="761"/>
                  </a:lnTo>
                  <a:lnTo>
                    <a:pt x="1562" y="381"/>
                  </a:lnTo>
                  <a:lnTo>
                    <a:pt x="1478" y="212"/>
                  </a:lnTo>
                  <a:lnTo>
                    <a:pt x="1351" y="85"/>
                  </a:lnTo>
                  <a:lnTo>
                    <a:pt x="1351" y="85"/>
                  </a:lnTo>
                  <a:lnTo>
                    <a:pt x="1182" y="1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929" y="1"/>
                  </a:lnTo>
                  <a:lnTo>
                    <a:pt x="844" y="85"/>
                  </a:lnTo>
                  <a:lnTo>
                    <a:pt x="760" y="127"/>
                  </a:lnTo>
                  <a:lnTo>
                    <a:pt x="760" y="212"/>
                  </a:lnTo>
                  <a:lnTo>
                    <a:pt x="760" y="212"/>
                  </a:lnTo>
                  <a:lnTo>
                    <a:pt x="760" y="423"/>
                  </a:lnTo>
                  <a:lnTo>
                    <a:pt x="844" y="592"/>
                  </a:lnTo>
                  <a:lnTo>
                    <a:pt x="929" y="803"/>
                  </a:lnTo>
                  <a:lnTo>
                    <a:pt x="1055" y="929"/>
                  </a:lnTo>
                  <a:lnTo>
                    <a:pt x="1055" y="929"/>
                  </a:lnTo>
                  <a:lnTo>
                    <a:pt x="844" y="845"/>
                  </a:lnTo>
                  <a:lnTo>
                    <a:pt x="633" y="803"/>
                  </a:lnTo>
                  <a:lnTo>
                    <a:pt x="422" y="761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2" y="1014"/>
                  </a:lnTo>
                  <a:lnTo>
                    <a:pt x="42" y="1014"/>
                  </a:lnTo>
                  <a:lnTo>
                    <a:pt x="0" y="1098"/>
                  </a:lnTo>
                  <a:lnTo>
                    <a:pt x="42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127" y="1394"/>
                  </a:lnTo>
                  <a:lnTo>
                    <a:pt x="296" y="1478"/>
                  </a:lnTo>
                  <a:lnTo>
                    <a:pt x="422" y="1520"/>
                  </a:lnTo>
                  <a:lnTo>
                    <a:pt x="591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2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46" y="1309"/>
                  </a:lnTo>
                  <a:lnTo>
                    <a:pt x="1731" y="1309"/>
                  </a:lnTo>
                  <a:lnTo>
                    <a:pt x="1731" y="1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6115425" y="4454250"/>
              <a:ext cx="14800" cy="25350"/>
            </a:xfrm>
            <a:custGeom>
              <a:avLst/>
              <a:gdLst/>
              <a:ahLst/>
              <a:cxnLst/>
              <a:rect l="l" t="t" r="r" b="b"/>
              <a:pathLst>
                <a:path w="592" h="1014" fill="none" extrusionOk="0">
                  <a:moveTo>
                    <a:pt x="1" y="127"/>
                  </a:moveTo>
                  <a:lnTo>
                    <a:pt x="1" y="127"/>
                  </a:lnTo>
                  <a:lnTo>
                    <a:pt x="1" y="85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254" y="42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423" y="296"/>
                  </a:lnTo>
                  <a:lnTo>
                    <a:pt x="507" y="507"/>
                  </a:lnTo>
                  <a:lnTo>
                    <a:pt x="549" y="760"/>
                  </a:lnTo>
                  <a:lnTo>
                    <a:pt x="592" y="1013"/>
                  </a:lnTo>
                  <a:lnTo>
                    <a:pt x="507" y="971"/>
                  </a:lnTo>
                  <a:lnTo>
                    <a:pt x="507" y="971"/>
                  </a:lnTo>
                  <a:lnTo>
                    <a:pt x="338" y="802"/>
                  </a:lnTo>
                  <a:lnTo>
                    <a:pt x="169" y="591"/>
                  </a:lnTo>
                  <a:lnTo>
                    <a:pt x="43" y="380"/>
                  </a:lnTo>
                  <a:lnTo>
                    <a:pt x="1" y="1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6097475" y="4473250"/>
              <a:ext cx="29575" cy="12675"/>
            </a:xfrm>
            <a:custGeom>
              <a:avLst/>
              <a:gdLst/>
              <a:ahLst/>
              <a:cxnLst/>
              <a:rect l="l" t="t" r="r" b="b"/>
              <a:pathLst>
                <a:path w="1183" h="507" fill="none" extrusionOk="0">
                  <a:moveTo>
                    <a:pt x="85" y="380"/>
                  </a:moveTo>
                  <a:lnTo>
                    <a:pt x="85" y="380"/>
                  </a:lnTo>
                  <a:lnTo>
                    <a:pt x="1" y="2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43" y="8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70" y="0"/>
                  </a:lnTo>
                  <a:lnTo>
                    <a:pt x="296" y="42"/>
                  </a:lnTo>
                  <a:lnTo>
                    <a:pt x="550" y="85"/>
                  </a:lnTo>
                  <a:lnTo>
                    <a:pt x="887" y="211"/>
                  </a:lnTo>
                  <a:lnTo>
                    <a:pt x="1183" y="380"/>
                  </a:lnTo>
                  <a:lnTo>
                    <a:pt x="1183" y="380"/>
                  </a:lnTo>
                  <a:lnTo>
                    <a:pt x="803" y="465"/>
                  </a:lnTo>
                  <a:lnTo>
                    <a:pt x="465" y="507"/>
                  </a:lnTo>
                  <a:lnTo>
                    <a:pt x="212" y="465"/>
                  </a:lnTo>
                  <a:lnTo>
                    <a:pt x="85" y="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601727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extrusionOk="0">
                  <a:moveTo>
                    <a:pt x="8317" y="0"/>
                  </a:moveTo>
                  <a:lnTo>
                    <a:pt x="4855" y="253"/>
                  </a:lnTo>
                  <a:lnTo>
                    <a:pt x="4560" y="296"/>
                  </a:lnTo>
                  <a:lnTo>
                    <a:pt x="4307" y="464"/>
                  </a:lnTo>
                  <a:lnTo>
                    <a:pt x="3969" y="718"/>
                  </a:lnTo>
                  <a:lnTo>
                    <a:pt x="3547" y="1013"/>
                  </a:lnTo>
                  <a:lnTo>
                    <a:pt x="3082" y="1309"/>
                  </a:lnTo>
                  <a:lnTo>
                    <a:pt x="2534" y="1604"/>
                  </a:lnTo>
                  <a:lnTo>
                    <a:pt x="1985" y="1858"/>
                  </a:lnTo>
                  <a:lnTo>
                    <a:pt x="1436" y="2069"/>
                  </a:lnTo>
                  <a:lnTo>
                    <a:pt x="929" y="2237"/>
                  </a:lnTo>
                  <a:lnTo>
                    <a:pt x="381" y="2322"/>
                  </a:lnTo>
                  <a:lnTo>
                    <a:pt x="296" y="2322"/>
                  </a:lnTo>
                  <a:lnTo>
                    <a:pt x="212" y="2406"/>
                  </a:lnTo>
                  <a:lnTo>
                    <a:pt x="85" y="2533"/>
                  </a:lnTo>
                  <a:lnTo>
                    <a:pt x="1" y="2786"/>
                  </a:lnTo>
                  <a:lnTo>
                    <a:pt x="1" y="3040"/>
                  </a:lnTo>
                  <a:lnTo>
                    <a:pt x="85" y="3293"/>
                  </a:lnTo>
                  <a:lnTo>
                    <a:pt x="170" y="3419"/>
                  </a:lnTo>
                  <a:lnTo>
                    <a:pt x="254" y="3504"/>
                  </a:lnTo>
                  <a:lnTo>
                    <a:pt x="381" y="3588"/>
                  </a:lnTo>
                  <a:lnTo>
                    <a:pt x="549" y="3673"/>
                  </a:lnTo>
                  <a:lnTo>
                    <a:pt x="761" y="3757"/>
                  </a:lnTo>
                  <a:lnTo>
                    <a:pt x="972" y="3799"/>
                  </a:lnTo>
                  <a:lnTo>
                    <a:pt x="3040" y="3799"/>
                  </a:lnTo>
                  <a:lnTo>
                    <a:pt x="4053" y="3757"/>
                  </a:lnTo>
                  <a:lnTo>
                    <a:pt x="5066" y="3673"/>
                  </a:lnTo>
                  <a:lnTo>
                    <a:pt x="6080" y="3588"/>
                  </a:lnTo>
                  <a:lnTo>
                    <a:pt x="6839" y="3588"/>
                  </a:lnTo>
                  <a:lnTo>
                    <a:pt x="8401" y="3546"/>
                  </a:lnTo>
                  <a:lnTo>
                    <a:pt x="8612" y="3504"/>
                  </a:lnTo>
                  <a:lnTo>
                    <a:pt x="8781" y="3377"/>
                  </a:lnTo>
                  <a:lnTo>
                    <a:pt x="8908" y="3166"/>
                  </a:lnTo>
                  <a:lnTo>
                    <a:pt x="8908" y="2955"/>
                  </a:lnTo>
                  <a:lnTo>
                    <a:pt x="8570" y="211"/>
                  </a:lnTo>
                  <a:lnTo>
                    <a:pt x="8528" y="127"/>
                  </a:lnTo>
                  <a:lnTo>
                    <a:pt x="8486" y="85"/>
                  </a:lnTo>
                  <a:lnTo>
                    <a:pt x="8401" y="42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601727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fill="none" extrusionOk="0">
                  <a:moveTo>
                    <a:pt x="4855" y="253"/>
                  </a:moveTo>
                  <a:lnTo>
                    <a:pt x="8317" y="0"/>
                  </a:lnTo>
                  <a:lnTo>
                    <a:pt x="8317" y="0"/>
                  </a:lnTo>
                  <a:lnTo>
                    <a:pt x="8401" y="42"/>
                  </a:lnTo>
                  <a:lnTo>
                    <a:pt x="8486" y="85"/>
                  </a:lnTo>
                  <a:lnTo>
                    <a:pt x="8528" y="127"/>
                  </a:lnTo>
                  <a:lnTo>
                    <a:pt x="8570" y="211"/>
                  </a:lnTo>
                  <a:lnTo>
                    <a:pt x="8908" y="2955"/>
                  </a:lnTo>
                  <a:lnTo>
                    <a:pt x="8908" y="2955"/>
                  </a:lnTo>
                  <a:lnTo>
                    <a:pt x="8908" y="3166"/>
                  </a:lnTo>
                  <a:lnTo>
                    <a:pt x="8781" y="3377"/>
                  </a:lnTo>
                  <a:lnTo>
                    <a:pt x="8612" y="3504"/>
                  </a:lnTo>
                  <a:lnTo>
                    <a:pt x="8401" y="3546"/>
                  </a:lnTo>
                  <a:lnTo>
                    <a:pt x="8401" y="3546"/>
                  </a:lnTo>
                  <a:lnTo>
                    <a:pt x="6839" y="3588"/>
                  </a:lnTo>
                  <a:lnTo>
                    <a:pt x="6080" y="3588"/>
                  </a:lnTo>
                  <a:lnTo>
                    <a:pt x="5066" y="3673"/>
                  </a:lnTo>
                  <a:lnTo>
                    <a:pt x="5066" y="3673"/>
                  </a:lnTo>
                  <a:lnTo>
                    <a:pt x="4053" y="3757"/>
                  </a:lnTo>
                  <a:lnTo>
                    <a:pt x="3040" y="3799"/>
                  </a:lnTo>
                  <a:lnTo>
                    <a:pt x="1985" y="3799"/>
                  </a:lnTo>
                  <a:lnTo>
                    <a:pt x="972" y="3799"/>
                  </a:lnTo>
                  <a:lnTo>
                    <a:pt x="972" y="3799"/>
                  </a:lnTo>
                  <a:lnTo>
                    <a:pt x="761" y="3757"/>
                  </a:lnTo>
                  <a:lnTo>
                    <a:pt x="549" y="3673"/>
                  </a:lnTo>
                  <a:lnTo>
                    <a:pt x="381" y="3588"/>
                  </a:lnTo>
                  <a:lnTo>
                    <a:pt x="254" y="3504"/>
                  </a:lnTo>
                  <a:lnTo>
                    <a:pt x="170" y="3419"/>
                  </a:lnTo>
                  <a:lnTo>
                    <a:pt x="85" y="3293"/>
                  </a:lnTo>
                  <a:lnTo>
                    <a:pt x="1" y="3040"/>
                  </a:lnTo>
                  <a:lnTo>
                    <a:pt x="1" y="2786"/>
                  </a:lnTo>
                  <a:lnTo>
                    <a:pt x="85" y="2533"/>
                  </a:lnTo>
                  <a:lnTo>
                    <a:pt x="212" y="2406"/>
                  </a:lnTo>
                  <a:lnTo>
                    <a:pt x="296" y="2322"/>
                  </a:lnTo>
                  <a:lnTo>
                    <a:pt x="381" y="2322"/>
                  </a:lnTo>
                  <a:lnTo>
                    <a:pt x="381" y="2322"/>
                  </a:lnTo>
                  <a:lnTo>
                    <a:pt x="929" y="2237"/>
                  </a:lnTo>
                  <a:lnTo>
                    <a:pt x="1436" y="2069"/>
                  </a:lnTo>
                  <a:lnTo>
                    <a:pt x="1985" y="1858"/>
                  </a:lnTo>
                  <a:lnTo>
                    <a:pt x="2534" y="1604"/>
                  </a:lnTo>
                  <a:lnTo>
                    <a:pt x="3082" y="1309"/>
                  </a:lnTo>
                  <a:lnTo>
                    <a:pt x="3547" y="1013"/>
                  </a:lnTo>
                  <a:lnTo>
                    <a:pt x="3969" y="718"/>
                  </a:lnTo>
                  <a:lnTo>
                    <a:pt x="4307" y="464"/>
                  </a:lnTo>
                  <a:lnTo>
                    <a:pt x="4307" y="464"/>
                  </a:lnTo>
                  <a:lnTo>
                    <a:pt x="4560" y="296"/>
                  </a:lnTo>
                  <a:lnTo>
                    <a:pt x="485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5654225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extrusionOk="0">
                  <a:moveTo>
                    <a:pt x="3125" y="0"/>
                  </a:moveTo>
                  <a:lnTo>
                    <a:pt x="1" y="42"/>
                  </a:lnTo>
                  <a:lnTo>
                    <a:pt x="1563" y="7219"/>
                  </a:lnTo>
                  <a:lnTo>
                    <a:pt x="4687" y="7177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5654225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fill="none" extrusionOk="0">
                  <a:moveTo>
                    <a:pt x="4687" y="7177"/>
                  </a:moveTo>
                  <a:lnTo>
                    <a:pt x="1563" y="7219"/>
                  </a:lnTo>
                  <a:lnTo>
                    <a:pt x="1" y="42"/>
                  </a:lnTo>
                  <a:lnTo>
                    <a:pt x="3125" y="0"/>
                  </a:lnTo>
                  <a:lnTo>
                    <a:pt x="4687" y="7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5453725" y="3205750"/>
              <a:ext cx="1082825" cy="1175700"/>
            </a:xfrm>
            <a:custGeom>
              <a:avLst/>
              <a:gdLst/>
              <a:ahLst/>
              <a:cxnLst/>
              <a:rect l="l" t="t" r="r" b="b"/>
              <a:pathLst>
                <a:path w="43313" h="47028" extrusionOk="0">
                  <a:moveTo>
                    <a:pt x="40779" y="1"/>
                  </a:moveTo>
                  <a:lnTo>
                    <a:pt x="24062" y="3209"/>
                  </a:lnTo>
                  <a:lnTo>
                    <a:pt x="23978" y="7642"/>
                  </a:lnTo>
                  <a:lnTo>
                    <a:pt x="22163" y="7810"/>
                  </a:lnTo>
                  <a:lnTo>
                    <a:pt x="20263" y="8064"/>
                  </a:lnTo>
                  <a:lnTo>
                    <a:pt x="18321" y="8359"/>
                  </a:lnTo>
                  <a:lnTo>
                    <a:pt x="16379" y="8739"/>
                  </a:lnTo>
                  <a:lnTo>
                    <a:pt x="14395" y="9203"/>
                  </a:lnTo>
                  <a:lnTo>
                    <a:pt x="12496" y="9710"/>
                  </a:lnTo>
                  <a:lnTo>
                    <a:pt x="10638" y="10217"/>
                  </a:lnTo>
                  <a:lnTo>
                    <a:pt x="8823" y="10808"/>
                  </a:lnTo>
                  <a:lnTo>
                    <a:pt x="7134" y="11399"/>
                  </a:lnTo>
                  <a:lnTo>
                    <a:pt x="5572" y="12032"/>
                  </a:lnTo>
                  <a:lnTo>
                    <a:pt x="4179" y="12665"/>
                  </a:lnTo>
                  <a:lnTo>
                    <a:pt x="2955" y="13298"/>
                  </a:lnTo>
                  <a:lnTo>
                    <a:pt x="2406" y="13636"/>
                  </a:lnTo>
                  <a:lnTo>
                    <a:pt x="1900" y="13974"/>
                  </a:lnTo>
                  <a:lnTo>
                    <a:pt x="1478" y="14311"/>
                  </a:lnTo>
                  <a:lnTo>
                    <a:pt x="1098" y="14607"/>
                  </a:lnTo>
                  <a:lnTo>
                    <a:pt x="802" y="14945"/>
                  </a:lnTo>
                  <a:lnTo>
                    <a:pt x="549" y="15240"/>
                  </a:lnTo>
                  <a:lnTo>
                    <a:pt x="338" y="15578"/>
                  </a:lnTo>
                  <a:lnTo>
                    <a:pt x="253" y="15873"/>
                  </a:lnTo>
                  <a:lnTo>
                    <a:pt x="127" y="16633"/>
                  </a:lnTo>
                  <a:lnTo>
                    <a:pt x="42" y="17435"/>
                  </a:lnTo>
                  <a:lnTo>
                    <a:pt x="0" y="18364"/>
                  </a:lnTo>
                  <a:lnTo>
                    <a:pt x="42" y="19335"/>
                  </a:lnTo>
                  <a:lnTo>
                    <a:pt x="85" y="20390"/>
                  </a:lnTo>
                  <a:lnTo>
                    <a:pt x="211" y="21530"/>
                  </a:lnTo>
                  <a:lnTo>
                    <a:pt x="380" y="22670"/>
                  </a:lnTo>
                  <a:lnTo>
                    <a:pt x="591" y="23894"/>
                  </a:lnTo>
                  <a:lnTo>
                    <a:pt x="1055" y="26385"/>
                  </a:lnTo>
                  <a:lnTo>
                    <a:pt x="1646" y="29002"/>
                  </a:lnTo>
                  <a:lnTo>
                    <a:pt x="2322" y="31619"/>
                  </a:lnTo>
                  <a:lnTo>
                    <a:pt x="3040" y="34237"/>
                  </a:lnTo>
                  <a:lnTo>
                    <a:pt x="3799" y="36769"/>
                  </a:lnTo>
                  <a:lnTo>
                    <a:pt x="4559" y="39133"/>
                  </a:lnTo>
                  <a:lnTo>
                    <a:pt x="5868" y="43186"/>
                  </a:lnTo>
                  <a:lnTo>
                    <a:pt x="6839" y="45972"/>
                  </a:lnTo>
                  <a:lnTo>
                    <a:pt x="7219" y="47027"/>
                  </a:lnTo>
                  <a:lnTo>
                    <a:pt x="12918" y="46605"/>
                  </a:lnTo>
                  <a:lnTo>
                    <a:pt x="12664" y="45466"/>
                  </a:lnTo>
                  <a:lnTo>
                    <a:pt x="12031" y="42468"/>
                  </a:lnTo>
                  <a:lnTo>
                    <a:pt x="11187" y="38205"/>
                  </a:lnTo>
                  <a:lnTo>
                    <a:pt x="10765" y="35798"/>
                  </a:lnTo>
                  <a:lnTo>
                    <a:pt x="10343" y="33308"/>
                  </a:lnTo>
                  <a:lnTo>
                    <a:pt x="10005" y="30817"/>
                  </a:lnTo>
                  <a:lnTo>
                    <a:pt x="9709" y="28369"/>
                  </a:lnTo>
                  <a:lnTo>
                    <a:pt x="9541" y="26089"/>
                  </a:lnTo>
                  <a:lnTo>
                    <a:pt x="9456" y="25034"/>
                  </a:lnTo>
                  <a:lnTo>
                    <a:pt x="9456" y="24021"/>
                  </a:lnTo>
                  <a:lnTo>
                    <a:pt x="9456" y="23092"/>
                  </a:lnTo>
                  <a:lnTo>
                    <a:pt x="9498" y="22248"/>
                  </a:lnTo>
                  <a:lnTo>
                    <a:pt x="9583" y="21488"/>
                  </a:lnTo>
                  <a:lnTo>
                    <a:pt x="9709" y="20812"/>
                  </a:lnTo>
                  <a:lnTo>
                    <a:pt x="9921" y="20264"/>
                  </a:lnTo>
                  <a:lnTo>
                    <a:pt x="10005" y="20053"/>
                  </a:lnTo>
                  <a:lnTo>
                    <a:pt x="10132" y="19841"/>
                  </a:lnTo>
                  <a:lnTo>
                    <a:pt x="10258" y="19673"/>
                  </a:lnTo>
                  <a:lnTo>
                    <a:pt x="10427" y="19546"/>
                  </a:lnTo>
                  <a:lnTo>
                    <a:pt x="10596" y="19462"/>
                  </a:lnTo>
                  <a:lnTo>
                    <a:pt x="10765" y="19419"/>
                  </a:lnTo>
                  <a:lnTo>
                    <a:pt x="11356" y="19335"/>
                  </a:lnTo>
                  <a:lnTo>
                    <a:pt x="12116" y="19250"/>
                  </a:lnTo>
                  <a:lnTo>
                    <a:pt x="14226" y="19250"/>
                  </a:lnTo>
                  <a:lnTo>
                    <a:pt x="16886" y="19293"/>
                  </a:lnTo>
                  <a:lnTo>
                    <a:pt x="19925" y="19335"/>
                  </a:lnTo>
                  <a:lnTo>
                    <a:pt x="23387" y="19419"/>
                  </a:lnTo>
                  <a:lnTo>
                    <a:pt x="26975" y="19462"/>
                  </a:lnTo>
                  <a:lnTo>
                    <a:pt x="28790" y="19462"/>
                  </a:lnTo>
                  <a:lnTo>
                    <a:pt x="30563" y="19419"/>
                  </a:lnTo>
                  <a:lnTo>
                    <a:pt x="32294" y="19377"/>
                  </a:lnTo>
                  <a:lnTo>
                    <a:pt x="33941" y="19293"/>
                  </a:lnTo>
                  <a:lnTo>
                    <a:pt x="35503" y="19124"/>
                  </a:lnTo>
                  <a:lnTo>
                    <a:pt x="36980" y="18955"/>
                  </a:lnTo>
                  <a:lnTo>
                    <a:pt x="38331" y="18744"/>
                  </a:lnTo>
                  <a:lnTo>
                    <a:pt x="39513" y="18448"/>
                  </a:lnTo>
                  <a:lnTo>
                    <a:pt x="40062" y="18280"/>
                  </a:lnTo>
                  <a:lnTo>
                    <a:pt x="40568" y="18068"/>
                  </a:lnTo>
                  <a:lnTo>
                    <a:pt x="40990" y="17900"/>
                  </a:lnTo>
                  <a:lnTo>
                    <a:pt x="41413" y="17689"/>
                  </a:lnTo>
                  <a:lnTo>
                    <a:pt x="41750" y="17435"/>
                  </a:lnTo>
                  <a:lnTo>
                    <a:pt x="42046" y="17182"/>
                  </a:lnTo>
                  <a:lnTo>
                    <a:pt x="42299" y="16929"/>
                  </a:lnTo>
                  <a:lnTo>
                    <a:pt x="42468" y="16633"/>
                  </a:lnTo>
                  <a:lnTo>
                    <a:pt x="42679" y="16127"/>
                  </a:lnTo>
                  <a:lnTo>
                    <a:pt x="42890" y="15578"/>
                  </a:lnTo>
                  <a:lnTo>
                    <a:pt x="43017" y="15029"/>
                  </a:lnTo>
                  <a:lnTo>
                    <a:pt x="43143" y="14438"/>
                  </a:lnTo>
                  <a:lnTo>
                    <a:pt x="43228" y="13805"/>
                  </a:lnTo>
                  <a:lnTo>
                    <a:pt x="43270" y="13172"/>
                  </a:lnTo>
                  <a:lnTo>
                    <a:pt x="43312" y="12538"/>
                  </a:lnTo>
                  <a:lnTo>
                    <a:pt x="43312" y="11863"/>
                  </a:lnTo>
                  <a:lnTo>
                    <a:pt x="43228" y="10470"/>
                  </a:lnTo>
                  <a:lnTo>
                    <a:pt x="43101" y="9119"/>
                  </a:lnTo>
                  <a:lnTo>
                    <a:pt x="42890" y="7726"/>
                  </a:lnTo>
                  <a:lnTo>
                    <a:pt x="42595" y="6375"/>
                  </a:lnTo>
                  <a:lnTo>
                    <a:pt x="42299" y="5109"/>
                  </a:lnTo>
                  <a:lnTo>
                    <a:pt x="42004" y="3927"/>
                  </a:lnTo>
                  <a:lnTo>
                    <a:pt x="41413" y="1900"/>
                  </a:lnTo>
                  <a:lnTo>
                    <a:pt x="40990" y="507"/>
                  </a:lnTo>
                  <a:lnTo>
                    <a:pt x="407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5453725" y="3205750"/>
              <a:ext cx="1082825" cy="1175700"/>
            </a:xfrm>
            <a:custGeom>
              <a:avLst/>
              <a:gdLst/>
              <a:ahLst/>
              <a:cxnLst/>
              <a:rect l="l" t="t" r="r" b="b"/>
              <a:pathLst>
                <a:path w="43313" h="47028" fill="none" extrusionOk="0">
                  <a:moveTo>
                    <a:pt x="23978" y="7642"/>
                  </a:moveTo>
                  <a:lnTo>
                    <a:pt x="24062" y="3209"/>
                  </a:lnTo>
                  <a:lnTo>
                    <a:pt x="40779" y="1"/>
                  </a:lnTo>
                  <a:lnTo>
                    <a:pt x="40779" y="1"/>
                  </a:lnTo>
                  <a:lnTo>
                    <a:pt x="40990" y="507"/>
                  </a:lnTo>
                  <a:lnTo>
                    <a:pt x="41413" y="1900"/>
                  </a:lnTo>
                  <a:lnTo>
                    <a:pt x="42004" y="3927"/>
                  </a:lnTo>
                  <a:lnTo>
                    <a:pt x="42299" y="5109"/>
                  </a:lnTo>
                  <a:lnTo>
                    <a:pt x="42595" y="6375"/>
                  </a:lnTo>
                  <a:lnTo>
                    <a:pt x="42890" y="7726"/>
                  </a:lnTo>
                  <a:lnTo>
                    <a:pt x="43101" y="9119"/>
                  </a:lnTo>
                  <a:lnTo>
                    <a:pt x="43228" y="10470"/>
                  </a:lnTo>
                  <a:lnTo>
                    <a:pt x="43312" y="11863"/>
                  </a:lnTo>
                  <a:lnTo>
                    <a:pt x="43312" y="12538"/>
                  </a:lnTo>
                  <a:lnTo>
                    <a:pt x="43270" y="13172"/>
                  </a:lnTo>
                  <a:lnTo>
                    <a:pt x="43228" y="13805"/>
                  </a:lnTo>
                  <a:lnTo>
                    <a:pt x="43143" y="14438"/>
                  </a:lnTo>
                  <a:lnTo>
                    <a:pt x="43017" y="15029"/>
                  </a:lnTo>
                  <a:lnTo>
                    <a:pt x="42890" y="15578"/>
                  </a:lnTo>
                  <a:lnTo>
                    <a:pt x="42679" y="16127"/>
                  </a:lnTo>
                  <a:lnTo>
                    <a:pt x="42468" y="16633"/>
                  </a:lnTo>
                  <a:lnTo>
                    <a:pt x="42468" y="16633"/>
                  </a:lnTo>
                  <a:lnTo>
                    <a:pt x="42299" y="16929"/>
                  </a:lnTo>
                  <a:lnTo>
                    <a:pt x="42046" y="17182"/>
                  </a:lnTo>
                  <a:lnTo>
                    <a:pt x="41750" y="17435"/>
                  </a:lnTo>
                  <a:lnTo>
                    <a:pt x="41413" y="17689"/>
                  </a:lnTo>
                  <a:lnTo>
                    <a:pt x="40990" y="17900"/>
                  </a:lnTo>
                  <a:lnTo>
                    <a:pt x="40568" y="18068"/>
                  </a:lnTo>
                  <a:lnTo>
                    <a:pt x="40062" y="18280"/>
                  </a:lnTo>
                  <a:lnTo>
                    <a:pt x="39513" y="18448"/>
                  </a:lnTo>
                  <a:lnTo>
                    <a:pt x="38331" y="18744"/>
                  </a:lnTo>
                  <a:lnTo>
                    <a:pt x="36980" y="18955"/>
                  </a:lnTo>
                  <a:lnTo>
                    <a:pt x="35503" y="19124"/>
                  </a:lnTo>
                  <a:lnTo>
                    <a:pt x="33941" y="19293"/>
                  </a:lnTo>
                  <a:lnTo>
                    <a:pt x="32294" y="19377"/>
                  </a:lnTo>
                  <a:lnTo>
                    <a:pt x="30563" y="19419"/>
                  </a:lnTo>
                  <a:lnTo>
                    <a:pt x="28790" y="19462"/>
                  </a:lnTo>
                  <a:lnTo>
                    <a:pt x="26975" y="19462"/>
                  </a:lnTo>
                  <a:lnTo>
                    <a:pt x="23387" y="19419"/>
                  </a:lnTo>
                  <a:lnTo>
                    <a:pt x="19925" y="19335"/>
                  </a:lnTo>
                  <a:lnTo>
                    <a:pt x="19925" y="19335"/>
                  </a:lnTo>
                  <a:lnTo>
                    <a:pt x="16886" y="19293"/>
                  </a:lnTo>
                  <a:lnTo>
                    <a:pt x="14226" y="19250"/>
                  </a:lnTo>
                  <a:lnTo>
                    <a:pt x="13087" y="19250"/>
                  </a:lnTo>
                  <a:lnTo>
                    <a:pt x="12116" y="19250"/>
                  </a:lnTo>
                  <a:lnTo>
                    <a:pt x="11356" y="19335"/>
                  </a:lnTo>
                  <a:lnTo>
                    <a:pt x="10765" y="19419"/>
                  </a:lnTo>
                  <a:lnTo>
                    <a:pt x="10765" y="19419"/>
                  </a:lnTo>
                  <a:lnTo>
                    <a:pt x="10596" y="19462"/>
                  </a:lnTo>
                  <a:lnTo>
                    <a:pt x="10427" y="19546"/>
                  </a:lnTo>
                  <a:lnTo>
                    <a:pt x="10258" y="19673"/>
                  </a:lnTo>
                  <a:lnTo>
                    <a:pt x="10132" y="19841"/>
                  </a:lnTo>
                  <a:lnTo>
                    <a:pt x="10005" y="20053"/>
                  </a:lnTo>
                  <a:lnTo>
                    <a:pt x="9921" y="20264"/>
                  </a:lnTo>
                  <a:lnTo>
                    <a:pt x="9709" y="20812"/>
                  </a:lnTo>
                  <a:lnTo>
                    <a:pt x="9583" y="21488"/>
                  </a:lnTo>
                  <a:lnTo>
                    <a:pt x="9498" y="22248"/>
                  </a:lnTo>
                  <a:lnTo>
                    <a:pt x="9456" y="23092"/>
                  </a:lnTo>
                  <a:lnTo>
                    <a:pt x="9456" y="24021"/>
                  </a:lnTo>
                  <a:lnTo>
                    <a:pt x="9456" y="25034"/>
                  </a:lnTo>
                  <a:lnTo>
                    <a:pt x="9541" y="26089"/>
                  </a:lnTo>
                  <a:lnTo>
                    <a:pt x="9709" y="28369"/>
                  </a:lnTo>
                  <a:lnTo>
                    <a:pt x="10005" y="30817"/>
                  </a:lnTo>
                  <a:lnTo>
                    <a:pt x="10343" y="33308"/>
                  </a:lnTo>
                  <a:lnTo>
                    <a:pt x="10765" y="35798"/>
                  </a:lnTo>
                  <a:lnTo>
                    <a:pt x="11187" y="38205"/>
                  </a:lnTo>
                  <a:lnTo>
                    <a:pt x="12031" y="42468"/>
                  </a:lnTo>
                  <a:lnTo>
                    <a:pt x="12664" y="45466"/>
                  </a:lnTo>
                  <a:lnTo>
                    <a:pt x="12918" y="46605"/>
                  </a:lnTo>
                  <a:lnTo>
                    <a:pt x="7219" y="47027"/>
                  </a:lnTo>
                  <a:lnTo>
                    <a:pt x="7219" y="47027"/>
                  </a:lnTo>
                  <a:lnTo>
                    <a:pt x="6839" y="45972"/>
                  </a:lnTo>
                  <a:lnTo>
                    <a:pt x="5868" y="43186"/>
                  </a:lnTo>
                  <a:lnTo>
                    <a:pt x="4559" y="39133"/>
                  </a:lnTo>
                  <a:lnTo>
                    <a:pt x="3799" y="36769"/>
                  </a:lnTo>
                  <a:lnTo>
                    <a:pt x="3040" y="34237"/>
                  </a:lnTo>
                  <a:lnTo>
                    <a:pt x="2322" y="31619"/>
                  </a:lnTo>
                  <a:lnTo>
                    <a:pt x="1646" y="29002"/>
                  </a:lnTo>
                  <a:lnTo>
                    <a:pt x="1055" y="26385"/>
                  </a:lnTo>
                  <a:lnTo>
                    <a:pt x="591" y="23894"/>
                  </a:lnTo>
                  <a:lnTo>
                    <a:pt x="380" y="22670"/>
                  </a:lnTo>
                  <a:lnTo>
                    <a:pt x="211" y="21530"/>
                  </a:lnTo>
                  <a:lnTo>
                    <a:pt x="85" y="20390"/>
                  </a:lnTo>
                  <a:lnTo>
                    <a:pt x="42" y="19335"/>
                  </a:lnTo>
                  <a:lnTo>
                    <a:pt x="0" y="18364"/>
                  </a:lnTo>
                  <a:lnTo>
                    <a:pt x="42" y="17435"/>
                  </a:lnTo>
                  <a:lnTo>
                    <a:pt x="127" y="16633"/>
                  </a:lnTo>
                  <a:lnTo>
                    <a:pt x="253" y="15873"/>
                  </a:lnTo>
                  <a:lnTo>
                    <a:pt x="253" y="15873"/>
                  </a:lnTo>
                  <a:lnTo>
                    <a:pt x="338" y="15578"/>
                  </a:lnTo>
                  <a:lnTo>
                    <a:pt x="549" y="15240"/>
                  </a:lnTo>
                  <a:lnTo>
                    <a:pt x="802" y="14945"/>
                  </a:lnTo>
                  <a:lnTo>
                    <a:pt x="1098" y="14607"/>
                  </a:lnTo>
                  <a:lnTo>
                    <a:pt x="1478" y="14311"/>
                  </a:lnTo>
                  <a:lnTo>
                    <a:pt x="1900" y="13974"/>
                  </a:lnTo>
                  <a:lnTo>
                    <a:pt x="2406" y="13636"/>
                  </a:lnTo>
                  <a:lnTo>
                    <a:pt x="2955" y="13298"/>
                  </a:lnTo>
                  <a:lnTo>
                    <a:pt x="4179" y="12665"/>
                  </a:lnTo>
                  <a:lnTo>
                    <a:pt x="5572" y="12032"/>
                  </a:lnTo>
                  <a:lnTo>
                    <a:pt x="7134" y="11399"/>
                  </a:lnTo>
                  <a:lnTo>
                    <a:pt x="8823" y="10808"/>
                  </a:lnTo>
                  <a:lnTo>
                    <a:pt x="10638" y="10217"/>
                  </a:lnTo>
                  <a:lnTo>
                    <a:pt x="12496" y="9710"/>
                  </a:lnTo>
                  <a:lnTo>
                    <a:pt x="14395" y="9203"/>
                  </a:lnTo>
                  <a:lnTo>
                    <a:pt x="16379" y="8739"/>
                  </a:lnTo>
                  <a:lnTo>
                    <a:pt x="18321" y="8359"/>
                  </a:lnTo>
                  <a:lnTo>
                    <a:pt x="20263" y="8064"/>
                  </a:lnTo>
                  <a:lnTo>
                    <a:pt x="22163" y="7810"/>
                  </a:lnTo>
                  <a:lnTo>
                    <a:pt x="23978" y="7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5597250" y="4306500"/>
              <a:ext cx="194200" cy="82325"/>
            </a:xfrm>
            <a:custGeom>
              <a:avLst/>
              <a:gdLst/>
              <a:ahLst/>
              <a:cxnLst/>
              <a:rect l="l" t="t" r="r" b="b"/>
              <a:pathLst>
                <a:path w="7768" h="3293" extrusionOk="0">
                  <a:moveTo>
                    <a:pt x="7472" y="0"/>
                  </a:moveTo>
                  <a:lnTo>
                    <a:pt x="0" y="338"/>
                  </a:lnTo>
                  <a:lnTo>
                    <a:pt x="1013" y="3293"/>
                  </a:lnTo>
                  <a:lnTo>
                    <a:pt x="7768" y="2829"/>
                  </a:lnTo>
                  <a:lnTo>
                    <a:pt x="747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5597250" y="4306500"/>
              <a:ext cx="194200" cy="82325"/>
            </a:xfrm>
            <a:custGeom>
              <a:avLst/>
              <a:gdLst/>
              <a:ahLst/>
              <a:cxnLst/>
              <a:rect l="l" t="t" r="r" b="b"/>
              <a:pathLst>
                <a:path w="7768" h="3293" fill="none" extrusionOk="0">
                  <a:moveTo>
                    <a:pt x="7768" y="2829"/>
                  </a:moveTo>
                  <a:lnTo>
                    <a:pt x="1013" y="3293"/>
                  </a:lnTo>
                  <a:lnTo>
                    <a:pt x="0" y="338"/>
                  </a:lnTo>
                  <a:lnTo>
                    <a:pt x="7472" y="0"/>
                  </a:lnTo>
                  <a:lnTo>
                    <a:pt x="7768" y="28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5597250" y="4312825"/>
              <a:ext cx="53850" cy="76000"/>
            </a:xfrm>
            <a:custGeom>
              <a:avLst/>
              <a:gdLst/>
              <a:ahLst/>
              <a:cxnLst/>
              <a:rect l="l" t="t" r="r" b="b"/>
              <a:pathLst>
                <a:path w="2154" h="3040" extrusionOk="0">
                  <a:moveTo>
                    <a:pt x="2153" y="1"/>
                  </a:moveTo>
                  <a:lnTo>
                    <a:pt x="0" y="85"/>
                  </a:lnTo>
                  <a:lnTo>
                    <a:pt x="1013" y="3040"/>
                  </a:lnTo>
                  <a:lnTo>
                    <a:pt x="2153" y="2956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5597250" y="4312825"/>
              <a:ext cx="53850" cy="76000"/>
            </a:xfrm>
            <a:custGeom>
              <a:avLst/>
              <a:gdLst/>
              <a:ahLst/>
              <a:cxnLst/>
              <a:rect l="l" t="t" r="r" b="b"/>
              <a:pathLst>
                <a:path w="2154" h="3040" fill="none" extrusionOk="0">
                  <a:moveTo>
                    <a:pt x="2153" y="1"/>
                  </a:moveTo>
                  <a:lnTo>
                    <a:pt x="0" y="85"/>
                  </a:lnTo>
                  <a:lnTo>
                    <a:pt x="1013" y="3040"/>
                  </a:lnTo>
                  <a:lnTo>
                    <a:pt x="2153" y="2956"/>
                  </a:lnTo>
                  <a:lnTo>
                    <a:pt x="2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5638400" y="44510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extrusionOk="0">
                  <a:moveTo>
                    <a:pt x="1014" y="127"/>
                  </a:moveTo>
                  <a:lnTo>
                    <a:pt x="1098" y="169"/>
                  </a:lnTo>
                  <a:lnTo>
                    <a:pt x="1183" y="212"/>
                  </a:lnTo>
                  <a:lnTo>
                    <a:pt x="1309" y="423"/>
                  </a:lnTo>
                  <a:lnTo>
                    <a:pt x="1394" y="634"/>
                  </a:lnTo>
                  <a:lnTo>
                    <a:pt x="1436" y="887"/>
                  </a:lnTo>
                  <a:lnTo>
                    <a:pt x="1436" y="1140"/>
                  </a:lnTo>
                  <a:lnTo>
                    <a:pt x="1394" y="1098"/>
                  </a:lnTo>
                  <a:lnTo>
                    <a:pt x="1183" y="929"/>
                  </a:lnTo>
                  <a:lnTo>
                    <a:pt x="1056" y="718"/>
                  </a:lnTo>
                  <a:lnTo>
                    <a:pt x="929" y="507"/>
                  </a:lnTo>
                  <a:lnTo>
                    <a:pt x="887" y="254"/>
                  </a:lnTo>
                  <a:lnTo>
                    <a:pt x="887" y="212"/>
                  </a:lnTo>
                  <a:lnTo>
                    <a:pt x="1014" y="127"/>
                  </a:lnTo>
                  <a:close/>
                  <a:moveTo>
                    <a:pt x="338" y="887"/>
                  </a:moveTo>
                  <a:lnTo>
                    <a:pt x="423" y="929"/>
                  </a:lnTo>
                  <a:lnTo>
                    <a:pt x="718" y="972"/>
                  </a:lnTo>
                  <a:lnTo>
                    <a:pt x="1056" y="1098"/>
                  </a:lnTo>
                  <a:lnTo>
                    <a:pt x="1352" y="1267"/>
                  </a:lnTo>
                  <a:lnTo>
                    <a:pt x="972" y="1352"/>
                  </a:lnTo>
                  <a:lnTo>
                    <a:pt x="634" y="1394"/>
                  </a:lnTo>
                  <a:lnTo>
                    <a:pt x="381" y="1352"/>
                  </a:lnTo>
                  <a:lnTo>
                    <a:pt x="212" y="1267"/>
                  </a:lnTo>
                  <a:lnTo>
                    <a:pt x="169" y="1183"/>
                  </a:lnTo>
                  <a:lnTo>
                    <a:pt x="169" y="1014"/>
                  </a:lnTo>
                  <a:lnTo>
                    <a:pt x="169" y="972"/>
                  </a:lnTo>
                  <a:lnTo>
                    <a:pt x="254" y="929"/>
                  </a:lnTo>
                  <a:lnTo>
                    <a:pt x="338" y="887"/>
                  </a:lnTo>
                  <a:close/>
                  <a:moveTo>
                    <a:pt x="887" y="1"/>
                  </a:moveTo>
                  <a:lnTo>
                    <a:pt x="845" y="85"/>
                  </a:lnTo>
                  <a:lnTo>
                    <a:pt x="761" y="127"/>
                  </a:lnTo>
                  <a:lnTo>
                    <a:pt x="718" y="212"/>
                  </a:lnTo>
                  <a:lnTo>
                    <a:pt x="761" y="423"/>
                  </a:lnTo>
                  <a:lnTo>
                    <a:pt x="845" y="634"/>
                  </a:lnTo>
                  <a:lnTo>
                    <a:pt x="929" y="803"/>
                  </a:lnTo>
                  <a:lnTo>
                    <a:pt x="1056" y="929"/>
                  </a:lnTo>
                  <a:lnTo>
                    <a:pt x="845" y="845"/>
                  </a:lnTo>
                  <a:lnTo>
                    <a:pt x="634" y="803"/>
                  </a:lnTo>
                  <a:lnTo>
                    <a:pt x="423" y="761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3" y="1014"/>
                  </a:lnTo>
                  <a:lnTo>
                    <a:pt x="1" y="1098"/>
                  </a:lnTo>
                  <a:lnTo>
                    <a:pt x="43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254" y="1478"/>
                  </a:lnTo>
                  <a:lnTo>
                    <a:pt x="423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3" y="1352"/>
                  </a:lnTo>
                  <a:lnTo>
                    <a:pt x="1605" y="1352"/>
                  </a:lnTo>
                  <a:lnTo>
                    <a:pt x="1647" y="1309"/>
                  </a:lnTo>
                  <a:lnTo>
                    <a:pt x="1731" y="1309"/>
                  </a:lnTo>
                  <a:lnTo>
                    <a:pt x="1689" y="1098"/>
                  </a:lnTo>
                  <a:lnTo>
                    <a:pt x="1647" y="761"/>
                  </a:lnTo>
                  <a:lnTo>
                    <a:pt x="1563" y="381"/>
                  </a:lnTo>
                  <a:lnTo>
                    <a:pt x="1436" y="212"/>
                  </a:lnTo>
                  <a:lnTo>
                    <a:pt x="1352" y="85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5638400" y="44510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fill="none" extrusionOk="0">
                  <a:moveTo>
                    <a:pt x="1731" y="1309"/>
                  </a:moveTo>
                  <a:lnTo>
                    <a:pt x="1731" y="1309"/>
                  </a:lnTo>
                  <a:lnTo>
                    <a:pt x="1689" y="1098"/>
                  </a:lnTo>
                  <a:lnTo>
                    <a:pt x="1647" y="761"/>
                  </a:lnTo>
                  <a:lnTo>
                    <a:pt x="1563" y="381"/>
                  </a:lnTo>
                  <a:lnTo>
                    <a:pt x="1436" y="212"/>
                  </a:lnTo>
                  <a:lnTo>
                    <a:pt x="1352" y="85"/>
                  </a:lnTo>
                  <a:lnTo>
                    <a:pt x="1352" y="85"/>
                  </a:lnTo>
                  <a:lnTo>
                    <a:pt x="1183" y="1"/>
                  </a:lnTo>
                  <a:lnTo>
                    <a:pt x="1014" y="1"/>
                  </a:lnTo>
                  <a:lnTo>
                    <a:pt x="1014" y="1"/>
                  </a:lnTo>
                  <a:lnTo>
                    <a:pt x="887" y="1"/>
                  </a:lnTo>
                  <a:lnTo>
                    <a:pt x="845" y="85"/>
                  </a:lnTo>
                  <a:lnTo>
                    <a:pt x="761" y="127"/>
                  </a:lnTo>
                  <a:lnTo>
                    <a:pt x="718" y="212"/>
                  </a:lnTo>
                  <a:lnTo>
                    <a:pt x="718" y="212"/>
                  </a:lnTo>
                  <a:lnTo>
                    <a:pt x="761" y="423"/>
                  </a:lnTo>
                  <a:lnTo>
                    <a:pt x="845" y="634"/>
                  </a:lnTo>
                  <a:lnTo>
                    <a:pt x="929" y="803"/>
                  </a:lnTo>
                  <a:lnTo>
                    <a:pt x="1056" y="929"/>
                  </a:lnTo>
                  <a:lnTo>
                    <a:pt x="1056" y="929"/>
                  </a:lnTo>
                  <a:lnTo>
                    <a:pt x="845" y="845"/>
                  </a:lnTo>
                  <a:lnTo>
                    <a:pt x="634" y="803"/>
                  </a:lnTo>
                  <a:lnTo>
                    <a:pt x="423" y="761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3" y="1014"/>
                  </a:lnTo>
                  <a:lnTo>
                    <a:pt x="43" y="1014"/>
                  </a:lnTo>
                  <a:lnTo>
                    <a:pt x="1" y="1098"/>
                  </a:lnTo>
                  <a:lnTo>
                    <a:pt x="43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127" y="1394"/>
                  </a:lnTo>
                  <a:lnTo>
                    <a:pt x="254" y="1478"/>
                  </a:lnTo>
                  <a:lnTo>
                    <a:pt x="423" y="1520"/>
                  </a:lnTo>
                  <a:lnTo>
                    <a:pt x="592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605" y="1352"/>
                  </a:lnTo>
                  <a:lnTo>
                    <a:pt x="1647" y="1309"/>
                  </a:lnTo>
                  <a:lnTo>
                    <a:pt x="1689" y="1309"/>
                  </a:lnTo>
                  <a:lnTo>
                    <a:pt x="1731" y="1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5660575" y="4454250"/>
              <a:ext cx="13725" cy="25350"/>
            </a:xfrm>
            <a:custGeom>
              <a:avLst/>
              <a:gdLst/>
              <a:ahLst/>
              <a:cxnLst/>
              <a:rect l="l" t="t" r="r" b="b"/>
              <a:pathLst>
                <a:path w="549" h="1014" fill="none" extrusionOk="0">
                  <a:moveTo>
                    <a:pt x="0" y="127"/>
                  </a:moveTo>
                  <a:lnTo>
                    <a:pt x="0" y="127"/>
                  </a:lnTo>
                  <a:lnTo>
                    <a:pt x="0" y="85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211" y="42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422" y="296"/>
                  </a:lnTo>
                  <a:lnTo>
                    <a:pt x="507" y="507"/>
                  </a:lnTo>
                  <a:lnTo>
                    <a:pt x="549" y="760"/>
                  </a:lnTo>
                  <a:lnTo>
                    <a:pt x="549" y="1013"/>
                  </a:lnTo>
                  <a:lnTo>
                    <a:pt x="507" y="971"/>
                  </a:lnTo>
                  <a:lnTo>
                    <a:pt x="507" y="971"/>
                  </a:lnTo>
                  <a:lnTo>
                    <a:pt x="296" y="802"/>
                  </a:lnTo>
                  <a:lnTo>
                    <a:pt x="169" y="591"/>
                  </a:lnTo>
                  <a:lnTo>
                    <a:pt x="42" y="380"/>
                  </a:lnTo>
                  <a:lnTo>
                    <a:pt x="0" y="1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5642625" y="4473250"/>
              <a:ext cx="29575" cy="12675"/>
            </a:xfrm>
            <a:custGeom>
              <a:avLst/>
              <a:gdLst/>
              <a:ahLst/>
              <a:cxnLst/>
              <a:rect l="l" t="t" r="r" b="b"/>
              <a:pathLst>
                <a:path w="1183" h="507" fill="none" extrusionOk="0">
                  <a:moveTo>
                    <a:pt x="43" y="380"/>
                  </a:moveTo>
                  <a:lnTo>
                    <a:pt x="43" y="380"/>
                  </a:lnTo>
                  <a:lnTo>
                    <a:pt x="0" y="296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8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69" y="0"/>
                  </a:lnTo>
                  <a:lnTo>
                    <a:pt x="254" y="42"/>
                  </a:lnTo>
                  <a:lnTo>
                    <a:pt x="549" y="85"/>
                  </a:lnTo>
                  <a:lnTo>
                    <a:pt x="887" y="211"/>
                  </a:lnTo>
                  <a:lnTo>
                    <a:pt x="1183" y="380"/>
                  </a:lnTo>
                  <a:lnTo>
                    <a:pt x="1183" y="380"/>
                  </a:lnTo>
                  <a:lnTo>
                    <a:pt x="803" y="465"/>
                  </a:lnTo>
                  <a:lnTo>
                    <a:pt x="465" y="507"/>
                  </a:lnTo>
                  <a:lnTo>
                    <a:pt x="212" y="465"/>
                  </a:lnTo>
                  <a:lnTo>
                    <a:pt x="43" y="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556242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extrusionOk="0">
                  <a:moveTo>
                    <a:pt x="8316" y="0"/>
                  </a:moveTo>
                  <a:lnTo>
                    <a:pt x="4855" y="253"/>
                  </a:lnTo>
                  <a:lnTo>
                    <a:pt x="4559" y="296"/>
                  </a:lnTo>
                  <a:lnTo>
                    <a:pt x="4306" y="464"/>
                  </a:lnTo>
                  <a:lnTo>
                    <a:pt x="3968" y="718"/>
                  </a:lnTo>
                  <a:lnTo>
                    <a:pt x="3546" y="1013"/>
                  </a:lnTo>
                  <a:lnTo>
                    <a:pt x="3040" y="1309"/>
                  </a:lnTo>
                  <a:lnTo>
                    <a:pt x="2533" y="1604"/>
                  </a:lnTo>
                  <a:lnTo>
                    <a:pt x="1984" y="1858"/>
                  </a:lnTo>
                  <a:lnTo>
                    <a:pt x="1435" y="2069"/>
                  </a:lnTo>
                  <a:lnTo>
                    <a:pt x="887" y="2237"/>
                  </a:lnTo>
                  <a:lnTo>
                    <a:pt x="380" y="2322"/>
                  </a:lnTo>
                  <a:lnTo>
                    <a:pt x="296" y="2322"/>
                  </a:lnTo>
                  <a:lnTo>
                    <a:pt x="211" y="2406"/>
                  </a:lnTo>
                  <a:lnTo>
                    <a:pt x="42" y="2533"/>
                  </a:lnTo>
                  <a:lnTo>
                    <a:pt x="0" y="2786"/>
                  </a:lnTo>
                  <a:lnTo>
                    <a:pt x="0" y="3040"/>
                  </a:lnTo>
                  <a:lnTo>
                    <a:pt x="85" y="3293"/>
                  </a:lnTo>
                  <a:lnTo>
                    <a:pt x="127" y="3419"/>
                  </a:lnTo>
                  <a:lnTo>
                    <a:pt x="253" y="3504"/>
                  </a:lnTo>
                  <a:lnTo>
                    <a:pt x="380" y="3588"/>
                  </a:lnTo>
                  <a:lnTo>
                    <a:pt x="549" y="3673"/>
                  </a:lnTo>
                  <a:lnTo>
                    <a:pt x="760" y="3757"/>
                  </a:lnTo>
                  <a:lnTo>
                    <a:pt x="971" y="3799"/>
                  </a:lnTo>
                  <a:lnTo>
                    <a:pt x="3040" y="3799"/>
                  </a:lnTo>
                  <a:lnTo>
                    <a:pt x="4053" y="3757"/>
                  </a:lnTo>
                  <a:lnTo>
                    <a:pt x="5066" y="3673"/>
                  </a:lnTo>
                  <a:lnTo>
                    <a:pt x="6079" y="3588"/>
                  </a:lnTo>
                  <a:lnTo>
                    <a:pt x="6839" y="3588"/>
                  </a:lnTo>
                  <a:lnTo>
                    <a:pt x="8401" y="3546"/>
                  </a:lnTo>
                  <a:lnTo>
                    <a:pt x="8612" y="3504"/>
                  </a:lnTo>
                  <a:lnTo>
                    <a:pt x="8781" y="3377"/>
                  </a:lnTo>
                  <a:lnTo>
                    <a:pt x="8865" y="3166"/>
                  </a:lnTo>
                  <a:lnTo>
                    <a:pt x="8907" y="2955"/>
                  </a:lnTo>
                  <a:lnTo>
                    <a:pt x="8570" y="211"/>
                  </a:lnTo>
                  <a:lnTo>
                    <a:pt x="8528" y="127"/>
                  </a:lnTo>
                  <a:lnTo>
                    <a:pt x="8485" y="85"/>
                  </a:lnTo>
                  <a:lnTo>
                    <a:pt x="8401" y="42"/>
                  </a:lnTo>
                  <a:lnTo>
                    <a:pt x="83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556242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fill="none" extrusionOk="0">
                  <a:moveTo>
                    <a:pt x="4855" y="253"/>
                  </a:moveTo>
                  <a:lnTo>
                    <a:pt x="8316" y="0"/>
                  </a:lnTo>
                  <a:lnTo>
                    <a:pt x="8316" y="0"/>
                  </a:lnTo>
                  <a:lnTo>
                    <a:pt x="8401" y="42"/>
                  </a:lnTo>
                  <a:lnTo>
                    <a:pt x="8485" y="85"/>
                  </a:lnTo>
                  <a:lnTo>
                    <a:pt x="8528" y="127"/>
                  </a:lnTo>
                  <a:lnTo>
                    <a:pt x="8570" y="211"/>
                  </a:lnTo>
                  <a:lnTo>
                    <a:pt x="8907" y="2955"/>
                  </a:lnTo>
                  <a:lnTo>
                    <a:pt x="8907" y="2955"/>
                  </a:lnTo>
                  <a:lnTo>
                    <a:pt x="8865" y="3166"/>
                  </a:lnTo>
                  <a:lnTo>
                    <a:pt x="8781" y="3377"/>
                  </a:lnTo>
                  <a:lnTo>
                    <a:pt x="8612" y="3504"/>
                  </a:lnTo>
                  <a:lnTo>
                    <a:pt x="8401" y="3546"/>
                  </a:lnTo>
                  <a:lnTo>
                    <a:pt x="8401" y="3546"/>
                  </a:lnTo>
                  <a:lnTo>
                    <a:pt x="6839" y="3588"/>
                  </a:lnTo>
                  <a:lnTo>
                    <a:pt x="6079" y="3588"/>
                  </a:lnTo>
                  <a:lnTo>
                    <a:pt x="5066" y="3673"/>
                  </a:lnTo>
                  <a:lnTo>
                    <a:pt x="5066" y="3673"/>
                  </a:lnTo>
                  <a:lnTo>
                    <a:pt x="4053" y="3757"/>
                  </a:lnTo>
                  <a:lnTo>
                    <a:pt x="3040" y="3799"/>
                  </a:lnTo>
                  <a:lnTo>
                    <a:pt x="1984" y="3799"/>
                  </a:lnTo>
                  <a:lnTo>
                    <a:pt x="971" y="3799"/>
                  </a:lnTo>
                  <a:lnTo>
                    <a:pt x="971" y="3799"/>
                  </a:lnTo>
                  <a:lnTo>
                    <a:pt x="760" y="3757"/>
                  </a:lnTo>
                  <a:lnTo>
                    <a:pt x="549" y="3673"/>
                  </a:lnTo>
                  <a:lnTo>
                    <a:pt x="380" y="3588"/>
                  </a:lnTo>
                  <a:lnTo>
                    <a:pt x="253" y="3504"/>
                  </a:lnTo>
                  <a:lnTo>
                    <a:pt x="127" y="3419"/>
                  </a:lnTo>
                  <a:lnTo>
                    <a:pt x="85" y="3293"/>
                  </a:lnTo>
                  <a:lnTo>
                    <a:pt x="0" y="3040"/>
                  </a:lnTo>
                  <a:lnTo>
                    <a:pt x="0" y="2786"/>
                  </a:lnTo>
                  <a:lnTo>
                    <a:pt x="42" y="2533"/>
                  </a:lnTo>
                  <a:lnTo>
                    <a:pt x="211" y="2406"/>
                  </a:lnTo>
                  <a:lnTo>
                    <a:pt x="296" y="2322"/>
                  </a:lnTo>
                  <a:lnTo>
                    <a:pt x="380" y="2322"/>
                  </a:lnTo>
                  <a:lnTo>
                    <a:pt x="380" y="2322"/>
                  </a:lnTo>
                  <a:lnTo>
                    <a:pt x="887" y="2237"/>
                  </a:lnTo>
                  <a:lnTo>
                    <a:pt x="1435" y="2069"/>
                  </a:lnTo>
                  <a:lnTo>
                    <a:pt x="1984" y="1858"/>
                  </a:lnTo>
                  <a:lnTo>
                    <a:pt x="2533" y="1604"/>
                  </a:lnTo>
                  <a:lnTo>
                    <a:pt x="3040" y="1309"/>
                  </a:lnTo>
                  <a:lnTo>
                    <a:pt x="3546" y="1013"/>
                  </a:lnTo>
                  <a:lnTo>
                    <a:pt x="3968" y="718"/>
                  </a:lnTo>
                  <a:lnTo>
                    <a:pt x="4306" y="464"/>
                  </a:lnTo>
                  <a:lnTo>
                    <a:pt x="4306" y="464"/>
                  </a:lnTo>
                  <a:lnTo>
                    <a:pt x="4559" y="296"/>
                  </a:lnTo>
                  <a:lnTo>
                    <a:pt x="485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6285350" y="3285975"/>
              <a:ext cx="203700" cy="54900"/>
            </a:xfrm>
            <a:custGeom>
              <a:avLst/>
              <a:gdLst/>
              <a:ahLst/>
              <a:cxnLst/>
              <a:rect l="l" t="t" r="r" b="b"/>
              <a:pathLst>
                <a:path w="8148" h="2196" extrusionOk="0">
                  <a:moveTo>
                    <a:pt x="7894" y="0"/>
                  </a:moveTo>
                  <a:lnTo>
                    <a:pt x="0" y="1098"/>
                  </a:lnTo>
                  <a:lnTo>
                    <a:pt x="253" y="2195"/>
                  </a:lnTo>
                  <a:lnTo>
                    <a:pt x="8148" y="1224"/>
                  </a:lnTo>
                  <a:lnTo>
                    <a:pt x="78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6285350" y="3285975"/>
              <a:ext cx="203700" cy="54900"/>
            </a:xfrm>
            <a:custGeom>
              <a:avLst/>
              <a:gdLst/>
              <a:ahLst/>
              <a:cxnLst/>
              <a:rect l="l" t="t" r="r" b="b"/>
              <a:pathLst>
                <a:path w="8148" h="2196" fill="none" extrusionOk="0">
                  <a:moveTo>
                    <a:pt x="8148" y="1224"/>
                  </a:moveTo>
                  <a:lnTo>
                    <a:pt x="253" y="2195"/>
                  </a:lnTo>
                  <a:lnTo>
                    <a:pt x="0" y="1098"/>
                  </a:lnTo>
                  <a:lnTo>
                    <a:pt x="7894" y="0"/>
                  </a:lnTo>
                  <a:lnTo>
                    <a:pt x="8148" y="12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6089050" y="3313400"/>
              <a:ext cx="182600" cy="51750"/>
            </a:xfrm>
            <a:custGeom>
              <a:avLst/>
              <a:gdLst/>
              <a:ahLst/>
              <a:cxnLst/>
              <a:rect l="l" t="t" r="r" b="b"/>
              <a:pathLst>
                <a:path w="7304" h="2070" extrusionOk="0">
                  <a:moveTo>
                    <a:pt x="7177" y="1"/>
                  </a:moveTo>
                  <a:lnTo>
                    <a:pt x="0" y="972"/>
                  </a:lnTo>
                  <a:lnTo>
                    <a:pt x="0" y="2069"/>
                  </a:lnTo>
                  <a:lnTo>
                    <a:pt x="7303" y="1098"/>
                  </a:lnTo>
                  <a:lnTo>
                    <a:pt x="7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6089050" y="3313400"/>
              <a:ext cx="182600" cy="51750"/>
            </a:xfrm>
            <a:custGeom>
              <a:avLst/>
              <a:gdLst/>
              <a:ahLst/>
              <a:cxnLst/>
              <a:rect l="l" t="t" r="r" b="b"/>
              <a:pathLst>
                <a:path w="7304" h="2070" fill="none" extrusionOk="0">
                  <a:moveTo>
                    <a:pt x="7177" y="1"/>
                  </a:moveTo>
                  <a:lnTo>
                    <a:pt x="7303" y="1098"/>
                  </a:lnTo>
                  <a:lnTo>
                    <a:pt x="0" y="2069"/>
                  </a:lnTo>
                  <a:lnTo>
                    <a:pt x="0" y="972"/>
                  </a:lnTo>
                  <a:lnTo>
                    <a:pt x="7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6051050" y="3338725"/>
              <a:ext cx="26400" cy="29575"/>
            </a:xfrm>
            <a:custGeom>
              <a:avLst/>
              <a:gdLst/>
              <a:ahLst/>
              <a:cxnLst/>
              <a:rect l="l" t="t" r="r" b="b"/>
              <a:pathLst>
                <a:path w="1056" h="1183" extrusionOk="0">
                  <a:moveTo>
                    <a:pt x="1056" y="1"/>
                  </a:moveTo>
                  <a:lnTo>
                    <a:pt x="1" y="170"/>
                  </a:lnTo>
                  <a:lnTo>
                    <a:pt x="1" y="1183"/>
                  </a:lnTo>
                  <a:lnTo>
                    <a:pt x="1056" y="1056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6051050" y="3338725"/>
              <a:ext cx="26400" cy="29575"/>
            </a:xfrm>
            <a:custGeom>
              <a:avLst/>
              <a:gdLst/>
              <a:ahLst/>
              <a:cxnLst/>
              <a:rect l="l" t="t" r="r" b="b"/>
              <a:pathLst>
                <a:path w="1056" h="1183" fill="none" extrusionOk="0">
                  <a:moveTo>
                    <a:pt x="1056" y="1"/>
                  </a:moveTo>
                  <a:lnTo>
                    <a:pt x="1056" y="1056"/>
                  </a:lnTo>
                  <a:lnTo>
                    <a:pt x="1" y="1183"/>
                  </a:lnTo>
                  <a:lnTo>
                    <a:pt x="1" y="170"/>
                  </a:lnTo>
                  <a:lnTo>
                    <a:pt x="10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6496425" y="3285975"/>
              <a:ext cx="13725" cy="24275"/>
            </a:xfrm>
            <a:custGeom>
              <a:avLst/>
              <a:gdLst/>
              <a:ahLst/>
              <a:cxnLst/>
              <a:rect l="l" t="t" r="r" b="b"/>
              <a:pathLst>
                <a:path w="549" h="971" extrusionOk="0">
                  <a:moveTo>
                    <a:pt x="0" y="0"/>
                  </a:moveTo>
                  <a:lnTo>
                    <a:pt x="253" y="971"/>
                  </a:lnTo>
                  <a:lnTo>
                    <a:pt x="549" y="76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6496425" y="3285975"/>
              <a:ext cx="13725" cy="24275"/>
            </a:xfrm>
            <a:custGeom>
              <a:avLst/>
              <a:gdLst/>
              <a:ahLst/>
              <a:cxnLst/>
              <a:rect l="l" t="t" r="r" b="b"/>
              <a:pathLst>
                <a:path w="549" h="971" fill="none" extrusionOk="0">
                  <a:moveTo>
                    <a:pt x="253" y="971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549" y="760"/>
                  </a:lnTo>
                  <a:lnTo>
                    <a:pt x="253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5941300" y="2738225"/>
              <a:ext cx="618450" cy="795775"/>
            </a:xfrm>
            <a:custGeom>
              <a:avLst/>
              <a:gdLst/>
              <a:ahLst/>
              <a:cxnLst/>
              <a:rect l="l" t="t" r="r" b="b"/>
              <a:pathLst>
                <a:path w="24738" h="31831" extrusionOk="0">
                  <a:moveTo>
                    <a:pt x="9541" y="1"/>
                  </a:moveTo>
                  <a:lnTo>
                    <a:pt x="8612" y="43"/>
                  </a:lnTo>
                  <a:lnTo>
                    <a:pt x="7725" y="127"/>
                  </a:lnTo>
                  <a:lnTo>
                    <a:pt x="6839" y="296"/>
                  </a:lnTo>
                  <a:lnTo>
                    <a:pt x="5995" y="550"/>
                  </a:lnTo>
                  <a:lnTo>
                    <a:pt x="5150" y="803"/>
                  </a:lnTo>
                  <a:lnTo>
                    <a:pt x="4391" y="1098"/>
                  </a:lnTo>
                  <a:lnTo>
                    <a:pt x="3631" y="1394"/>
                  </a:lnTo>
                  <a:lnTo>
                    <a:pt x="2955" y="1732"/>
                  </a:lnTo>
                  <a:lnTo>
                    <a:pt x="1731" y="2365"/>
                  </a:lnTo>
                  <a:lnTo>
                    <a:pt x="802" y="2914"/>
                  </a:lnTo>
                  <a:lnTo>
                    <a:pt x="211" y="3336"/>
                  </a:lnTo>
                  <a:lnTo>
                    <a:pt x="0" y="3462"/>
                  </a:lnTo>
                  <a:lnTo>
                    <a:pt x="676" y="5404"/>
                  </a:lnTo>
                  <a:lnTo>
                    <a:pt x="1267" y="7346"/>
                  </a:lnTo>
                  <a:lnTo>
                    <a:pt x="1815" y="9330"/>
                  </a:lnTo>
                  <a:lnTo>
                    <a:pt x="2280" y="11314"/>
                  </a:lnTo>
                  <a:lnTo>
                    <a:pt x="2660" y="13298"/>
                  </a:lnTo>
                  <a:lnTo>
                    <a:pt x="2997" y="15325"/>
                  </a:lnTo>
                  <a:lnTo>
                    <a:pt x="3209" y="17309"/>
                  </a:lnTo>
                  <a:lnTo>
                    <a:pt x="3377" y="19377"/>
                  </a:lnTo>
                  <a:lnTo>
                    <a:pt x="3377" y="31830"/>
                  </a:lnTo>
                  <a:lnTo>
                    <a:pt x="24738" y="31366"/>
                  </a:lnTo>
                  <a:lnTo>
                    <a:pt x="24738" y="30015"/>
                  </a:lnTo>
                  <a:lnTo>
                    <a:pt x="24653" y="28664"/>
                  </a:lnTo>
                  <a:lnTo>
                    <a:pt x="24569" y="27313"/>
                  </a:lnTo>
                  <a:lnTo>
                    <a:pt x="24358" y="25920"/>
                  </a:lnTo>
                  <a:lnTo>
                    <a:pt x="24147" y="24527"/>
                  </a:lnTo>
                  <a:lnTo>
                    <a:pt x="23851" y="23176"/>
                  </a:lnTo>
                  <a:lnTo>
                    <a:pt x="23556" y="21783"/>
                  </a:lnTo>
                  <a:lnTo>
                    <a:pt x="23176" y="20433"/>
                  </a:lnTo>
                  <a:lnTo>
                    <a:pt x="22796" y="19082"/>
                  </a:lnTo>
                  <a:lnTo>
                    <a:pt x="22332" y="17773"/>
                  </a:lnTo>
                  <a:lnTo>
                    <a:pt x="21867" y="16464"/>
                  </a:lnTo>
                  <a:lnTo>
                    <a:pt x="21361" y="15156"/>
                  </a:lnTo>
                  <a:lnTo>
                    <a:pt x="20812" y="13932"/>
                  </a:lnTo>
                  <a:lnTo>
                    <a:pt x="20263" y="12707"/>
                  </a:lnTo>
                  <a:lnTo>
                    <a:pt x="19672" y="11483"/>
                  </a:lnTo>
                  <a:lnTo>
                    <a:pt x="19081" y="10343"/>
                  </a:lnTo>
                  <a:lnTo>
                    <a:pt x="18490" y="9246"/>
                  </a:lnTo>
                  <a:lnTo>
                    <a:pt x="17857" y="8148"/>
                  </a:lnTo>
                  <a:lnTo>
                    <a:pt x="17224" y="7135"/>
                  </a:lnTo>
                  <a:lnTo>
                    <a:pt x="16591" y="6206"/>
                  </a:lnTo>
                  <a:lnTo>
                    <a:pt x="15957" y="5278"/>
                  </a:lnTo>
                  <a:lnTo>
                    <a:pt x="15282" y="4433"/>
                  </a:lnTo>
                  <a:lnTo>
                    <a:pt x="14649" y="3631"/>
                  </a:lnTo>
                  <a:lnTo>
                    <a:pt x="14015" y="2914"/>
                  </a:lnTo>
                  <a:lnTo>
                    <a:pt x="13382" y="2280"/>
                  </a:lnTo>
                  <a:lnTo>
                    <a:pt x="12791" y="1689"/>
                  </a:lnTo>
                  <a:lnTo>
                    <a:pt x="12200" y="1225"/>
                  </a:lnTo>
                  <a:lnTo>
                    <a:pt x="11609" y="803"/>
                  </a:lnTo>
                  <a:lnTo>
                    <a:pt x="11060" y="465"/>
                  </a:lnTo>
                  <a:lnTo>
                    <a:pt x="10512" y="212"/>
                  </a:lnTo>
                  <a:lnTo>
                    <a:pt x="10005" y="85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5941300" y="2738225"/>
              <a:ext cx="618450" cy="795775"/>
            </a:xfrm>
            <a:custGeom>
              <a:avLst/>
              <a:gdLst/>
              <a:ahLst/>
              <a:cxnLst/>
              <a:rect l="l" t="t" r="r" b="b"/>
              <a:pathLst>
                <a:path w="24738" h="31831" fill="none" extrusionOk="0">
                  <a:moveTo>
                    <a:pt x="0" y="3462"/>
                  </a:moveTo>
                  <a:lnTo>
                    <a:pt x="0" y="3462"/>
                  </a:lnTo>
                  <a:lnTo>
                    <a:pt x="211" y="3336"/>
                  </a:lnTo>
                  <a:lnTo>
                    <a:pt x="802" y="2914"/>
                  </a:lnTo>
                  <a:lnTo>
                    <a:pt x="1731" y="2365"/>
                  </a:lnTo>
                  <a:lnTo>
                    <a:pt x="2955" y="1732"/>
                  </a:lnTo>
                  <a:lnTo>
                    <a:pt x="3631" y="1394"/>
                  </a:lnTo>
                  <a:lnTo>
                    <a:pt x="4391" y="1098"/>
                  </a:lnTo>
                  <a:lnTo>
                    <a:pt x="5150" y="803"/>
                  </a:lnTo>
                  <a:lnTo>
                    <a:pt x="5995" y="550"/>
                  </a:lnTo>
                  <a:lnTo>
                    <a:pt x="6839" y="296"/>
                  </a:lnTo>
                  <a:lnTo>
                    <a:pt x="7725" y="127"/>
                  </a:lnTo>
                  <a:lnTo>
                    <a:pt x="8612" y="43"/>
                  </a:lnTo>
                  <a:lnTo>
                    <a:pt x="9541" y="1"/>
                  </a:lnTo>
                  <a:lnTo>
                    <a:pt x="9541" y="1"/>
                  </a:lnTo>
                  <a:lnTo>
                    <a:pt x="10005" y="85"/>
                  </a:lnTo>
                  <a:lnTo>
                    <a:pt x="10512" y="212"/>
                  </a:lnTo>
                  <a:lnTo>
                    <a:pt x="11060" y="465"/>
                  </a:lnTo>
                  <a:lnTo>
                    <a:pt x="11609" y="803"/>
                  </a:lnTo>
                  <a:lnTo>
                    <a:pt x="12200" y="1225"/>
                  </a:lnTo>
                  <a:lnTo>
                    <a:pt x="12791" y="1689"/>
                  </a:lnTo>
                  <a:lnTo>
                    <a:pt x="13382" y="2280"/>
                  </a:lnTo>
                  <a:lnTo>
                    <a:pt x="14015" y="2914"/>
                  </a:lnTo>
                  <a:lnTo>
                    <a:pt x="14649" y="3631"/>
                  </a:lnTo>
                  <a:lnTo>
                    <a:pt x="15282" y="4433"/>
                  </a:lnTo>
                  <a:lnTo>
                    <a:pt x="15957" y="5278"/>
                  </a:lnTo>
                  <a:lnTo>
                    <a:pt x="16591" y="6206"/>
                  </a:lnTo>
                  <a:lnTo>
                    <a:pt x="17224" y="7135"/>
                  </a:lnTo>
                  <a:lnTo>
                    <a:pt x="17857" y="8148"/>
                  </a:lnTo>
                  <a:lnTo>
                    <a:pt x="18490" y="9246"/>
                  </a:lnTo>
                  <a:lnTo>
                    <a:pt x="19081" y="10343"/>
                  </a:lnTo>
                  <a:lnTo>
                    <a:pt x="19672" y="11483"/>
                  </a:lnTo>
                  <a:lnTo>
                    <a:pt x="20263" y="12707"/>
                  </a:lnTo>
                  <a:lnTo>
                    <a:pt x="20812" y="13932"/>
                  </a:lnTo>
                  <a:lnTo>
                    <a:pt x="21361" y="15156"/>
                  </a:lnTo>
                  <a:lnTo>
                    <a:pt x="21867" y="16464"/>
                  </a:lnTo>
                  <a:lnTo>
                    <a:pt x="22332" y="17773"/>
                  </a:lnTo>
                  <a:lnTo>
                    <a:pt x="22796" y="19082"/>
                  </a:lnTo>
                  <a:lnTo>
                    <a:pt x="23176" y="20433"/>
                  </a:lnTo>
                  <a:lnTo>
                    <a:pt x="23556" y="21783"/>
                  </a:lnTo>
                  <a:lnTo>
                    <a:pt x="23851" y="23176"/>
                  </a:lnTo>
                  <a:lnTo>
                    <a:pt x="24147" y="24527"/>
                  </a:lnTo>
                  <a:lnTo>
                    <a:pt x="24358" y="25920"/>
                  </a:lnTo>
                  <a:lnTo>
                    <a:pt x="24569" y="27313"/>
                  </a:lnTo>
                  <a:lnTo>
                    <a:pt x="24653" y="28664"/>
                  </a:lnTo>
                  <a:lnTo>
                    <a:pt x="24738" y="30015"/>
                  </a:lnTo>
                  <a:lnTo>
                    <a:pt x="24738" y="31366"/>
                  </a:lnTo>
                  <a:lnTo>
                    <a:pt x="3377" y="31830"/>
                  </a:lnTo>
                  <a:lnTo>
                    <a:pt x="3377" y="19377"/>
                  </a:lnTo>
                  <a:lnTo>
                    <a:pt x="3377" y="19377"/>
                  </a:lnTo>
                  <a:lnTo>
                    <a:pt x="3209" y="17309"/>
                  </a:lnTo>
                  <a:lnTo>
                    <a:pt x="2997" y="15325"/>
                  </a:lnTo>
                  <a:lnTo>
                    <a:pt x="2660" y="13298"/>
                  </a:lnTo>
                  <a:lnTo>
                    <a:pt x="2280" y="11314"/>
                  </a:lnTo>
                  <a:lnTo>
                    <a:pt x="1815" y="9330"/>
                  </a:lnTo>
                  <a:lnTo>
                    <a:pt x="1267" y="7346"/>
                  </a:lnTo>
                  <a:lnTo>
                    <a:pt x="676" y="5404"/>
                  </a:lnTo>
                  <a:lnTo>
                    <a:pt x="0" y="3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5941300" y="2738225"/>
              <a:ext cx="470700" cy="790500"/>
            </a:xfrm>
            <a:custGeom>
              <a:avLst/>
              <a:gdLst/>
              <a:ahLst/>
              <a:cxnLst/>
              <a:rect l="l" t="t" r="r" b="b"/>
              <a:pathLst>
                <a:path w="18828" h="31620" extrusionOk="0">
                  <a:moveTo>
                    <a:pt x="9034" y="1"/>
                  </a:moveTo>
                  <a:lnTo>
                    <a:pt x="8021" y="85"/>
                  </a:lnTo>
                  <a:lnTo>
                    <a:pt x="7050" y="254"/>
                  </a:lnTo>
                  <a:lnTo>
                    <a:pt x="6079" y="507"/>
                  </a:lnTo>
                  <a:lnTo>
                    <a:pt x="5193" y="803"/>
                  </a:lnTo>
                  <a:lnTo>
                    <a:pt x="4306" y="1098"/>
                  </a:lnTo>
                  <a:lnTo>
                    <a:pt x="3504" y="1436"/>
                  </a:lnTo>
                  <a:lnTo>
                    <a:pt x="2744" y="1816"/>
                  </a:lnTo>
                  <a:lnTo>
                    <a:pt x="2069" y="2154"/>
                  </a:lnTo>
                  <a:lnTo>
                    <a:pt x="1224" y="2660"/>
                  </a:lnTo>
                  <a:lnTo>
                    <a:pt x="549" y="3082"/>
                  </a:lnTo>
                  <a:lnTo>
                    <a:pt x="0" y="3462"/>
                  </a:lnTo>
                  <a:lnTo>
                    <a:pt x="507" y="4180"/>
                  </a:lnTo>
                  <a:lnTo>
                    <a:pt x="929" y="4940"/>
                  </a:lnTo>
                  <a:lnTo>
                    <a:pt x="1309" y="5700"/>
                  </a:lnTo>
                  <a:lnTo>
                    <a:pt x="1604" y="6502"/>
                  </a:lnTo>
                  <a:lnTo>
                    <a:pt x="1858" y="7346"/>
                  </a:lnTo>
                  <a:lnTo>
                    <a:pt x="2027" y="8190"/>
                  </a:lnTo>
                  <a:lnTo>
                    <a:pt x="2111" y="9035"/>
                  </a:lnTo>
                  <a:lnTo>
                    <a:pt x="2153" y="9879"/>
                  </a:lnTo>
                  <a:lnTo>
                    <a:pt x="2153" y="10343"/>
                  </a:lnTo>
                  <a:lnTo>
                    <a:pt x="2111" y="10428"/>
                  </a:lnTo>
                  <a:lnTo>
                    <a:pt x="2533" y="12665"/>
                  </a:lnTo>
                  <a:lnTo>
                    <a:pt x="2913" y="14860"/>
                  </a:lnTo>
                  <a:lnTo>
                    <a:pt x="3209" y="17098"/>
                  </a:lnTo>
                  <a:lnTo>
                    <a:pt x="3377" y="19377"/>
                  </a:lnTo>
                  <a:lnTo>
                    <a:pt x="3377" y="26131"/>
                  </a:lnTo>
                  <a:lnTo>
                    <a:pt x="10301" y="26131"/>
                  </a:lnTo>
                  <a:lnTo>
                    <a:pt x="10596" y="26216"/>
                  </a:lnTo>
                  <a:lnTo>
                    <a:pt x="10934" y="26258"/>
                  </a:lnTo>
                  <a:lnTo>
                    <a:pt x="11229" y="26385"/>
                  </a:lnTo>
                  <a:lnTo>
                    <a:pt x="11483" y="26511"/>
                  </a:lnTo>
                  <a:lnTo>
                    <a:pt x="11778" y="26680"/>
                  </a:lnTo>
                  <a:lnTo>
                    <a:pt x="12031" y="26891"/>
                  </a:lnTo>
                  <a:lnTo>
                    <a:pt x="12242" y="27060"/>
                  </a:lnTo>
                  <a:lnTo>
                    <a:pt x="12453" y="27313"/>
                  </a:lnTo>
                  <a:lnTo>
                    <a:pt x="12622" y="27567"/>
                  </a:lnTo>
                  <a:lnTo>
                    <a:pt x="12791" y="27820"/>
                  </a:lnTo>
                  <a:lnTo>
                    <a:pt x="12960" y="28116"/>
                  </a:lnTo>
                  <a:lnTo>
                    <a:pt x="13044" y="28411"/>
                  </a:lnTo>
                  <a:lnTo>
                    <a:pt x="13129" y="28707"/>
                  </a:lnTo>
                  <a:lnTo>
                    <a:pt x="13171" y="29044"/>
                  </a:lnTo>
                  <a:lnTo>
                    <a:pt x="13213" y="29382"/>
                  </a:lnTo>
                  <a:lnTo>
                    <a:pt x="13213" y="31619"/>
                  </a:lnTo>
                  <a:lnTo>
                    <a:pt x="14226" y="31577"/>
                  </a:lnTo>
                  <a:lnTo>
                    <a:pt x="18828" y="9879"/>
                  </a:lnTo>
                  <a:lnTo>
                    <a:pt x="18237" y="8781"/>
                  </a:lnTo>
                  <a:lnTo>
                    <a:pt x="17604" y="7768"/>
                  </a:lnTo>
                  <a:lnTo>
                    <a:pt x="17013" y="6797"/>
                  </a:lnTo>
                  <a:lnTo>
                    <a:pt x="16379" y="5869"/>
                  </a:lnTo>
                  <a:lnTo>
                    <a:pt x="15746" y="5024"/>
                  </a:lnTo>
                  <a:lnTo>
                    <a:pt x="15113" y="4222"/>
                  </a:lnTo>
                  <a:lnTo>
                    <a:pt x="14522" y="3462"/>
                  </a:lnTo>
                  <a:lnTo>
                    <a:pt x="13889" y="2787"/>
                  </a:lnTo>
                  <a:lnTo>
                    <a:pt x="13298" y="2154"/>
                  </a:lnTo>
                  <a:lnTo>
                    <a:pt x="12707" y="1605"/>
                  </a:lnTo>
                  <a:lnTo>
                    <a:pt x="12116" y="1141"/>
                  </a:lnTo>
                  <a:lnTo>
                    <a:pt x="11567" y="761"/>
                  </a:lnTo>
                  <a:lnTo>
                    <a:pt x="11018" y="423"/>
                  </a:lnTo>
                  <a:lnTo>
                    <a:pt x="10512" y="212"/>
                  </a:lnTo>
                  <a:lnTo>
                    <a:pt x="10005" y="43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5941300" y="2738225"/>
              <a:ext cx="470700" cy="790500"/>
            </a:xfrm>
            <a:custGeom>
              <a:avLst/>
              <a:gdLst/>
              <a:ahLst/>
              <a:cxnLst/>
              <a:rect l="l" t="t" r="r" b="b"/>
              <a:pathLst>
                <a:path w="18828" h="31620" fill="none" extrusionOk="0">
                  <a:moveTo>
                    <a:pt x="9414" y="1"/>
                  </a:moveTo>
                  <a:lnTo>
                    <a:pt x="9414" y="1"/>
                  </a:lnTo>
                  <a:lnTo>
                    <a:pt x="9034" y="1"/>
                  </a:lnTo>
                  <a:lnTo>
                    <a:pt x="9034" y="1"/>
                  </a:lnTo>
                  <a:lnTo>
                    <a:pt x="8021" y="85"/>
                  </a:lnTo>
                  <a:lnTo>
                    <a:pt x="7050" y="254"/>
                  </a:lnTo>
                  <a:lnTo>
                    <a:pt x="6079" y="507"/>
                  </a:lnTo>
                  <a:lnTo>
                    <a:pt x="5193" y="803"/>
                  </a:lnTo>
                  <a:lnTo>
                    <a:pt x="4306" y="1098"/>
                  </a:lnTo>
                  <a:lnTo>
                    <a:pt x="3504" y="1436"/>
                  </a:lnTo>
                  <a:lnTo>
                    <a:pt x="2744" y="1816"/>
                  </a:lnTo>
                  <a:lnTo>
                    <a:pt x="2069" y="2154"/>
                  </a:lnTo>
                  <a:lnTo>
                    <a:pt x="2069" y="2154"/>
                  </a:lnTo>
                  <a:lnTo>
                    <a:pt x="1224" y="2660"/>
                  </a:lnTo>
                  <a:lnTo>
                    <a:pt x="549" y="3082"/>
                  </a:lnTo>
                  <a:lnTo>
                    <a:pt x="0" y="3462"/>
                  </a:lnTo>
                  <a:lnTo>
                    <a:pt x="0" y="3462"/>
                  </a:lnTo>
                  <a:lnTo>
                    <a:pt x="507" y="4180"/>
                  </a:lnTo>
                  <a:lnTo>
                    <a:pt x="929" y="4940"/>
                  </a:lnTo>
                  <a:lnTo>
                    <a:pt x="1309" y="5700"/>
                  </a:lnTo>
                  <a:lnTo>
                    <a:pt x="1604" y="6502"/>
                  </a:lnTo>
                  <a:lnTo>
                    <a:pt x="1858" y="7346"/>
                  </a:lnTo>
                  <a:lnTo>
                    <a:pt x="2027" y="8190"/>
                  </a:lnTo>
                  <a:lnTo>
                    <a:pt x="2111" y="9035"/>
                  </a:lnTo>
                  <a:lnTo>
                    <a:pt x="2153" y="9879"/>
                  </a:lnTo>
                  <a:lnTo>
                    <a:pt x="2153" y="9879"/>
                  </a:lnTo>
                  <a:lnTo>
                    <a:pt x="2153" y="10343"/>
                  </a:lnTo>
                  <a:lnTo>
                    <a:pt x="2153" y="10343"/>
                  </a:lnTo>
                  <a:lnTo>
                    <a:pt x="2111" y="10428"/>
                  </a:lnTo>
                  <a:lnTo>
                    <a:pt x="2111" y="10428"/>
                  </a:lnTo>
                  <a:lnTo>
                    <a:pt x="2533" y="12665"/>
                  </a:lnTo>
                  <a:lnTo>
                    <a:pt x="2913" y="14860"/>
                  </a:lnTo>
                  <a:lnTo>
                    <a:pt x="3209" y="17098"/>
                  </a:lnTo>
                  <a:lnTo>
                    <a:pt x="3377" y="19377"/>
                  </a:lnTo>
                  <a:lnTo>
                    <a:pt x="3377" y="26131"/>
                  </a:lnTo>
                  <a:lnTo>
                    <a:pt x="9963" y="26131"/>
                  </a:lnTo>
                  <a:lnTo>
                    <a:pt x="9963" y="26131"/>
                  </a:lnTo>
                  <a:lnTo>
                    <a:pt x="10301" y="26131"/>
                  </a:lnTo>
                  <a:lnTo>
                    <a:pt x="10596" y="26216"/>
                  </a:lnTo>
                  <a:lnTo>
                    <a:pt x="10934" y="26258"/>
                  </a:lnTo>
                  <a:lnTo>
                    <a:pt x="11229" y="26385"/>
                  </a:lnTo>
                  <a:lnTo>
                    <a:pt x="11483" y="26511"/>
                  </a:lnTo>
                  <a:lnTo>
                    <a:pt x="11778" y="26680"/>
                  </a:lnTo>
                  <a:lnTo>
                    <a:pt x="12031" y="26891"/>
                  </a:lnTo>
                  <a:lnTo>
                    <a:pt x="12242" y="27060"/>
                  </a:lnTo>
                  <a:lnTo>
                    <a:pt x="12453" y="27313"/>
                  </a:lnTo>
                  <a:lnTo>
                    <a:pt x="12622" y="27567"/>
                  </a:lnTo>
                  <a:lnTo>
                    <a:pt x="12791" y="27820"/>
                  </a:lnTo>
                  <a:lnTo>
                    <a:pt x="12960" y="28116"/>
                  </a:lnTo>
                  <a:lnTo>
                    <a:pt x="13044" y="28411"/>
                  </a:lnTo>
                  <a:lnTo>
                    <a:pt x="13129" y="28707"/>
                  </a:lnTo>
                  <a:lnTo>
                    <a:pt x="13171" y="29044"/>
                  </a:lnTo>
                  <a:lnTo>
                    <a:pt x="13213" y="29382"/>
                  </a:lnTo>
                  <a:lnTo>
                    <a:pt x="13213" y="31619"/>
                  </a:lnTo>
                  <a:lnTo>
                    <a:pt x="14226" y="31577"/>
                  </a:lnTo>
                  <a:lnTo>
                    <a:pt x="18828" y="9879"/>
                  </a:lnTo>
                  <a:lnTo>
                    <a:pt x="18828" y="9879"/>
                  </a:lnTo>
                  <a:lnTo>
                    <a:pt x="18237" y="8781"/>
                  </a:lnTo>
                  <a:lnTo>
                    <a:pt x="17604" y="7768"/>
                  </a:lnTo>
                  <a:lnTo>
                    <a:pt x="17013" y="6797"/>
                  </a:lnTo>
                  <a:lnTo>
                    <a:pt x="16379" y="5869"/>
                  </a:lnTo>
                  <a:lnTo>
                    <a:pt x="15746" y="5024"/>
                  </a:lnTo>
                  <a:lnTo>
                    <a:pt x="15113" y="4222"/>
                  </a:lnTo>
                  <a:lnTo>
                    <a:pt x="14522" y="3462"/>
                  </a:lnTo>
                  <a:lnTo>
                    <a:pt x="13889" y="2787"/>
                  </a:lnTo>
                  <a:lnTo>
                    <a:pt x="13298" y="2154"/>
                  </a:lnTo>
                  <a:lnTo>
                    <a:pt x="12707" y="1605"/>
                  </a:lnTo>
                  <a:lnTo>
                    <a:pt x="12116" y="1141"/>
                  </a:lnTo>
                  <a:lnTo>
                    <a:pt x="11567" y="761"/>
                  </a:lnTo>
                  <a:lnTo>
                    <a:pt x="11018" y="423"/>
                  </a:lnTo>
                  <a:lnTo>
                    <a:pt x="10512" y="212"/>
                  </a:lnTo>
                  <a:lnTo>
                    <a:pt x="10005" y="43"/>
                  </a:lnTo>
                  <a:lnTo>
                    <a:pt x="9541" y="1"/>
                  </a:lnTo>
                  <a:lnTo>
                    <a:pt x="9541" y="1"/>
                  </a:lnTo>
                  <a:lnTo>
                    <a:pt x="94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extrusionOk="0">
                  <a:moveTo>
                    <a:pt x="11567" y="0"/>
                  </a:moveTo>
                  <a:lnTo>
                    <a:pt x="10934" y="1351"/>
                  </a:lnTo>
                  <a:lnTo>
                    <a:pt x="10216" y="2702"/>
                  </a:lnTo>
                  <a:lnTo>
                    <a:pt x="9372" y="4264"/>
                  </a:lnTo>
                  <a:lnTo>
                    <a:pt x="8443" y="5868"/>
                  </a:lnTo>
                  <a:lnTo>
                    <a:pt x="7979" y="6586"/>
                  </a:lnTo>
                  <a:lnTo>
                    <a:pt x="7515" y="7261"/>
                  </a:lnTo>
                  <a:lnTo>
                    <a:pt x="7092" y="7852"/>
                  </a:lnTo>
                  <a:lnTo>
                    <a:pt x="6670" y="8317"/>
                  </a:lnTo>
                  <a:lnTo>
                    <a:pt x="6290" y="8612"/>
                  </a:lnTo>
                  <a:lnTo>
                    <a:pt x="6122" y="8697"/>
                  </a:lnTo>
                  <a:lnTo>
                    <a:pt x="5953" y="8781"/>
                  </a:lnTo>
                  <a:lnTo>
                    <a:pt x="5657" y="8781"/>
                  </a:lnTo>
                  <a:lnTo>
                    <a:pt x="5362" y="8739"/>
                  </a:lnTo>
                  <a:lnTo>
                    <a:pt x="5066" y="8654"/>
                  </a:lnTo>
                  <a:lnTo>
                    <a:pt x="4771" y="8485"/>
                  </a:lnTo>
                  <a:lnTo>
                    <a:pt x="4475" y="8274"/>
                  </a:lnTo>
                  <a:lnTo>
                    <a:pt x="4180" y="8063"/>
                  </a:lnTo>
                  <a:lnTo>
                    <a:pt x="3631" y="7557"/>
                  </a:lnTo>
                  <a:lnTo>
                    <a:pt x="3167" y="7008"/>
                  </a:lnTo>
                  <a:lnTo>
                    <a:pt x="2829" y="6544"/>
                  </a:lnTo>
                  <a:lnTo>
                    <a:pt x="2491" y="6079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5995"/>
                  </a:lnTo>
                  <a:lnTo>
                    <a:pt x="13636" y="5066"/>
                  </a:lnTo>
                  <a:lnTo>
                    <a:pt x="13467" y="4137"/>
                  </a:lnTo>
                  <a:lnTo>
                    <a:pt x="13256" y="3251"/>
                  </a:lnTo>
                  <a:lnTo>
                    <a:pt x="12918" y="2407"/>
                  </a:lnTo>
                  <a:lnTo>
                    <a:pt x="12538" y="1562"/>
                  </a:lnTo>
                  <a:lnTo>
                    <a:pt x="12116" y="760"/>
                  </a:lnTo>
                  <a:lnTo>
                    <a:pt x="1156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fill="none" extrusionOk="0">
                  <a:moveTo>
                    <a:pt x="11567" y="0"/>
                  </a:moveTo>
                  <a:lnTo>
                    <a:pt x="11567" y="0"/>
                  </a:lnTo>
                  <a:lnTo>
                    <a:pt x="12116" y="760"/>
                  </a:lnTo>
                  <a:lnTo>
                    <a:pt x="12538" y="1562"/>
                  </a:lnTo>
                  <a:lnTo>
                    <a:pt x="12918" y="2407"/>
                  </a:lnTo>
                  <a:lnTo>
                    <a:pt x="13256" y="3251"/>
                  </a:lnTo>
                  <a:lnTo>
                    <a:pt x="13467" y="4137"/>
                  </a:lnTo>
                  <a:lnTo>
                    <a:pt x="13636" y="5066"/>
                  </a:lnTo>
                  <a:lnTo>
                    <a:pt x="13720" y="5995"/>
                  </a:lnTo>
                  <a:lnTo>
                    <a:pt x="13720" y="6881"/>
                  </a:lnTo>
                  <a:lnTo>
                    <a:pt x="13720" y="6881"/>
                  </a:lnTo>
                  <a:lnTo>
                    <a:pt x="12791" y="8063"/>
                  </a:lnTo>
                  <a:lnTo>
                    <a:pt x="11736" y="9288"/>
                  </a:lnTo>
                  <a:lnTo>
                    <a:pt x="10512" y="10681"/>
                  </a:lnTo>
                  <a:lnTo>
                    <a:pt x="9794" y="11398"/>
                  </a:lnTo>
                  <a:lnTo>
                    <a:pt x="9119" y="12074"/>
                  </a:lnTo>
                  <a:lnTo>
                    <a:pt x="8401" y="12707"/>
                  </a:lnTo>
                  <a:lnTo>
                    <a:pt x="7683" y="13298"/>
                  </a:lnTo>
                  <a:lnTo>
                    <a:pt x="6966" y="13762"/>
                  </a:lnTo>
                  <a:lnTo>
                    <a:pt x="6333" y="14142"/>
                  </a:lnTo>
                  <a:lnTo>
                    <a:pt x="5995" y="14269"/>
                  </a:lnTo>
                  <a:lnTo>
                    <a:pt x="5699" y="14395"/>
                  </a:lnTo>
                  <a:lnTo>
                    <a:pt x="5404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4855" y="14438"/>
                  </a:lnTo>
                  <a:lnTo>
                    <a:pt x="4602" y="14395"/>
                  </a:lnTo>
                  <a:lnTo>
                    <a:pt x="4349" y="14311"/>
                  </a:lnTo>
                  <a:lnTo>
                    <a:pt x="4095" y="14184"/>
                  </a:lnTo>
                  <a:lnTo>
                    <a:pt x="3842" y="14016"/>
                  </a:lnTo>
                  <a:lnTo>
                    <a:pt x="3589" y="13847"/>
                  </a:lnTo>
                  <a:lnTo>
                    <a:pt x="3124" y="13382"/>
                  </a:lnTo>
                  <a:lnTo>
                    <a:pt x="2660" y="12876"/>
                  </a:lnTo>
                  <a:lnTo>
                    <a:pt x="2238" y="12285"/>
                  </a:lnTo>
                  <a:lnTo>
                    <a:pt x="1858" y="11652"/>
                  </a:lnTo>
                  <a:lnTo>
                    <a:pt x="1478" y="11018"/>
                  </a:lnTo>
                  <a:lnTo>
                    <a:pt x="1182" y="10385"/>
                  </a:lnTo>
                  <a:lnTo>
                    <a:pt x="887" y="9752"/>
                  </a:lnTo>
                  <a:lnTo>
                    <a:pt x="380" y="8654"/>
                  </a:lnTo>
                  <a:lnTo>
                    <a:pt x="0" y="7599"/>
                  </a:lnTo>
                  <a:lnTo>
                    <a:pt x="2491" y="6079"/>
                  </a:lnTo>
                  <a:lnTo>
                    <a:pt x="2491" y="6079"/>
                  </a:lnTo>
                  <a:lnTo>
                    <a:pt x="2829" y="6544"/>
                  </a:lnTo>
                  <a:lnTo>
                    <a:pt x="3167" y="7008"/>
                  </a:lnTo>
                  <a:lnTo>
                    <a:pt x="3631" y="7557"/>
                  </a:lnTo>
                  <a:lnTo>
                    <a:pt x="4180" y="8063"/>
                  </a:lnTo>
                  <a:lnTo>
                    <a:pt x="4475" y="8274"/>
                  </a:lnTo>
                  <a:lnTo>
                    <a:pt x="4771" y="8485"/>
                  </a:lnTo>
                  <a:lnTo>
                    <a:pt x="5066" y="8654"/>
                  </a:lnTo>
                  <a:lnTo>
                    <a:pt x="5362" y="8739"/>
                  </a:lnTo>
                  <a:lnTo>
                    <a:pt x="5657" y="8781"/>
                  </a:lnTo>
                  <a:lnTo>
                    <a:pt x="5953" y="8781"/>
                  </a:lnTo>
                  <a:lnTo>
                    <a:pt x="5953" y="8781"/>
                  </a:lnTo>
                  <a:lnTo>
                    <a:pt x="6122" y="8697"/>
                  </a:lnTo>
                  <a:lnTo>
                    <a:pt x="6290" y="8612"/>
                  </a:lnTo>
                  <a:lnTo>
                    <a:pt x="6670" y="8317"/>
                  </a:lnTo>
                  <a:lnTo>
                    <a:pt x="7092" y="7852"/>
                  </a:lnTo>
                  <a:lnTo>
                    <a:pt x="7515" y="7261"/>
                  </a:lnTo>
                  <a:lnTo>
                    <a:pt x="7979" y="6586"/>
                  </a:lnTo>
                  <a:lnTo>
                    <a:pt x="8443" y="5868"/>
                  </a:lnTo>
                  <a:lnTo>
                    <a:pt x="9372" y="4264"/>
                  </a:lnTo>
                  <a:lnTo>
                    <a:pt x="10216" y="2702"/>
                  </a:lnTo>
                  <a:lnTo>
                    <a:pt x="10934" y="1351"/>
                  </a:lnTo>
                  <a:lnTo>
                    <a:pt x="1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extrusionOk="0">
                  <a:moveTo>
                    <a:pt x="11567" y="0"/>
                  </a:moveTo>
                  <a:lnTo>
                    <a:pt x="10934" y="1267"/>
                  </a:lnTo>
                  <a:lnTo>
                    <a:pt x="10301" y="2575"/>
                  </a:lnTo>
                  <a:lnTo>
                    <a:pt x="9456" y="4095"/>
                  </a:lnTo>
                  <a:lnTo>
                    <a:pt x="8865" y="5151"/>
                  </a:lnTo>
                  <a:lnTo>
                    <a:pt x="8232" y="6164"/>
                  </a:lnTo>
                  <a:lnTo>
                    <a:pt x="7599" y="7135"/>
                  </a:lnTo>
                  <a:lnTo>
                    <a:pt x="7008" y="7937"/>
                  </a:lnTo>
                  <a:lnTo>
                    <a:pt x="6713" y="8274"/>
                  </a:lnTo>
                  <a:lnTo>
                    <a:pt x="6459" y="8528"/>
                  </a:lnTo>
                  <a:lnTo>
                    <a:pt x="6206" y="8697"/>
                  </a:lnTo>
                  <a:lnTo>
                    <a:pt x="5953" y="8781"/>
                  </a:lnTo>
                  <a:lnTo>
                    <a:pt x="5446" y="8781"/>
                  </a:lnTo>
                  <a:lnTo>
                    <a:pt x="5151" y="8697"/>
                  </a:lnTo>
                  <a:lnTo>
                    <a:pt x="4855" y="8528"/>
                  </a:lnTo>
                  <a:lnTo>
                    <a:pt x="4560" y="8359"/>
                  </a:lnTo>
                  <a:lnTo>
                    <a:pt x="4306" y="8148"/>
                  </a:lnTo>
                  <a:lnTo>
                    <a:pt x="4011" y="7937"/>
                  </a:lnTo>
                  <a:lnTo>
                    <a:pt x="3546" y="7430"/>
                  </a:lnTo>
                  <a:lnTo>
                    <a:pt x="3124" y="6924"/>
                  </a:lnTo>
                  <a:lnTo>
                    <a:pt x="2787" y="6501"/>
                  </a:lnTo>
                  <a:lnTo>
                    <a:pt x="2491" y="6079"/>
                  </a:lnTo>
                  <a:lnTo>
                    <a:pt x="2111" y="6290"/>
                  </a:lnTo>
                  <a:lnTo>
                    <a:pt x="423" y="7346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6417"/>
                  </a:lnTo>
                  <a:lnTo>
                    <a:pt x="13678" y="5573"/>
                  </a:lnTo>
                  <a:lnTo>
                    <a:pt x="13594" y="4728"/>
                  </a:lnTo>
                  <a:lnTo>
                    <a:pt x="13425" y="3884"/>
                  </a:lnTo>
                  <a:lnTo>
                    <a:pt x="13171" y="3040"/>
                  </a:lnTo>
                  <a:lnTo>
                    <a:pt x="12876" y="2238"/>
                  </a:lnTo>
                  <a:lnTo>
                    <a:pt x="12496" y="1478"/>
                  </a:lnTo>
                  <a:lnTo>
                    <a:pt x="12074" y="718"/>
                  </a:lnTo>
                  <a:lnTo>
                    <a:pt x="11567" y="0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fill="none" extrusionOk="0">
                  <a:moveTo>
                    <a:pt x="11567" y="0"/>
                  </a:moveTo>
                  <a:lnTo>
                    <a:pt x="11567" y="0"/>
                  </a:lnTo>
                  <a:lnTo>
                    <a:pt x="10934" y="1267"/>
                  </a:lnTo>
                  <a:lnTo>
                    <a:pt x="10301" y="2575"/>
                  </a:lnTo>
                  <a:lnTo>
                    <a:pt x="9456" y="4095"/>
                  </a:lnTo>
                  <a:lnTo>
                    <a:pt x="9456" y="4095"/>
                  </a:lnTo>
                  <a:lnTo>
                    <a:pt x="8865" y="5151"/>
                  </a:lnTo>
                  <a:lnTo>
                    <a:pt x="8232" y="6164"/>
                  </a:lnTo>
                  <a:lnTo>
                    <a:pt x="8232" y="6164"/>
                  </a:lnTo>
                  <a:lnTo>
                    <a:pt x="7599" y="7135"/>
                  </a:lnTo>
                  <a:lnTo>
                    <a:pt x="7008" y="7937"/>
                  </a:lnTo>
                  <a:lnTo>
                    <a:pt x="6713" y="8274"/>
                  </a:lnTo>
                  <a:lnTo>
                    <a:pt x="6459" y="8528"/>
                  </a:lnTo>
                  <a:lnTo>
                    <a:pt x="6206" y="8697"/>
                  </a:lnTo>
                  <a:lnTo>
                    <a:pt x="5953" y="8781"/>
                  </a:lnTo>
                  <a:lnTo>
                    <a:pt x="5953" y="8781"/>
                  </a:lnTo>
                  <a:lnTo>
                    <a:pt x="5699" y="8781"/>
                  </a:lnTo>
                  <a:lnTo>
                    <a:pt x="5699" y="8781"/>
                  </a:lnTo>
                  <a:lnTo>
                    <a:pt x="5446" y="8781"/>
                  </a:lnTo>
                  <a:lnTo>
                    <a:pt x="5151" y="8697"/>
                  </a:lnTo>
                  <a:lnTo>
                    <a:pt x="4855" y="8528"/>
                  </a:lnTo>
                  <a:lnTo>
                    <a:pt x="4560" y="8359"/>
                  </a:lnTo>
                  <a:lnTo>
                    <a:pt x="4306" y="8148"/>
                  </a:lnTo>
                  <a:lnTo>
                    <a:pt x="4011" y="7937"/>
                  </a:lnTo>
                  <a:lnTo>
                    <a:pt x="3546" y="7430"/>
                  </a:lnTo>
                  <a:lnTo>
                    <a:pt x="3124" y="6924"/>
                  </a:lnTo>
                  <a:lnTo>
                    <a:pt x="2787" y="6501"/>
                  </a:lnTo>
                  <a:lnTo>
                    <a:pt x="2491" y="6079"/>
                  </a:lnTo>
                  <a:lnTo>
                    <a:pt x="2111" y="6290"/>
                  </a:lnTo>
                  <a:lnTo>
                    <a:pt x="423" y="7346"/>
                  </a:lnTo>
                  <a:lnTo>
                    <a:pt x="0" y="7599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6881"/>
                  </a:lnTo>
                  <a:lnTo>
                    <a:pt x="13720" y="6417"/>
                  </a:lnTo>
                  <a:lnTo>
                    <a:pt x="13720" y="6417"/>
                  </a:lnTo>
                  <a:lnTo>
                    <a:pt x="13678" y="5573"/>
                  </a:lnTo>
                  <a:lnTo>
                    <a:pt x="13594" y="4728"/>
                  </a:lnTo>
                  <a:lnTo>
                    <a:pt x="13425" y="3884"/>
                  </a:lnTo>
                  <a:lnTo>
                    <a:pt x="13171" y="3040"/>
                  </a:lnTo>
                  <a:lnTo>
                    <a:pt x="12876" y="2238"/>
                  </a:lnTo>
                  <a:lnTo>
                    <a:pt x="12496" y="1478"/>
                  </a:lnTo>
                  <a:lnTo>
                    <a:pt x="12074" y="718"/>
                  </a:lnTo>
                  <a:lnTo>
                    <a:pt x="11567" y="0"/>
                  </a:lnTo>
                  <a:lnTo>
                    <a:pt x="1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5785100" y="2833225"/>
              <a:ext cx="9525" cy="16900"/>
            </a:xfrm>
            <a:custGeom>
              <a:avLst/>
              <a:gdLst/>
              <a:ahLst/>
              <a:cxnLst/>
              <a:rect l="l" t="t" r="r" b="b"/>
              <a:pathLst>
                <a:path w="381" h="676" extrusionOk="0">
                  <a:moveTo>
                    <a:pt x="169" y="0"/>
                  </a:moveTo>
                  <a:lnTo>
                    <a:pt x="0" y="85"/>
                  </a:lnTo>
                  <a:lnTo>
                    <a:pt x="212" y="676"/>
                  </a:lnTo>
                  <a:lnTo>
                    <a:pt x="380" y="63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5785100" y="2833225"/>
              <a:ext cx="9525" cy="16900"/>
            </a:xfrm>
            <a:custGeom>
              <a:avLst/>
              <a:gdLst/>
              <a:ahLst/>
              <a:cxnLst/>
              <a:rect l="l" t="t" r="r" b="b"/>
              <a:pathLst>
                <a:path w="381" h="676" fill="none" extrusionOk="0">
                  <a:moveTo>
                    <a:pt x="0" y="85"/>
                  </a:moveTo>
                  <a:lnTo>
                    <a:pt x="169" y="0"/>
                  </a:lnTo>
                  <a:lnTo>
                    <a:pt x="380" y="633"/>
                  </a:lnTo>
                  <a:lnTo>
                    <a:pt x="212" y="676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5754500" y="2837425"/>
              <a:ext cx="104500" cy="122450"/>
            </a:xfrm>
            <a:custGeom>
              <a:avLst/>
              <a:gdLst/>
              <a:ahLst/>
              <a:cxnLst/>
              <a:rect l="l" t="t" r="r" b="b"/>
              <a:pathLst>
                <a:path w="4180" h="4898" extrusionOk="0">
                  <a:moveTo>
                    <a:pt x="2449" y="1"/>
                  </a:moveTo>
                  <a:lnTo>
                    <a:pt x="338" y="761"/>
                  </a:lnTo>
                  <a:lnTo>
                    <a:pt x="169" y="845"/>
                  </a:lnTo>
                  <a:lnTo>
                    <a:pt x="42" y="972"/>
                  </a:lnTo>
                  <a:lnTo>
                    <a:pt x="0" y="1183"/>
                  </a:lnTo>
                  <a:lnTo>
                    <a:pt x="42" y="1352"/>
                  </a:lnTo>
                  <a:lnTo>
                    <a:pt x="1140" y="4560"/>
                  </a:lnTo>
                  <a:lnTo>
                    <a:pt x="1224" y="4729"/>
                  </a:lnTo>
                  <a:lnTo>
                    <a:pt x="1393" y="4856"/>
                  </a:lnTo>
                  <a:lnTo>
                    <a:pt x="1562" y="4898"/>
                  </a:lnTo>
                  <a:lnTo>
                    <a:pt x="1773" y="4856"/>
                  </a:lnTo>
                  <a:lnTo>
                    <a:pt x="3884" y="4138"/>
                  </a:lnTo>
                  <a:lnTo>
                    <a:pt x="4011" y="4054"/>
                  </a:lnTo>
                  <a:lnTo>
                    <a:pt x="4137" y="3885"/>
                  </a:lnTo>
                  <a:lnTo>
                    <a:pt x="4179" y="3716"/>
                  </a:lnTo>
                  <a:lnTo>
                    <a:pt x="4179" y="3547"/>
                  </a:lnTo>
                  <a:lnTo>
                    <a:pt x="3040" y="296"/>
                  </a:lnTo>
                  <a:lnTo>
                    <a:pt x="2955" y="128"/>
                  </a:lnTo>
                  <a:lnTo>
                    <a:pt x="2786" y="43"/>
                  </a:lnTo>
                  <a:lnTo>
                    <a:pt x="2618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5754500" y="2837425"/>
              <a:ext cx="104500" cy="122450"/>
            </a:xfrm>
            <a:custGeom>
              <a:avLst/>
              <a:gdLst/>
              <a:ahLst/>
              <a:cxnLst/>
              <a:rect l="l" t="t" r="r" b="b"/>
              <a:pathLst>
                <a:path w="4180" h="4898" fill="none" extrusionOk="0">
                  <a:moveTo>
                    <a:pt x="3040" y="296"/>
                  </a:moveTo>
                  <a:lnTo>
                    <a:pt x="4179" y="3547"/>
                  </a:lnTo>
                  <a:lnTo>
                    <a:pt x="4179" y="3547"/>
                  </a:lnTo>
                  <a:lnTo>
                    <a:pt x="4179" y="3716"/>
                  </a:lnTo>
                  <a:lnTo>
                    <a:pt x="4137" y="3885"/>
                  </a:lnTo>
                  <a:lnTo>
                    <a:pt x="4011" y="4054"/>
                  </a:lnTo>
                  <a:lnTo>
                    <a:pt x="3884" y="4138"/>
                  </a:lnTo>
                  <a:lnTo>
                    <a:pt x="1773" y="4856"/>
                  </a:lnTo>
                  <a:lnTo>
                    <a:pt x="1773" y="4856"/>
                  </a:lnTo>
                  <a:lnTo>
                    <a:pt x="1562" y="4898"/>
                  </a:lnTo>
                  <a:lnTo>
                    <a:pt x="1393" y="4856"/>
                  </a:lnTo>
                  <a:lnTo>
                    <a:pt x="1224" y="4729"/>
                  </a:lnTo>
                  <a:lnTo>
                    <a:pt x="1140" y="4560"/>
                  </a:lnTo>
                  <a:lnTo>
                    <a:pt x="42" y="1352"/>
                  </a:lnTo>
                  <a:lnTo>
                    <a:pt x="42" y="1352"/>
                  </a:lnTo>
                  <a:lnTo>
                    <a:pt x="0" y="1183"/>
                  </a:lnTo>
                  <a:lnTo>
                    <a:pt x="42" y="972"/>
                  </a:lnTo>
                  <a:lnTo>
                    <a:pt x="169" y="845"/>
                  </a:lnTo>
                  <a:lnTo>
                    <a:pt x="338" y="761"/>
                  </a:lnTo>
                  <a:lnTo>
                    <a:pt x="338" y="761"/>
                  </a:lnTo>
                  <a:lnTo>
                    <a:pt x="2449" y="1"/>
                  </a:lnTo>
                  <a:lnTo>
                    <a:pt x="2449" y="1"/>
                  </a:lnTo>
                  <a:lnTo>
                    <a:pt x="2618" y="1"/>
                  </a:lnTo>
                  <a:lnTo>
                    <a:pt x="2786" y="43"/>
                  </a:lnTo>
                  <a:lnTo>
                    <a:pt x="2955" y="128"/>
                  </a:lnTo>
                  <a:lnTo>
                    <a:pt x="3040" y="296"/>
                  </a:lnTo>
                  <a:lnTo>
                    <a:pt x="3040" y="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5779825" y="2846925"/>
              <a:ext cx="9525" cy="3200"/>
            </a:xfrm>
            <a:custGeom>
              <a:avLst/>
              <a:gdLst/>
              <a:ahLst/>
              <a:cxnLst/>
              <a:rect l="l" t="t" r="r" b="b"/>
              <a:pathLst>
                <a:path w="381" h="128" extrusionOk="0">
                  <a:moveTo>
                    <a:pt x="380" y="1"/>
                  </a:moveTo>
                  <a:lnTo>
                    <a:pt x="0" y="128"/>
                  </a:lnTo>
                  <a:lnTo>
                    <a:pt x="43" y="128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5779825" y="2846925"/>
              <a:ext cx="9525" cy="3200"/>
            </a:xfrm>
            <a:custGeom>
              <a:avLst/>
              <a:gdLst/>
              <a:ahLst/>
              <a:cxnLst/>
              <a:rect l="l" t="t" r="r" b="b"/>
              <a:pathLst>
                <a:path w="381" h="128" fill="none" extrusionOk="0">
                  <a:moveTo>
                    <a:pt x="380" y="1"/>
                  </a:move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0" y="128"/>
                  </a:lnTo>
                  <a:lnTo>
                    <a:pt x="380" y="1"/>
                  </a:lnTo>
                  <a:lnTo>
                    <a:pt x="3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5793550" y="2837425"/>
              <a:ext cx="53850" cy="55975"/>
            </a:xfrm>
            <a:custGeom>
              <a:avLst/>
              <a:gdLst/>
              <a:ahLst/>
              <a:cxnLst/>
              <a:rect l="l" t="t" r="r" b="b"/>
              <a:pathLst>
                <a:path w="2154" h="2239" fill="none" extrusionOk="0">
                  <a:moveTo>
                    <a:pt x="1013" y="1"/>
                  </a:moveTo>
                  <a:lnTo>
                    <a:pt x="1013" y="1"/>
                  </a:lnTo>
                  <a:lnTo>
                    <a:pt x="887" y="1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887" y="1"/>
                  </a:lnTo>
                  <a:lnTo>
                    <a:pt x="887" y="1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1182" y="1"/>
                  </a:lnTo>
                  <a:lnTo>
                    <a:pt x="1309" y="85"/>
                  </a:lnTo>
                  <a:lnTo>
                    <a:pt x="1393" y="170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2153" y="2238"/>
                  </a:lnTo>
                  <a:lnTo>
                    <a:pt x="2153" y="2238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1393" y="170"/>
                  </a:lnTo>
                  <a:lnTo>
                    <a:pt x="1309" y="85"/>
                  </a:lnTo>
                  <a:lnTo>
                    <a:pt x="1182" y="1"/>
                  </a:lnTo>
                  <a:lnTo>
                    <a:pt x="10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5815700" y="2940850"/>
              <a:ext cx="35900" cy="12700"/>
            </a:xfrm>
            <a:custGeom>
              <a:avLst/>
              <a:gdLst/>
              <a:ahLst/>
              <a:cxnLst/>
              <a:rect l="l" t="t" r="r" b="b"/>
              <a:pathLst>
                <a:path w="1436" h="508" extrusionOk="0">
                  <a:moveTo>
                    <a:pt x="1436" y="1"/>
                  </a:moveTo>
                  <a:lnTo>
                    <a:pt x="1" y="508"/>
                  </a:lnTo>
                  <a:lnTo>
                    <a:pt x="43" y="508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rgbClr val="E9A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5815700" y="2940850"/>
              <a:ext cx="35900" cy="12700"/>
            </a:xfrm>
            <a:custGeom>
              <a:avLst/>
              <a:gdLst/>
              <a:ahLst/>
              <a:cxnLst/>
              <a:rect l="l" t="t" r="r" b="b"/>
              <a:pathLst>
                <a:path w="1436" h="508" fill="none" extrusionOk="0">
                  <a:moveTo>
                    <a:pt x="1436" y="1"/>
                  </a:moveTo>
                  <a:lnTo>
                    <a:pt x="1" y="508"/>
                  </a:lnTo>
                  <a:lnTo>
                    <a:pt x="1" y="508"/>
                  </a:lnTo>
                  <a:lnTo>
                    <a:pt x="43" y="508"/>
                  </a:lnTo>
                  <a:lnTo>
                    <a:pt x="14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5789325" y="28448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extrusionOk="0">
                  <a:moveTo>
                    <a:pt x="169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15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5789325" y="28448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fill="none" extrusionOk="0">
                  <a:moveTo>
                    <a:pt x="169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69" y="0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5772425" y="2837425"/>
              <a:ext cx="86575" cy="116125"/>
            </a:xfrm>
            <a:custGeom>
              <a:avLst/>
              <a:gdLst/>
              <a:ahLst/>
              <a:cxnLst/>
              <a:rect l="l" t="t" r="r" b="b"/>
              <a:pathLst>
                <a:path w="3463" h="4645" extrusionOk="0">
                  <a:moveTo>
                    <a:pt x="1732" y="1"/>
                  </a:moveTo>
                  <a:lnTo>
                    <a:pt x="845" y="296"/>
                  </a:lnTo>
                  <a:lnTo>
                    <a:pt x="676" y="381"/>
                  </a:lnTo>
                  <a:lnTo>
                    <a:pt x="296" y="508"/>
                  </a:lnTo>
                  <a:lnTo>
                    <a:pt x="128" y="592"/>
                  </a:lnTo>
                  <a:lnTo>
                    <a:pt x="43" y="761"/>
                  </a:lnTo>
                  <a:lnTo>
                    <a:pt x="1" y="930"/>
                  </a:lnTo>
                  <a:lnTo>
                    <a:pt x="43" y="1099"/>
                  </a:lnTo>
                  <a:lnTo>
                    <a:pt x="1141" y="4307"/>
                  </a:lnTo>
                  <a:lnTo>
                    <a:pt x="1225" y="4476"/>
                  </a:lnTo>
                  <a:lnTo>
                    <a:pt x="1310" y="4560"/>
                  </a:lnTo>
                  <a:lnTo>
                    <a:pt x="1436" y="4645"/>
                  </a:lnTo>
                  <a:lnTo>
                    <a:pt x="1732" y="4645"/>
                  </a:lnTo>
                  <a:lnTo>
                    <a:pt x="3167" y="4138"/>
                  </a:lnTo>
                  <a:lnTo>
                    <a:pt x="3294" y="4096"/>
                  </a:lnTo>
                  <a:lnTo>
                    <a:pt x="3378" y="3969"/>
                  </a:lnTo>
                  <a:lnTo>
                    <a:pt x="3462" y="3842"/>
                  </a:lnTo>
                  <a:lnTo>
                    <a:pt x="3462" y="3674"/>
                  </a:lnTo>
                  <a:lnTo>
                    <a:pt x="3462" y="3547"/>
                  </a:lnTo>
                  <a:lnTo>
                    <a:pt x="2998" y="2238"/>
                  </a:lnTo>
                  <a:lnTo>
                    <a:pt x="2323" y="296"/>
                  </a:lnTo>
                  <a:lnTo>
                    <a:pt x="2238" y="170"/>
                  </a:lnTo>
                  <a:lnTo>
                    <a:pt x="2154" y="85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5772425" y="2837425"/>
              <a:ext cx="86575" cy="116125"/>
            </a:xfrm>
            <a:custGeom>
              <a:avLst/>
              <a:gdLst/>
              <a:ahLst/>
              <a:cxnLst/>
              <a:rect l="l" t="t" r="r" b="b"/>
              <a:pathLst>
                <a:path w="3463" h="4645" fill="none" extrusionOk="0">
                  <a:moveTo>
                    <a:pt x="1858" y="1"/>
                  </a:moveTo>
                  <a:lnTo>
                    <a:pt x="1858" y="1"/>
                  </a:lnTo>
                  <a:lnTo>
                    <a:pt x="1732" y="1"/>
                  </a:lnTo>
                  <a:lnTo>
                    <a:pt x="845" y="296"/>
                  </a:lnTo>
                  <a:lnTo>
                    <a:pt x="676" y="381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128" y="592"/>
                  </a:lnTo>
                  <a:lnTo>
                    <a:pt x="43" y="761"/>
                  </a:lnTo>
                  <a:lnTo>
                    <a:pt x="1" y="930"/>
                  </a:lnTo>
                  <a:lnTo>
                    <a:pt x="43" y="1099"/>
                  </a:lnTo>
                  <a:lnTo>
                    <a:pt x="1141" y="4307"/>
                  </a:lnTo>
                  <a:lnTo>
                    <a:pt x="1141" y="4307"/>
                  </a:lnTo>
                  <a:lnTo>
                    <a:pt x="1225" y="4476"/>
                  </a:lnTo>
                  <a:lnTo>
                    <a:pt x="1310" y="4560"/>
                  </a:lnTo>
                  <a:lnTo>
                    <a:pt x="1436" y="4645"/>
                  </a:lnTo>
                  <a:lnTo>
                    <a:pt x="1605" y="4645"/>
                  </a:lnTo>
                  <a:lnTo>
                    <a:pt x="1605" y="4645"/>
                  </a:lnTo>
                  <a:lnTo>
                    <a:pt x="1732" y="4645"/>
                  </a:lnTo>
                  <a:lnTo>
                    <a:pt x="3167" y="4138"/>
                  </a:lnTo>
                  <a:lnTo>
                    <a:pt x="3167" y="4138"/>
                  </a:lnTo>
                  <a:lnTo>
                    <a:pt x="3294" y="4096"/>
                  </a:lnTo>
                  <a:lnTo>
                    <a:pt x="3378" y="3969"/>
                  </a:lnTo>
                  <a:lnTo>
                    <a:pt x="3462" y="3842"/>
                  </a:lnTo>
                  <a:lnTo>
                    <a:pt x="3462" y="3674"/>
                  </a:lnTo>
                  <a:lnTo>
                    <a:pt x="3462" y="3674"/>
                  </a:lnTo>
                  <a:lnTo>
                    <a:pt x="3462" y="3547"/>
                  </a:lnTo>
                  <a:lnTo>
                    <a:pt x="2998" y="2238"/>
                  </a:lnTo>
                  <a:lnTo>
                    <a:pt x="2323" y="296"/>
                  </a:lnTo>
                  <a:lnTo>
                    <a:pt x="2323" y="296"/>
                  </a:lnTo>
                  <a:lnTo>
                    <a:pt x="2323" y="296"/>
                  </a:lnTo>
                  <a:lnTo>
                    <a:pt x="2238" y="170"/>
                  </a:lnTo>
                  <a:lnTo>
                    <a:pt x="2154" y="85"/>
                  </a:lnTo>
                  <a:lnTo>
                    <a:pt x="2027" y="1"/>
                  </a:lnTo>
                  <a:lnTo>
                    <a:pt x="18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5783000" y="2857500"/>
              <a:ext cx="55950" cy="45400"/>
            </a:xfrm>
            <a:custGeom>
              <a:avLst/>
              <a:gdLst/>
              <a:ahLst/>
              <a:cxnLst/>
              <a:rect l="l" t="t" r="r" b="b"/>
              <a:pathLst>
                <a:path w="2238" h="1816" extrusionOk="0">
                  <a:moveTo>
                    <a:pt x="1731" y="0"/>
                  </a:moveTo>
                  <a:lnTo>
                    <a:pt x="42" y="549"/>
                  </a:lnTo>
                  <a:lnTo>
                    <a:pt x="0" y="633"/>
                  </a:lnTo>
                  <a:lnTo>
                    <a:pt x="0" y="718"/>
                  </a:lnTo>
                  <a:lnTo>
                    <a:pt x="338" y="1731"/>
                  </a:lnTo>
                  <a:lnTo>
                    <a:pt x="422" y="1815"/>
                  </a:lnTo>
                  <a:lnTo>
                    <a:pt x="507" y="1815"/>
                  </a:lnTo>
                  <a:lnTo>
                    <a:pt x="2153" y="1224"/>
                  </a:lnTo>
                  <a:lnTo>
                    <a:pt x="2195" y="1182"/>
                  </a:lnTo>
                  <a:lnTo>
                    <a:pt x="2237" y="1098"/>
                  </a:lnTo>
                  <a:lnTo>
                    <a:pt x="1857" y="42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5805150" y="2915525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80" y="1"/>
                  </a:moveTo>
                  <a:lnTo>
                    <a:pt x="85" y="127"/>
                  </a:lnTo>
                  <a:lnTo>
                    <a:pt x="1" y="170"/>
                  </a:lnTo>
                  <a:lnTo>
                    <a:pt x="1" y="254"/>
                  </a:lnTo>
                  <a:lnTo>
                    <a:pt x="127" y="550"/>
                  </a:lnTo>
                  <a:lnTo>
                    <a:pt x="169" y="634"/>
                  </a:lnTo>
                  <a:lnTo>
                    <a:pt x="254" y="634"/>
                  </a:lnTo>
                  <a:lnTo>
                    <a:pt x="549" y="507"/>
                  </a:lnTo>
                  <a:lnTo>
                    <a:pt x="634" y="465"/>
                  </a:lnTo>
                  <a:lnTo>
                    <a:pt x="634" y="381"/>
                  </a:lnTo>
                  <a:lnTo>
                    <a:pt x="507" y="8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5830475" y="29071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381" y="0"/>
                  </a:moveTo>
                  <a:lnTo>
                    <a:pt x="43" y="85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85" y="549"/>
                  </a:lnTo>
                  <a:lnTo>
                    <a:pt x="170" y="591"/>
                  </a:lnTo>
                  <a:lnTo>
                    <a:pt x="254" y="591"/>
                  </a:lnTo>
                  <a:lnTo>
                    <a:pt x="549" y="507"/>
                  </a:lnTo>
                  <a:lnTo>
                    <a:pt x="592" y="464"/>
                  </a:lnTo>
                  <a:lnTo>
                    <a:pt x="592" y="380"/>
                  </a:lnTo>
                  <a:lnTo>
                    <a:pt x="507" y="4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5825200" y="3682775"/>
              <a:ext cx="1134550" cy="883350"/>
            </a:xfrm>
            <a:custGeom>
              <a:avLst/>
              <a:gdLst/>
              <a:ahLst/>
              <a:cxnLst/>
              <a:rect l="l" t="t" r="r" b="b"/>
              <a:pathLst>
                <a:path w="45382" h="35334" extrusionOk="0">
                  <a:moveTo>
                    <a:pt x="1" y="1"/>
                  </a:moveTo>
                  <a:lnTo>
                    <a:pt x="1" y="35334"/>
                  </a:lnTo>
                  <a:lnTo>
                    <a:pt x="45381" y="35334"/>
                  </a:lnTo>
                  <a:lnTo>
                    <a:pt x="4538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5825200" y="3682775"/>
              <a:ext cx="1134550" cy="883350"/>
            </a:xfrm>
            <a:custGeom>
              <a:avLst/>
              <a:gdLst/>
              <a:ahLst/>
              <a:cxnLst/>
              <a:rect l="l" t="t" r="r" b="b"/>
              <a:pathLst>
                <a:path w="45382" h="35334" fill="none" extrusionOk="0">
                  <a:moveTo>
                    <a:pt x="1" y="1"/>
                  </a:moveTo>
                  <a:lnTo>
                    <a:pt x="45381" y="1"/>
                  </a:lnTo>
                  <a:lnTo>
                    <a:pt x="45381" y="35334"/>
                  </a:lnTo>
                  <a:lnTo>
                    <a:pt x="1" y="35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5825200" y="3780925"/>
              <a:ext cx="612150" cy="785200"/>
            </a:xfrm>
            <a:custGeom>
              <a:avLst/>
              <a:gdLst/>
              <a:ahLst/>
              <a:cxnLst/>
              <a:rect l="l" t="t" r="r" b="b"/>
              <a:pathLst>
                <a:path w="24486" h="31408" extrusionOk="0">
                  <a:moveTo>
                    <a:pt x="1" y="31324"/>
                  </a:moveTo>
                  <a:lnTo>
                    <a:pt x="1" y="31408"/>
                  </a:lnTo>
                  <a:lnTo>
                    <a:pt x="11356" y="31408"/>
                  </a:lnTo>
                  <a:lnTo>
                    <a:pt x="11356" y="31324"/>
                  </a:lnTo>
                  <a:close/>
                  <a:moveTo>
                    <a:pt x="17857" y="1"/>
                  </a:moveTo>
                  <a:lnTo>
                    <a:pt x="17857" y="31408"/>
                  </a:lnTo>
                  <a:lnTo>
                    <a:pt x="24485" y="31408"/>
                  </a:lnTo>
                  <a:lnTo>
                    <a:pt x="24485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5825200" y="4564000"/>
              <a:ext cx="283925" cy="2125"/>
            </a:xfrm>
            <a:custGeom>
              <a:avLst/>
              <a:gdLst/>
              <a:ahLst/>
              <a:cxnLst/>
              <a:rect l="l" t="t" r="r" b="b"/>
              <a:pathLst>
                <a:path w="11357" h="85" fill="none" extrusionOk="0">
                  <a:moveTo>
                    <a:pt x="11356" y="1"/>
                  </a:moveTo>
                  <a:lnTo>
                    <a:pt x="1" y="1"/>
                  </a:lnTo>
                  <a:lnTo>
                    <a:pt x="1" y="85"/>
                  </a:lnTo>
                  <a:lnTo>
                    <a:pt x="11356" y="85"/>
                  </a:lnTo>
                  <a:lnTo>
                    <a:pt x="113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6271625" y="3780925"/>
              <a:ext cx="165725" cy="785200"/>
            </a:xfrm>
            <a:custGeom>
              <a:avLst/>
              <a:gdLst/>
              <a:ahLst/>
              <a:cxnLst/>
              <a:rect l="l" t="t" r="r" b="b"/>
              <a:pathLst>
                <a:path w="6629" h="31408" fill="none" extrusionOk="0">
                  <a:moveTo>
                    <a:pt x="6628" y="1"/>
                  </a:moveTo>
                  <a:lnTo>
                    <a:pt x="0" y="1"/>
                  </a:lnTo>
                  <a:lnTo>
                    <a:pt x="0" y="31408"/>
                  </a:lnTo>
                  <a:lnTo>
                    <a:pt x="6628" y="31408"/>
                  </a:lnTo>
                  <a:lnTo>
                    <a:pt x="66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1"/>
            <p:cNvSpPr/>
            <p:nvPr/>
          </p:nvSpPr>
          <p:spPr>
            <a:xfrm>
              <a:off x="6243125" y="2728725"/>
              <a:ext cx="920300" cy="1052225"/>
            </a:xfrm>
            <a:custGeom>
              <a:avLst/>
              <a:gdLst/>
              <a:ahLst/>
              <a:cxnLst/>
              <a:rect l="l" t="t" r="r" b="b"/>
              <a:pathLst>
                <a:path w="36812" h="42089" extrusionOk="0">
                  <a:moveTo>
                    <a:pt x="11567" y="1"/>
                  </a:moveTo>
                  <a:lnTo>
                    <a:pt x="11230" y="43"/>
                  </a:lnTo>
                  <a:lnTo>
                    <a:pt x="10934" y="127"/>
                  </a:lnTo>
                  <a:lnTo>
                    <a:pt x="10639" y="212"/>
                  </a:lnTo>
                  <a:lnTo>
                    <a:pt x="10385" y="339"/>
                  </a:lnTo>
                  <a:lnTo>
                    <a:pt x="10090" y="465"/>
                  </a:lnTo>
                  <a:lnTo>
                    <a:pt x="9837" y="634"/>
                  </a:lnTo>
                  <a:lnTo>
                    <a:pt x="9583" y="803"/>
                  </a:lnTo>
                  <a:lnTo>
                    <a:pt x="9372" y="1014"/>
                  </a:lnTo>
                  <a:lnTo>
                    <a:pt x="9161" y="1225"/>
                  </a:lnTo>
                  <a:lnTo>
                    <a:pt x="8950" y="1478"/>
                  </a:lnTo>
                  <a:lnTo>
                    <a:pt x="8781" y="1732"/>
                  </a:lnTo>
                  <a:lnTo>
                    <a:pt x="8655" y="1985"/>
                  </a:lnTo>
                  <a:lnTo>
                    <a:pt x="8486" y="2280"/>
                  </a:lnTo>
                  <a:lnTo>
                    <a:pt x="8401" y="2576"/>
                  </a:lnTo>
                  <a:lnTo>
                    <a:pt x="8317" y="2871"/>
                  </a:lnTo>
                  <a:lnTo>
                    <a:pt x="1" y="42089"/>
                  </a:lnTo>
                  <a:lnTo>
                    <a:pt x="28749" y="42089"/>
                  </a:lnTo>
                  <a:lnTo>
                    <a:pt x="36727" y="4391"/>
                  </a:lnTo>
                  <a:lnTo>
                    <a:pt x="36812" y="4011"/>
                  </a:lnTo>
                  <a:lnTo>
                    <a:pt x="36812" y="3674"/>
                  </a:lnTo>
                  <a:lnTo>
                    <a:pt x="36812" y="3294"/>
                  </a:lnTo>
                  <a:lnTo>
                    <a:pt x="36769" y="2956"/>
                  </a:lnTo>
                  <a:lnTo>
                    <a:pt x="36685" y="2618"/>
                  </a:lnTo>
                  <a:lnTo>
                    <a:pt x="36558" y="2280"/>
                  </a:lnTo>
                  <a:lnTo>
                    <a:pt x="36432" y="1943"/>
                  </a:lnTo>
                  <a:lnTo>
                    <a:pt x="36221" y="1647"/>
                  </a:lnTo>
                  <a:lnTo>
                    <a:pt x="36052" y="1352"/>
                  </a:lnTo>
                  <a:lnTo>
                    <a:pt x="35798" y="1098"/>
                  </a:lnTo>
                  <a:lnTo>
                    <a:pt x="35545" y="887"/>
                  </a:lnTo>
                  <a:lnTo>
                    <a:pt x="35292" y="634"/>
                  </a:lnTo>
                  <a:lnTo>
                    <a:pt x="34954" y="465"/>
                  </a:lnTo>
                  <a:lnTo>
                    <a:pt x="34659" y="296"/>
                  </a:lnTo>
                  <a:lnTo>
                    <a:pt x="34321" y="170"/>
                  </a:lnTo>
                  <a:lnTo>
                    <a:pt x="33941" y="85"/>
                  </a:lnTo>
                  <a:lnTo>
                    <a:pt x="3356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6243125" y="2728725"/>
              <a:ext cx="920300" cy="1052225"/>
            </a:xfrm>
            <a:custGeom>
              <a:avLst/>
              <a:gdLst/>
              <a:ahLst/>
              <a:cxnLst/>
              <a:rect l="l" t="t" r="r" b="b"/>
              <a:pathLst>
                <a:path w="36812" h="42089" fill="none" extrusionOk="0">
                  <a:moveTo>
                    <a:pt x="33181" y="1"/>
                  </a:moveTo>
                  <a:lnTo>
                    <a:pt x="11863" y="1"/>
                  </a:lnTo>
                  <a:lnTo>
                    <a:pt x="11863" y="1"/>
                  </a:lnTo>
                  <a:lnTo>
                    <a:pt x="11567" y="1"/>
                  </a:lnTo>
                  <a:lnTo>
                    <a:pt x="11230" y="43"/>
                  </a:lnTo>
                  <a:lnTo>
                    <a:pt x="10934" y="127"/>
                  </a:lnTo>
                  <a:lnTo>
                    <a:pt x="10639" y="212"/>
                  </a:lnTo>
                  <a:lnTo>
                    <a:pt x="10385" y="339"/>
                  </a:lnTo>
                  <a:lnTo>
                    <a:pt x="10090" y="465"/>
                  </a:lnTo>
                  <a:lnTo>
                    <a:pt x="9837" y="634"/>
                  </a:lnTo>
                  <a:lnTo>
                    <a:pt x="9583" y="803"/>
                  </a:lnTo>
                  <a:lnTo>
                    <a:pt x="9372" y="1014"/>
                  </a:lnTo>
                  <a:lnTo>
                    <a:pt x="9161" y="1225"/>
                  </a:lnTo>
                  <a:lnTo>
                    <a:pt x="8950" y="1478"/>
                  </a:lnTo>
                  <a:lnTo>
                    <a:pt x="8781" y="1732"/>
                  </a:lnTo>
                  <a:lnTo>
                    <a:pt x="8655" y="1985"/>
                  </a:lnTo>
                  <a:lnTo>
                    <a:pt x="8486" y="2280"/>
                  </a:lnTo>
                  <a:lnTo>
                    <a:pt x="8401" y="2576"/>
                  </a:lnTo>
                  <a:lnTo>
                    <a:pt x="8317" y="2871"/>
                  </a:lnTo>
                  <a:lnTo>
                    <a:pt x="1" y="42089"/>
                  </a:lnTo>
                  <a:lnTo>
                    <a:pt x="28749" y="42089"/>
                  </a:lnTo>
                  <a:lnTo>
                    <a:pt x="36727" y="4391"/>
                  </a:lnTo>
                  <a:lnTo>
                    <a:pt x="36727" y="4391"/>
                  </a:lnTo>
                  <a:lnTo>
                    <a:pt x="36812" y="4011"/>
                  </a:lnTo>
                  <a:lnTo>
                    <a:pt x="36812" y="3674"/>
                  </a:lnTo>
                  <a:lnTo>
                    <a:pt x="36812" y="3294"/>
                  </a:lnTo>
                  <a:lnTo>
                    <a:pt x="36769" y="2956"/>
                  </a:lnTo>
                  <a:lnTo>
                    <a:pt x="36685" y="2618"/>
                  </a:lnTo>
                  <a:lnTo>
                    <a:pt x="36558" y="2280"/>
                  </a:lnTo>
                  <a:lnTo>
                    <a:pt x="36432" y="1943"/>
                  </a:lnTo>
                  <a:lnTo>
                    <a:pt x="36221" y="1647"/>
                  </a:lnTo>
                  <a:lnTo>
                    <a:pt x="36052" y="1352"/>
                  </a:lnTo>
                  <a:lnTo>
                    <a:pt x="35798" y="1098"/>
                  </a:lnTo>
                  <a:lnTo>
                    <a:pt x="35545" y="887"/>
                  </a:lnTo>
                  <a:lnTo>
                    <a:pt x="35292" y="634"/>
                  </a:lnTo>
                  <a:lnTo>
                    <a:pt x="34954" y="465"/>
                  </a:lnTo>
                  <a:lnTo>
                    <a:pt x="34659" y="296"/>
                  </a:lnTo>
                  <a:lnTo>
                    <a:pt x="34321" y="170"/>
                  </a:lnTo>
                  <a:lnTo>
                    <a:pt x="33941" y="85"/>
                  </a:lnTo>
                  <a:lnTo>
                    <a:pt x="33941" y="85"/>
                  </a:lnTo>
                  <a:lnTo>
                    <a:pt x="33561" y="1"/>
                  </a:lnTo>
                  <a:lnTo>
                    <a:pt x="3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6519625" y="2728725"/>
              <a:ext cx="10575" cy="2150"/>
            </a:xfrm>
            <a:custGeom>
              <a:avLst/>
              <a:gdLst/>
              <a:ahLst/>
              <a:cxnLst/>
              <a:rect l="l" t="t" r="r" b="b"/>
              <a:pathLst>
                <a:path w="423" h="86" extrusionOk="0">
                  <a:moveTo>
                    <a:pt x="381" y="1"/>
                  </a:moveTo>
                  <a:lnTo>
                    <a:pt x="1" y="85"/>
                  </a:lnTo>
                  <a:lnTo>
                    <a:pt x="1" y="85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6499575" y="2728725"/>
              <a:ext cx="47525" cy="9525"/>
            </a:xfrm>
            <a:custGeom>
              <a:avLst/>
              <a:gdLst/>
              <a:ahLst/>
              <a:cxnLst/>
              <a:rect l="l" t="t" r="r" b="b"/>
              <a:pathLst>
                <a:path w="1901" h="381" fill="none" extrusionOk="0">
                  <a:moveTo>
                    <a:pt x="1647" y="1"/>
                  </a:moveTo>
                  <a:lnTo>
                    <a:pt x="1647" y="1"/>
                  </a:lnTo>
                  <a:lnTo>
                    <a:pt x="1225" y="1"/>
                  </a:lnTo>
                  <a:lnTo>
                    <a:pt x="803" y="85"/>
                  </a:lnTo>
                  <a:lnTo>
                    <a:pt x="381" y="212"/>
                  </a:lnTo>
                  <a:lnTo>
                    <a:pt x="1" y="381"/>
                  </a:lnTo>
                  <a:lnTo>
                    <a:pt x="1" y="381"/>
                  </a:lnTo>
                  <a:lnTo>
                    <a:pt x="381" y="212"/>
                  </a:lnTo>
                  <a:lnTo>
                    <a:pt x="803" y="85"/>
                  </a:lnTo>
                  <a:lnTo>
                    <a:pt x="1183" y="1"/>
                  </a:lnTo>
                  <a:lnTo>
                    <a:pt x="1605" y="1"/>
                  </a:lnTo>
                  <a:lnTo>
                    <a:pt x="1900" y="1"/>
                  </a:lnTo>
                  <a:lnTo>
                    <a:pt x="1900" y="1"/>
                  </a:lnTo>
                  <a:lnTo>
                    <a:pt x="16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6271625" y="2728725"/>
              <a:ext cx="359900" cy="1052225"/>
            </a:xfrm>
            <a:custGeom>
              <a:avLst/>
              <a:gdLst/>
              <a:ahLst/>
              <a:cxnLst/>
              <a:rect l="l" t="t" r="r" b="b"/>
              <a:pathLst>
                <a:path w="14396" h="42089" extrusionOk="0">
                  <a:moveTo>
                    <a:pt x="10301" y="1"/>
                  </a:moveTo>
                  <a:lnTo>
                    <a:pt x="9921" y="85"/>
                  </a:lnTo>
                  <a:lnTo>
                    <a:pt x="9499" y="212"/>
                  </a:lnTo>
                  <a:lnTo>
                    <a:pt x="9119" y="381"/>
                  </a:lnTo>
                  <a:lnTo>
                    <a:pt x="8781" y="550"/>
                  </a:lnTo>
                  <a:lnTo>
                    <a:pt x="8443" y="803"/>
                  </a:lnTo>
                  <a:lnTo>
                    <a:pt x="8148" y="1098"/>
                  </a:lnTo>
                  <a:lnTo>
                    <a:pt x="7894" y="1394"/>
                  </a:lnTo>
                  <a:lnTo>
                    <a:pt x="7641" y="1732"/>
                  </a:lnTo>
                  <a:lnTo>
                    <a:pt x="7472" y="2069"/>
                  </a:lnTo>
                  <a:lnTo>
                    <a:pt x="7303" y="2449"/>
                  </a:lnTo>
                  <a:lnTo>
                    <a:pt x="7177" y="2871"/>
                  </a:lnTo>
                  <a:lnTo>
                    <a:pt x="0" y="36812"/>
                  </a:lnTo>
                  <a:lnTo>
                    <a:pt x="0" y="42089"/>
                  </a:lnTo>
                  <a:lnTo>
                    <a:pt x="6290" y="42089"/>
                  </a:lnTo>
                  <a:lnTo>
                    <a:pt x="14311" y="4391"/>
                  </a:lnTo>
                  <a:lnTo>
                    <a:pt x="14396" y="4011"/>
                  </a:lnTo>
                  <a:lnTo>
                    <a:pt x="14396" y="3631"/>
                  </a:lnTo>
                  <a:lnTo>
                    <a:pt x="14396" y="3294"/>
                  </a:lnTo>
                  <a:lnTo>
                    <a:pt x="14311" y="2914"/>
                  </a:lnTo>
                  <a:lnTo>
                    <a:pt x="14269" y="2576"/>
                  </a:lnTo>
                  <a:lnTo>
                    <a:pt x="14142" y="2280"/>
                  </a:lnTo>
                  <a:lnTo>
                    <a:pt x="14016" y="1943"/>
                  </a:lnTo>
                  <a:lnTo>
                    <a:pt x="13847" y="1647"/>
                  </a:lnTo>
                  <a:lnTo>
                    <a:pt x="13636" y="1394"/>
                  </a:lnTo>
                  <a:lnTo>
                    <a:pt x="13425" y="1141"/>
                  </a:lnTo>
                  <a:lnTo>
                    <a:pt x="13171" y="887"/>
                  </a:lnTo>
                  <a:lnTo>
                    <a:pt x="12918" y="676"/>
                  </a:lnTo>
                  <a:lnTo>
                    <a:pt x="12622" y="507"/>
                  </a:lnTo>
                  <a:lnTo>
                    <a:pt x="12327" y="339"/>
                  </a:lnTo>
                  <a:lnTo>
                    <a:pt x="12031" y="212"/>
                  </a:lnTo>
                  <a:lnTo>
                    <a:pt x="11694" y="85"/>
                  </a:lnTo>
                  <a:lnTo>
                    <a:pt x="11356" y="43"/>
                  </a:lnTo>
                  <a:lnTo>
                    <a:pt x="11018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6271625" y="2728725"/>
              <a:ext cx="359900" cy="1052225"/>
            </a:xfrm>
            <a:custGeom>
              <a:avLst/>
              <a:gdLst/>
              <a:ahLst/>
              <a:cxnLst/>
              <a:rect l="l" t="t" r="r" b="b"/>
              <a:pathLst>
                <a:path w="14396" h="42089" fill="none" extrusionOk="0">
                  <a:moveTo>
                    <a:pt x="11018" y="1"/>
                  </a:moveTo>
                  <a:lnTo>
                    <a:pt x="10723" y="1"/>
                  </a:lnTo>
                  <a:lnTo>
                    <a:pt x="10723" y="1"/>
                  </a:lnTo>
                  <a:lnTo>
                    <a:pt x="10301" y="1"/>
                  </a:lnTo>
                  <a:lnTo>
                    <a:pt x="9921" y="85"/>
                  </a:lnTo>
                  <a:lnTo>
                    <a:pt x="9499" y="212"/>
                  </a:lnTo>
                  <a:lnTo>
                    <a:pt x="9119" y="381"/>
                  </a:lnTo>
                  <a:lnTo>
                    <a:pt x="9119" y="381"/>
                  </a:lnTo>
                  <a:lnTo>
                    <a:pt x="8781" y="550"/>
                  </a:lnTo>
                  <a:lnTo>
                    <a:pt x="8443" y="803"/>
                  </a:lnTo>
                  <a:lnTo>
                    <a:pt x="8148" y="1098"/>
                  </a:lnTo>
                  <a:lnTo>
                    <a:pt x="7894" y="1394"/>
                  </a:lnTo>
                  <a:lnTo>
                    <a:pt x="7641" y="1732"/>
                  </a:lnTo>
                  <a:lnTo>
                    <a:pt x="7472" y="2069"/>
                  </a:lnTo>
                  <a:lnTo>
                    <a:pt x="7303" y="2449"/>
                  </a:lnTo>
                  <a:lnTo>
                    <a:pt x="7177" y="2871"/>
                  </a:lnTo>
                  <a:lnTo>
                    <a:pt x="0" y="36812"/>
                  </a:lnTo>
                  <a:lnTo>
                    <a:pt x="0" y="42089"/>
                  </a:lnTo>
                  <a:lnTo>
                    <a:pt x="6290" y="42089"/>
                  </a:lnTo>
                  <a:lnTo>
                    <a:pt x="14311" y="4391"/>
                  </a:lnTo>
                  <a:lnTo>
                    <a:pt x="14311" y="4391"/>
                  </a:lnTo>
                  <a:lnTo>
                    <a:pt x="14396" y="4011"/>
                  </a:lnTo>
                  <a:lnTo>
                    <a:pt x="14396" y="3631"/>
                  </a:lnTo>
                  <a:lnTo>
                    <a:pt x="14396" y="3631"/>
                  </a:lnTo>
                  <a:lnTo>
                    <a:pt x="14396" y="3294"/>
                  </a:lnTo>
                  <a:lnTo>
                    <a:pt x="14311" y="2914"/>
                  </a:lnTo>
                  <a:lnTo>
                    <a:pt x="14269" y="2576"/>
                  </a:lnTo>
                  <a:lnTo>
                    <a:pt x="14142" y="2280"/>
                  </a:lnTo>
                  <a:lnTo>
                    <a:pt x="14016" y="1943"/>
                  </a:lnTo>
                  <a:lnTo>
                    <a:pt x="13847" y="1647"/>
                  </a:lnTo>
                  <a:lnTo>
                    <a:pt x="13636" y="1394"/>
                  </a:lnTo>
                  <a:lnTo>
                    <a:pt x="13425" y="1141"/>
                  </a:lnTo>
                  <a:lnTo>
                    <a:pt x="13171" y="887"/>
                  </a:lnTo>
                  <a:lnTo>
                    <a:pt x="12918" y="676"/>
                  </a:lnTo>
                  <a:lnTo>
                    <a:pt x="12622" y="507"/>
                  </a:lnTo>
                  <a:lnTo>
                    <a:pt x="12327" y="339"/>
                  </a:lnTo>
                  <a:lnTo>
                    <a:pt x="12031" y="212"/>
                  </a:lnTo>
                  <a:lnTo>
                    <a:pt x="11694" y="85"/>
                  </a:lnTo>
                  <a:lnTo>
                    <a:pt x="11356" y="43"/>
                  </a:lnTo>
                  <a:lnTo>
                    <a:pt x="110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fill="none" extrusionOk="0">
                  <a:moveTo>
                    <a:pt x="21572" y="0"/>
                  </a:moveTo>
                  <a:lnTo>
                    <a:pt x="3251" y="0"/>
                  </a:lnTo>
                  <a:lnTo>
                    <a:pt x="3251" y="0"/>
                  </a:lnTo>
                  <a:lnTo>
                    <a:pt x="2913" y="0"/>
                  </a:ln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3251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lnTo>
                    <a:pt x="21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15578"/>
                  </a:lnTo>
                  <a:lnTo>
                    <a:pt x="24822" y="10301"/>
                  </a:lnTo>
                  <a:lnTo>
                    <a:pt x="24822" y="10216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fill="none" extrusionOk="0">
                  <a:moveTo>
                    <a:pt x="21572" y="0"/>
                  </a:moveTo>
                  <a:lnTo>
                    <a:pt x="3251" y="0"/>
                  </a:lnTo>
                  <a:lnTo>
                    <a:pt x="3251" y="0"/>
                  </a:lnTo>
                  <a:lnTo>
                    <a:pt x="2913" y="0"/>
                  </a:ln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15578"/>
                  </a:lnTo>
                  <a:lnTo>
                    <a:pt x="24822" y="10301"/>
                  </a:lnTo>
                  <a:lnTo>
                    <a:pt x="24822" y="10216"/>
                  </a:lnTo>
                  <a:lnTo>
                    <a:pt x="24822" y="3251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lnTo>
                    <a:pt x="21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6109100" y="3391500"/>
              <a:ext cx="162550" cy="1174625"/>
            </a:xfrm>
            <a:custGeom>
              <a:avLst/>
              <a:gdLst/>
              <a:ahLst/>
              <a:cxnLst/>
              <a:rect l="l" t="t" r="r" b="b"/>
              <a:pathLst>
                <a:path w="6502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689" y="380"/>
                  </a:lnTo>
                  <a:lnTo>
                    <a:pt x="1436" y="549"/>
                  </a:lnTo>
                  <a:lnTo>
                    <a:pt x="1182" y="718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3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3251"/>
                  </a:lnTo>
                  <a:lnTo>
                    <a:pt x="6459" y="2913"/>
                  </a:lnTo>
                  <a:lnTo>
                    <a:pt x="6417" y="2576"/>
                  </a:lnTo>
                  <a:lnTo>
                    <a:pt x="6332" y="2280"/>
                  </a:lnTo>
                  <a:lnTo>
                    <a:pt x="6248" y="1985"/>
                  </a:lnTo>
                  <a:lnTo>
                    <a:pt x="6079" y="1689"/>
                  </a:lnTo>
                  <a:lnTo>
                    <a:pt x="5910" y="1436"/>
                  </a:lnTo>
                  <a:lnTo>
                    <a:pt x="5741" y="1182"/>
                  </a:lnTo>
                  <a:lnTo>
                    <a:pt x="5530" y="929"/>
                  </a:lnTo>
                  <a:lnTo>
                    <a:pt x="5319" y="760"/>
                  </a:lnTo>
                  <a:lnTo>
                    <a:pt x="5066" y="549"/>
                  </a:lnTo>
                  <a:lnTo>
                    <a:pt x="4771" y="380"/>
                  </a:lnTo>
                  <a:lnTo>
                    <a:pt x="4517" y="254"/>
                  </a:lnTo>
                  <a:lnTo>
                    <a:pt x="4222" y="127"/>
                  </a:lnTo>
                  <a:lnTo>
                    <a:pt x="3884" y="85"/>
                  </a:lnTo>
                  <a:lnTo>
                    <a:pt x="3589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5243700" y="1726150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extrusionOk="0">
                  <a:moveTo>
                    <a:pt x="169" y="0"/>
                  </a:moveTo>
                  <a:lnTo>
                    <a:pt x="0" y="85"/>
                  </a:lnTo>
                  <a:lnTo>
                    <a:pt x="254" y="633"/>
                  </a:lnTo>
                  <a:lnTo>
                    <a:pt x="423" y="54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5243700" y="1726150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fill="none" extrusionOk="0">
                  <a:moveTo>
                    <a:pt x="0" y="85"/>
                  </a:moveTo>
                  <a:lnTo>
                    <a:pt x="254" y="633"/>
                  </a:lnTo>
                  <a:lnTo>
                    <a:pt x="423" y="549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5263750" y="1768350"/>
              <a:ext cx="450675" cy="935075"/>
            </a:xfrm>
            <a:custGeom>
              <a:avLst/>
              <a:gdLst/>
              <a:ahLst/>
              <a:cxnLst/>
              <a:rect l="l" t="t" r="r" b="b"/>
              <a:pathLst>
                <a:path w="18027" h="37403" extrusionOk="0">
                  <a:moveTo>
                    <a:pt x="169" y="1"/>
                  </a:moveTo>
                  <a:lnTo>
                    <a:pt x="0" y="85"/>
                  </a:ln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close/>
                  <a:moveTo>
                    <a:pt x="591" y="930"/>
                  </a:moveTo>
                  <a:lnTo>
                    <a:pt x="465" y="1014"/>
                  </a:lnTo>
                  <a:lnTo>
                    <a:pt x="676" y="1478"/>
                  </a:lnTo>
                  <a:lnTo>
                    <a:pt x="803" y="1394"/>
                  </a:lnTo>
                  <a:lnTo>
                    <a:pt x="591" y="930"/>
                  </a:lnTo>
                  <a:close/>
                  <a:moveTo>
                    <a:pt x="1056" y="1858"/>
                  </a:moveTo>
                  <a:lnTo>
                    <a:pt x="887" y="1900"/>
                  </a:lnTo>
                  <a:lnTo>
                    <a:pt x="1098" y="2365"/>
                  </a:lnTo>
                  <a:lnTo>
                    <a:pt x="1267" y="2323"/>
                  </a:lnTo>
                  <a:lnTo>
                    <a:pt x="1056" y="1858"/>
                  </a:lnTo>
                  <a:close/>
                  <a:moveTo>
                    <a:pt x="1478" y="2787"/>
                  </a:moveTo>
                  <a:lnTo>
                    <a:pt x="1351" y="2829"/>
                  </a:lnTo>
                  <a:lnTo>
                    <a:pt x="1562" y="3294"/>
                  </a:lnTo>
                  <a:lnTo>
                    <a:pt x="1689" y="3251"/>
                  </a:lnTo>
                  <a:lnTo>
                    <a:pt x="1478" y="2787"/>
                  </a:lnTo>
                  <a:close/>
                  <a:moveTo>
                    <a:pt x="1942" y="3673"/>
                  </a:moveTo>
                  <a:lnTo>
                    <a:pt x="1774" y="3758"/>
                  </a:lnTo>
                  <a:lnTo>
                    <a:pt x="1985" y="4222"/>
                  </a:lnTo>
                  <a:lnTo>
                    <a:pt x="2153" y="4138"/>
                  </a:lnTo>
                  <a:lnTo>
                    <a:pt x="1942" y="3673"/>
                  </a:lnTo>
                  <a:close/>
                  <a:moveTo>
                    <a:pt x="2365" y="4602"/>
                  </a:moveTo>
                  <a:lnTo>
                    <a:pt x="2196" y="4687"/>
                  </a:lnTo>
                  <a:lnTo>
                    <a:pt x="2449" y="5151"/>
                  </a:lnTo>
                  <a:lnTo>
                    <a:pt x="2576" y="5067"/>
                  </a:lnTo>
                  <a:lnTo>
                    <a:pt x="2365" y="4602"/>
                  </a:lnTo>
                  <a:close/>
                  <a:moveTo>
                    <a:pt x="2829" y="5531"/>
                  </a:moveTo>
                  <a:lnTo>
                    <a:pt x="2660" y="5615"/>
                  </a:lnTo>
                  <a:lnTo>
                    <a:pt x="2871" y="6080"/>
                  </a:lnTo>
                  <a:lnTo>
                    <a:pt x="3040" y="5995"/>
                  </a:lnTo>
                  <a:lnTo>
                    <a:pt x="2829" y="5531"/>
                  </a:lnTo>
                  <a:close/>
                  <a:moveTo>
                    <a:pt x="3251" y="6460"/>
                  </a:moveTo>
                  <a:lnTo>
                    <a:pt x="3082" y="6544"/>
                  </a:lnTo>
                  <a:lnTo>
                    <a:pt x="3335" y="7008"/>
                  </a:lnTo>
                  <a:lnTo>
                    <a:pt x="3462" y="6924"/>
                  </a:lnTo>
                  <a:lnTo>
                    <a:pt x="3251" y="6460"/>
                  </a:lnTo>
                  <a:close/>
                  <a:moveTo>
                    <a:pt x="3673" y="7388"/>
                  </a:moveTo>
                  <a:lnTo>
                    <a:pt x="3547" y="7431"/>
                  </a:lnTo>
                  <a:lnTo>
                    <a:pt x="3758" y="7895"/>
                  </a:lnTo>
                  <a:lnTo>
                    <a:pt x="3926" y="7853"/>
                  </a:lnTo>
                  <a:lnTo>
                    <a:pt x="3673" y="7388"/>
                  </a:lnTo>
                  <a:close/>
                  <a:moveTo>
                    <a:pt x="4138" y="8317"/>
                  </a:moveTo>
                  <a:lnTo>
                    <a:pt x="3969" y="8359"/>
                  </a:lnTo>
                  <a:lnTo>
                    <a:pt x="4222" y="8824"/>
                  </a:lnTo>
                  <a:lnTo>
                    <a:pt x="4349" y="8781"/>
                  </a:lnTo>
                  <a:lnTo>
                    <a:pt x="4138" y="8317"/>
                  </a:lnTo>
                  <a:close/>
                  <a:moveTo>
                    <a:pt x="4560" y="9204"/>
                  </a:moveTo>
                  <a:lnTo>
                    <a:pt x="4433" y="9288"/>
                  </a:lnTo>
                  <a:lnTo>
                    <a:pt x="4644" y="9752"/>
                  </a:lnTo>
                  <a:lnTo>
                    <a:pt x="4813" y="9668"/>
                  </a:lnTo>
                  <a:lnTo>
                    <a:pt x="4560" y="9204"/>
                  </a:lnTo>
                  <a:close/>
                  <a:moveTo>
                    <a:pt x="5024" y="10132"/>
                  </a:moveTo>
                  <a:lnTo>
                    <a:pt x="4855" y="10217"/>
                  </a:lnTo>
                  <a:lnTo>
                    <a:pt x="5066" y="10681"/>
                  </a:lnTo>
                  <a:lnTo>
                    <a:pt x="5235" y="10597"/>
                  </a:lnTo>
                  <a:lnTo>
                    <a:pt x="5024" y="10132"/>
                  </a:lnTo>
                  <a:close/>
                  <a:moveTo>
                    <a:pt x="5446" y="11061"/>
                  </a:moveTo>
                  <a:lnTo>
                    <a:pt x="5320" y="11145"/>
                  </a:lnTo>
                  <a:lnTo>
                    <a:pt x="5531" y="11610"/>
                  </a:lnTo>
                  <a:lnTo>
                    <a:pt x="5699" y="11525"/>
                  </a:lnTo>
                  <a:lnTo>
                    <a:pt x="5446" y="11061"/>
                  </a:lnTo>
                  <a:close/>
                  <a:moveTo>
                    <a:pt x="5911" y="11990"/>
                  </a:moveTo>
                  <a:lnTo>
                    <a:pt x="5742" y="12074"/>
                  </a:lnTo>
                  <a:lnTo>
                    <a:pt x="5953" y="12538"/>
                  </a:lnTo>
                  <a:lnTo>
                    <a:pt x="6122" y="12454"/>
                  </a:lnTo>
                  <a:lnTo>
                    <a:pt x="5911" y="11990"/>
                  </a:lnTo>
                  <a:close/>
                  <a:moveTo>
                    <a:pt x="6333" y="12918"/>
                  </a:moveTo>
                  <a:lnTo>
                    <a:pt x="6206" y="12961"/>
                  </a:lnTo>
                  <a:lnTo>
                    <a:pt x="6417" y="13425"/>
                  </a:lnTo>
                  <a:lnTo>
                    <a:pt x="6544" y="13383"/>
                  </a:lnTo>
                  <a:lnTo>
                    <a:pt x="6333" y="12918"/>
                  </a:lnTo>
                  <a:close/>
                  <a:moveTo>
                    <a:pt x="6797" y="13847"/>
                  </a:moveTo>
                  <a:lnTo>
                    <a:pt x="6628" y="13889"/>
                  </a:lnTo>
                  <a:lnTo>
                    <a:pt x="6839" y="14354"/>
                  </a:lnTo>
                  <a:lnTo>
                    <a:pt x="7008" y="14311"/>
                  </a:lnTo>
                  <a:lnTo>
                    <a:pt x="6797" y="13847"/>
                  </a:lnTo>
                  <a:close/>
                  <a:moveTo>
                    <a:pt x="7219" y="14734"/>
                  </a:moveTo>
                  <a:lnTo>
                    <a:pt x="7093" y="14818"/>
                  </a:lnTo>
                  <a:lnTo>
                    <a:pt x="7304" y="15282"/>
                  </a:lnTo>
                  <a:lnTo>
                    <a:pt x="7430" y="15198"/>
                  </a:lnTo>
                  <a:lnTo>
                    <a:pt x="7219" y="14734"/>
                  </a:lnTo>
                  <a:close/>
                  <a:moveTo>
                    <a:pt x="7684" y="15662"/>
                  </a:moveTo>
                  <a:lnTo>
                    <a:pt x="7515" y="15747"/>
                  </a:lnTo>
                  <a:lnTo>
                    <a:pt x="7726" y="16211"/>
                  </a:lnTo>
                  <a:lnTo>
                    <a:pt x="7895" y="16127"/>
                  </a:lnTo>
                  <a:lnTo>
                    <a:pt x="7684" y="15662"/>
                  </a:lnTo>
                  <a:close/>
                  <a:moveTo>
                    <a:pt x="8106" y="16591"/>
                  </a:moveTo>
                  <a:lnTo>
                    <a:pt x="7937" y="16675"/>
                  </a:lnTo>
                  <a:lnTo>
                    <a:pt x="8190" y="17140"/>
                  </a:lnTo>
                  <a:lnTo>
                    <a:pt x="8317" y="17055"/>
                  </a:lnTo>
                  <a:lnTo>
                    <a:pt x="8106" y="16591"/>
                  </a:lnTo>
                  <a:close/>
                  <a:moveTo>
                    <a:pt x="8570" y="17520"/>
                  </a:moveTo>
                  <a:lnTo>
                    <a:pt x="8401" y="17604"/>
                  </a:lnTo>
                  <a:lnTo>
                    <a:pt x="8612" y="18069"/>
                  </a:lnTo>
                  <a:lnTo>
                    <a:pt x="8781" y="17984"/>
                  </a:lnTo>
                  <a:lnTo>
                    <a:pt x="8570" y="17520"/>
                  </a:lnTo>
                  <a:close/>
                  <a:moveTo>
                    <a:pt x="8992" y="18448"/>
                  </a:moveTo>
                  <a:lnTo>
                    <a:pt x="8823" y="18491"/>
                  </a:lnTo>
                  <a:lnTo>
                    <a:pt x="9077" y="18955"/>
                  </a:lnTo>
                  <a:lnTo>
                    <a:pt x="9203" y="18913"/>
                  </a:lnTo>
                  <a:lnTo>
                    <a:pt x="8992" y="18448"/>
                  </a:lnTo>
                  <a:close/>
                  <a:moveTo>
                    <a:pt x="9414" y="19377"/>
                  </a:moveTo>
                  <a:lnTo>
                    <a:pt x="9288" y="19419"/>
                  </a:lnTo>
                  <a:lnTo>
                    <a:pt x="9499" y="19884"/>
                  </a:lnTo>
                  <a:lnTo>
                    <a:pt x="9668" y="19842"/>
                  </a:lnTo>
                  <a:lnTo>
                    <a:pt x="9414" y="19377"/>
                  </a:lnTo>
                  <a:close/>
                  <a:moveTo>
                    <a:pt x="9879" y="20264"/>
                  </a:moveTo>
                  <a:lnTo>
                    <a:pt x="9710" y="20348"/>
                  </a:lnTo>
                  <a:lnTo>
                    <a:pt x="9963" y="20812"/>
                  </a:lnTo>
                  <a:lnTo>
                    <a:pt x="10090" y="20728"/>
                  </a:lnTo>
                  <a:lnTo>
                    <a:pt x="9879" y="20264"/>
                  </a:lnTo>
                  <a:close/>
                  <a:moveTo>
                    <a:pt x="10301" y="21192"/>
                  </a:moveTo>
                  <a:lnTo>
                    <a:pt x="10174" y="21277"/>
                  </a:lnTo>
                  <a:lnTo>
                    <a:pt x="10385" y="21741"/>
                  </a:lnTo>
                  <a:lnTo>
                    <a:pt x="10554" y="21657"/>
                  </a:lnTo>
                  <a:lnTo>
                    <a:pt x="10301" y="21192"/>
                  </a:lnTo>
                  <a:close/>
                  <a:moveTo>
                    <a:pt x="10765" y="22121"/>
                  </a:moveTo>
                  <a:lnTo>
                    <a:pt x="10596" y="22206"/>
                  </a:lnTo>
                  <a:lnTo>
                    <a:pt x="10807" y="22670"/>
                  </a:lnTo>
                  <a:lnTo>
                    <a:pt x="10976" y="22585"/>
                  </a:lnTo>
                  <a:lnTo>
                    <a:pt x="10765" y="22121"/>
                  </a:lnTo>
                  <a:close/>
                  <a:moveTo>
                    <a:pt x="11187" y="23050"/>
                  </a:moveTo>
                  <a:lnTo>
                    <a:pt x="11061" y="23134"/>
                  </a:lnTo>
                  <a:lnTo>
                    <a:pt x="11272" y="23599"/>
                  </a:lnTo>
                  <a:lnTo>
                    <a:pt x="11441" y="23514"/>
                  </a:lnTo>
                  <a:lnTo>
                    <a:pt x="11187" y="23050"/>
                  </a:lnTo>
                  <a:close/>
                  <a:moveTo>
                    <a:pt x="11652" y="23979"/>
                  </a:moveTo>
                  <a:lnTo>
                    <a:pt x="11483" y="24021"/>
                  </a:lnTo>
                  <a:lnTo>
                    <a:pt x="11694" y="24485"/>
                  </a:lnTo>
                  <a:lnTo>
                    <a:pt x="11863" y="24443"/>
                  </a:lnTo>
                  <a:lnTo>
                    <a:pt x="11652" y="23979"/>
                  </a:lnTo>
                  <a:close/>
                  <a:moveTo>
                    <a:pt x="12074" y="24907"/>
                  </a:moveTo>
                  <a:lnTo>
                    <a:pt x="11947" y="24949"/>
                  </a:lnTo>
                  <a:lnTo>
                    <a:pt x="12158" y="25414"/>
                  </a:lnTo>
                  <a:lnTo>
                    <a:pt x="12285" y="25329"/>
                  </a:lnTo>
                  <a:lnTo>
                    <a:pt x="12074" y="24907"/>
                  </a:lnTo>
                  <a:close/>
                  <a:moveTo>
                    <a:pt x="12538" y="25794"/>
                  </a:moveTo>
                  <a:lnTo>
                    <a:pt x="12369" y="25878"/>
                  </a:lnTo>
                  <a:lnTo>
                    <a:pt x="12580" y="26343"/>
                  </a:lnTo>
                  <a:lnTo>
                    <a:pt x="12749" y="26258"/>
                  </a:lnTo>
                  <a:lnTo>
                    <a:pt x="12538" y="25794"/>
                  </a:lnTo>
                  <a:close/>
                  <a:moveTo>
                    <a:pt x="12960" y="26722"/>
                  </a:moveTo>
                  <a:lnTo>
                    <a:pt x="12834" y="26807"/>
                  </a:lnTo>
                  <a:lnTo>
                    <a:pt x="13045" y="27271"/>
                  </a:lnTo>
                  <a:lnTo>
                    <a:pt x="13171" y="27187"/>
                  </a:lnTo>
                  <a:lnTo>
                    <a:pt x="12960" y="26722"/>
                  </a:lnTo>
                  <a:close/>
                  <a:moveTo>
                    <a:pt x="13425" y="27651"/>
                  </a:moveTo>
                  <a:lnTo>
                    <a:pt x="13256" y="27736"/>
                  </a:lnTo>
                  <a:lnTo>
                    <a:pt x="13467" y="28200"/>
                  </a:lnTo>
                  <a:lnTo>
                    <a:pt x="13636" y="28116"/>
                  </a:lnTo>
                  <a:lnTo>
                    <a:pt x="13425" y="27651"/>
                  </a:lnTo>
                  <a:close/>
                  <a:moveTo>
                    <a:pt x="13847" y="28580"/>
                  </a:moveTo>
                  <a:lnTo>
                    <a:pt x="13678" y="28664"/>
                  </a:lnTo>
                  <a:lnTo>
                    <a:pt x="13931" y="29129"/>
                  </a:lnTo>
                  <a:lnTo>
                    <a:pt x="14058" y="29044"/>
                  </a:lnTo>
                  <a:lnTo>
                    <a:pt x="13847" y="28580"/>
                  </a:lnTo>
                  <a:close/>
                  <a:moveTo>
                    <a:pt x="14311" y="29509"/>
                  </a:moveTo>
                  <a:lnTo>
                    <a:pt x="14142" y="29551"/>
                  </a:lnTo>
                  <a:lnTo>
                    <a:pt x="14353" y="30015"/>
                  </a:lnTo>
                  <a:lnTo>
                    <a:pt x="14522" y="29973"/>
                  </a:lnTo>
                  <a:lnTo>
                    <a:pt x="14311" y="29509"/>
                  </a:lnTo>
                  <a:close/>
                  <a:moveTo>
                    <a:pt x="14733" y="30437"/>
                  </a:moveTo>
                  <a:lnTo>
                    <a:pt x="14564" y="30480"/>
                  </a:lnTo>
                  <a:lnTo>
                    <a:pt x="14818" y="30944"/>
                  </a:lnTo>
                  <a:lnTo>
                    <a:pt x="14944" y="30859"/>
                  </a:lnTo>
                  <a:lnTo>
                    <a:pt x="14733" y="30437"/>
                  </a:lnTo>
                  <a:close/>
                  <a:moveTo>
                    <a:pt x="15155" y="31324"/>
                  </a:moveTo>
                  <a:lnTo>
                    <a:pt x="15029" y="31408"/>
                  </a:lnTo>
                  <a:lnTo>
                    <a:pt x="15240" y="31873"/>
                  </a:lnTo>
                  <a:lnTo>
                    <a:pt x="15409" y="31788"/>
                  </a:lnTo>
                  <a:lnTo>
                    <a:pt x="15155" y="31324"/>
                  </a:lnTo>
                  <a:close/>
                  <a:moveTo>
                    <a:pt x="15620" y="32253"/>
                  </a:moveTo>
                  <a:lnTo>
                    <a:pt x="15451" y="32337"/>
                  </a:lnTo>
                  <a:lnTo>
                    <a:pt x="15704" y="32801"/>
                  </a:lnTo>
                  <a:lnTo>
                    <a:pt x="15831" y="32717"/>
                  </a:lnTo>
                  <a:lnTo>
                    <a:pt x="15620" y="32253"/>
                  </a:lnTo>
                  <a:close/>
                  <a:moveTo>
                    <a:pt x="16042" y="33181"/>
                  </a:moveTo>
                  <a:lnTo>
                    <a:pt x="15915" y="33266"/>
                  </a:lnTo>
                  <a:lnTo>
                    <a:pt x="16126" y="33730"/>
                  </a:lnTo>
                  <a:lnTo>
                    <a:pt x="16295" y="33646"/>
                  </a:lnTo>
                  <a:lnTo>
                    <a:pt x="16042" y="33181"/>
                  </a:lnTo>
                  <a:close/>
                  <a:moveTo>
                    <a:pt x="16506" y="34110"/>
                  </a:moveTo>
                  <a:lnTo>
                    <a:pt x="16338" y="34194"/>
                  </a:lnTo>
                  <a:lnTo>
                    <a:pt x="16549" y="34659"/>
                  </a:lnTo>
                  <a:lnTo>
                    <a:pt x="16717" y="34574"/>
                  </a:lnTo>
                  <a:lnTo>
                    <a:pt x="16506" y="34110"/>
                  </a:lnTo>
                  <a:close/>
                  <a:moveTo>
                    <a:pt x="16929" y="35039"/>
                  </a:moveTo>
                  <a:lnTo>
                    <a:pt x="16802" y="35081"/>
                  </a:lnTo>
                  <a:lnTo>
                    <a:pt x="17013" y="35545"/>
                  </a:lnTo>
                  <a:lnTo>
                    <a:pt x="17182" y="35503"/>
                  </a:lnTo>
                  <a:lnTo>
                    <a:pt x="16929" y="35039"/>
                  </a:lnTo>
                  <a:close/>
                  <a:moveTo>
                    <a:pt x="17393" y="35967"/>
                  </a:moveTo>
                  <a:lnTo>
                    <a:pt x="17224" y="36010"/>
                  </a:lnTo>
                  <a:lnTo>
                    <a:pt x="17435" y="36474"/>
                  </a:lnTo>
                  <a:lnTo>
                    <a:pt x="17604" y="36390"/>
                  </a:lnTo>
                  <a:lnTo>
                    <a:pt x="17393" y="35967"/>
                  </a:lnTo>
                  <a:close/>
                  <a:moveTo>
                    <a:pt x="17815" y="36854"/>
                  </a:moveTo>
                  <a:lnTo>
                    <a:pt x="17688" y="36938"/>
                  </a:lnTo>
                  <a:lnTo>
                    <a:pt x="17899" y="37403"/>
                  </a:lnTo>
                  <a:lnTo>
                    <a:pt x="18026" y="37318"/>
                  </a:lnTo>
                  <a:lnTo>
                    <a:pt x="17815" y="36854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1"/>
            <p:cNvSpPr/>
            <p:nvPr/>
          </p:nvSpPr>
          <p:spPr>
            <a:xfrm>
              <a:off x="5705950" y="26896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1"/>
            <p:cNvSpPr/>
            <p:nvPr/>
          </p:nvSpPr>
          <p:spPr>
            <a:xfrm>
              <a:off x="5694350" y="2667525"/>
              <a:ext cx="9500" cy="12675"/>
            </a:xfrm>
            <a:custGeom>
              <a:avLst/>
              <a:gdLst/>
              <a:ahLst/>
              <a:cxnLst/>
              <a:rect l="l" t="t" r="r" b="b"/>
              <a:pathLst>
                <a:path w="380" h="507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80" y="423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5683775" y="26443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28" y="1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5672175" y="26210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5661625" y="25978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5650025" y="2574650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53" y="549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5639450" y="25514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1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5627850" y="25292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0" y="43"/>
                  </a:moveTo>
                  <a:lnTo>
                    <a:pt x="254" y="507"/>
                  </a:lnTo>
                  <a:lnTo>
                    <a:pt x="380" y="422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5617300" y="25060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5605675" y="24828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54" y="550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5595125" y="245962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5584575" y="2436400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8" y="465"/>
                  </a:lnTo>
                  <a:lnTo>
                    <a:pt x="127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5572975" y="24131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5562425" y="2391025"/>
              <a:ext cx="8450" cy="12675"/>
            </a:xfrm>
            <a:custGeom>
              <a:avLst/>
              <a:gdLst/>
              <a:ahLst/>
              <a:cxnLst/>
              <a:rect l="l" t="t" r="r" b="b"/>
              <a:pathLst>
                <a:path w="338" h="507" fill="none" extrusionOk="0">
                  <a:moveTo>
                    <a:pt x="0" y="42"/>
                  </a:moveTo>
                  <a:lnTo>
                    <a:pt x="211" y="507"/>
                  </a:lnTo>
                  <a:lnTo>
                    <a:pt x="338" y="422"/>
                  </a:lnTo>
                  <a:lnTo>
                    <a:pt x="127" y="0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5550800" y="23678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5540250" y="23445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1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5528650" y="232137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4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5518100" y="22981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5506475" y="22749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54" y="549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5495925" y="22527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27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5484325" y="22295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0" y="43"/>
                  </a:moveTo>
                  <a:lnTo>
                    <a:pt x="254" y="507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5473775" y="22063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5462150" y="218312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4"/>
                  </a:moveTo>
                  <a:lnTo>
                    <a:pt x="254" y="549"/>
                  </a:lnTo>
                  <a:lnTo>
                    <a:pt x="381" y="464"/>
                  </a:lnTo>
                  <a:lnTo>
                    <a:pt x="170" y="0"/>
                  </a:lnTo>
                  <a:lnTo>
                    <a:pt x="1" y="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5451600" y="215990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5441050" y="21366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5429450" y="211452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0" y="42"/>
                  </a:moveTo>
                  <a:lnTo>
                    <a:pt x="211" y="507"/>
                  </a:lnTo>
                  <a:lnTo>
                    <a:pt x="380" y="464"/>
                  </a:lnTo>
                  <a:lnTo>
                    <a:pt x="169" y="0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5418900" y="2091300"/>
              <a:ext cx="8450" cy="12675"/>
            </a:xfrm>
            <a:custGeom>
              <a:avLst/>
              <a:gdLst/>
              <a:ahLst/>
              <a:cxnLst/>
              <a:rect l="l" t="t" r="r" b="b"/>
              <a:pathLst>
                <a:path w="338" h="507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38" y="465"/>
                  </a:lnTo>
                  <a:lnTo>
                    <a:pt x="127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5407275" y="20680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5396725" y="20448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5385125" y="20216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5374575" y="1998425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5362950" y="19762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54" y="507"/>
                  </a:lnTo>
                  <a:lnTo>
                    <a:pt x="381" y="464"/>
                  </a:lnTo>
                  <a:lnTo>
                    <a:pt x="170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5352400" y="1953050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5340800" y="19298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53" y="549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5330250" y="1906600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5318625" y="1883400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5"/>
                  </a:moveTo>
                  <a:lnTo>
                    <a:pt x="254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5308075" y="18601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5297525" y="1838000"/>
              <a:ext cx="8475" cy="12700"/>
            </a:xfrm>
            <a:custGeom>
              <a:avLst/>
              <a:gdLst/>
              <a:ahLst/>
              <a:cxnLst/>
              <a:rect l="l" t="t" r="r" b="b"/>
              <a:pathLst>
                <a:path w="339" h="508" fill="none" extrusionOk="0">
                  <a:moveTo>
                    <a:pt x="0" y="43"/>
                  </a:moveTo>
                  <a:lnTo>
                    <a:pt x="211" y="508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5285900" y="1814800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5275350" y="17915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9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5263750" y="17683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5722825" y="2725575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extrusionOk="0">
                  <a:moveTo>
                    <a:pt x="127" y="0"/>
                  </a:moveTo>
                  <a:lnTo>
                    <a:pt x="1" y="85"/>
                  </a:lnTo>
                  <a:lnTo>
                    <a:pt x="254" y="633"/>
                  </a:lnTo>
                  <a:lnTo>
                    <a:pt x="423" y="59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5722825" y="2725575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fill="none" extrusionOk="0">
                  <a:moveTo>
                    <a:pt x="1" y="85"/>
                  </a:moveTo>
                  <a:lnTo>
                    <a:pt x="254" y="633"/>
                  </a:lnTo>
                  <a:lnTo>
                    <a:pt x="423" y="59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5712275" y="27213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592" y="0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12" y="211"/>
                  </a:lnTo>
                  <a:lnTo>
                    <a:pt x="127" y="338"/>
                  </a:lnTo>
                  <a:lnTo>
                    <a:pt x="43" y="465"/>
                  </a:lnTo>
                  <a:lnTo>
                    <a:pt x="1" y="591"/>
                  </a:lnTo>
                  <a:lnTo>
                    <a:pt x="1" y="760"/>
                  </a:lnTo>
                  <a:lnTo>
                    <a:pt x="1" y="929"/>
                  </a:lnTo>
                  <a:lnTo>
                    <a:pt x="43" y="1056"/>
                  </a:lnTo>
                  <a:lnTo>
                    <a:pt x="127" y="1182"/>
                  </a:lnTo>
                  <a:lnTo>
                    <a:pt x="212" y="1309"/>
                  </a:lnTo>
                  <a:lnTo>
                    <a:pt x="338" y="1393"/>
                  </a:lnTo>
                  <a:lnTo>
                    <a:pt x="465" y="1478"/>
                  </a:lnTo>
                  <a:lnTo>
                    <a:pt x="592" y="1520"/>
                  </a:lnTo>
                  <a:lnTo>
                    <a:pt x="929" y="1520"/>
                  </a:lnTo>
                  <a:lnTo>
                    <a:pt x="1056" y="1478"/>
                  </a:lnTo>
                  <a:lnTo>
                    <a:pt x="1183" y="1393"/>
                  </a:lnTo>
                  <a:lnTo>
                    <a:pt x="1309" y="1309"/>
                  </a:lnTo>
                  <a:lnTo>
                    <a:pt x="1394" y="1182"/>
                  </a:lnTo>
                  <a:lnTo>
                    <a:pt x="1478" y="1056"/>
                  </a:lnTo>
                  <a:lnTo>
                    <a:pt x="1520" y="929"/>
                  </a:lnTo>
                  <a:lnTo>
                    <a:pt x="1520" y="760"/>
                  </a:lnTo>
                  <a:lnTo>
                    <a:pt x="1520" y="591"/>
                  </a:lnTo>
                  <a:lnTo>
                    <a:pt x="1478" y="465"/>
                  </a:lnTo>
                  <a:lnTo>
                    <a:pt x="1394" y="338"/>
                  </a:lnTo>
                  <a:lnTo>
                    <a:pt x="1309" y="211"/>
                  </a:lnTo>
                  <a:lnTo>
                    <a:pt x="1183" y="127"/>
                  </a:lnTo>
                  <a:lnTo>
                    <a:pt x="1056" y="43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4604150" y="1085550"/>
              <a:ext cx="1283350" cy="1283325"/>
            </a:xfrm>
            <a:custGeom>
              <a:avLst/>
              <a:gdLst/>
              <a:ahLst/>
              <a:cxnLst/>
              <a:rect l="l" t="t" r="r" b="b"/>
              <a:pathLst>
                <a:path w="51334" h="51333" extrusionOk="0">
                  <a:moveTo>
                    <a:pt x="25667" y="0"/>
                  </a:moveTo>
                  <a:lnTo>
                    <a:pt x="24443" y="42"/>
                  </a:lnTo>
                  <a:lnTo>
                    <a:pt x="23218" y="127"/>
                  </a:lnTo>
                  <a:lnTo>
                    <a:pt x="21994" y="253"/>
                  </a:lnTo>
                  <a:lnTo>
                    <a:pt x="20770" y="465"/>
                  </a:lnTo>
                  <a:lnTo>
                    <a:pt x="19546" y="718"/>
                  </a:lnTo>
                  <a:lnTo>
                    <a:pt x="18364" y="1056"/>
                  </a:lnTo>
                  <a:lnTo>
                    <a:pt x="17182" y="1435"/>
                  </a:lnTo>
                  <a:lnTo>
                    <a:pt x="16000" y="1900"/>
                  </a:lnTo>
                  <a:lnTo>
                    <a:pt x="14860" y="2364"/>
                  </a:lnTo>
                  <a:lnTo>
                    <a:pt x="13720" y="2955"/>
                  </a:lnTo>
                  <a:lnTo>
                    <a:pt x="12623" y="3546"/>
                  </a:lnTo>
                  <a:lnTo>
                    <a:pt x="11525" y="4222"/>
                  </a:lnTo>
                  <a:lnTo>
                    <a:pt x="10470" y="4981"/>
                  </a:lnTo>
                  <a:lnTo>
                    <a:pt x="9456" y="5741"/>
                  </a:lnTo>
                  <a:lnTo>
                    <a:pt x="8486" y="6628"/>
                  </a:lnTo>
                  <a:lnTo>
                    <a:pt x="7515" y="7514"/>
                  </a:lnTo>
                  <a:lnTo>
                    <a:pt x="6586" y="8485"/>
                  </a:lnTo>
                  <a:lnTo>
                    <a:pt x="5742" y="9456"/>
                  </a:lnTo>
                  <a:lnTo>
                    <a:pt x="4940" y="10512"/>
                  </a:lnTo>
                  <a:lnTo>
                    <a:pt x="4222" y="11525"/>
                  </a:lnTo>
                  <a:lnTo>
                    <a:pt x="3546" y="12622"/>
                  </a:lnTo>
                  <a:lnTo>
                    <a:pt x="2913" y="13720"/>
                  </a:lnTo>
                  <a:lnTo>
                    <a:pt x="2364" y="14860"/>
                  </a:lnTo>
                  <a:lnTo>
                    <a:pt x="1858" y="15999"/>
                  </a:lnTo>
                  <a:lnTo>
                    <a:pt x="1436" y="17181"/>
                  </a:lnTo>
                  <a:lnTo>
                    <a:pt x="1056" y="18363"/>
                  </a:lnTo>
                  <a:lnTo>
                    <a:pt x="718" y="19545"/>
                  </a:lnTo>
                  <a:lnTo>
                    <a:pt x="465" y="20770"/>
                  </a:lnTo>
                  <a:lnTo>
                    <a:pt x="254" y="21994"/>
                  </a:lnTo>
                  <a:lnTo>
                    <a:pt x="127" y="23218"/>
                  </a:lnTo>
                  <a:lnTo>
                    <a:pt x="43" y="24442"/>
                  </a:lnTo>
                  <a:lnTo>
                    <a:pt x="0" y="25666"/>
                  </a:lnTo>
                  <a:lnTo>
                    <a:pt x="43" y="26891"/>
                  </a:lnTo>
                  <a:lnTo>
                    <a:pt x="127" y="28115"/>
                  </a:lnTo>
                  <a:lnTo>
                    <a:pt x="254" y="29339"/>
                  </a:lnTo>
                  <a:lnTo>
                    <a:pt x="465" y="30563"/>
                  </a:lnTo>
                  <a:lnTo>
                    <a:pt x="718" y="31788"/>
                  </a:lnTo>
                  <a:lnTo>
                    <a:pt x="1056" y="32970"/>
                  </a:lnTo>
                  <a:lnTo>
                    <a:pt x="1436" y="34152"/>
                  </a:lnTo>
                  <a:lnTo>
                    <a:pt x="1858" y="35334"/>
                  </a:lnTo>
                  <a:lnTo>
                    <a:pt x="2364" y="36473"/>
                  </a:lnTo>
                  <a:lnTo>
                    <a:pt x="2913" y="37613"/>
                  </a:lnTo>
                  <a:lnTo>
                    <a:pt x="3546" y="38711"/>
                  </a:lnTo>
                  <a:lnTo>
                    <a:pt x="4222" y="39808"/>
                  </a:lnTo>
                  <a:lnTo>
                    <a:pt x="4940" y="40821"/>
                  </a:lnTo>
                  <a:lnTo>
                    <a:pt x="5742" y="41877"/>
                  </a:lnTo>
                  <a:lnTo>
                    <a:pt x="6586" y="42848"/>
                  </a:lnTo>
                  <a:lnTo>
                    <a:pt x="7515" y="43819"/>
                  </a:lnTo>
                  <a:lnTo>
                    <a:pt x="8486" y="44705"/>
                  </a:lnTo>
                  <a:lnTo>
                    <a:pt x="9456" y="45592"/>
                  </a:lnTo>
                  <a:lnTo>
                    <a:pt x="10470" y="46351"/>
                  </a:lnTo>
                  <a:lnTo>
                    <a:pt x="11525" y="47111"/>
                  </a:lnTo>
                  <a:lnTo>
                    <a:pt x="12623" y="47787"/>
                  </a:lnTo>
                  <a:lnTo>
                    <a:pt x="13720" y="48378"/>
                  </a:lnTo>
                  <a:lnTo>
                    <a:pt x="14860" y="48969"/>
                  </a:lnTo>
                  <a:lnTo>
                    <a:pt x="16000" y="49433"/>
                  </a:lnTo>
                  <a:lnTo>
                    <a:pt x="17182" y="49897"/>
                  </a:lnTo>
                  <a:lnTo>
                    <a:pt x="18364" y="50277"/>
                  </a:lnTo>
                  <a:lnTo>
                    <a:pt x="19546" y="50615"/>
                  </a:lnTo>
                  <a:lnTo>
                    <a:pt x="20770" y="50868"/>
                  </a:lnTo>
                  <a:lnTo>
                    <a:pt x="21994" y="51079"/>
                  </a:lnTo>
                  <a:lnTo>
                    <a:pt x="23218" y="51206"/>
                  </a:lnTo>
                  <a:lnTo>
                    <a:pt x="24443" y="51291"/>
                  </a:lnTo>
                  <a:lnTo>
                    <a:pt x="25667" y="51333"/>
                  </a:lnTo>
                  <a:lnTo>
                    <a:pt x="26891" y="51291"/>
                  </a:lnTo>
                  <a:lnTo>
                    <a:pt x="28115" y="51206"/>
                  </a:lnTo>
                  <a:lnTo>
                    <a:pt x="29340" y="51079"/>
                  </a:lnTo>
                  <a:lnTo>
                    <a:pt x="30564" y="50868"/>
                  </a:lnTo>
                  <a:lnTo>
                    <a:pt x="31788" y="50615"/>
                  </a:lnTo>
                  <a:lnTo>
                    <a:pt x="32970" y="50277"/>
                  </a:lnTo>
                  <a:lnTo>
                    <a:pt x="34152" y="49897"/>
                  </a:lnTo>
                  <a:lnTo>
                    <a:pt x="35334" y="49433"/>
                  </a:lnTo>
                  <a:lnTo>
                    <a:pt x="36474" y="48969"/>
                  </a:lnTo>
                  <a:lnTo>
                    <a:pt x="37614" y="48378"/>
                  </a:lnTo>
                  <a:lnTo>
                    <a:pt x="38711" y="47787"/>
                  </a:lnTo>
                  <a:lnTo>
                    <a:pt x="39766" y="47111"/>
                  </a:lnTo>
                  <a:lnTo>
                    <a:pt x="40822" y="46351"/>
                  </a:lnTo>
                  <a:lnTo>
                    <a:pt x="41877" y="45592"/>
                  </a:lnTo>
                  <a:lnTo>
                    <a:pt x="42848" y="44705"/>
                  </a:lnTo>
                  <a:lnTo>
                    <a:pt x="43819" y="43819"/>
                  </a:lnTo>
                  <a:lnTo>
                    <a:pt x="44706" y="42848"/>
                  </a:lnTo>
                  <a:lnTo>
                    <a:pt x="45592" y="41877"/>
                  </a:lnTo>
                  <a:lnTo>
                    <a:pt x="46352" y="40821"/>
                  </a:lnTo>
                  <a:lnTo>
                    <a:pt x="47112" y="39808"/>
                  </a:lnTo>
                  <a:lnTo>
                    <a:pt x="47787" y="38711"/>
                  </a:lnTo>
                  <a:lnTo>
                    <a:pt x="48378" y="37613"/>
                  </a:lnTo>
                  <a:lnTo>
                    <a:pt x="48969" y="36473"/>
                  </a:lnTo>
                  <a:lnTo>
                    <a:pt x="49434" y="35334"/>
                  </a:lnTo>
                  <a:lnTo>
                    <a:pt x="49898" y="34152"/>
                  </a:lnTo>
                  <a:lnTo>
                    <a:pt x="50278" y="32970"/>
                  </a:lnTo>
                  <a:lnTo>
                    <a:pt x="50616" y="31788"/>
                  </a:lnTo>
                  <a:lnTo>
                    <a:pt x="50869" y="30563"/>
                  </a:lnTo>
                  <a:lnTo>
                    <a:pt x="51080" y="29339"/>
                  </a:lnTo>
                  <a:lnTo>
                    <a:pt x="51207" y="28115"/>
                  </a:lnTo>
                  <a:lnTo>
                    <a:pt x="51291" y="26891"/>
                  </a:lnTo>
                  <a:lnTo>
                    <a:pt x="51333" y="25666"/>
                  </a:lnTo>
                  <a:lnTo>
                    <a:pt x="51291" y="24442"/>
                  </a:lnTo>
                  <a:lnTo>
                    <a:pt x="51207" y="23218"/>
                  </a:lnTo>
                  <a:lnTo>
                    <a:pt x="51080" y="21994"/>
                  </a:lnTo>
                  <a:lnTo>
                    <a:pt x="50869" y="20770"/>
                  </a:lnTo>
                  <a:lnTo>
                    <a:pt x="50616" y="19545"/>
                  </a:lnTo>
                  <a:lnTo>
                    <a:pt x="50278" y="18363"/>
                  </a:lnTo>
                  <a:lnTo>
                    <a:pt x="49898" y="17181"/>
                  </a:lnTo>
                  <a:lnTo>
                    <a:pt x="49434" y="15999"/>
                  </a:lnTo>
                  <a:lnTo>
                    <a:pt x="48969" y="14860"/>
                  </a:lnTo>
                  <a:lnTo>
                    <a:pt x="48378" y="13720"/>
                  </a:lnTo>
                  <a:lnTo>
                    <a:pt x="47787" y="12622"/>
                  </a:lnTo>
                  <a:lnTo>
                    <a:pt x="47112" y="11525"/>
                  </a:lnTo>
                  <a:lnTo>
                    <a:pt x="46352" y="10512"/>
                  </a:lnTo>
                  <a:lnTo>
                    <a:pt x="45592" y="9456"/>
                  </a:lnTo>
                  <a:lnTo>
                    <a:pt x="44706" y="8485"/>
                  </a:lnTo>
                  <a:lnTo>
                    <a:pt x="43819" y="7514"/>
                  </a:lnTo>
                  <a:lnTo>
                    <a:pt x="42848" y="6628"/>
                  </a:lnTo>
                  <a:lnTo>
                    <a:pt x="41877" y="5741"/>
                  </a:lnTo>
                  <a:lnTo>
                    <a:pt x="40822" y="4981"/>
                  </a:lnTo>
                  <a:lnTo>
                    <a:pt x="39766" y="4222"/>
                  </a:lnTo>
                  <a:lnTo>
                    <a:pt x="38711" y="3546"/>
                  </a:lnTo>
                  <a:lnTo>
                    <a:pt x="37614" y="2955"/>
                  </a:lnTo>
                  <a:lnTo>
                    <a:pt x="36474" y="2364"/>
                  </a:lnTo>
                  <a:lnTo>
                    <a:pt x="35334" y="1900"/>
                  </a:lnTo>
                  <a:lnTo>
                    <a:pt x="34152" y="1435"/>
                  </a:lnTo>
                  <a:lnTo>
                    <a:pt x="32970" y="1056"/>
                  </a:lnTo>
                  <a:lnTo>
                    <a:pt x="31788" y="718"/>
                  </a:lnTo>
                  <a:lnTo>
                    <a:pt x="30564" y="465"/>
                  </a:lnTo>
                  <a:lnTo>
                    <a:pt x="29340" y="253"/>
                  </a:lnTo>
                  <a:lnTo>
                    <a:pt x="28115" y="127"/>
                  </a:lnTo>
                  <a:lnTo>
                    <a:pt x="26891" y="42"/>
                  </a:lnTo>
                  <a:lnTo>
                    <a:pt x="2566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4604150" y="1085550"/>
              <a:ext cx="1283350" cy="1283325"/>
            </a:xfrm>
            <a:custGeom>
              <a:avLst/>
              <a:gdLst/>
              <a:ahLst/>
              <a:cxnLst/>
              <a:rect l="l" t="t" r="r" b="b"/>
              <a:pathLst>
                <a:path w="51334" h="51333" fill="none" extrusionOk="0">
                  <a:moveTo>
                    <a:pt x="7515" y="7514"/>
                  </a:moveTo>
                  <a:lnTo>
                    <a:pt x="7515" y="7514"/>
                  </a:lnTo>
                  <a:lnTo>
                    <a:pt x="8486" y="6628"/>
                  </a:lnTo>
                  <a:lnTo>
                    <a:pt x="9456" y="5741"/>
                  </a:lnTo>
                  <a:lnTo>
                    <a:pt x="10470" y="4981"/>
                  </a:lnTo>
                  <a:lnTo>
                    <a:pt x="11525" y="4222"/>
                  </a:lnTo>
                  <a:lnTo>
                    <a:pt x="12623" y="3546"/>
                  </a:lnTo>
                  <a:lnTo>
                    <a:pt x="13720" y="2955"/>
                  </a:lnTo>
                  <a:lnTo>
                    <a:pt x="14860" y="2364"/>
                  </a:lnTo>
                  <a:lnTo>
                    <a:pt x="16000" y="1900"/>
                  </a:lnTo>
                  <a:lnTo>
                    <a:pt x="17182" y="1435"/>
                  </a:lnTo>
                  <a:lnTo>
                    <a:pt x="18364" y="1056"/>
                  </a:lnTo>
                  <a:lnTo>
                    <a:pt x="19546" y="718"/>
                  </a:lnTo>
                  <a:lnTo>
                    <a:pt x="20770" y="465"/>
                  </a:lnTo>
                  <a:lnTo>
                    <a:pt x="21994" y="253"/>
                  </a:lnTo>
                  <a:lnTo>
                    <a:pt x="23218" y="127"/>
                  </a:lnTo>
                  <a:lnTo>
                    <a:pt x="24443" y="42"/>
                  </a:lnTo>
                  <a:lnTo>
                    <a:pt x="25667" y="0"/>
                  </a:lnTo>
                  <a:lnTo>
                    <a:pt x="26891" y="42"/>
                  </a:lnTo>
                  <a:lnTo>
                    <a:pt x="28115" y="127"/>
                  </a:lnTo>
                  <a:lnTo>
                    <a:pt x="29340" y="253"/>
                  </a:lnTo>
                  <a:lnTo>
                    <a:pt x="30564" y="465"/>
                  </a:lnTo>
                  <a:lnTo>
                    <a:pt x="31788" y="718"/>
                  </a:lnTo>
                  <a:lnTo>
                    <a:pt x="32970" y="1056"/>
                  </a:lnTo>
                  <a:lnTo>
                    <a:pt x="34152" y="1435"/>
                  </a:lnTo>
                  <a:lnTo>
                    <a:pt x="35334" y="1900"/>
                  </a:lnTo>
                  <a:lnTo>
                    <a:pt x="36474" y="2364"/>
                  </a:lnTo>
                  <a:lnTo>
                    <a:pt x="37614" y="2955"/>
                  </a:lnTo>
                  <a:lnTo>
                    <a:pt x="38711" y="3546"/>
                  </a:lnTo>
                  <a:lnTo>
                    <a:pt x="39766" y="4222"/>
                  </a:lnTo>
                  <a:lnTo>
                    <a:pt x="40822" y="4981"/>
                  </a:lnTo>
                  <a:lnTo>
                    <a:pt x="41877" y="5741"/>
                  </a:lnTo>
                  <a:lnTo>
                    <a:pt x="42848" y="6628"/>
                  </a:lnTo>
                  <a:lnTo>
                    <a:pt x="43819" y="7514"/>
                  </a:lnTo>
                  <a:lnTo>
                    <a:pt x="43819" y="7514"/>
                  </a:lnTo>
                  <a:lnTo>
                    <a:pt x="44706" y="8485"/>
                  </a:lnTo>
                  <a:lnTo>
                    <a:pt x="45592" y="9456"/>
                  </a:lnTo>
                  <a:lnTo>
                    <a:pt x="46352" y="10512"/>
                  </a:lnTo>
                  <a:lnTo>
                    <a:pt x="47112" y="11525"/>
                  </a:lnTo>
                  <a:lnTo>
                    <a:pt x="47787" y="12622"/>
                  </a:lnTo>
                  <a:lnTo>
                    <a:pt x="48378" y="13720"/>
                  </a:lnTo>
                  <a:lnTo>
                    <a:pt x="48969" y="14860"/>
                  </a:lnTo>
                  <a:lnTo>
                    <a:pt x="49434" y="15999"/>
                  </a:lnTo>
                  <a:lnTo>
                    <a:pt x="49898" y="17181"/>
                  </a:lnTo>
                  <a:lnTo>
                    <a:pt x="50278" y="18363"/>
                  </a:lnTo>
                  <a:lnTo>
                    <a:pt x="50616" y="19545"/>
                  </a:lnTo>
                  <a:lnTo>
                    <a:pt x="50869" y="20770"/>
                  </a:lnTo>
                  <a:lnTo>
                    <a:pt x="51080" y="21994"/>
                  </a:lnTo>
                  <a:lnTo>
                    <a:pt x="51207" y="23218"/>
                  </a:lnTo>
                  <a:lnTo>
                    <a:pt x="51291" y="24442"/>
                  </a:lnTo>
                  <a:lnTo>
                    <a:pt x="51333" y="25666"/>
                  </a:lnTo>
                  <a:lnTo>
                    <a:pt x="51291" y="26891"/>
                  </a:lnTo>
                  <a:lnTo>
                    <a:pt x="51207" y="28115"/>
                  </a:lnTo>
                  <a:lnTo>
                    <a:pt x="51080" y="29339"/>
                  </a:lnTo>
                  <a:lnTo>
                    <a:pt x="50869" y="30563"/>
                  </a:lnTo>
                  <a:lnTo>
                    <a:pt x="50616" y="31788"/>
                  </a:lnTo>
                  <a:lnTo>
                    <a:pt x="50278" y="32970"/>
                  </a:lnTo>
                  <a:lnTo>
                    <a:pt x="49898" y="34152"/>
                  </a:lnTo>
                  <a:lnTo>
                    <a:pt x="49434" y="35334"/>
                  </a:lnTo>
                  <a:lnTo>
                    <a:pt x="48969" y="36473"/>
                  </a:lnTo>
                  <a:lnTo>
                    <a:pt x="48378" y="37613"/>
                  </a:lnTo>
                  <a:lnTo>
                    <a:pt x="47787" y="38711"/>
                  </a:lnTo>
                  <a:lnTo>
                    <a:pt x="47112" y="39808"/>
                  </a:lnTo>
                  <a:lnTo>
                    <a:pt x="46352" y="40821"/>
                  </a:lnTo>
                  <a:lnTo>
                    <a:pt x="45592" y="41877"/>
                  </a:lnTo>
                  <a:lnTo>
                    <a:pt x="44706" y="42848"/>
                  </a:lnTo>
                  <a:lnTo>
                    <a:pt x="43819" y="43819"/>
                  </a:lnTo>
                  <a:lnTo>
                    <a:pt x="43819" y="43819"/>
                  </a:lnTo>
                  <a:lnTo>
                    <a:pt x="42848" y="44705"/>
                  </a:lnTo>
                  <a:lnTo>
                    <a:pt x="41877" y="45592"/>
                  </a:lnTo>
                  <a:lnTo>
                    <a:pt x="40822" y="46351"/>
                  </a:lnTo>
                  <a:lnTo>
                    <a:pt x="39766" y="47111"/>
                  </a:lnTo>
                  <a:lnTo>
                    <a:pt x="38711" y="47787"/>
                  </a:lnTo>
                  <a:lnTo>
                    <a:pt x="37614" y="48378"/>
                  </a:lnTo>
                  <a:lnTo>
                    <a:pt x="36474" y="48969"/>
                  </a:lnTo>
                  <a:lnTo>
                    <a:pt x="35334" y="49433"/>
                  </a:lnTo>
                  <a:lnTo>
                    <a:pt x="34152" y="49897"/>
                  </a:lnTo>
                  <a:lnTo>
                    <a:pt x="32970" y="50277"/>
                  </a:lnTo>
                  <a:lnTo>
                    <a:pt x="31788" y="50615"/>
                  </a:lnTo>
                  <a:lnTo>
                    <a:pt x="30564" y="50868"/>
                  </a:lnTo>
                  <a:lnTo>
                    <a:pt x="29340" y="51079"/>
                  </a:lnTo>
                  <a:lnTo>
                    <a:pt x="28115" y="51206"/>
                  </a:lnTo>
                  <a:lnTo>
                    <a:pt x="26891" y="51291"/>
                  </a:lnTo>
                  <a:lnTo>
                    <a:pt x="25667" y="51333"/>
                  </a:lnTo>
                  <a:lnTo>
                    <a:pt x="24443" y="51291"/>
                  </a:lnTo>
                  <a:lnTo>
                    <a:pt x="23218" y="51206"/>
                  </a:lnTo>
                  <a:lnTo>
                    <a:pt x="21994" y="51079"/>
                  </a:lnTo>
                  <a:lnTo>
                    <a:pt x="20770" y="50868"/>
                  </a:lnTo>
                  <a:lnTo>
                    <a:pt x="19546" y="50615"/>
                  </a:lnTo>
                  <a:lnTo>
                    <a:pt x="18364" y="50277"/>
                  </a:lnTo>
                  <a:lnTo>
                    <a:pt x="17182" y="49897"/>
                  </a:lnTo>
                  <a:lnTo>
                    <a:pt x="16000" y="49433"/>
                  </a:lnTo>
                  <a:lnTo>
                    <a:pt x="14860" y="48969"/>
                  </a:lnTo>
                  <a:lnTo>
                    <a:pt x="13720" y="48378"/>
                  </a:lnTo>
                  <a:lnTo>
                    <a:pt x="12623" y="47787"/>
                  </a:lnTo>
                  <a:lnTo>
                    <a:pt x="11525" y="47111"/>
                  </a:lnTo>
                  <a:lnTo>
                    <a:pt x="10470" y="46351"/>
                  </a:lnTo>
                  <a:lnTo>
                    <a:pt x="9456" y="45592"/>
                  </a:lnTo>
                  <a:lnTo>
                    <a:pt x="8486" y="44705"/>
                  </a:lnTo>
                  <a:lnTo>
                    <a:pt x="7515" y="43819"/>
                  </a:lnTo>
                  <a:lnTo>
                    <a:pt x="7515" y="43819"/>
                  </a:lnTo>
                  <a:lnTo>
                    <a:pt x="6586" y="42848"/>
                  </a:lnTo>
                  <a:lnTo>
                    <a:pt x="5742" y="41877"/>
                  </a:lnTo>
                  <a:lnTo>
                    <a:pt x="4940" y="40821"/>
                  </a:lnTo>
                  <a:lnTo>
                    <a:pt x="4222" y="39808"/>
                  </a:lnTo>
                  <a:lnTo>
                    <a:pt x="3546" y="38711"/>
                  </a:lnTo>
                  <a:lnTo>
                    <a:pt x="2913" y="37613"/>
                  </a:lnTo>
                  <a:lnTo>
                    <a:pt x="2364" y="36473"/>
                  </a:lnTo>
                  <a:lnTo>
                    <a:pt x="1858" y="35334"/>
                  </a:lnTo>
                  <a:lnTo>
                    <a:pt x="1436" y="34152"/>
                  </a:lnTo>
                  <a:lnTo>
                    <a:pt x="1056" y="32970"/>
                  </a:lnTo>
                  <a:lnTo>
                    <a:pt x="718" y="31788"/>
                  </a:lnTo>
                  <a:lnTo>
                    <a:pt x="465" y="30563"/>
                  </a:lnTo>
                  <a:lnTo>
                    <a:pt x="254" y="29339"/>
                  </a:lnTo>
                  <a:lnTo>
                    <a:pt x="127" y="28115"/>
                  </a:lnTo>
                  <a:lnTo>
                    <a:pt x="43" y="26891"/>
                  </a:lnTo>
                  <a:lnTo>
                    <a:pt x="0" y="25666"/>
                  </a:lnTo>
                  <a:lnTo>
                    <a:pt x="43" y="24442"/>
                  </a:lnTo>
                  <a:lnTo>
                    <a:pt x="127" y="23218"/>
                  </a:lnTo>
                  <a:lnTo>
                    <a:pt x="254" y="21994"/>
                  </a:lnTo>
                  <a:lnTo>
                    <a:pt x="465" y="20770"/>
                  </a:lnTo>
                  <a:lnTo>
                    <a:pt x="718" y="19545"/>
                  </a:lnTo>
                  <a:lnTo>
                    <a:pt x="1056" y="18363"/>
                  </a:lnTo>
                  <a:lnTo>
                    <a:pt x="1436" y="17181"/>
                  </a:lnTo>
                  <a:lnTo>
                    <a:pt x="1858" y="15999"/>
                  </a:lnTo>
                  <a:lnTo>
                    <a:pt x="2364" y="14860"/>
                  </a:lnTo>
                  <a:lnTo>
                    <a:pt x="2913" y="13720"/>
                  </a:lnTo>
                  <a:lnTo>
                    <a:pt x="3546" y="12622"/>
                  </a:lnTo>
                  <a:lnTo>
                    <a:pt x="4222" y="11525"/>
                  </a:lnTo>
                  <a:lnTo>
                    <a:pt x="4940" y="10512"/>
                  </a:lnTo>
                  <a:lnTo>
                    <a:pt x="5742" y="9456"/>
                  </a:lnTo>
                  <a:lnTo>
                    <a:pt x="6586" y="8485"/>
                  </a:lnTo>
                  <a:lnTo>
                    <a:pt x="7515" y="75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4642150" y="1124600"/>
              <a:ext cx="1205250" cy="1205225"/>
            </a:xfrm>
            <a:custGeom>
              <a:avLst/>
              <a:gdLst/>
              <a:ahLst/>
              <a:cxnLst/>
              <a:rect l="l" t="t" r="r" b="b"/>
              <a:pathLst>
                <a:path w="48210" h="48209" extrusionOk="0">
                  <a:moveTo>
                    <a:pt x="24147" y="0"/>
                  </a:moveTo>
                  <a:lnTo>
                    <a:pt x="25329" y="42"/>
                  </a:lnTo>
                  <a:lnTo>
                    <a:pt x="26511" y="127"/>
                  </a:lnTo>
                  <a:lnTo>
                    <a:pt x="27499" y="236"/>
                  </a:lnTo>
                  <a:lnTo>
                    <a:pt x="26511" y="85"/>
                  </a:lnTo>
                  <a:lnTo>
                    <a:pt x="25287" y="0"/>
                  </a:lnTo>
                  <a:close/>
                  <a:moveTo>
                    <a:pt x="27499" y="236"/>
                  </a:moveTo>
                  <a:lnTo>
                    <a:pt x="27608" y="253"/>
                  </a:lnTo>
                  <a:lnTo>
                    <a:pt x="27858" y="292"/>
                  </a:lnTo>
                  <a:lnTo>
                    <a:pt x="27858" y="292"/>
                  </a:lnTo>
                  <a:lnTo>
                    <a:pt x="27651" y="253"/>
                  </a:lnTo>
                  <a:lnTo>
                    <a:pt x="27499" y="236"/>
                  </a:lnTo>
                  <a:close/>
                  <a:moveTo>
                    <a:pt x="27858" y="292"/>
                  </a:moveTo>
                  <a:lnTo>
                    <a:pt x="28790" y="464"/>
                  </a:lnTo>
                  <a:lnTo>
                    <a:pt x="29877" y="666"/>
                  </a:lnTo>
                  <a:lnTo>
                    <a:pt x="29761" y="633"/>
                  </a:lnTo>
                  <a:lnTo>
                    <a:pt x="28706" y="422"/>
                  </a:lnTo>
                  <a:lnTo>
                    <a:pt x="27858" y="292"/>
                  </a:lnTo>
                  <a:close/>
                  <a:moveTo>
                    <a:pt x="29877" y="666"/>
                  </a:moveTo>
                  <a:lnTo>
                    <a:pt x="30113" y="732"/>
                  </a:lnTo>
                  <a:lnTo>
                    <a:pt x="29930" y="676"/>
                  </a:lnTo>
                  <a:lnTo>
                    <a:pt x="29877" y="666"/>
                  </a:lnTo>
                  <a:close/>
                  <a:moveTo>
                    <a:pt x="30113" y="732"/>
                  </a:moveTo>
                  <a:lnTo>
                    <a:pt x="31028" y="1013"/>
                  </a:lnTo>
                  <a:lnTo>
                    <a:pt x="32083" y="1351"/>
                  </a:lnTo>
                  <a:lnTo>
                    <a:pt x="32981" y="1662"/>
                  </a:lnTo>
                  <a:lnTo>
                    <a:pt x="32981" y="1662"/>
                  </a:lnTo>
                  <a:lnTo>
                    <a:pt x="32843" y="1604"/>
                  </a:lnTo>
                  <a:lnTo>
                    <a:pt x="31872" y="1224"/>
                  </a:lnTo>
                  <a:lnTo>
                    <a:pt x="30817" y="929"/>
                  </a:lnTo>
                  <a:lnTo>
                    <a:pt x="30113" y="732"/>
                  </a:lnTo>
                  <a:close/>
                  <a:moveTo>
                    <a:pt x="32981" y="1662"/>
                  </a:moveTo>
                  <a:lnTo>
                    <a:pt x="33518" y="1886"/>
                  </a:lnTo>
                  <a:lnTo>
                    <a:pt x="33518" y="1886"/>
                  </a:lnTo>
                  <a:lnTo>
                    <a:pt x="33181" y="1731"/>
                  </a:lnTo>
                  <a:lnTo>
                    <a:pt x="32981" y="1662"/>
                  </a:lnTo>
                  <a:close/>
                  <a:moveTo>
                    <a:pt x="33518" y="1886"/>
                  </a:moveTo>
                  <a:lnTo>
                    <a:pt x="34194" y="2195"/>
                  </a:lnTo>
                  <a:lnTo>
                    <a:pt x="35207" y="2660"/>
                  </a:lnTo>
                  <a:lnTo>
                    <a:pt x="36178" y="3208"/>
                  </a:lnTo>
                  <a:lnTo>
                    <a:pt x="37149" y="3799"/>
                  </a:lnTo>
                  <a:lnTo>
                    <a:pt x="37149" y="3799"/>
                  </a:lnTo>
                  <a:lnTo>
                    <a:pt x="36642" y="3462"/>
                  </a:lnTo>
                  <a:lnTo>
                    <a:pt x="35756" y="2955"/>
                  </a:lnTo>
                  <a:lnTo>
                    <a:pt x="34827" y="2449"/>
                  </a:lnTo>
                  <a:lnTo>
                    <a:pt x="33856" y="2026"/>
                  </a:lnTo>
                  <a:lnTo>
                    <a:pt x="33518" y="1886"/>
                  </a:lnTo>
                  <a:close/>
                  <a:moveTo>
                    <a:pt x="37149" y="3799"/>
                  </a:moveTo>
                  <a:lnTo>
                    <a:pt x="38035" y="4433"/>
                  </a:lnTo>
                  <a:lnTo>
                    <a:pt x="38655" y="4855"/>
                  </a:lnTo>
                  <a:lnTo>
                    <a:pt x="38655" y="4855"/>
                  </a:lnTo>
                  <a:lnTo>
                    <a:pt x="38373" y="4644"/>
                  </a:lnTo>
                  <a:lnTo>
                    <a:pt x="37529" y="4053"/>
                  </a:lnTo>
                  <a:lnTo>
                    <a:pt x="37149" y="3799"/>
                  </a:lnTo>
                  <a:close/>
                  <a:moveTo>
                    <a:pt x="38655" y="4855"/>
                  </a:moveTo>
                  <a:lnTo>
                    <a:pt x="39175" y="5245"/>
                  </a:lnTo>
                  <a:lnTo>
                    <a:pt x="38964" y="5066"/>
                  </a:lnTo>
                  <a:lnTo>
                    <a:pt x="38655" y="4855"/>
                  </a:lnTo>
                  <a:close/>
                  <a:moveTo>
                    <a:pt x="39175" y="5245"/>
                  </a:moveTo>
                  <a:lnTo>
                    <a:pt x="39808" y="5783"/>
                  </a:lnTo>
                  <a:lnTo>
                    <a:pt x="40131" y="6058"/>
                  </a:lnTo>
                  <a:lnTo>
                    <a:pt x="40019" y="5952"/>
                  </a:lnTo>
                  <a:lnTo>
                    <a:pt x="39217" y="5277"/>
                  </a:lnTo>
                  <a:lnTo>
                    <a:pt x="39175" y="5245"/>
                  </a:lnTo>
                  <a:close/>
                  <a:moveTo>
                    <a:pt x="40131" y="6058"/>
                  </a:moveTo>
                  <a:lnTo>
                    <a:pt x="40779" y="6670"/>
                  </a:lnTo>
                  <a:lnTo>
                    <a:pt x="41096" y="6969"/>
                  </a:lnTo>
                  <a:lnTo>
                    <a:pt x="40653" y="6501"/>
                  </a:lnTo>
                  <a:lnTo>
                    <a:pt x="40131" y="6058"/>
                  </a:lnTo>
                  <a:close/>
                  <a:moveTo>
                    <a:pt x="41096" y="6969"/>
                  </a:moveTo>
                  <a:lnTo>
                    <a:pt x="41413" y="7303"/>
                  </a:lnTo>
                  <a:lnTo>
                    <a:pt x="42172" y="8105"/>
                  </a:lnTo>
                  <a:lnTo>
                    <a:pt x="42890" y="8950"/>
                  </a:lnTo>
                  <a:lnTo>
                    <a:pt x="42215" y="8147"/>
                  </a:lnTo>
                  <a:lnTo>
                    <a:pt x="41539" y="7388"/>
                  </a:lnTo>
                  <a:lnTo>
                    <a:pt x="41096" y="6969"/>
                  </a:lnTo>
                  <a:close/>
                  <a:moveTo>
                    <a:pt x="42890" y="8950"/>
                  </a:moveTo>
                  <a:lnTo>
                    <a:pt x="43566" y="9836"/>
                  </a:lnTo>
                  <a:lnTo>
                    <a:pt x="44199" y="10723"/>
                  </a:lnTo>
                  <a:lnTo>
                    <a:pt x="44114" y="10596"/>
                  </a:lnTo>
                  <a:lnTo>
                    <a:pt x="43523" y="9752"/>
                  </a:lnTo>
                  <a:lnTo>
                    <a:pt x="42890" y="8950"/>
                  </a:lnTo>
                  <a:close/>
                  <a:moveTo>
                    <a:pt x="44199" y="10723"/>
                  </a:moveTo>
                  <a:lnTo>
                    <a:pt x="44790" y="11693"/>
                  </a:lnTo>
                  <a:lnTo>
                    <a:pt x="45307" y="12543"/>
                  </a:lnTo>
                  <a:lnTo>
                    <a:pt x="45212" y="12369"/>
                  </a:lnTo>
                  <a:lnTo>
                    <a:pt x="44705" y="11482"/>
                  </a:lnTo>
                  <a:lnTo>
                    <a:pt x="44199" y="10723"/>
                  </a:lnTo>
                  <a:close/>
                  <a:moveTo>
                    <a:pt x="45307" y="12543"/>
                  </a:moveTo>
                  <a:lnTo>
                    <a:pt x="45550" y="12988"/>
                  </a:lnTo>
                  <a:lnTo>
                    <a:pt x="45381" y="12664"/>
                  </a:lnTo>
                  <a:lnTo>
                    <a:pt x="45307" y="12543"/>
                  </a:lnTo>
                  <a:close/>
                  <a:moveTo>
                    <a:pt x="45550" y="12988"/>
                  </a:moveTo>
                  <a:lnTo>
                    <a:pt x="45755" y="13382"/>
                  </a:lnTo>
                  <a:lnTo>
                    <a:pt x="45718" y="13298"/>
                  </a:lnTo>
                  <a:lnTo>
                    <a:pt x="45550" y="12988"/>
                  </a:lnTo>
                  <a:close/>
                  <a:moveTo>
                    <a:pt x="45755" y="13382"/>
                  </a:moveTo>
                  <a:lnTo>
                    <a:pt x="46141" y="14269"/>
                  </a:lnTo>
                  <a:lnTo>
                    <a:pt x="46563" y="15197"/>
                  </a:lnTo>
                  <a:lnTo>
                    <a:pt x="46870" y="16017"/>
                  </a:lnTo>
                  <a:lnTo>
                    <a:pt x="46774" y="15704"/>
                  </a:lnTo>
                  <a:lnTo>
                    <a:pt x="46352" y="14691"/>
                  </a:lnTo>
                  <a:lnTo>
                    <a:pt x="45887" y="13635"/>
                  </a:lnTo>
                  <a:lnTo>
                    <a:pt x="45755" y="13382"/>
                  </a:lnTo>
                  <a:close/>
                  <a:moveTo>
                    <a:pt x="46870" y="16017"/>
                  </a:moveTo>
                  <a:lnTo>
                    <a:pt x="47112" y="16801"/>
                  </a:lnTo>
                  <a:lnTo>
                    <a:pt x="47179" y="17021"/>
                  </a:lnTo>
                  <a:lnTo>
                    <a:pt x="46943" y="16210"/>
                  </a:lnTo>
                  <a:lnTo>
                    <a:pt x="46870" y="16017"/>
                  </a:lnTo>
                  <a:close/>
                  <a:moveTo>
                    <a:pt x="47179" y="17021"/>
                  </a:moveTo>
                  <a:lnTo>
                    <a:pt x="47238" y="17224"/>
                  </a:lnTo>
                  <a:lnTo>
                    <a:pt x="47503" y="18130"/>
                  </a:lnTo>
                  <a:lnTo>
                    <a:pt x="47449" y="17899"/>
                  </a:lnTo>
                  <a:lnTo>
                    <a:pt x="47179" y="17021"/>
                  </a:lnTo>
                  <a:close/>
                  <a:moveTo>
                    <a:pt x="47503" y="18130"/>
                  </a:moveTo>
                  <a:lnTo>
                    <a:pt x="47703" y="18997"/>
                  </a:lnTo>
                  <a:lnTo>
                    <a:pt x="47914" y="20136"/>
                  </a:lnTo>
                  <a:lnTo>
                    <a:pt x="48029" y="20916"/>
                  </a:lnTo>
                  <a:lnTo>
                    <a:pt x="47956" y="20305"/>
                  </a:lnTo>
                  <a:lnTo>
                    <a:pt x="47787" y="19250"/>
                  </a:lnTo>
                  <a:lnTo>
                    <a:pt x="47534" y="18237"/>
                  </a:lnTo>
                  <a:lnTo>
                    <a:pt x="47503" y="18130"/>
                  </a:lnTo>
                  <a:close/>
                  <a:moveTo>
                    <a:pt x="48029" y="20916"/>
                  </a:moveTo>
                  <a:lnTo>
                    <a:pt x="48082" y="21361"/>
                  </a:lnTo>
                  <a:lnTo>
                    <a:pt x="48209" y="22458"/>
                  </a:lnTo>
                  <a:lnTo>
                    <a:pt x="48082" y="21276"/>
                  </a:lnTo>
                  <a:lnTo>
                    <a:pt x="48029" y="20916"/>
                  </a:lnTo>
                  <a:close/>
                  <a:moveTo>
                    <a:pt x="22965" y="0"/>
                  </a:moveTo>
                  <a:lnTo>
                    <a:pt x="21825" y="85"/>
                  </a:lnTo>
                  <a:lnTo>
                    <a:pt x="20727" y="211"/>
                  </a:lnTo>
                  <a:lnTo>
                    <a:pt x="19588" y="422"/>
                  </a:lnTo>
                  <a:lnTo>
                    <a:pt x="18532" y="633"/>
                  </a:lnTo>
                  <a:lnTo>
                    <a:pt x="17435" y="929"/>
                  </a:lnTo>
                  <a:lnTo>
                    <a:pt x="16379" y="1267"/>
                  </a:lnTo>
                  <a:lnTo>
                    <a:pt x="15366" y="1646"/>
                  </a:lnTo>
                  <a:lnTo>
                    <a:pt x="14353" y="2069"/>
                  </a:lnTo>
                  <a:lnTo>
                    <a:pt x="13382" y="2533"/>
                  </a:lnTo>
                  <a:lnTo>
                    <a:pt x="12411" y="3040"/>
                  </a:lnTo>
                  <a:lnTo>
                    <a:pt x="11440" y="3588"/>
                  </a:lnTo>
                  <a:lnTo>
                    <a:pt x="10554" y="4179"/>
                  </a:lnTo>
                  <a:lnTo>
                    <a:pt x="9667" y="4813"/>
                  </a:lnTo>
                  <a:lnTo>
                    <a:pt x="8823" y="5488"/>
                  </a:lnTo>
                  <a:lnTo>
                    <a:pt x="7979" y="6206"/>
                  </a:lnTo>
                  <a:lnTo>
                    <a:pt x="7177" y="6923"/>
                  </a:lnTo>
                  <a:lnTo>
                    <a:pt x="6417" y="7725"/>
                  </a:lnTo>
                  <a:lnTo>
                    <a:pt x="5699" y="8527"/>
                  </a:lnTo>
                  <a:lnTo>
                    <a:pt x="5024" y="9372"/>
                  </a:lnTo>
                  <a:lnTo>
                    <a:pt x="4390" y="10258"/>
                  </a:lnTo>
                  <a:lnTo>
                    <a:pt x="3757" y="11187"/>
                  </a:lnTo>
                  <a:lnTo>
                    <a:pt x="3208" y="12116"/>
                  </a:lnTo>
                  <a:lnTo>
                    <a:pt x="2660" y="13087"/>
                  </a:lnTo>
                  <a:lnTo>
                    <a:pt x="2195" y="14057"/>
                  </a:lnTo>
                  <a:lnTo>
                    <a:pt x="1773" y="15113"/>
                  </a:lnTo>
                  <a:lnTo>
                    <a:pt x="1351" y="16126"/>
                  </a:lnTo>
                  <a:lnTo>
                    <a:pt x="1013" y="17224"/>
                  </a:lnTo>
                  <a:lnTo>
                    <a:pt x="718" y="18321"/>
                  </a:lnTo>
                  <a:lnTo>
                    <a:pt x="465" y="19419"/>
                  </a:lnTo>
                  <a:lnTo>
                    <a:pt x="296" y="20558"/>
                  </a:lnTo>
                  <a:lnTo>
                    <a:pt x="127" y="21740"/>
                  </a:lnTo>
                  <a:lnTo>
                    <a:pt x="42" y="22965"/>
                  </a:lnTo>
                  <a:lnTo>
                    <a:pt x="0" y="24189"/>
                  </a:lnTo>
                  <a:lnTo>
                    <a:pt x="42" y="25413"/>
                  </a:lnTo>
                  <a:lnTo>
                    <a:pt x="127" y="26595"/>
                  </a:lnTo>
                  <a:lnTo>
                    <a:pt x="296" y="27819"/>
                  </a:lnTo>
                  <a:lnTo>
                    <a:pt x="507" y="28959"/>
                  </a:lnTo>
                  <a:lnTo>
                    <a:pt x="760" y="30141"/>
                  </a:lnTo>
                  <a:lnTo>
                    <a:pt x="1098" y="31239"/>
                  </a:lnTo>
                  <a:lnTo>
                    <a:pt x="1478" y="32378"/>
                  </a:lnTo>
                  <a:lnTo>
                    <a:pt x="1900" y="33434"/>
                  </a:lnTo>
                  <a:lnTo>
                    <a:pt x="2364" y="34531"/>
                  </a:lnTo>
                  <a:lnTo>
                    <a:pt x="2913" y="35545"/>
                  </a:lnTo>
                  <a:lnTo>
                    <a:pt x="3462" y="36558"/>
                  </a:lnTo>
                  <a:lnTo>
                    <a:pt x="4095" y="37529"/>
                  </a:lnTo>
                  <a:lnTo>
                    <a:pt x="4770" y="38500"/>
                  </a:lnTo>
                  <a:lnTo>
                    <a:pt x="5488" y="39386"/>
                  </a:lnTo>
                  <a:lnTo>
                    <a:pt x="6248" y="40273"/>
                  </a:lnTo>
                  <a:lnTo>
                    <a:pt x="7050" y="41117"/>
                  </a:lnTo>
                  <a:lnTo>
                    <a:pt x="7852" y="41919"/>
                  </a:lnTo>
                  <a:lnTo>
                    <a:pt x="8739" y="42679"/>
                  </a:lnTo>
                  <a:lnTo>
                    <a:pt x="9667" y="43396"/>
                  </a:lnTo>
                  <a:lnTo>
                    <a:pt x="10596" y="44072"/>
                  </a:lnTo>
                  <a:lnTo>
                    <a:pt x="11609" y="44705"/>
                  </a:lnTo>
                  <a:lnTo>
                    <a:pt x="12622" y="45296"/>
                  </a:lnTo>
                  <a:lnTo>
                    <a:pt x="13635" y="45845"/>
                  </a:lnTo>
                  <a:lnTo>
                    <a:pt x="14733" y="46309"/>
                  </a:lnTo>
                  <a:lnTo>
                    <a:pt x="15831" y="46774"/>
                  </a:lnTo>
                  <a:lnTo>
                    <a:pt x="16970" y="47153"/>
                  </a:lnTo>
                  <a:lnTo>
                    <a:pt x="18152" y="47449"/>
                  </a:lnTo>
                  <a:lnTo>
                    <a:pt x="19334" y="47744"/>
                  </a:lnTo>
                  <a:lnTo>
                    <a:pt x="20516" y="47956"/>
                  </a:lnTo>
                  <a:lnTo>
                    <a:pt x="21741" y="48082"/>
                  </a:lnTo>
                  <a:lnTo>
                    <a:pt x="22965" y="48209"/>
                  </a:lnTo>
                  <a:lnTo>
                    <a:pt x="24147" y="48209"/>
                  </a:lnTo>
                  <a:lnTo>
                    <a:pt x="24147" y="26764"/>
                  </a:lnTo>
                  <a:lnTo>
                    <a:pt x="24105" y="26764"/>
                  </a:lnTo>
                  <a:lnTo>
                    <a:pt x="20770" y="25962"/>
                  </a:lnTo>
                  <a:lnTo>
                    <a:pt x="20854" y="26637"/>
                  </a:lnTo>
                  <a:lnTo>
                    <a:pt x="20896" y="27313"/>
                  </a:lnTo>
                  <a:lnTo>
                    <a:pt x="20896" y="27988"/>
                  </a:lnTo>
                  <a:lnTo>
                    <a:pt x="20854" y="28579"/>
                  </a:lnTo>
                  <a:lnTo>
                    <a:pt x="20770" y="29170"/>
                  </a:lnTo>
                  <a:lnTo>
                    <a:pt x="20601" y="29761"/>
                  </a:lnTo>
                  <a:lnTo>
                    <a:pt x="20390" y="30268"/>
                  </a:lnTo>
                  <a:lnTo>
                    <a:pt x="20094" y="30732"/>
                  </a:lnTo>
                  <a:lnTo>
                    <a:pt x="19757" y="31196"/>
                  </a:lnTo>
                  <a:lnTo>
                    <a:pt x="19334" y="31576"/>
                  </a:lnTo>
                  <a:lnTo>
                    <a:pt x="18870" y="31914"/>
                  </a:lnTo>
                  <a:lnTo>
                    <a:pt x="18279" y="32210"/>
                  </a:lnTo>
                  <a:lnTo>
                    <a:pt x="17646" y="32421"/>
                  </a:lnTo>
                  <a:lnTo>
                    <a:pt x="16928" y="32590"/>
                  </a:lnTo>
                  <a:lnTo>
                    <a:pt x="16084" y="32716"/>
                  </a:lnTo>
                  <a:lnTo>
                    <a:pt x="15197" y="32758"/>
                  </a:lnTo>
                  <a:lnTo>
                    <a:pt x="14606" y="32716"/>
                  </a:lnTo>
                  <a:lnTo>
                    <a:pt x="14058" y="32674"/>
                  </a:lnTo>
                  <a:lnTo>
                    <a:pt x="13551" y="32632"/>
                  </a:lnTo>
                  <a:lnTo>
                    <a:pt x="13044" y="32505"/>
                  </a:lnTo>
                  <a:lnTo>
                    <a:pt x="12622" y="32421"/>
                  </a:lnTo>
                  <a:lnTo>
                    <a:pt x="12200" y="32252"/>
                  </a:lnTo>
                  <a:lnTo>
                    <a:pt x="11820" y="32083"/>
                  </a:lnTo>
                  <a:lnTo>
                    <a:pt x="11482" y="31914"/>
                  </a:lnTo>
                  <a:lnTo>
                    <a:pt x="11145" y="31703"/>
                  </a:lnTo>
                  <a:lnTo>
                    <a:pt x="10891" y="31450"/>
                  </a:lnTo>
                  <a:lnTo>
                    <a:pt x="10638" y="31196"/>
                  </a:lnTo>
                  <a:lnTo>
                    <a:pt x="10385" y="30943"/>
                  </a:lnTo>
                  <a:lnTo>
                    <a:pt x="10174" y="30648"/>
                  </a:lnTo>
                  <a:lnTo>
                    <a:pt x="10005" y="30352"/>
                  </a:lnTo>
                  <a:lnTo>
                    <a:pt x="9878" y="30014"/>
                  </a:lnTo>
                  <a:lnTo>
                    <a:pt x="9752" y="29677"/>
                  </a:lnTo>
                  <a:lnTo>
                    <a:pt x="9625" y="29339"/>
                  </a:lnTo>
                  <a:lnTo>
                    <a:pt x="9541" y="28959"/>
                  </a:lnTo>
                  <a:lnTo>
                    <a:pt x="9456" y="28199"/>
                  </a:lnTo>
                  <a:lnTo>
                    <a:pt x="9456" y="27397"/>
                  </a:lnTo>
                  <a:lnTo>
                    <a:pt x="9498" y="26553"/>
                  </a:lnTo>
                  <a:lnTo>
                    <a:pt x="9625" y="25666"/>
                  </a:lnTo>
                  <a:lnTo>
                    <a:pt x="9836" y="24780"/>
                  </a:lnTo>
                  <a:lnTo>
                    <a:pt x="10047" y="23893"/>
                  </a:lnTo>
                  <a:lnTo>
                    <a:pt x="10343" y="22965"/>
                  </a:lnTo>
                  <a:lnTo>
                    <a:pt x="10680" y="22036"/>
                  </a:lnTo>
                  <a:lnTo>
                    <a:pt x="11018" y="21149"/>
                  </a:lnTo>
                  <a:lnTo>
                    <a:pt x="11778" y="19376"/>
                  </a:lnTo>
                  <a:lnTo>
                    <a:pt x="12580" y="17730"/>
                  </a:lnTo>
                  <a:lnTo>
                    <a:pt x="13382" y="16253"/>
                  </a:lnTo>
                  <a:lnTo>
                    <a:pt x="14058" y="14986"/>
                  </a:lnTo>
                  <a:lnTo>
                    <a:pt x="14649" y="14015"/>
                  </a:lnTo>
                  <a:lnTo>
                    <a:pt x="15197" y="13171"/>
                  </a:lnTo>
                  <a:lnTo>
                    <a:pt x="15831" y="14184"/>
                  </a:lnTo>
                  <a:lnTo>
                    <a:pt x="16506" y="15366"/>
                  </a:lnTo>
                  <a:lnTo>
                    <a:pt x="17308" y="16844"/>
                  </a:lnTo>
                  <a:lnTo>
                    <a:pt x="18195" y="18574"/>
                  </a:lnTo>
                  <a:lnTo>
                    <a:pt x="18617" y="19503"/>
                  </a:lnTo>
                  <a:lnTo>
                    <a:pt x="19081" y="20474"/>
                  </a:lnTo>
                  <a:lnTo>
                    <a:pt x="19461" y="21445"/>
                  </a:lnTo>
                  <a:lnTo>
                    <a:pt x="19841" y="22458"/>
                  </a:lnTo>
                  <a:lnTo>
                    <a:pt x="20179" y="23471"/>
                  </a:lnTo>
                  <a:lnTo>
                    <a:pt x="20474" y="24484"/>
                  </a:lnTo>
                  <a:lnTo>
                    <a:pt x="24105" y="23598"/>
                  </a:lnTo>
                  <a:lnTo>
                    <a:pt x="24147" y="23598"/>
                  </a:lnTo>
                  <a:lnTo>
                    <a:pt x="24147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4642150" y="1124600"/>
              <a:ext cx="1205250" cy="1205225"/>
            </a:xfrm>
            <a:custGeom>
              <a:avLst/>
              <a:gdLst/>
              <a:ahLst/>
              <a:cxnLst/>
              <a:rect l="l" t="t" r="r" b="b"/>
              <a:pathLst>
                <a:path w="48210" h="48209" fill="none" extrusionOk="0">
                  <a:moveTo>
                    <a:pt x="24105" y="0"/>
                  </a:moveTo>
                  <a:lnTo>
                    <a:pt x="24105" y="0"/>
                  </a:lnTo>
                  <a:lnTo>
                    <a:pt x="22965" y="0"/>
                  </a:lnTo>
                  <a:lnTo>
                    <a:pt x="21825" y="85"/>
                  </a:lnTo>
                  <a:lnTo>
                    <a:pt x="20727" y="211"/>
                  </a:lnTo>
                  <a:lnTo>
                    <a:pt x="19588" y="422"/>
                  </a:lnTo>
                  <a:lnTo>
                    <a:pt x="18532" y="633"/>
                  </a:lnTo>
                  <a:lnTo>
                    <a:pt x="17435" y="929"/>
                  </a:lnTo>
                  <a:lnTo>
                    <a:pt x="16379" y="1267"/>
                  </a:lnTo>
                  <a:lnTo>
                    <a:pt x="15366" y="1646"/>
                  </a:lnTo>
                  <a:lnTo>
                    <a:pt x="14353" y="2069"/>
                  </a:lnTo>
                  <a:lnTo>
                    <a:pt x="13382" y="2533"/>
                  </a:lnTo>
                  <a:lnTo>
                    <a:pt x="12411" y="3040"/>
                  </a:lnTo>
                  <a:lnTo>
                    <a:pt x="11440" y="3588"/>
                  </a:lnTo>
                  <a:lnTo>
                    <a:pt x="10554" y="4179"/>
                  </a:lnTo>
                  <a:lnTo>
                    <a:pt x="9667" y="4813"/>
                  </a:lnTo>
                  <a:lnTo>
                    <a:pt x="8823" y="5488"/>
                  </a:lnTo>
                  <a:lnTo>
                    <a:pt x="7979" y="6206"/>
                  </a:lnTo>
                  <a:lnTo>
                    <a:pt x="7177" y="6923"/>
                  </a:lnTo>
                  <a:lnTo>
                    <a:pt x="6417" y="7725"/>
                  </a:lnTo>
                  <a:lnTo>
                    <a:pt x="5699" y="8527"/>
                  </a:lnTo>
                  <a:lnTo>
                    <a:pt x="5024" y="9372"/>
                  </a:lnTo>
                  <a:lnTo>
                    <a:pt x="4390" y="10258"/>
                  </a:lnTo>
                  <a:lnTo>
                    <a:pt x="3757" y="11187"/>
                  </a:lnTo>
                  <a:lnTo>
                    <a:pt x="3208" y="12116"/>
                  </a:lnTo>
                  <a:lnTo>
                    <a:pt x="2660" y="13087"/>
                  </a:lnTo>
                  <a:lnTo>
                    <a:pt x="2195" y="14057"/>
                  </a:lnTo>
                  <a:lnTo>
                    <a:pt x="1773" y="15113"/>
                  </a:lnTo>
                  <a:lnTo>
                    <a:pt x="1351" y="16126"/>
                  </a:lnTo>
                  <a:lnTo>
                    <a:pt x="1013" y="17224"/>
                  </a:lnTo>
                  <a:lnTo>
                    <a:pt x="718" y="18321"/>
                  </a:lnTo>
                  <a:lnTo>
                    <a:pt x="465" y="19419"/>
                  </a:lnTo>
                  <a:lnTo>
                    <a:pt x="296" y="20558"/>
                  </a:lnTo>
                  <a:lnTo>
                    <a:pt x="127" y="21740"/>
                  </a:lnTo>
                  <a:lnTo>
                    <a:pt x="127" y="21740"/>
                  </a:lnTo>
                  <a:lnTo>
                    <a:pt x="42" y="22965"/>
                  </a:lnTo>
                  <a:lnTo>
                    <a:pt x="0" y="24189"/>
                  </a:lnTo>
                  <a:lnTo>
                    <a:pt x="42" y="25413"/>
                  </a:lnTo>
                  <a:lnTo>
                    <a:pt x="127" y="26595"/>
                  </a:lnTo>
                  <a:lnTo>
                    <a:pt x="296" y="27819"/>
                  </a:lnTo>
                  <a:lnTo>
                    <a:pt x="507" y="28959"/>
                  </a:lnTo>
                  <a:lnTo>
                    <a:pt x="760" y="30141"/>
                  </a:lnTo>
                  <a:lnTo>
                    <a:pt x="1098" y="31239"/>
                  </a:lnTo>
                  <a:lnTo>
                    <a:pt x="1478" y="32378"/>
                  </a:lnTo>
                  <a:lnTo>
                    <a:pt x="1900" y="33434"/>
                  </a:lnTo>
                  <a:lnTo>
                    <a:pt x="2364" y="34531"/>
                  </a:lnTo>
                  <a:lnTo>
                    <a:pt x="2913" y="35545"/>
                  </a:lnTo>
                  <a:lnTo>
                    <a:pt x="3462" y="36558"/>
                  </a:lnTo>
                  <a:lnTo>
                    <a:pt x="4095" y="37529"/>
                  </a:lnTo>
                  <a:lnTo>
                    <a:pt x="4770" y="38500"/>
                  </a:lnTo>
                  <a:lnTo>
                    <a:pt x="5488" y="39386"/>
                  </a:lnTo>
                  <a:lnTo>
                    <a:pt x="6248" y="40273"/>
                  </a:lnTo>
                  <a:lnTo>
                    <a:pt x="7050" y="41117"/>
                  </a:lnTo>
                  <a:lnTo>
                    <a:pt x="7852" y="41919"/>
                  </a:lnTo>
                  <a:lnTo>
                    <a:pt x="8739" y="42679"/>
                  </a:lnTo>
                  <a:lnTo>
                    <a:pt x="9667" y="43396"/>
                  </a:lnTo>
                  <a:lnTo>
                    <a:pt x="10596" y="44072"/>
                  </a:lnTo>
                  <a:lnTo>
                    <a:pt x="11609" y="44705"/>
                  </a:lnTo>
                  <a:lnTo>
                    <a:pt x="12622" y="45296"/>
                  </a:lnTo>
                  <a:lnTo>
                    <a:pt x="13635" y="45845"/>
                  </a:lnTo>
                  <a:lnTo>
                    <a:pt x="14733" y="46309"/>
                  </a:lnTo>
                  <a:lnTo>
                    <a:pt x="15831" y="46774"/>
                  </a:lnTo>
                  <a:lnTo>
                    <a:pt x="16970" y="47153"/>
                  </a:lnTo>
                  <a:lnTo>
                    <a:pt x="18152" y="47449"/>
                  </a:lnTo>
                  <a:lnTo>
                    <a:pt x="19334" y="47744"/>
                  </a:lnTo>
                  <a:lnTo>
                    <a:pt x="20516" y="47956"/>
                  </a:lnTo>
                  <a:lnTo>
                    <a:pt x="21741" y="48082"/>
                  </a:lnTo>
                  <a:lnTo>
                    <a:pt x="21741" y="48082"/>
                  </a:lnTo>
                  <a:lnTo>
                    <a:pt x="22965" y="48209"/>
                  </a:lnTo>
                  <a:lnTo>
                    <a:pt x="24147" y="48209"/>
                  </a:lnTo>
                  <a:lnTo>
                    <a:pt x="24147" y="26764"/>
                  </a:lnTo>
                  <a:lnTo>
                    <a:pt x="24105" y="26764"/>
                  </a:lnTo>
                  <a:lnTo>
                    <a:pt x="20770" y="25962"/>
                  </a:lnTo>
                  <a:lnTo>
                    <a:pt x="20770" y="25962"/>
                  </a:lnTo>
                  <a:lnTo>
                    <a:pt x="20854" y="26637"/>
                  </a:lnTo>
                  <a:lnTo>
                    <a:pt x="20896" y="27313"/>
                  </a:lnTo>
                  <a:lnTo>
                    <a:pt x="20896" y="27988"/>
                  </a:lnTo>
                  <a:lnTo>
                    <a:pt x="20854" y="28579"/>
                  </a:lnTo>
                  <a:lnTo>
                    <a:pt x="20770" y="29170"/>
                  </a:lnTo>
                  <a:lnTo>
                    <a:pt x="20601" y="29761"/>
                  </a:lnTo>
                  <a:lnTo>
                    <a:pt x="20390" y="30268"/>
                  </a:lnTo>
                  <a:lnTo>
                    <a:pt x="20094" y="30732"/>
                  </a:lnTo>
                  <a:lnTo>
                    <a:pt x="19757" y="31196"/>
                  </a:lnTo>
                  <a:lnTo>
                    <a:pt x="19334" y="31576"/>
                  </a:lnTo>
                  <a:lnTo>
                    <a:pt x="18870" y="31914"/>
                  </a:lnTo>
                  <a:lnTo>
                    <a:pt x="18279" y="32210"/>
                  </a:lnTo>
                  <a:lnTo>
                    <a:pt x="17646" y="32421"/>
                  </a:lnTo>
                  <a:lnTo>
                    <a:pt x="16928" y="32590"/>
                  </a:lnTo>
                  <a:lnTo>
                    <a:pt x="16084" y="32716"/>
                  </a:lnTo>
                  <a:lnTo>
                    <a:pt x="15197" y="32758"/>
                  </a:lnTo>
                  <a:lnTo>
                    <a:pt x="15197" y="32758"/>
                  </a:lnTo>
                  <a:lnTo>
                    <a:pt x="14606" y="32716"/>
                  </a:lnTo>
                  <a:lnTo>
                    <a:pt x="14058" y="32674"/>
                  </a:lnTo>
                  <a:lnTo>
                    <a:pt x="13551" y="32632"/>
                  </a:lnTo>
                  <a:lnTo>
                    <a:pt x="13044" y="32505"/>
                  </a:lnTo>
                  <a:lnTo>
                    <a:pt x="12622" y="32421"/>
                  </a:lnTo>
                  <a:lnTo>
                    <a:pt x="12200" y="32252"/>
                  </a:lnTo>
                  <a:lnTo>
                    <a:pt x="11820" y="32083"/>
                  </a:lnTo>
                  <a:lnTo>
                    <a:pt x="11482" y="31914"/>
                  </a:lnTo>
                  <a:lnTo>
                    <a:pt x="11145" y="31703"/>
                  </a:lnTo>
                  <a:lnTo>
                    <a:pt x="10891" y="31450"/>
                  </a:lnTo>
                  <a:lnTo>
                    <a:pt x="10638" y="31196"/>
                  </a:lnTo>
                  <a:lnTo>
                    <a:pt x="10385" y="30943"/>
                  </a:lnTo>
                  <a:lnTo>
                    <a:pt x="10174" y="30648"/>
                  </a:lnTo>
                  <a:lnTo>
                    <a:pt x="10005" y="30352"/>
                  </a:lnTo>
                  <a:lnTo>
                    <a:pt x="9878" y="30014"/>
                  </a:lnTo>
                  <a:lnTo>
                    <a:pt x="9752" y="29677"/>
                  </a:lnTo>
                  <a:lnTo>
                    <a:pt x="9625" y="29339"/>
                  </a:lnTo>
                  <a:lnTo>
                    <a:pt x="9541" y="28959"/>
                  </a:lnTo>
                  <a:lnTo>
                    <a:pt x="9456" y="28199"/>
                  </a:lnTo>
                  <a:lnTo>
                    <a:pt x="9456" y="27397"/>
                  </a:lnTo>
                  <a:lnTo>
                    <a:pt x="9498" y="26553"/>
                  </a:lnTo>
                  <a:lnTo>
                    <a:pt x="9625" y="25666"/>
                  </a:lnTo>
                  <a:lnTo>
                    <a:pt x="9836" y="24780"/>
                  </a:lnTo>
                  <a:lnTo>
                    <a:pt x="10047" y="23893"/>
                  </a:lnTo>
                  <a:lnTo>
                    <a:pt x="10343" y="22965"/>
                  </a:lnTo>
                  <a:lnTo>
                    <a:pt x="10680" y="22036"/>
                  </a:lnTo>
                  <a:lnTo>
                    <a:pt x="11018" y="21149"/>
                  </a:lnTo>
                  <a:lnTo>
                    <a:pt x="11778" y="19376"/>
                  </a:lnTo>
                  <a:lnTo>
                    <a:pt x="12580" y="17730"/>
                  </a:lnTo>
                  <a:lnTo>
                    <a:pt x="13382" y="16253"/>
                  </a:lnTo>
                  <a:lnTo>
                    <a:pt x="14058" y="14986"/>
                  </a:lnTo>
                  <a:lnTo>
                    <a:pt x="14649" y="14015"/>
                  </a:lnTo>
                  <a:lnTo>
                    <a:pt x="15197" y="13171"/>
                  </a:lnTo>
                  <a:lnTo>
                    <a:pt x="15197" y="13171"/>
                  </a:lnTo>
                  <a:lnTo>
                    <a:pt x="15831" y="14184"/>
                  </a:lnTo>
                  <a:lnTo>
                    <a:pt x="16506" y="15366"/>
                  </a:lnTo>
                  <a:lnTo>
                    <a:pt x="17308" y="16844"/>
                  </a:lnTo>
                  <a:lnTo>
                    <a:pt x="18195" y="18574"/>
                  </a:lnTo>
                  <a:lnTo>
                    <a:pt x="18617" y="19503"/>
                  </a:lnTo>
                  <a:lnTo>
                    <a:pt x="19081" y="20474"/>
                  </a:lnTo>
                  <a:lnTo>
                    <a:pt x="19461" y="21445"/>
                  </a:lnTo>
                  <a:lnTo>
                    <a:pt x="19841" y="22458"/>
                  </a:lnTo>
                  <a:lnTo>
                    <a:pt x="20179" y="23471"/>
                  </a:lnTo>
                  <a:lnTo>
                    <a:pt x="20474" y="24484"/>
                  </a:lnTo>
                  <a:lnTo>
                    <a:pt x="24105" y="23598"/>
                  </a:lnTo>
                  <a:lnTo>
                    <a:pt x="24147" y="23598"/>
                  </a:lnTo>
                  <a:lnTo>
                    <a:pt x="24147" y="0"/>
                  </a:lnTo>
                  <a:lnTo>
                    <a:pt x="24147" y="0"/>
                  </a:lnTo>
                  <a:lnTo>
                    <a:pt x="24147" y="0"/>
                  </a:lnTo>
                  <a:lnTo>
                    <a:pt x="25329" y="42"/>
                  </a:lnTo>
                  <a:lnTo>
                    <a:pt x="26511" y="127"/>
                  </a:lnTo>
                  <a:lnTo>
                    <a:pt x="27651" y="253"/>
                  </a:lnTo>
                  <a:lnTo>
                    <a:pt x="28790" y="464"/>
                  </a:lnTo>
                  <a:lnTo>
                    <a:pt x="29930" y="676"/>
                  </a:lnTo>
                  <a:lnTo>
                    <a:pt x="31028" y="1013"/>
                  </a:lnTo>
                  <a:lnTo>
                    <a:pt x="32083" y="1351"/>
                  </a:lnTo>
                  <a:lnTo>
                    <a:pt x="33181" y="1731"/>
                  </a:lnTo>
                  <a:lnTo>
                    <a:pt x="34194" y="2195"/>
                  </a:lnTo>
                  <a:lnTo>
                    <a:pt x="35207" y="2660"/>
                  </a:lnTo>
                  <a:lnTo>
                    <a:pt x="36178" y="3208"/>
                  </a:lnTo>
                  <a:lnTo>
                    <a:pt x="37149" y="3799"/>
                  </a:lnTo>
                  <a:lnTo>
                    <a:pt x="38035" y="4433"/>
                  </a:lnTo>
                  <a:lnTo>
                    <a:pt x="38964" y="5066"/>
                  </a:lnTo>
                  <a:lnTo>
                    <a:pt x="39808" y="5783"/>
                  </a:lnTo>
                  <a:lnTo>
                    <a:pt x="40653" y="6501"/>
                  </a:lnTo>
                  <a:lnTo>
                    <a:pt x="41413" y="7303"/>
                  </a:lnTo>
                  <a:lnTo>
                    <a:pt x="42172" y="8105"/>
                  </a:lnTo>
                  <a:lnTo>
                    <a:pt x="42890" y="8950"/>
                  </a:lnTo>
                  <a:lnTo>
                    <a:pt x="43566" y="9836"/>
                  </a:lnTo>
                  <a:lnTo>
                    <a:pt x="44199" y="10723"/>
                  </a:lnTo>
                  <a:lnTo>
                    <a:pt x="44790" y="11693"/>
                  </a:lnTo>
                  <a:lnTo>
                    <a:pt x="45381" y="12664"/>
                  </a:lnTo>
                  <a:lnTo>
                    <a:pt x="45887" y="13635"/>
                  </a:lnTo>
                  <a:lnTo>
                    <a:pt x="46352" y="14691"/>
                  </a:lnTo>
                  <a:lnTo>
                    <a:pt x="46774" y="15704"/>
                  </a:lnTo>
                  <a:lnTo>
                    <a:pt x="47112" y="16801"/>
                  </a:lnTo>
                  <a:lnTo>
                    <a:pt x="47449" y="17899"/>
                  </a:lnTo>
                  <a:lnTo>
                    <a:pt x="47703" y="18997"/>
                  </a:lnTo>
                  <a:lnTo>
                    <a:pt x="47914" y="20136"/>
                  </a:lnTo>
                  <a:lnTo>
                    <a:pt x="48082" y="21276"/>
                  </a:lnTo>
                  <a:lnTo>
                    <a:pt x="48209" y="22458"/>
                  </a:lnTo>
                  <a:lnTo>
                    <a:pt x="48209" y="22458"/>
                  </a:lnTo>
                  <a:lnTo>
                    <a:pt x="48082" y="21361"/>
                  </a:lnTo>
                  <a:lnTo>
                    <a:pt x="47956" y="20305"/>
                  </a:lnTo>
                  <a:lnTo>
                    <a:pt x="47787" y="19250"/>
                  </a:lnTo>
                  <a:lnTo>
                    <a:pt x="47534" y="18237"/>
                  </a:lnTo>
                  <a:lnTo>
                    <a:pt x="47238" y="17224"/>
                  </a:lnTo>
                  <a:lnTo>
                    <a:pt x="46943" y="16210"/>
                  </a:lnTo>
                  <a:lnTo>
                    <a:pt x="46563" y="15197"/>
                  </a:lnTo>
                  <a:lnTo>
                    <a:pt x="46141" y="14269"/>
                  </a:lnTo>
                  <a:lnTo>
                    <a:pt x="45718" y="13298"/>
                  </a:lnTo>
                  <a:lnTo>
                    <a:pt x="45212" y="12369"/>
                  </a:lnTo>
                  <a:lnTo>
                    <a:pt x="44705" y="11482"/>
                  </a:lnTo>
                  <a:lnTo>
                    <a:pt x="44114" y="10596"/>
                  </a:lnTo>
                  <a:lnTo>
                    <a:pt x="43523" y="9752"/>
                  </a:lnTo>
                  <a:lnTo>
                    <a:pt x="42890" y="8950"/>
                  </a:lnTo>
                  <a:lnTo>
                    <a:pt x="42215" y="8147"/>
                  </a:lnTo>
                  <a:lnTo>
                    <a:pt x="41539" y="7388"/>
                  </a:lnTo>
                  <a:lnTo>
                    <a:pt x="40779" y="6670"/>
                  </a:lnTo>
                  <a:lnTo>
                    <a:pt x="40019" y="5952"/>
                  </a:lnTo>
                  <a:lnTo>
                    <a:pt x="39217" y="5277"/>
                  </a:lnTo>
                  <a:lnTo>
                    <a:pt x="38373" y="4644"/>
                  </a:lnTo>
                  <a:lnTo>
                    <a:pt x="37529" y="4053"/>
                  </a:lnTo>
                  <a:lnTo>
                    <a:pt x="36642" y="3462"/>
                  </a:lnTo>
                  <a:lnTo>
                    <a:pt x="35756" y="2955"/>
                  </a:lnTo>
                  <a:lnTo>
                    <a:pt x="34827" y="2449"/>
                  </a:lnTo>
                  <a:lnTo>
                    <a:pt x="33856" y="2026"/>
                  </a:lnTo>
                  <a:lnTo>
                    <a:pt x="32843" y="1604"/>
                  </a:lnTo>
                  <a:lnTo>
                    <a:pt x="31872" y="1224"/>
                  </a:lnTo>
                  <a:lnTo>
                    <a:pt x="30817" y="929"/>
                  </a:lnTo>
                  <a:lnTo>
                    <a:pt x="29761" y="633"/>
                  </a:lnTo>
                  <a:lnTo>
                    <a:pt x="28706" y="422"/>
                  </a:lnTo>
                  <a:lnTo>
                    <a:pt x="27608" y="253"/>
                  </a:lnTo>
                  <a:lnTo>
                    <a:pt x="26511" y="85"/>
                  </a:lnTo>
                  <a:lnTo>
                    <a:pt x="26511" y="85"/>
                  </a:lnTo>
                  <a:lnTo>
                    <a:pt x="25287" y="0"/>
                  </a:lnTo>
                  <a:lnTo>
                    <a:pt x="24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4878550" y="1453850"/>
              <a:ext cx="286025" cy="489725"/>
            </a:xfrm>
            <a:custGeom>
              <a:avLst/>
              <a:gdLst/>
              <a:ahLst/>
              <a:cxnLst/>
              <a:rect l="l" t="t" r="r" b="b"/>
              <a:pathLst>
                <a:path w="11441" h="19589" extrusionOk="0">
                  <a:moveTo>
                    <a:pt x="5741" y="1"/>
                  </a:moveTo>
                  <a:lnTo>
                    <a:pt x="5193" y="845"/>
                  </a:lnTo>
                  <a:lnTo>
                    <a:pt x="4602" y="1816"/>
                  </a:lnTo>
                  <a:lnTo>
                    <a:pt x="3926" y="3083"/>
                  </a:lnTo>
                  <a:lnTo>
                    <a:pt x="3124" y="4560"/>
                  </a:lnTo>
                  <a:lnTo>
                    <a:pt x="2322" y="6206"/>
                  </a:lnTo>
                  <a:lnTo>
                    <a:pt x="1562" y="7979"/>
                  </a:lnTo>
                  <a:lnTo>
                    <a:pt x="1224" y="8866"/>
                  </a:lnTo>
                  <a:lnTo>
                    <a:pt x="887" y="9795"/>
                  </a:lnTo>
                  <a:lnTo>
                    <a:pt x="591" y="10723"/>
                  </a:lnTo>
                  <a:lnTo>
                    <a:pt x="380" y="11610"/>
                  </a:lnTo>
                  <a:lnTo>
                    <a:pt x="169" y="12496"/>
                  </a:lnTo>
                  <a:lnTo>
                    <a:pt x="42" y="13383"/>
                  </a:lnTo>
                  <a:lnTo>
                    <a:pt x="0" y="14227"/>
                  </a:lnTo>
                  <a:lnTo>
                    <a:pt x="0" y="15029"/>
                  </a:lnTo>
                  <a:lnTo>
                    <a:pt x="85" y="15789"/>
                  </a:lnTo>
                  <a:lnTo>
                    <a:pt x="169" y="16169"/>
                  </a:lnTo>
                  <a:lnTo>
                    <a:pt x="296" y="16507"/>
                  </a:lnTo>
                  <a:lnTo>
                    <a:pt x="422" y="16844"/>
                  </a:lnTo>
                  <a:lnTo>
                    <a:pt x="549" y="17182"/>
                  </a:lnTo>
                  <a:lnTo>
                    <a:pt x="718" y="17478"/>
                  </a:lnTo>
                  <a:lnTo>
                    <a:pt x="929" y="17773"/>
                  </a:lnTo>
                  <a:lnTo>
                    <a:pt x="1182" y="18026"/>
                  </a:lnTo>
                  <a:lnTo>
                    <a:pt x="1435" y="18280"/>
                  </a:lnTo>
                  <a:lnTo>
                    <a:pt x="1689" y="18533"/>
                  </a:lnTo>
                  <a:lnTo>
                    <a:pt x="2026" y="18744"/>
                  </a:lnTo>
                  <a:lnTo>
                    <a:pt x="2364" y="18913"/>
                  </a:lnTo>
                  <a:lnTo>
                    <a:pt x="2744" y="19082"/>
                  </a:lnTo>
                  <a:lnTo>
                    <a:pt x="3166" y="19251"/>
                  </a:lnTo>
                  <a:lnTo>
                    <a:pt x="3588" y="19335"/>
                  </a:lnTo>
                  <a:lnTo>
                    <a:pt x="4095" y="19462"/>
                  </a:lnTo>
                  <a:lnTo>
                    <a:pt x="4602" y="19504"/>
                  </a:lnTo>
                  <a:lnTo>
                    <a:pt x="5150" y="19546"/>
                  </a:lnTo>
                  <a:lnTo>
                    <a:pt x="5741" y="19588"/>
                  </a:lnTo>
                  <a:lnTo>
                    <a:pt x="6290" y="19546"/>
                  </a:lnTo>
                  <a:lnTo>
                    <a:pt x="6839" y="19504"/>
                  </a:lnTo>
                  <a:lnTo>
                    <a:pt x="7388" y="19462"/>
                  </a:lnTo>
                  <a:lnTo>
                    <a:pt x="7852" y="19335"/>
                  </a:lnTo>
                  <a:lnTo>
                    <a:pt x="8274" y="19251"/>
                  </a:lnTo>
                  <a:lnTo>
                    <a:pt x="8696" y="19082"/>
                  </a:lnTo>
                  <a:lnTo>
                    <a:pt x="9076" y="18913"/>
                  </a:lnTo>
                  <a:lnTo>
                    <a:pt x="9414" y="18744"/>
                  </a:lnTo>
                  <a:lnTo>
                    <a:pt x="9752" y="18533"/>
                  </a:lnTo>
                  <a:lnTo>
                    <a:pt x="10005" y="18280"/>
                  </a:lnTo>
                  <a:lnTo>
                    <a:pt x="10301" y="18026"/>
                  </a:lnTo>
                  <a:lnTo>
                    <a:pt x="10512" y="17773"/>
                  </a:lnTo>
                  <a:lnTo>
                    <a:pt x="10723" y="17478"/>
                  </a:lnTo>
                  <a:lnTo>
                    <a:pt x="10892" y="17182"/>
                  </a:lnTo>
                  <a:lnTo>
                    <a:pt x="11018" y="16844"/>
                  </a:lnTo>
                  <a:lnTo>
                    <a:pt x="11145" y="16507"/>
                  </a:lnTo>
                  <a:lnTo>
                    <a:pt x="11271" y="16169"/>
                  </a:lnTo>
                  <a:lnTo>
                    <a:pt x="11356" y="15789"/>
                  </a:lnTo>
                  <a:lnTo>
                    <a:pt x="11440" y="15029"/>
                  </a:lnTo>
                  <a:lnTo>
                    <a:pt x="11440" y="14227"/>
                  </a:lnTo>
                  <a:lnTo>
                    <a:pt x="11398" y="13383"/>
                  </a:lnTo>
                  <a:lnTo>
                    <a:pt x="11271" y="12496"/>
                  </a:lnTo>
                  <a:lnTo>
                    <a:pt x="11060" y="11610"/>
                  </a:lnTo>
                  <a:lnTo>
                    <a:pt x="10849" y="10723"/>
                  </a:lnTo>
                  <a:lnTo>
                    <a:pt x="10554" y="9795"/>
                  </a:lnTo>
                  <a:lnTo>
                    <a:pt x="10216" y="8866"/>
                  </a:lnTo>
                  <a:lnTo>
                    <a:pt x="9878" y="7979"/>
                  </a:lnTo>
                  <a:lnTo>
                    <a:pt x="9119" y="6206"/>
                  </a:lnTo>
                  <a:lnTo>
                    <a:pt x="8316" y="4560"/>
                  </a:lnTo>
                  <a:lnTo>
                    <a:pt x="7514" y="3083"/>
                  </a:lnTo>
                  <a:lnTo>
                    <a:pt x="6839" y="1816"/>
                  </a:lnTo>
                  <a:lnTo>
                    <a:pt x="6248" y="845"/>
                  </a:lnTo>
                  <a:lnTo>
                    <a:pt x="574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4878550" y="1453850"/>
              <a:ext cx="286025" cy="489725"/>
            </a:xfrm>
            <a:custGeom>
              <a:avLst/>
              <a:gdLst/>
              <a:ahLst/>
              <a:cxnLst/>
              <a:rect l="l" t="t" r="r" b="b"/>
              <a:pathLst>
                <a:path w="11441" h="19589" fill="none" extrusionOk="0">
                  <a:moveTo>
                    <a:pt x="5741" y="1"/>
                  </a:moveTo>
                  <a:lnTo>
                    <a:pt x="5741" y="1"/>
                  </a:lnTo>
                  <a:lnTo>
                    <a:pt x="6248" y="845"/>
                  </a:lnTo>
                  <a:lnTo>
                    <a:pt x="6839" y="1816"/>
                  </a:lnTo>
                  <a:lnTo>
                    <a:pt x="7514" y="3083"/>
                  </a:lnTo>
                  <a:lnTo>
                    <a:pt x="8316" y="4560"/>
                  </a:lnTo>
                  <a:lnTo>
                    <a:pt x="9119" y="6206"/>
                  </a:lnTo>
                  <a:lnTo>
                    <a:pt x="9878" y="7979"/>
                  </a:lnTo>
                  <a:lnTo>
                    <a:pt x="10216" y="8866"/>
                  </a:lnTo>
                  <a:lnTo>
                    <a:pt x="10554" y="9795"/>
                  </a:lnTo>
                  <a:lnTo>
                    <a:pt x="10849" y="10723"/>
                  </a:lnTo>
                  <a:lnTo>
                    <a:pt x="11060" y="11610"/>
                  </a:lnTo>
                  <a:lnTo>
                    <a:pt x="11271" y="12496"/>
                  </a:lnTo>
                  <a:lnTo>
                    <a:pt x="11398" y="13383"/>
                  </a:lnTo>
                  <a:lnTo>
                    <a:pt x="11440" y="14227"/>
                  </a:lnTo>
                  <a:lnTo>
                    <a:pt x="11440" y="15029"/>
                  </a:lnTo>
                  <a:lnTo>
                    <a:pt x="11356" y="15789"/>
                  </a:lnTo>
                  <a:lnTo>
                    <a:pt x="11271" y="16169"/>
                  </a:lnTo>
                  <a:lnTo>
                    <a:pt x="11145" y="16507"/>
                  </a:lnTo>
                  <a:lnTo>
                    <a:pt x="11018" y="16844"/>
                  </a:lnTo>
                  <a:lnTo>
                    <a:pt x="10892" y="17182"/>
                  </a:lnTo>
                  <a:lnTo>
                    <a:pt x="10723" y="17478"/>
                  </a:lnTo>
                  <a:lnTo>
                    <a:pt x="10512" y="17773"/>
                  </a:lnTo>
                  <a:lnTo>
                    <a:pt x="10301" y="18026"/>
                  </a:lnTo>
                  <a:lnTo>
                    <a:pt x="10005" y="18280"/>
                  </a:lnTo>
                  <a:lnTo>
                    <a:pt x="9752" y="18533"/>
                  </a:lnTo>
                  <a:lnTo>
                    <a:pt x="9414" y="18744"/>
                  </a:lnTo>
                  <a:lnTo>
                    <a:pt x="9076" y="18913"/>
                  </a:lnTo>
                  <a:lnTo>
                    <a:pt x="8696" y="19082"/>
                  </a:lnTo>
                  <a:lnTo>
                    <a:pt x="8274" y="19251"/>
                  </a:lnTo>
                  <a:lnTo>
                    <a:pt x="7852" y="19335"/>
                  </a:lnTo>
                  <a:lnTo>
                    <a:pt x="7388" y="19462"/>
                  </a:lnTo>
                  <a:lnTo>
                    <a:pt x="6839" y="19504"/>
                  </a:lnTo>
                  <a:lnTo>
                    <a:pt x="6290" y="19546"/>
                  </a:lnTo>
                  <a:lnTo>
                    <a:pt x="5741" y="19588"/>
                  </a:lnTo>
                  <a:lnTo>
                    <a:pt x="5741" y="19588"/>
                  </a:lnTo>
                  <a:lnTo>
                    <a:pt x="5150" y="19546"/>
                  </a:lnTo>
                  <a:lnTo>
                    <a:pt x="4602" y="19504"/>
                  </a:lnTo>
                  <a:lnTo>
                    <a:pt x="4095" y="19462"/>
                  </a:lnTo>
                  <a:lnTo>
                    <a:pt x="3588" y="19335"/>
                  </a:lnTo>
                  <a:lnTo>
                    <a:pt x="3166" y="19251"/>
                  </a:lnTo>
                  <a:lnTo>
                    <a:pt x="2744" y="19082"/>
                  </a:lnTo>
                  <a:lnTo>
                    <a:pt x="2364" y="18913"/>
                  </a:lnTo>
                  <a:lnTo>
                    <a:pt x="2026" y="18744"/>
                  </a:lnTo>
                  <a:lnTo>
                    <a:pt x="1689" y="18533"/>
                  </a:lnTo>
                  <a:lnTo>
                    <a:pt x="1435" y="18280"/>
                  </a:lnTo>
                  <a:lnTo>
                    <a:pt x="1182" y="18026"/>
                  </a:lnTo>
                  <a:lnTo>
                    <a:pt x="929" y="17773"/>
                  </a:lnTo>
                  <a:lnTo>
                    <a:pt x="718" y="17478"/>
                  </a:lnTo>
                  <a:lnTo>
                    <a:pt x="549" y="17182"/>
                  </a:lnTo>
                  <a:lnTo>
                    <a:pt x="422" y="16844"/>
                  </a:lnTo>
                  <a:lnTo>
                    <a:pt x="296" y="16507"/>
                  </a:lnTo>
                  <a:lnTo>
                    <a:pt x="169" y="16169"/>
                  </a:lnTo>
                  <a:lnTo>
                    <a:pt x="85" y="15789"/>
                  </a:lnTo>
                  <a:lnTo>
                    <a:pt x="0" y="15029"/>
                  </a:lnTo>
                  <a:lnTo>
                    <a:pt x="0" y="14227"/>
                  </a:lnTo>
                  <a:lnTo>
                    <a:pt x="42" y="13383"/>
                  </a:lnTo>
                  <a:lnTo>
                    <a:pt x="169" y="12496"/>
                  </a:lnTo>
                  <a:lnTo>
                    <a:pt x="380" y="11610"/>
                  </a:lnTo>
                  <a:lnTo>
                    <a:pt x="591" y="10723"/>
                  </a:lnTo>
                  <a:lnTo>
                    <a:pt x="887" y="9795"/>
                  </a:lnTo>
                  <a:lnTo>
                    <a:pt x="1224" y="8866"/>
                  </a:lnTo>
                  <a:lnTo>
                    <a:pt x="1562" y="7979"/>
                  </a:lnTo>
                  <a:lnTo>
                    <a:pt x="2322" y="6206"/>
                  </a:lnTo>
                  <a:lnTo>
                    <a:pt x="3124" y="4560"/>
                  </a:lnTo>
                  <a:lnTo>
                    <a:pt x="3926" y="3083"/>
                  </a:lnTo>
                  <a:lnTo>
                    <a:pt x="4602" y="1816"/>
                  </a:lnTo>
                  <a:lnTo>
                    <a:pt x="5193" y="845"/>
                  </a:lnTo>
                  <a:lnTo>
                    <a:pt x="57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4938700" y="1645925"/>
              <a:ext cx="26400" cy="49650"/>
            </a:xfrm>
            <a:custGeom>
              <a:avLst/>
              <a:gdLst/>
              <a:ahLst/>
              <a:cxnLst/>
              <a:rect l="l" t="t" r="r" b="b"/>
              <a:pathLst>
                <a:path w="1056" h="1986" extrusionOk="0">
                  <a:moveTo>
                    <a:pt x="887" y="1"/>
                  </a:moveTo>
                  <a:lnTo>
                    <a:pt x="802" y="43"/>
                  </a:lnTo>
                  <a:lnTo>
                    <a:pt x="760" y="85"/>
                  </a:lnTo>
                  <a:lnTo>
                    <a:pt x="338" y="887"/>
                  </a:lnTo>
                  <a:lnTo>
                    <a:pt x="43" y="1732"/>
                  </a:lnTo>
                  <a:lnTo>
                    <a:pt x="0" y="1816"/>
                  </a:lnTo>
                  <a:lnTo>
                    <a:pt x="43" y="1858"/>
                  </a:lnTo>
                  <a:lnTo>
                    <a:pt x="85" y="1943"/>
                  </a:lnTo>
                  <a:lnTo>
                    <a:pt x="127" y="1943"/>
                  </a:lnTo>
                  <a:lnTo>
                    <a:pt x="169" y="1985"/>
                  </a:lnTo>
                  <a:lnTo>
                    <a:pt x="296" y="1943"/>
                  </a:lnTo>
                  <a:lnTo>
                    <a:pt x="338" y="1858"/>
                  </a:lnTo>
                  <a:lnTo>
                    <a:pt x="676" y="1056"/>
                  </a:lnTo>
                  <a:lnTo>
                    <a:pt x="1056" y="254"/>
                  </a:lnTo>
                  <a:lnTo>
                    <a:pt x="1056" y="170"/>
                  </a:lnTo>
                  <a:lnTo>
                    <a:pt x="1056" y="128"/>
                  </a:lnTo>
                  <a:lnTo>
                    <a:pt x="1014" y="85"/>
                  </a:lnTo>
                  <a:lnTo>
                    <a:pt x="971" y="4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4938700" y="1645925"/>
              <a:ext cx="26400" cy="49650"/>
            </a:xfrm>
            <a:custGeom>
              <a:avLst/>
              <a:gdLst/>
              <a:ahLst/>
              <a:cxnLst/>
              <a:rect l="l" t="t" r="r" b="b"/>
              <a:pathLst>
                <a:path w="1056" h="1986" fill="none" extrusionOk="0">
                  <a:moveTo>
                    <a:pt x="887" y="1"/>
                  </a:moveTo>
                  <a:lnTo>
                    <a:pt x="887" y="1"/>
                  </a:lnTo>
                  <a:lnTo>
                    <a:pt x="802" y="43"/>
                  </a:lnTo>
                  <a:lnTo>
                    <a:pt x="760" y="85"/>
                  </a:lnTo>
                  <a:lnTo>
                    <a:pt x="760" y="85"/>
                  </a:lnTo>
                  <a:lnTo>
                    <a:pt x="338" y="887"/>
                  </a:lnTo>
                  <a:lnTo>
                    <a:pt x="43" y="1732"/>
                  </a:lnTo>
                  <a:lnTo>
                    <a:pt x="43" y="1732"/>
                  </a:lnTo>
                  <a:lnTo>
                    <a:pt x="0" y="1816"/>
                  </a:lnTo>
                  <a:lnTo>
                    <a:pt x="43" y="1858"/>
                  </a:lnTo>
                  <a:lnTo>
                    <a:pt x="85" y="1943"/>
                  </a:lnTo>
                  <a:lnTo>
                    <a:pt x="127" y="1943"/>
                  </a:lnTo>
                  <a:lnTo>
                    <a:pt x="127" y="1943"/>
                  </a:lnTo>
                  <a:lnTo>
                    <a:pt x="169" y="1985"/>
                  </a:lnTo>
                  <a:lnTo>
                    <a:pt x="169" y="1985"/>
                  </a:lnTo>
                  <a:lnTo>
                    <a:pt x="296" y="1943"/>
                  </a:lnTo>
                  <a:lnTo>
                    <a:pt x="338" y="1858"/>
                  </a:lnTo>
                  <a:lnTo>
                    <a:pt x="338" y="1858"/>
                  </a:lnTo>
                  <a:lnTo>
                    <a:pt x="676" y="1056"/>
                  </a:lnTo>
                  <a:lnTo>
                    <a:pt x="1056" y="254"/>
                  </a:lnTo>
                  <a:lnTo>
                    <a:pt x="1056" y="254"/>
                  </a:lnTo>
                  <a:lnTo>
                    <a:pt x="1056" y="170"/>
                  </a:lnTo>
                  <a:lnTo>
                    <a:pt x="1056" y="128"/>
                  </a:lnTo>
                  <a:lnTo>
                    <a:pt x="1014" y="85"/>
                  </a:lnTo>
                  <a:lnTo>
                    <a:pt x="971" y="43"/>
                  </a:lnTo>
                  <a:lnTo>
                    <a:pt x="971" y="43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4912325" y="1733525"/>
              <a:ext cx="114000" cy="180500"/>
            </a:xfrm>
            <a:custGeom>
              <a:avLst/>
              <a:gdLst/>
              <a:ahLst/>
              <a:cxnLst/>
              <a:rect l="l" t="t" r="r" b="b"/>
              <a:pathLst>
                <a:path w="4560" h="7220" extrusionOk="0">
                  <a:moveTo>
                    <a:pt x="591" y="1"/>
                  </a:moveTo>
                  <a:lnTo>
                    <a:pt x="549" y="127"/>
                  </a:lnTo>
                  <a:lnTo>
                    <a:pt x="338" y="887"/>
                  </a:lnTo>
                  <a:lnTo>
                    <a:pt x="169" y="1689"/>
                  </a:lnTo>
                  <a:lnTo>
                    <a:pt x="42" y="2491"/>
                  </a:lnTo>
                  <a:lnTo>
                    <a:pt x="0" y="3336"/>
                  </a:lnTo>
                  <a:lnTo>
                    <a:pt x="0" y="3758"/>
                  </a:lnTo>
                  <a:lnTo>
                    <a:pt x="42" y="4180"/>
                  </a:lnTo>
                  <a:lnTo>
                    <a:pt x="127" y="4602"/>
                  </a:lnTo>
                  <a:lnTo>
                    <a:pt x="253" y="4982"/>
                  </a:lnTo>
                  <a:lnTo>
                    <a:pt x="422" y="5278"/>
                  </a:lnTo>
                  <a:lnTo>
                    <a:pt x="591" y="5531"/>
                  </a:lnTo>
                  <a:lnTo>
                    <a:pt x="760" y="5784"/>
                  </a:lnTo>
                  <a:lnTo>
                    <a:pt x="971" y="5995"/>
                  </a:lnTo>
                  <a:lnTo>
                    <a:pt x="1224" y="6206"/>
                  </a:lnTo>
                  <a:lnTo>
                    <a:pt x="1478" y="6375"/>
                  </a:lnTo>
                  <a:lnTo>
                    <a:pt x="2026" y="6671"/>
                  </a:lnTo>
                  <a:lnTo>
                    <a:pt x="2575" y="6882"/>
                  </a:lnTo>
                  <a:lnTo>
                    <a:pt x="3166" y="7051"/>
                  </a:lnTo>
                  <a:lnTo>
                    <a:pt x="3757" y="7135"/>
                  </a:lnTo>
                  <a:lnTo>
                    <a:pt x="4348" y="7219"/>
                  </a:lnTo>
                  <a:lnTo>
                    <a:pt x="4390" y="7219"/>
                  </a:lnTo>
                  <a:lnTo>
                    <a:pt x="4475" y="7177"/>
                  </a:lnTo>
                  <a:lnTo>
                    <a:pt x="4559" y="7093"/>
                  </a:lnTo>
                  <a:lnTo>
                    <a:pt x="4517" y="7008"/>
                  </a:lnTo>
                  <a:lnTo>
                    <a:pt x="4517" y="6966"/>
                  </a:lnTo>
                  <a:lnTo>
                    <a:pt x="4433" y="6924"/>
                  </a:lnTo>
                  <a:lnTo>
                    <a:pt x="4390" y="6882"/>
                  </a:lnTo>
                  <a:lnTo>
                    <a:pt x="3842" y="6839"/>
                  </a:lnTo>
                  <a:lnTo>
                    <a:pt x="3251" y="6713"/>
                  </a:lnTo>
                  <a:lnTo>
                    <a:pt x="2702" y="6544"/>
                  </a:lnTo>
                  <a:lnTo>
                    <a:pt x="2153" y="6375"/>
                  </a:lnTo>
                  <a:lnTo>
                    <a:pt x="1646" y="6080"/>
                  </a:lnTo>
                  <a:lnTo>
                    <a:pt x="1224" y="5784"/>
                  </a:lnTo>
                  <a:lnTo>
                    <a:pt x="1013" y="5573"/>
                  </a:lnTo>
                  <a:lnTo>
                    <a:pt x="844" y="5362"/>
                  </a:lnTo>
                  <a:lnTo>
                    <a:pt x="718" y="5109"/>
                  </a:lnTo>
                  <a:lnTo>
                    <a:pt x="591" y="4855"/>
                  </a:lnTo>
                  <a:lnTo>
                    <a:pt x="464" y="4518"/>
                  </a:lnTo>
                  <a:lnTo>
                    <a:pt x="380" y="4138"/>
                  </a:lnTo>
                  <a:lnTo>
                    <a:pt x="338" y="3716"/>
                  </a:lnTo>
                  <a:lnTo>
                    <a:pt x="338" y="3336"/>
                  </a:lnTo>
                  <a:lnTo>
                    <a:pt x="380" y="2534"/>
                  </a:lnTo>
                  <a:lnTo>
                    <a:pt x="507" y="1732"/>
                  </a:lnTo>
                  <a:lnTo>
                    <a:pt x="675" y="929"/>
                  </a:lnTo>
                  <a:lnTo>
                    <a:pt x="844" y="212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4912325" y="1733525"/>
              <a:ext cx="114000" cy="180500"/>
            </a:xfrm>
            <a:custGeom>
              <a:avLst/>
              <a:gdLst/>
              <a:ahLst/>
              <a:cxnLst/>
              <a:rect l="l" t="t" r="r" b="b"/>
              <a:pathLst>
                <a:path w="4560" h="7220" fill="none" extrusionOk="0">
                  <a:moveTo>
                    <a:pt x="675" y="1"/>
                  </a:moveTo>
                  <a:lnTo>
                    <a:pt x="675" y="1"/>
                  </a:lnTo>
                  <a:lnTo>
                    <a:pt x="591" y="1"/>
                  </a:lnTo>
                  <a:lnTo>
                    <a:pt x="549" y="127"/>
                  </a:lnTo>
                  <a:lnTo>
                    <a:pt x="549" y="127"/>
                  </a:lnTo>
                  <a:lnTo>
                    <a:pt x="338" y="887"/>
                  </a:lnTo>
                  <a:lnTo>
                    <a:pt x="169" y="1689"/>
                  </a:lnTo>
                  <a:lnTo>
                    <a:pt x="42" y="2491"/>
                  </a:lnTo>
                  <a:lnTo>
                    <a:pt x="0" y="3336"/>
                  </a:lnTo>
                  <a:lnTo>
                    <a:pt x="0" y="3336"/>
                  </a:lnTo>
                  <a:lnTo>
                    <a:pt x="0" y="3758"/>
                  </a:lnTo>
                  <a:lnTo>
                    <a:pt x="42" y="4180"/>
                  </a:lnTo>
                  <a:lnTo>
                    <a:pt x="127" y="4602"/>
                  </a:lnTo>
                  <a:lnTo>
                    <a:pt x="253" y="4982"/>
                  </a:lnTo>
                  <a:lnTo>
                    <a:pt x="253" y="4982"/>
                  </a:lnTo>
                  <a:lnTo>
                    <a:pt x="253" y="4982"/>
                  </a:lnTo>
                  <a:lnTo>
                    <a:pt x="422" y="5278"/>
                  </a:lnTo>
                  <a:lnTo>
                    <a:pt x="591" y="5531"/>
                  </a:lnTo>
                  <a:lnTo>
                    <a:pt x="760" y="5784"/>
                  </a:lnTo>
                  <a:lnTo>
                    <a:pt x="971" y="5995"/>
                  </a:lnTo>
                  <a:lnTo>
                    <a:pt x="1224" y="6206"/>
                  </a:lnTo>
                  <a:lnTo>
                    <a:pt x="1478" y="6375"/>
                  </a:lnTo>
                  <a:lnTo>
                    <a:pt x="2026" y="6671"/>
                  </a:lnTo>
                  <a:lnTo>
                    <a:pt x="2026" y="6671"/>
                  </a:lnTo>
                  <a:lnTo>
                    <a:pt x="2575" y="6882"/>
                  </a:lnTo>
                  <a:lnTo>
                    <a:pt x="3166" y="7051"/>
                  </a:lnTo>
                  <a:lnTo>
                    <a:pt x="3757" y="7135"/>
                  </a:lnTo>
                  <a:lnTo>
                    <a:pt x="4348" y="7219"/>
                  </a:lnTo>
                  <a:lnTo>
                    <a:pt x="4348" y="7219"/>
                  </a:lnTo>
                  <a:lnTo>
                    <a:pt x="4390" y="7219"/>
                  </a:lnTo>
                  <a:lnTo>
                    <a:pt x="4390" y="7219"/>
                  </a:lnTo>
                  <a:lnTo>
                    <a:pt x="4475" y="7177"/>
                  </a:lnTo>
                  <a:lnTo>
                    <a:pt x="4559" y="7093"/>
                  </a:lnTo>
                  <a:lnTo>
                    <a:pt x="4559" y="7093"/>
                  </a:lnTo>
                  <a:lnTo>
                    <a:pt x="4517" y="7008"/>
                  </a:lnTo>
                  <a:lnTo>
                    <a:pt x="4517" y="6966"/>
                  </a:lnTo>
                  <a:lnTo>
                    <a:pt x="4433" y="6924"/>
                  </a:lnTo>
                  <a:lnTo>
                    <a:pt x="4390" y="6882"/>
                  </a:lnTo>
                  <a:lnTo>
                    <a:pt x="4390" y="6882"/>
                  </a:lnTo>
                  <a:lnTo>
                    <a:pt x="4390" y="6882"/>
                  </a:lnTo>
                  <a:lnTo>
                    <a:pt x="3842" y="6839"/>
                  </a:lnTo>
                  <a:lnTo>
                    <a:pt x="3251" y="6713"/>
                  </a:lnTo>
                  <a:lnTo>
                    <a:pt x="2702" y="6544"/>
                  </a:lnTo>
                  <a:lnTo>
                    <a:pt x="2153" y="6375"/>
                  </a:lnTo>
                  <a:lnTo>
                    <a:pt x="2153" y="6375"/>
                  </a:lnTo>
                  <a:lnTo>
                    <a:pt x="1646" y="6080"/>
                  </a:lnTo>
                  <a:lnTo>
                    <a:pt x="1224" y="5784"/>
                  </a:lnTo>
                  <a:lnTo>
                    <a:pt x="1013" y="5573"/>
                  </a:lnTo>
                  <a:lnTo>
                    <a:pt x="844" y="5362"/>
                  </a:lnTo>
                  <a:lnTo>
                    <a:pt x="718" y="5109"/>
                  </a:lnTo>
                  <a:lnTo>
                    <a:pt x="591" y="4855"/>
                  </a:lnTo>
                  <a:lnTo>
                    <a:pt x="591" y="4855"/>
                  </a:lnTo>
                  <a:lnTo>
                    <a:pt x="591" y="4855"/>
                  </a:lnTo>
                  <a:lnTo>
                    <a:pt x="464" y="4518"/>
                  </a:lnTo>
                  <a:lnTo>
                    <a:pt x="380" y="4138"/>
                  </a:lnTo>
                  <a:lnTo>
                    <a:pt x="338" y="3716"/>
                  </a:lnTo>
                  <a:lnTo>
                    <a:pt x="338" y="3336"/>
                  </a:lnTo>
                  <a:lnTo>
                    <a:pt x="338" y="3336"/>
                  </a:lnTo>
                  <a:lnTo>
                    <a:pt x="380" y="2534"/>
                  </a:lnTo>
                  <a:lnTo>
                    <a:pt x="507" y="1732"/>
                  </a:lnTo>
                  <a:lnTo>
                    <a:pt x="675" y="929"/>
                  </a:lnTo>
                  <a:lnTo>
                    <a:pt x="844" y="212"/>
                  </a:lnTo>
                  <a:lnTo>
                    <a:pt x="844" y="212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02" y="1"/>
                  </a:lnTo>
                  <a:lnTo>
                    <a:pt x="718" y="1"/>
                  </a:lnTo>
                  <a:lnTo>
                    <a:pt x="718" y="1"/>
                  </a:lnTo>
                  <a:lnTo>
                    <a:pt x="6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5080125" y="1124600"/>
              <a:ext cx="768325" cy="1206300"/>
            </a:xfrm>
            <a:custGeom>
              <a:avLst/>
              <a:gdLst/>
              <a:ahLst/>
              <a:cxnLst/>
              <a:rect l="l" t="t" r="r" b="b"/>
              <a:pathLst>
                <a:path w="30733" h="48252" extrusionOk="0">
                  <a:moveTo>
                    <a:pt x="6628" y="0"/>
                  </a:moveTo>
                  <a:lnTo>
                    <a:pt x="6628" y="23598"/>
                  </a:lnTo>
                  <a:lnTo>
                    <a:pt x="6586" y="23598"/>
                  </a:lnTo>
                  <a:lnTo>
                    <a:pt x="0" y="25202"/>
                  </a:lnTo>
                  <a:lnTo>
                    <a:pt x="6586" y="26764"/>
                  </a:lnTo>
                  <a:lnTo>
                    <a:pt x="6628" y="26764"/>
                  </a:lnTo>
                  <a:lnTo>
                    <a:pt x="6628" y="48251"/>
                  </a:lnTo>
                  <a:lnTo>
                    <a:pt x="7852" y="48209"/>
                  </a:lnTo>
                  <a:lnTo>
                    <a:pt x="9076" y="48124"/>
                  </a:lnTo>
                  <a:lnTo>
                    <a:pt x="10301" y="47956"/>
                  </a:lnTo>
                  <a:lnTo>
                    <a:pt x="11483" y="47744"/>
                  </a:lnTo>
                  <a:lnTo>
                    <a:pt x="12665" y="47491"/>
                  </a:lnTo>
                  <a:lnTo>
                    <a:pt x="13804" y="47153"/>
                  </a:lnTo>
                  <a:lnTo>
                    <a:pt x="14902" y="46774"/>
                  </a:lnTo>
                  <a:lnTo>
                    <a:pt x="15999" y="46351"/>
                  </a:lnTo>
                  <a:lnTo>
                    <a:pt x="17055" y="45845"/>
                  </a:lnTo>
                  <a:lnTo>
                    <a:pt x="18110" y="45338"/>
                  </a:lnTo>
                  <a:lnTo>
                    <a:pt x="19123" y="44747"/>
                  </a:lnTo>
                  <a:lnTo>
                    <a:pt x="20094" y="44114"/>
                  </a:lnTo>
                  <a:lnTo>
                    <a:pt x="21065" y="43439"/>
                  </a:lnTo>
                  <a:lnTo>
                    <a:pt x="21952" y="42721"/>
                  </a:lnTo>
                  <a:lnTo>
                    <a:pt x="22838" y="41961"/>
                  </a:lnTo>
                  <a:lnTo>
                    <a:pt x="23683" y="41159"/>
                  </a:lnTo>
                  <a:lnTo>
                    <a:pt x="24485" y="40315"/>
                  </a:lnTo>
                  <a:lnTo>
                    <a:pt x="25244" y="39470"/>
                  </a:lnTo>
                  <a:lnTo>
                    <a:pt x="25962" y="38542"/>
                  </a:lnTo>
                  <a:lnTo>
                    <a:pt x="26638" y="37613"/>
                  </a:lnTo>
                  <a:lnTo>
                    <a:pt x="27229" y="36642"/>
                  </a:lnTo>
                  <a:lnTo>
                    <a:pt x="27820" y="35629"/>
                  </a:lnTo>
                  <a:lnTo>
                    <a:pt x="28368" y="34574"/>
                  </a:lnTo>
                  <a:lnTo>
                    <a:pt x="28833" y="33518"/>
                  </a:lnTo>
                  <a:lnTo>
                    <a:pt x="29255" y="32421"/>
                  </a:lnTo>
                  <a:lnTo>
                    <a:pt x="29635" y="31281"/>
                  </a:lnTo>
                  <a:lnTo>
                    <a:pt x="29972" y="30141"/>
                  </a:lnTo>
                  <a:lnTo>
                    <a:pt x="30268" y="28959"/>
                  </a:lnTo>
                  <a:lnTo>
                    <a:pt x="30479" y="27777"/>
                  </a:lnTo>
                  <a:lnTo>
                    <a:pt x="30606" y="26595"/>
                  </a:lnTo>
                  <a:lnTo>
                    <a:pt x="30690" y="25371"/>
                  </a:lnTo>
                  <a:lnTo>
                    <a:pt x="30732" y="24104"/>
                  </a:lnTo>
                  <a:lnTo>
                    <a:pt x="30690" y="22880"/>
                  </a:lnTo>
                  <a:lnTo>
                    <a:pt x="30606" y="21656"/>
                  </a:lnTo>
                  <a:lnTo>
                    <a:pt x="30479" y="20432"/>
                  </a:lnTo>
                  <a:lnTo>
                    <a:pt x="30268" y="19250"/>
                  </a:lnTo>
                  <a:lnTo>
                    <a:pt x="29972" y="18068"/>
                  </a:lnTo>
                  <a:lnTo>
                    <a:pt x="29635" y="16928"/>
                  </a:lnTo>
                  <a:lnTo>
                    <a:pt x="29255" y="15830"/>
                  </a:lnTo>
                  <a:lnTo>
                    <a:pt x="28833" y="14733"/>
                  </a:lnTo>
                  <a:lnTo>
                    <a:pt x="28368" y="13678"/>
                  </a:lnTo>
                  <a:lnTo>
                    <a:pt x="27820" y="12622"/>
                  </a:lnTo>
                  <a:lnTo>
                    <a:pt x="27229" y="11609"/>
                  </a:lnTo>
                  <a:lnTo>
                    <a:pt x="26638" y="10638"/>
                  </a:lnTo>
                  <a:lnTo>
                    <a:pt x="25962" y="9667"/>
                  </a:lnTo>
                  <a:lnTo>
                    <a:pt x="25244" y="8781"/>
                  </a:lnTo>
                  <a:lnTo>
                    <a:pt x="24485" y="7894"/>
                  </a:lnTo>
                  <a:lnTo>
                    <a:pt x="23683" y="7050"/>
                  </a:lnTo>
                  <a:lnTo>
                    <a:pt x="22838" y="6248"/>
                  </a:lnTo>
                  <a:lnTo>
                    <a:pt x="21952" y="5488"/>
                  </a:lnTo>
                  <a:lnTo>
                    <a:pt x="21065" y="4770"/>
                  </a:lnTo>
                  <a:lnTo>
                    <a:pt x="20094" y="4095"/>
                  </a:lnTo>
                  <a:lnTo>
                    <a:pt x="19123" y="3504"/>
                  </a:lnTo>
                  <a:lnTo>
                    <a:pt x="18110" y="2913"/>
                  </a:lnTo>
                  <a:lnTo>
                    <a:pt x="17055" y="2364"/>
                  </a:lnTo>
                  <a:lnTo>
                    <a:pt x="15999" y="1900"/>
                  </a:lnTo>
                  <a:lnTo>
                    <a:pt x="14902" y="1478"/>
                  </a:lnTo>
                  <a:lnTo>
                    <a:pt x="13804" y="1098"/>
                  </a:lnTo>
                  <a:lnTo>
                    <a:pt x="12665" y="760"/>
                  </a:lnTo>
                  <a:lnTo>
                    <a:pt x="11483" y="507"/>
                  </a:lnTo>
                  <a:lnTo>
                    <a:pt x="10301" y="296"/>
                  </a:lnTo>
                  <a:lnTo>
                    <a:pt x="9076" y="127"/>
                  </a:lnTo>
                  <a:lnTo>
                    <a:pt x="7852" y="42"/>
                  </a:lnTo>
                  <a:lnTo>
                    <a:pt x="662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5080125" y="1124600"/>
              <a:ext cx="768325" cy="1206300"/>
            </a:xfrm>
            <a:custGeom>
              <a:avLst/>
              <a:gdLst/>
              <a:ahLst/>
              <a:cxnLst/>
              <a:rect l="l" t="t" r="r" b="b"/>
              <a:pathLst>
                <a:path w="30733" h="48252" fill="none" extrusionOk="0">
                  <a:moveTo>
                    <a:pt x="6628" y="0"/>
                  </a:moveTo>
                  <a:lnTo>
                    <a:pt x="6628" y="23598"/>
                  </a:lnTo>
                  <a:lnTo>
                    <a:pt x="6586" y="23598"/>
                  </a:lnTo>
                  <a:lnTo>
                    <a:pt x="0" y="25202"/>
                  </a:lnTo>
                  <a:lnTo>
                    <a:pt x="6586" y="26764"/>
                  </a:lnTo>
                  <a:lnTo>
                    <a:pt x="6628" y="26764"/>
                  </a:lnTo>
                  <a:lnTo>
                    <a:pt x="6628" y="48251"/>
                  </a:lnTo>
                  <a:lnTo>
                    <a:pt x="6628" y="48251"/>
                  </a:lnTo>
                  <a:lnTo>
                    <a:pt x="7852" y="48209"/>
                  </a:lnTo>
                  <a:lnTo>
                    <a:pt x="9076" y="48124"/>
                  </a:lnTo>
                  <a:lnTo>
                    <a:pt x="10301" y="47956"/>
                  </a:lnTo>
                  <a:lnTo>
                    <a:pt x="11483" y="47744"/>
                  </a:lnTo>
                  <a:lnTo>
                    <a:pt x="12665" y="47491"/>
                  </a:lnTo>
                  <a:lnTo>
                    <a:pt x="13804" y="47153"/>
                  </a:lnTo>
                  <a:lnTo>
                    <a:pt x="14902" y="46774"/>
                  </a:lnTo>
                  <a:lnTo>
                    <a:pt x="15999" y="46351"/>
                  </a:lnTo>
                  <a:lnTo>
                    <a:pt x="17055" y="45845"/>
                  </a:lnTo>
                  <a:lnTo>
                    <a:pt x="18110" y="45338"/>
                  </a:lnTo>
                  <a:lnTo>
                    <a:pt x="19123" y="44747"/>
                  </a:lnTo>
                  <a:lnTo>
                    <a:pt x="20094" y="44114"/>
                  </a:lnTo>
                  <a:lnTo>
                    <a:pt x="21065" y="43439"/>
                  </a:lnTo>
                  <a:lnTo>
                    <a:pt x="21952" y="42721"/>
                  </a:lnTo>
                  <a:lnTo>
                    <a:pt x="22838" y="41961"/>
                  </a:lnTo>
                  <a:lnTo>
                    <a:pt x="23683" y="41159"/>
                  </a:lnTo>
                  <a:lnTo>
                    <a:pt x="24485" y="40315"/>
                  </a:lnTo>
                  <a:lnTo>
                    <a:pt x="25244" y="39470"/>
                  </a:lnTo>
                  <a:lnTo>
                    <a:pt x="25962" y="38542"/>
                  </a:lnTo>
                  <a:lnTo>
                    <a:pt x="26638" y="37613"/>
                  </a:lnTo>
                  <a:lnTo>
                    <a:pt x="27229" y="36642"/>
                  </a:lnTo>
                  <a:lnTo>
                    <a:pt x="27820" y="35629"/>
                  </a:lnTo>
                  <a:lnTo>
                    <a:pt x="28368" y="34574"/>
                  </a:lnTo>
                  <a:lnTo>
                    <a:pt x="28833" y="33518"/>
                  </a:lnTo>
                  <a:lnTo>
                    <a:pt x="29255" y="32421"/>
                  </a:lnTo>
                  <a:lnTo>
                    <a:pt x="29635" y="31281"/>
                  </a:lnTo>
                  <a:lnTo>
                    <a:pt x="29972" y="30141"/>
                  </a:lnTo>
                  <a:lnTo>
                    <a:pt x="30268" y="28959"/>
                  </a:lnTo>
                  <a:lnTo>
                    <a:pt x="30479" y="27777"/>
                  </a:lnTo>
                  <a:lnTo>
                    <a:pt x="30606" y="26595"/>
                  </a:lnTo>
                  <a:lnTo>
                    <a:pt x="30690" y="25371"/>
                  </a:lnTo>
                  <a:lnTo>
                    <a:pt x="30732" y="24104"/>
                  </a:lnTo>
                  <a:lnTo>
                    <a:pt x="30732" y="24104"/>
                  </a:lnTo>
                  <a:lnTo>
                    <a:pt x="30690" y="22880"/>
                  </a:lnTo>
                  <a:lnTo>
                    <a:pt x="30606" y="21656"/>
                  </a:lnTo>
                  <a:lnTo>
                    <a:pt x="30479" y="20432"/>
                  </a:lnTo>
                  <a:lnTo>
                    <a:pt x="30268" y="19250"/>
                  </a:lnTo>
                  <a:lnTo>
                    <a:pt x="29972" y="18068"/>
                  </a:lnTo>
                  <a:lnTo>
                    <a:pt x="29635" y="16928"/>
                  </a:lnTo>
                  <a:lnTo>
                    <a:pt x="29255" y="15830"/>
                  </a:lnTo>
                  <a:lnTo>
                    <a:pt x="28833" y="14733"/>
                  </a:lnTo>
                  <a:lnTo>
                    <a:pt x="28368" y="13678"/>
                  </a:lnTo>
                  <a:lnTo>
                    <a:pt x="27820" y="12622"/>
                  </a:lnTo>
                  <a:lnTo>
                    <a:pt x="27229" y="11609"/>
                  </a:lnTo>
                  <a:lnTo>
                    <a:pt x="26638" y="10638"/>
                  </a:lnTo>
                  <a:lnTo>
                    <a:pt x="25962" y="9667"/>
                  </a:lnTo>
                  <a:lnTo>
                    <a:pt x="25244" y="8781"/>
                  </a:lnTo>
                  <a:lnTo>
                    <a:pt x="24485" y="7894"/>
                  </a:lnTo>
                  <a:lnTo>
                    <a:pt x="23683" y="7050"/>
                  </a:lnTo>
                  <a:lnTo>
                    <a:pt x="22838" y="6248"/>
                  </a:lnTo>
                  <a:lnTo>
                    <a:pt x="21952" y="5488"/>
                  </a:lnTo>
                  <a:lnTo>
                    <a:pt x="21065" y="4770"/>
                  </a:lnTo>
                  <a:lnTo>
                    <a:pt x="20094" y="4095"/>
                  </a:lnTo>
                  <a:lnTo>
                    <a:pt x="19123" y="3504"/>
                  </a:lnTo>
                  <a:lnTo>
                    <a:pt x="18110" y="2913"/>
                  </a:lnTo>
                  <a:lnTo>
                    <a:pt x="17055" y="2364"/>
                  </a:lnTo>
                  <a:lnTo>
                    <a:pt x="15999" y="1900"/>
                  </a:lnTo>
                  <a:lnTo>
                    <a:pt x="14902" y="1478"/>
                  </a:lnTo>
                  <a:lnTo>
                    <a:pt x="13804" y="1098"/>
                  </a:lnTo>
                  <a:lnTo>
                    <a:pt x="12665" y="760"/>
                  </a:lnTo>
                  <a:lnTo>
                    <a:pt x="11483" y="507"/>
                  </a:lnTo>
                  <a:lnTo>
                    <a:pt x="10301" y="296"/>
                  </a:lnTo>
                  <a:lnTo>
                    <a:pt x="9076" y="127"/>
                  </a:lnTo>
                  <a:lnTo>
                    <a:pt x="7852" y="42"/>
                  </a:lnTo>
                  <a:lnTo>
                    <a:pt x="6628" y="0"/>
                  </a:lnTo>
                  <a:lnTo>
                    <a:pt x="66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extrusionOk="0">
                  <a:moveTo>
                    <a:pt x="1605" y="0"/>
                  </a:move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fill="none" extrusionOk="0">
                  <a:moveTo>
                    <a:pt x="4813" y="0"/>
                  </a:moveTo>
                  <a:lnTo>
                    <a:pt x="1605" y="0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extrusionOk="0">
                  <a:moveTo>
                    <a:pt x="4813" y="0"/>
                  </a:moveTo>
                  <a:lnTo>
                    <a:pt x="3209" y="2786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fill="none" extrusionOk="0">
                  <a:moveTo>
                    <a:pt x="4813" y="0"/>
                  </a:moveTo>
                  <a:lnTo>
                    <a:pt x="4813" y="0"/>
                  </a:lnTo>
                  <a:lnTo>
                    <a:pt x="3209" y="2786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5534975" y="1562575"/>
              <a:ext cx="120350" cy="69675"/>
            </a:xfrm>
            <a:custGeom>
              <a:avLst/>
              <a:gdLst/>
              <a:ahLst/>
              <a:cxnLst/>
              <a:rect l="l" t="t" r="r" b="b"/>
              <a:pathLst>
                <a:path w="4814" h="2787" extrusionOk="0">
                  <a:moveTo>
                    <a:pt x="1605" y="0"/>
                  </a:moveTo>
                  <a:lnTo>
                    <a:pt x="1" y="2786"/>
                  </a:lnTo>
                  <a:lnTo>
                    <a:pt x="320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5534975" y="1562575"/>
              <a:ext cx="120350" cy="69675"/>
            </a:xfrm>
            <a:custGeom>
              <a:avLst/>
              <a:gdLst/>
              <a:ahLst/>
              <a:cxnLst/>
              <a:rect l="l" t="t" r="r" b="b"/>
              <a:pathLst>
                <a:path w="4814" h="2787" fill="none" extrusionOk="0">
                  <a:moveTo>
                    <a:pt x="4813" y="0"/>
                  </a:moveTo>
                  <a:lnTo>
                    <a:pt x="1605" y="0"/>
                  </a:lnTo>
                  <a:lnTo>
                    <a:pt x="1" y="2786"/>
                  </a:lnTo>
                  <a:lnTo>
                    <a:pt x="320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5522325" y="1899225"/>
              <a:ext cx="102375" cy="104500"/>
            </a:xfrm>
            <a:custGeom>
              <a:avLst/>
              <a:gdLst/>
              <a:ahLst/>
              <a:cxnLst/>
              <a:rect l="l" t="t" r="r" b="b"/>
              <a:pathLst>
                <a:path w="4095" h="4180" extrusionOk="0">
                  <a:moveTo>
                    <a:pt x="1604" y="0"/>
                  </a:moveTo>
                  <a:lnTo>
                    <a:pt x="0" y="1436"/>
                  </a:lnTo>
                  <a:lnTo>
                    <a:pt x="464" y="3546"/>
                  </a:lnTo>
                  <a:lnTo>
                    <a:pt x="2491" y="4180"/>
                  </a:lnTo>
                  <a:lnTo>
                    <a:pt x="4095" y="2744"/>
                  </a:lnTo>
                  <a:lnTo>
                    <a:pt x="3630" y="634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5522325" y="1899225"/>
              <a:ext cx="102375" cy="104500"/>
            </a:xfrm>
            <a:custGeom>
              <a:avLst/>
              <a:gdLst/>
              <a:ahLst/>
              <a:cxnLst/>
              <a:rect l="l" t="t" r="r" b="b"/>
              <a:pathLst>
                <a:path w="4095" h="4180" fill="none" extrusionOk="0">
                  <a:moveTo>
                    <a:pt x="3630" y="634"/>
                  </a:moveTo>
                  <a:lnTo>
                    <a:pt x="1604" y="0"/>
                  </a:lnTo>
                  <a:lnTo>
                    <a:pt x="0" y="1436"/>
                  </a:lnTo>
                  <a:lnTo>
                    <a:pt x="464" y="3546"/>
                  </a:lnTo>
                  <a:lnTo>
                    <a:pt x="2491" y="4180"/>
                  </a:lnTo>
                  <a:lnTo>
                    <a:pt x="4095" y="2744"/>
                  </a:lnTo>
                  <a:lnTo>
                    <a:pt x="3630" y="6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5522325" y="1915050"/>
              <a:ext cx="102375" cy="88675"/>
            </a:xfrm>
            <a:custGeom>
              <a:avLst/>
              <a:gdLst/>
              <a:ahLst/>
              <a:cxnLst/>
              <a:rect l="l" t="t" r="r" b="b"/>
              <a:pathLst>
                <a:path w="4095" h="3547" extrusionOk="0">
                  <a:moveTo>
                    <a:pt x="3630" y="1"/>
                  </a:moveTo>
                  <a:lnTo>
                    <a:pt x="2069" y="1478"/>
                  </a:lnTo>
                  <a:lnTo>
                    <a:pt x="0" y="803"/>
                  </a:lnTo>
                  <a:lnTo>
                    <a:pt x="464" y="2913"/>
                  </a:lnTo>
                  <a:lnTo>
                    <a:pt x="2491" y="3547"/>
                  </a:lnTo>
                  <a:lnTo>
                    <a:pt x="4095" y="2111"/>
                  </a:lnTo>
                  <a:lnTo>
                    <a:pt x="3630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5522325" y="1915050"/>
              <a:ext cx="102375" cy="88675"/>
            </a:xfrm>
            <a:custGeom>
              <a:avLst/>
              <a:gdLst/>
              <a:ahLst/>
              <a:cxnLst/>
              <a:rect l="l" t="t" r="r" b="b"/>
              <a:pathLst>
                <a:path w="4095" h="3547" fill="none" extrusionOk="0">
                  <a:moveTo>
                    <a:pt x="3630" y="1"/>
                  </a:moveTo>
                  <a:lnTo>
                    <a:pt x="2069" y="1478"/>
                  </a:lnTo>
                  <a:lnTo>
                    <a:pt x="0" y="803"/>
                  </a:lnTo>
                  <a:lnTo>
                    <a:pt x="464" y="2913"/>
                  </a:lnTo>
                  <a:lnTo>
                    <a:pt x="2491" y="3547"/>
                  </a:lnTo>
                  <a:lnTo>
                    <a:pt x="4095" y="2111"/>
                  </a:lnTo>
                  <a:lnTo>
                    <a:pt x="36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5522325" y="1899225"/>
              <a:ext cx="90775" cy="52800"/>
            </a:xfrm>
            <a:custGeom>
              <a:avLst/>
              <a:gdLst/>
              <a:ahLst/>
              <a:cxnLst/>
              <a:rect l="l" t="t" r="r" b="b"/>
              <a:pathLst>
                <a:path w="3631" h="2112" extrusionOk="0">
                  <a:moveTo>
                    <a:pt x="1604" y="0"/>
                  </a:moveTo>
                  <a:lnTo>
                    <a:pt x="0" y="1436"/>
                  </a:lnTo>
                  <a:lnTo>
                    <a:pt x="2069" y="2111"/>
                  </a:lnTo>
                  <a:lnTo>
                    <a:pt x="3630" y="634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5522325" y="1899225"/>
              <a:ext cx="90775" cy="52800"/>
            </a:xfrm>
            <a:custGeom>
              <a:avLst/>
              <a:gdLst/>
              <a:ahLst/>
              <a:cxnLst/>
              <a:rect l="l" t="t" r="r" b="b"/>
              <a:pathLst>
                <a:path w="3631" h="2112" fill="none" extrusionOk="0">
                  <a:moveTo>
                    <a:pt x="1604" y="0"/>
                  </a:moveTo>
                  <a:lnTo>
                    <a:pt x="0" y="1436"/>
                  </a:lnTo>
                  <a:lnTo>
                    <a:pt x="2069" y="2111"/>
                  </a:lnTo>
                  <a:lnTo>
                    <a:pt x="3630" y="634"/>
                  </a:lnTo>
                  <a:lnTo>
                    <a:pt x="16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5583525" y="1390550"/>
              <a:ext cx="43300" cy="44350"/>
            </a:xfrm>
            <a:custGeom>
              <a:avLst/>
              <a:gdLst/>
              <a:ahLst/>
              <a:cxnLst/>
              <a:rect l="l" t="t" r="r" b="b"/>
              <a:pathLst>
                <a:path w="1732" h="1774" extrusionOk="0">
                  <a:moveTo>
                    <a:pt x="676" y="0"/>
                  </a:moveTo>
                  <a:lnTo>
                    <a:pt x="0" y="591"/>
                  </a:lnTo>
                  <a:lnTo>
                    <a:pt x="169" y="1478"/>
                  </a:lnTo>
                  <a:lnTo>
                    <a:pt x="1056" y="1773"/>
                  </a:lnTo>
                  <a:lnTo>
                    <a:pt x="1731" y="1140"/>
                  </a:lnTo>
                  <a:lnTo>
                    <a:pt x="1520" y="25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5583525" y="1390550"/>
              <a:ext cx="43300" cy="44350"/>
            </a:xfrm>
            <a:custGeom>
              <a:avLst/>
              <a:gdLst/>
              <a:ahLst/>
              <a:cxnLst/>
              <a:rect l="l" t="t" r="r" b="b"/>
              <a:pathLst>
                <a:path w="1732" h="1774" fill="none" extrusionOk="0">
                  <a:moveTo>
                    <a:pt x="1520" y="253"/>
                  </a:moveTo>
                  <a:lnTo>
                    <a:pt x="676" y="0"/>
                  </a:lnTo>
                  <a:lnTo>
                    <a:pt x="0" y="591"/>
                  </a:lnTo>
                  <a:lnTo>
                    <a:pt x="169" y="1478"/>
                  </a:lnTo>
                  <a:lnTo>
                    <a:pt x="1056" y="1773"/>
                  </a:lnTo>
                  <a:lnTo>
                    <a:pt x="1731" y="1140"/>
                  </a:lnTo>
                  <a:lnTo>
                    <a:pt x="152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5583525" y="13968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extrusionOk="0">
                  <a:moveTo>
                    <a:pt x="1520" y="0"/>
                  </a:moveTo>
                  <a:lnTo>
                    <a:pt x="845" y="634"/>
                  </a:lnTo>
                  <a:lnTo>
                    <a:pt x="0" y="338"/>
                  </a:lnTo>
                  <a:lnTo>
                    <a:pt x="169" y="1225"/>
                  </a:lnTo>
                  <a:lnTo>
                    <a:pt x="1056" y="1520"/>
                  </a:lnTo>
                  <a:lnTo>
                    <a:pt x="1731" y="887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5583525" y="13968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fill="none" extrusionOk="0">
                  <a:moveTo>
                    <a:pt x="1520" y="0"/>
                  </a:moveTo>
                  <a:lnTo>
                    <a:pt x="845" y="634"/>
                  </a:lnTo>
                  <a:lnTo>
                    <a:pt x="0" y="338"/>
                  </a:lnTo>
                  <a:lnTo>
                    <a:pt x="169" y="1225"/>
                  </a:lnTo>
                  <a:lnTo>
                    <a:pt x="1056" y="1520"/>
                  </a:lnTo>
                  <a:lnTo>
                    <a:pt x="1731" y="887"/>
                  </a:lnTo>
                  <a:lnTo>
                    <a:pt x="15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5583525" y="1390550"/>
              <a:ext cx="38025" cy="22175"/>
            </a:xfrm>
            <a:custGeom>
              <a:avLst/>
              <a:gdLst/>
              <a:ahLst/>
              <a:cxnLst/>
              <a:rect l="l" t="t" r="r" b="b"/>
              <a:pathLst>
                <a:path w="1521" h="887" extrusionOk="0">
                  <a:moveTo>
                    <a:pt x="676" y="0"/>
                  </a:moveTo>
                  <a:lnTo>
                    <a:pt x="0" y="591"/>
                  </a:lnTo>
                  <a:lnTo>
                    <a:pt x="845" y="887"/>
                  </a:lnTo>
                  <a:lnTo>
                    <a:pt x="1520" y="25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5583525" y="1390550"/>
              <a:ext cx="38025" cy="22175"/>
            </a:xfrm>
            <a:custGeom>
              <a:avLst/>
              <a:gdLst/>
              <a:ahLst/>
              <a:cxnLst/>
              <a:rect l="l" t="t" r="r" b="b"/>
              <a:pathLst>
                <a:path w="1521" h="887" fill="none" extrusionOk="0">
                  <a:moveTo>
                    <a:pt x="676" y="0"/>
                  </a:moveTo>
                  <a:lnTo>
                    <a:pt x="0" y="591"/>
                  </a:lnTo>
                  <a:lnTo>
                    <a:pt x="845" y="887"/>
                  </a:lnTo>
                  <a:lnTo>
                    <a:pt x="1520" y="253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extrusionOk="0">
                  <a:moveTo>
                    <a:pt x="845" y="1"/>
                  </a:move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fill="none" extrusionOk="0">
                  <a:moveTo>
                    <a:pt x="3420" y="1436"/>
                  </a:moveTo>
                  <a:lnTo>
                    <a:pt x="2533" y="1"/>
                  </a:lnTo>
                  <a:lnTo>
                    <a:pt x="845" y="1"/>
                  </a:ln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extrusionOk="0">
                  <a:moveTo>
                    <a:pt x="845" y="1"/>
                  </a:move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1731" y="1478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fill="none" extrusionOk="0">
                  <a:moveTo>
                    <a:pt x="845" y="1"/>
                  </a:moveTo>
                  <a:lnTo>
                    <a:pt x="845" y="1"/>
                  </a:ln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1731" y="1478"/>
                  </a:lnTo>
                  <a:lnTo>
                    <a:pt x="8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5357675" y="1862275"/>
              <a:ext cx="64400" cy="36975"/>
            </a:xfrm>
            <a:custGeom>
              <a:avLst/>
              <a:gdLst/>
              <a:ahLst/>
              <a:cxnLst/>
              <a:rect l="l" t="t" r="r" b="b"/>
              <a:pathLst>
                <a:path w="2576" h="1479" extrusionOk="0">
                  <a:moveTo>
                    <a:pt x="1" y="1"/>
                  </a:moveTo>
                  <a:lnTo>
                    <a:pt x="887" y="1478"/>
                  </a:lnTo>
                  <a:lnTo>
                    <a:pt x="2576" y="1436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5357675" y="1862275"/>
              <a:ext cx="64400" cy="36975"/>
            </a:xfrm>
            <a:custGeom>
              <a:avLst/>
              <a:gdLst/>
              <a:ahLst/>
              <a:cxnLst/>
              <a:rect l="l" t="t" r="r" b="b"/>
              <a:pathLst>
                <a:path w="2576" h="1479" fill="none" extrusionOk="0">
                  <a:moveTo>
                    <a:pt x="1689" y="1"/>
                  </a:moveTo>
                  <a:lnTo>
                    <a:pt x="1" y="1"/>
                  </a:lnTo>
                  <a:lnTo>
                    <a:pt x="887" y="1478"/>
                  </a:lnTo>
                  <a:lnTo>
                    <a:pt x="2576" y="1436"/>
                  </a:lnTo>
                  <a:lnTo>
                    <a:pt x="16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5678500" y="1727200"/>
              <a:ext cx="85525" cy="74950"/>
            </a:xfrm>
            <a:custGeom>
              <a:avLst/>
              <a:gdLst/>
              <a:ahLst/>
              <a:cxnLst/>
              <a:rect l="l" t="t" r="r" b="b"/>
              <a:pathLst>
                <a:path w="3421" h="2998" extrusionOk="0">
                  <a:moveTo>
                    <a:pt x="2534" y="0"/>
                  </a:moveTo>
                  <a:lnTo>
                    <a:pt x="803" y="43"/>
                  </a:lnTo>
                  <a:lnTo>
                    <a:pt x="1" y="1562"/>
                  </a:lnTo>
                  <a:lnTo>
                    <a:pt x="887" y="2998"/>
                  </a:lnTo>
                  <a:lnTo>
                    <a:pt x="2576" y="2955"/>
                  </a:lnTo>
                  <a:lnTo>
                    <a:pt x="3420" y="1478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5678500" y="1727200"/>
              <a:ext cx="85525" cy="74950"/>
            </a:xfrm>
            <a:custGeom>
              <a:avLst/>
              <a:gdLst/>
              <a:ahLst/>
              <a:cxnLst/>
              <a:rect l="l" t="t" r="r" b="b"/>
              <a:pathLst>
                <a:path w="3421" h="2998" fill="none" extrusionOk="0">
                  <a:moveTo>
                    <a:pt x="3420" y="1478"/>
                  </a:moveTo>
                  <a:lnTo>
                    <a:pt x="2534" y="0"/>
                  </a:lnTo>
                  <a:lnTo>
                    <a:pt x="803" y="43"/>
                  </a:lnTo>
                  <a:lnTo>
                    <a:pt x="1" y="1562"/>
                  </a:lnTo>
                  <a:lnTo>
                    <a:pt x="887" y="2998"/>
                  </a:lnTo>
                  <a:lnTo>
                    <a:pt x="2576" y="2955"/>
                  </a:lnTo>
                  <a:lnTo>
                    <a:pt x="3420" y="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5678500" y="1728250"/>
              <a:ext cx="85525" cy="73900"/>
            </a:xfrm>
            <a:custGeom>
              <a:avLst/>
              <a:gdLst/>
              <a:ahLst/>
              <a:cxnLst/>
              <a:rect l="l" t="t" r="r" b="b"/>
              <a:pathLst>
                <a:path w="3421" h="2956" extrusionOk="0">
                  <a:moveTo>
                    <a:pt x="803" y="1"/>
                  </a:moveTo>
                  <a:lnTo>
                    <a:pt x="1" y="1520"/>
                  </a:lnTo>
                  <a:lnTo>
                    <a:pt x="887" y="2956"/>
                  </a:lnTo>
                  <a:lnTo>
                    <a:pt x="2576" y="2913"/>
                  </a:lnTo>
                  <a:lnTo>
                    <a:pt x="3420" y="1436"/>
                  </a:lnTo>
                  <a:lnTo>
                    <a:pt x="1689" y="1478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5678500" y="1728250"/>
              <a:ext cx="85525" cy="73900"/>
            </a:xfrm>
            <a:custGeom>
              <a:avLst/>
              <a:gdLst/>
              <a:ahLst/>
              <a:cxnLst/>
              <a:rect l="l" t="t" r="r" b="b"/>
              <a:pathLst>
                <a:path w="3421" h="2956" fill="none" extrusionOk="0">
                  <a:moveTo>
                    <a:pt x="803" y="1"/>
                  </a:moveTo>
                  <a:lnTo>
                    <a:pt x="803" y="1"/>
                  </a:lnTo>
                  <a:lnTo>
                    <a:pt x="1" y="1520"/>
                  </a:lnTo>
                  <a:lnTo>
                    <a:pt x="887" y="2956"/>
                  </a:lnTo>
                  <a:lnTo>
                    <a:pt x="2576" y="2913"/>
                  </a:lnTo>
                  <a:lnTo>
                    <a:pt x="3420" y="1436"/>
                  </a:lnTo>
                  <a:lnTo>
                    <a:pt x="1689" y="1478"/>
                  </a:lnTo>
                  <a:lnTo>
                    <a:pt x="8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5698550" y="1727200"/>
              <a:ext cx="65475" cy="38025"/>
            </a:xfrm>
            <a:custGeom>
              <a:avLst/>
              <a:gdLst/>
              <a:ahLst/>
              <a:cxnLst/>
              <a:rect l="l" t="t" r="r" b="b"/>
              <a:pathLst>
                <a:path w="2619" h="1521" extrusionOk="0">
                  <a:moveTo>
                    <a:pt x="1732" y="0"/>
                  </a:moveTo>
                  <a:lnTo>
                    <a:pt x="1" y="43"/>
                  </a:lnTo>
                  <a:lnTo>
                    <a:pt x="887" y="1520"/>
                  </a:lnTo>
                  <a:lnTo>
                    <a:pt x="2618" y="1478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5698550" y="1727200"/>
              <a:ext cx="65475" cy="38025"/>
            </a:xfrm>
            <a:custGeom>
              <a:avLst/>
              <a:gdLst/>
              <a:ahLst/>
              <a:cxnLst/>
              <a:rect l="l" t="t" r="r" b="b"/>
              <a:pathLst>
                <a:path w="2619" h="1521" fill="none" extrusionOk="0">
                  <a:moveTo>
                    <a:pt x="1732" y="0"/>
                  </a:moveTo>
                  <a:lnTo>
                    <a:pt x="1" y="43"/>
                  </a:lnTo>
                  <a:lnTo>
                    <a:pt x="887" y="1520"/>
                  </a:lnTo>
                  <a:lnTo>
                    <a:pt x="2618" y="1478"/>
                  </a:lnTo>
                  <a:lnTo>
                    <a:pt x="17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fill="none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extrusionOk="0">
                  <a:moveTo>
                    <a:pt x="2280" y="1"/>
                  </a:moveTo>
                  <a:lnTo>
                    <a:pt x="1689" y="1605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1689" y="1605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5348175" y="1294500"/>
              <a:ext cx="57025" cy="47525"/>
            </a:xfrm>
            <a:custGeom>
              <a:avLst/>
              <a:gdLst/>
              <a:ahLst/>
              <a:cxnLst/>
              <a:rect l="l" t="t" r="r" b="b"/>
              <a:pathLst>
                <a:path w="2281" h="1901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689" y="1605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5348175" y="1294500"/>
              <a:ext cx="57025" cy="47525"/>
            </a:xfrm>
            <a:custGeom>
              <a:avLst/>
              <a:gdLst/>
              <a:ahLst/>
              <a:cxnLst/>
              <a:rect l="l" t="t" r="r" b="b"/>
              <a:pathLst>
                <a:path w="2281" h="1901" fill="none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689" y="1605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71" y="2154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fill="none" extrusionOk="0">
                  <a:moveTo>
                    <a:pt x="0" y="1647"/>
                  </a:moveTo>
                  <a:lnTo>
                    <a:pt x="971" y="2154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lnTo>
                    <a:pt x="0" y="549"/>
                  </a:lnTo>
                  <a:lnTo>
                    <a:pt x="0" y="16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5380900" y="2127175"/>
              <a:ext cx="46450" cy="41200"/>
            </a:xfrm>
            <a:custGeom>
              <a:avLst/>
              <a:gdLst/>
              <a:ahLst/>
              <a:cxnLst/>
              <a:rect l="l" t="t" r="r" b="b"/>
              <a:pathLst>
                <a:path w="1858" h="1648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29" y="1098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fill="none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71" y="2154"/>
                  </a:lnTo>
                  <a:lnTo>
                    <a:pt x="1858" y="1605"/>
                  </a:lnTo>
                  <a:lnTo>
                    <a:pt x="971" y="2154"/>
                  </a:lnTo>
                  <a:lnTo>
                    <a:pt x="0" y="1647"/>
                  </a:lnTo>
                  <a:lnTo>
                    <a:pt x="929" y="1098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5380900" y="2154625"/>
              <a:ext cx="46450" cy="26400"/>
            </a:xfrm>
            <a:custGeom>
              <a:avLst/>
              <a:gdLst/>
              <a:ahLst/>
              <a:cxnLst/>
              <a:rect l="l" t="t" r="r" b="b"/>
              <a:pathLst>
                <a:path w="1858" h="1056" extrusionOk="0">
                  <a:moveTo>
                    <a:pt x="929" y="0"/>
                  </a:moveTo>
                  <a:lnTo>
                    <a:pt x="0" y="549"/>
                  </a:lnTo>
                  <a:lnTo>
                    <a:pt x="971" y="1056"/>
                  </a:lnTo>
                  <a:lnTo>
                    <a:pt x="1858" y="50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5380900" y="2154625"/>
              <a:ext cx="46450" cy="26400"/>
            </a:xfrm>
            <a:custGeom>
              <a:avLst/>
              <a:gdLst/>
              <a:ahLst/>
              <a:cxnLst/>
              <a:rect l="l" t="t" r="r" b="b"/>
              <a:pathLst>
                <a:path w="1858" h="1056" fill="none" extrusionOk="0">
                  <a:moveTo>
                    <a:pt x="929" y="0"/>
                  </a:moveTo>
                  <a:lnTo>
                    <a:pt x="0" y="549"/>
                  </a:lnTo>
                  <a:lnTo>
                    <a:pt x="971" y="1056"/>
                  </a:lnTo>
                  <a:lnTo>
                    <a:pt x="1858" y="507"/>
                  </a:lnTo>
                  <a:lnTo>
                    <a:pt x="9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3209" y="5446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fill="none" extrusionOk="0">
                  <a:moveTo>
                    <a:pt x="549" y="4602"/>
                  </a:moveTo>
                  <a:lnTo>
                    <a:pt x="3209" y="5446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lnTo>
                    <a:pt x="0" y="1858"/>
                  </a:lnTo>
                  <a:lnTo>
                    <a:pt x="549" y="4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5390400" y="1669150"/>
              <a:ext cx="131950" cy="115075"/>
            </a:xfrm>
            <a:custGeom>
              <a:avLst/>
              <a:gdLst/>
              <a:ahLst/>
              <a:cxnLst/>
              <a:rect l="l" t="t" r="r" b="b"/>
              <a:pathLst>
                <a:path w="5278" h="4603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2618" y="2745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fill="none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3209" y="5446"/>
                  </a:lnTo>
                  <a:lnTo>
                    <a:pt x="5277" y="3589"/>
                  </a:lnTo>
                  <a:lnTo>
                    <a:pt x="3209" y="5446"/>
                  </a:lnTo>
                  <a:lnTo>
                    <a:pt x="549" y="4602"/>
                  </a:lnTo>
                  <a:lnTo>
                    <a:pt x="2618" y="2745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5404125" y="1737750"/>
              <a:ext cx="118225" cy="67575"/>
            </a:xfrm>
            <a:custGeom>
              <a:avLst/>
              <a:gdLst/>
              <a:ahLst/>
              <a:cxnLst/>
              <a:rect l="l" t="t" r="r" b="b"/>
              <a:pathLst>
                <a:path w="4729" h="2703" extrusionOk="0">
                  <a:moveTo>
                    <a:pt x="2069" y="1"/>
                  </a:moveTo>
                  <a:lnTo>
                    <a:pt x="0" y="1858"/>
                  </a:lnTo>
                  <a:lnTo>
                    <a:pt x="2660" y="2702"/>
                  </a:lnTo>
                  <a:lnTo>
                    <a:pt x="4728" y="845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5404125" y="1737750"/>
              <a:ext cx="118225" cy="67575"/>
            </a:xfrm>
            <a:custGeom>
              <a:avLst/>
              <a:gdLst/>
              <a:ahLst/>
              <a:cxnLst/>
              <a:rect l="l" t="t" r="r" b="b"/>
              <a:pathLst>
                <a:path w="4729" h="2703" fill="none" extrusionOk="0">
                  <a:moveTo>
                    <a:pt x="2069" y="1"/>
                  </a:moveTo>
                  <a:lnTo>
                    <a:pt x="0" y="1858"/>
                  </a:lnTo>
                  <a:lnTo>
                    <a:pt x="2660" y="2702"/>
                  </a:lnTo>
                  <a:lnTo>
                    <a:pt x="4728" y="845"/>
                  </a:lnTo>
                  <a:lnTo>
                    <a:pt x="20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extrusionOk="0">
                  <a:moveTo>
                    <a:pt x="1224" y="1"/>
                  </a:moveTo>
                  <a:lnTo>
                    <a:pt x="0" y="1816"/>
                  </a:ln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fill="none" extrusionOk="0">
                  <a:moveTo>
                    <a:pt x="0" y="1816"/>
                  </a:move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lnTo>
                    <a:pt x="0" y="18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extrusionOk="0">
                  <a:moveTo>
                    <a:pt x="1224" y="1"/>
                  </a:moveTo>
                  <a:lnTo>
                    <a:pt x="0" y="1816"/>
                  </a:lnTo>
                  <a:lnTo>
                    <a:pt x="2153" y="1943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fill="none" extrusionOk="0">
                  <a:moveTo>
                    <a:pt x="1224" y="1"/>
                  </a:moveTo>
                  <a:lnTo>
                    <a:pt x="0" y="1816"/>
                  </a:lnTo>
                  <a:lnTo>
                    <a:pt x="2153" y="1943"/>
                  </a:lnTo>
                  <a:lnTo>
                    <a:pt x="3082" y="3884"/>
                  </a:lnTo>
                  <a:lnTo>
                    <a:pt x="929" y="3716"/>
                  </a:lnTo>
                  <a:lnTo>
                    <a:pt x="0" y="1816"/>
                  </a:ln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5316525" y="1527725"/>
              <a:ext cx="77050" cy="51750"/>
            </a:xfrm>
            <a:custGeom>
              <a:avLst/>
              <a:gdLst/>
              <a:ahLst/>
              <a:cxnLst/>
              <a:rect l="l" t="t" r="r" b="b"/>
              <a:pathLst>
                <a:path w="3082" h="2070" extrusionOk="0">
                  <a:moveTo>
                    <a:pt x="0" y="1"/>
                  </a:moveTo>
                  <a:lnTo>
                    <a:pt x="929" y="1901"/>
                  </a:lnTo>
                  <a:lnTo>
                    <a:pt x="3082" y="2069"/>
                  </a:lnTo>
                  <a:lnTo>
                    <a:pt x="2153" y="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5316525" y="1527725"/>
              <a:ext cx="77050" cy="51750"/>
            </a:xfrm>
            <a:custGeom>
              <a:avLst/>
              <a:gdLst/>
              <a:ahLst/>
              <a:cxnLst/>
              <a:rect l="l" t="t" r="r" b="b"/>
              <a:pathLst>
                <a:path w="3082" h="20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929" y="1901"/>
                  </a:lnTo>
                  <a:lnTo>
                    <a:pt x="3082" y="2069"/>
                  </a:lnTo>
                  <a:lnTo>
                    <a:pt x="2153" y="1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921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9" name="Google Shape;1319;p58"/>
          <p:cNvCxnSpPr>
            <a:stCxn id="1320" idx="4"/>
            <a:endCxn id="1321" idx="0"/>
          </p:cNvCxnSpPr>
          <p:nvPr/>
        </p:nvCxnSpPr>
        <p:spPr>
          <a:xfrm>
            <a:off x="4561597" y="1886565"/>
            <a:ext cx="0" cy="20337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3" name="Google Shape;1323;p58"/>
          <p:cNvSpPr txBox="1"/>
          <p:nvPr/>
        </p:nvSpPr>
        <p:spPr>
          <a:xfrm>
            <a:off x="1498133" y="1655888"/>
            <a:ext cx="25071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Berhubungan</a:t>
            </a:r>
            <a:r>
              <a:rPr lang="en-US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seksual</a:t>
            </a:r>
            <a:r>
              <a:rPr lang="en-US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dengan</a:t>
            </a:r>
            <a:r>
              <a:rPr lang="en-US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berganti-ganti</a:t>
            </a:r>
            <a:r>
              <a:rPr lang="en-US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pasangan</a:t>
            </a:r>
            <a:endParaRPr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4" name="Google Shape;1324;p58"/>
          <p:cNvSpPr txBox="1"/>
          <p:nvPr/>
        </p:nvSpPr>
        <p:spPr>
          <a:xfrm>
            <a:off x="1529118" y="1215763"/>
            <a:ext cx="250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JANGAN</a:t>
            </a:r>
            <a:endParaRPr sz="21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5" name="Google Shape;1325;p58"/>
          <p:cNvSpPr txBox="1"/>
          <p:nvPr/>
        </p:nvSpPr>
        <p:spPr>
          <a:xfrm>
            <a:off x="5138754" y="2260075"/>
            <a:ext cx="2281373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Pengaman saat berhubungan seksual</a:t>
            </a:r>
            <a:endParaRPr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6" name="Google Shape;1326;p58"/>
          <p:cNvSpPr txBox="1"/>
          <p:nvPr/>
        </p:nvSpPr>
        <p:spPr>
          <a:xfrm>
            <a:off x="5107770" y="1819950"/>
            <a:ext cx="250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GUNAKAN</a:t>
            </a:r>
            <a:endParaRPr sz="21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7" name="Google Shape;1327;p58"/>
          <p:cNvSpPr txBox="1"/>
          <p:nvPr/>
        </p:nvSpPr>
        <p:spPr>
          <a:xfrm>
            <a:off x="1678901" y="2864313"/>
            <a:ext cx="2326334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Kesehatan </a:t>
            </a:r>
            <a:r>
              <a:rPr lang="en-US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rutin</a:t>
            </a: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jika</a:t>
            </a: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memiliki</a:t>
            </a: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resiko</a:t>
            </a: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tertular</a:t>
            </a: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IMS</a:t>
            </a:r>
            <a:endParaRPr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0" name="Google Shape;1320;p58"/>
          <p:cNvSpPr/>
          <p:nvPr/>
        </p:nvSpPr>
        <p:spPr>
          <a:xfrm>
            <a:off x="4370347" y="1503465"/>
            <a:ext cx="382500" cy="38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8" name="Google Shape;1328;p58"/>
          <p:cNvSpPr txBox="1"/>
          <p:nvPr/>
        </p:nvSpPr>
        <p:spPr>
          <a:xfrm>
            <a:off x="1529120" y="2424188"/>
            <a:ext cx="250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PERIKSA</a:t>
            </a:r>
            <a:endParaRPr sz="21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9" name="Google Shape;1329;p58"/>
          <p:cNvSpPr txBox="1"/>
          <p:nvPr/>
        </p:nvSpPr>
        <p:spPr>
          <a:xfrm>
            <a:off x="5138768" y="3468538"/>
            <a:ext cx="2566176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Pilihan dan rencana penggunaan alat kontrasepsi</a:t>
            </a:r>
            <a:endParaRPr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0" name="Google Shape;1330;p58"/>
          <p:cNvSpPr txBox="1"/>
          <p:nvPr/>
        </p:nvSpPr>
        <p:spPr>
          <a:xfrm>
            <a:off x="5107783" y="3028413"/>
            <a:ext cx="250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KONSULTASI</a:t>
            </a:r>
            <a:endParaRPr sz="21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1" name="Google Shape;1331;p58"/>
          <p:cNvSpPr txBox="1"/>
          <p:nvPr/>
        </p:nvSpPr>
        <p:spPr>
          <a:xfrm>
            <a:off x="1498133" y="4072750"/>
            <a:ext cx="2507109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Area kemaluan dari depan ke belakang dan jangan sebaliknya</a:t>
            </a:r>
            <a:endParaRPr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2" name="Google Shape;1332;p58"/>
          <p:cNvSpPr txBox="1"/>
          <p:nvPr/>
        </p:nvSpPr>
        <p:spPr>
          <a:xfrm>
            <a:off x="1529127" y="3632625"/>
            <a:ext cx="250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BERSIHKAN</a:t>
            </a:r>
            <a:endParaRPr sz="21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3" name="Google Shape;1333;p58"/>
          <p:cNvSpPr/>
          <p:nvPr/>
        </p:nvSpPr>
        <p:spPr>
          <a:xfrm>
            <a:off x="4370347" y="2107677"/>
            <a:ext cx="382500" cy="38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4" name="Google Shape;1334;p58"/>
          <p:cNvSpPr/>
          <p:nvPr/>
        </p:nvSpPr>
        <p:spPr>
          <a:xfrm>
            <a:off x="4370347" y="2711890"/>
            <a:ext cx="382500" cy="38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5" name="Google Shape;1335;p58"/>
          <p:cNvSpPr/>
          <p:nvPr/>
        </p:nvSpPr>
        <p:spPr>
          <a:xfrm>
            <a:off x="4370347" y="3316115"/>
            <a:ext cx="382500" cy="38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1" name="Google Shape;1321;p58"/>
          <p:cNvSpPr/>
          <p:nvPr/>
        </p:nvSpPr>
        <p:spPr>
          <a:xfrm>
            <a:off x="4370347" y="3920340"/>
            <a:ext cx="382500" cy="38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1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Google Shape;1033;p53">
            <a:extLst>
              <a:ext uri="{FF2B5EF4-FFF2-40B4-BE49-F238E27FC236}">
                <a16:creationId xmlns:a16="http://schemas.microsoft.com/office/drawing/2014/main" id="{76F18702-7CA9-4637-9307-537E434DA9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829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6"/>
                </a:solidFill>
              </a:rPr>
              <a:t>PENCEGAHAN</a:t>
            </a:r>
            <a:endParaRPr sz="3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61"/>
          <p:cNvSpPr txBox="1">
            <a:spLocks noGrp="1"/>
          </p:cNvSpPr>
          <p:nvPr>
            <p:ph type="title"/>
          </p:nvPr>
        </p:nvSpPr>
        <p:spPr>
          <a:xfrm>
            <a:off x="6096225" y="836874"/>
            <a:ext cx="1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10</a:t>
            </a:r>
            <a:endParaRPr dirty="0"/>
          </a:p>
        </p:txBody>
      </p:sp>
      <p:sp>
        <p:nvSpPr>
          <p:cNvPr id="1396" name="Google Shape;1396;p61"/>
          <p:cNvSpPr txBox="1">
            <a:spLocks noGrp="1"/>
          </p:cNvSpPr>
          <p:nvPr>
            <p:ph type="title" idx="2"/>
          </p:nvPr>
        </p:nvSpPr>
        <p:spPr>
          <a:xfrm>
            <a:off x="3651643" y="1959225"/>
            <a:ext cx="4258225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Komplikasi</a:t>
            </a:r>
            <a:endParaRPr dirty="0"/>
          </a:p>
        </p:txBody>
      </p:sp>
      <p:sp>
        <p:nvSpPr>
          <p:cNvPr id="1397" name="Google Shape;1397;p61"/>
          <p:cNvSpPr txBox="1">
            <a:spLocks noGrp="1"/>
          </p:cNvSpPr>
          <p:nvPr>
            <p:ph type="subTitle" idx="1"/>
          </p:nvPr>
        </p:nvSpPr>
        <p:spPr>
          <a:xfrm>
            <a:off x="5103850" y="2724731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Pelvic </a:t>
            </a:r>
            <a:r>
              <a:rPr lang="en-US" dirty="0" err="1"/>
              <a:t>Iflammatory</a:t>
            </a:r>
            <a:r>
              <a:rPr lang="en-US" dirty="0"/>
              <a:t> Disease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98" name="Google Shape;1398;p61"/>
          <p:cNvGrpSpPr/>
          <p:nvPr/>
        </p:nvGrpSpPr>
        <p:grpSpPr>
          <a:xfrm>
            <a:off x="889327" y="760675"/>
            <a:ext cx="2144277" cy="3717868"/>
            <a:chOff x="1346527" y="760675"/>
            <a:chExt cx="2144277" cy="3717868"/>
          </a:xfrm>
        </p:grpSpPr>
        <p:sp>
          <p:nvSpPr>
            <p:cNvPr id="1399" name="Google Shape;1399;p61"/>
            <p:cNvSpPr/>
            <p:nvPr/>
          </p:nvSpPr>
          <p:spPr>
            <a:xfrm>
              <a:off x="1346527" y="4248065"/>
              <a:ext cx="2144277" cy="230478"/>
            </a:xfrm>
            <a:custGeom>
              <a:avLst/>
              <a:gdLst/>
              <a:ahLst/>
              <a:cxnLst/>
              <a:rect l="l" t="t" r="r" b="b"/>
              <a:pathLst>
                <a:path w="161133" h="9414" extrusionOk="0">
                  <a:moveTo>
                    <a:pt x="80546" y="0"/>
                  </a:moveTo>
                  <a:lnTo>
                    <a:pt x="72314" y="42"/>
                  </a:lnTo>
                  <a:lnTo>
                    <a:pt x="64335" y="127"/>
                  </a:lnTo>
                  <a:lnTo>
                    <a:pt x="56610" y="211"/>
                  </a:lnTo>
                  <a:lnTo>
                    <a:pt x="49222" y="380"/>
                  </a:lnTo>
                  <a:lnTo>
                    <a:pt x="42173" y="591"/>
                  </a:lnTo>
                  <a:lnTo>
                    <a:pt x="35545" y="802"/>
                  </a:lnTo>
                  <a:lnTo>
                    <a:pt x="29339" y="1098"/>
                  </a:lnTo>
                  <a:lnTo>
                    <a:pt x="23598" y="1393"/>
                  </a:lnTo>
                  <a:lnTo>
                    <a:pt x="18406" y="1731"/>
                  </a:lnTo>
                  <a:lnTo>
                    <a:pt x="13762" y="2069"/>
                  </a:lnTo>
                  <a:lnTo>
                    <a:pt x="9752" y="2491"/>
                  </a:lnTo>
                  <a:lnTo>
                    <a:pt x="7937" y="2660"/>
                  </a:lnTo>
                  <a:lnTo>
                    <a:pt x="6332" y="2871"/>
                  </a:lnTo>
                  <a:lnTo>
                    <a:pt x="4897" y="3082"/>
                  </a:lnTo>
                  <a:lnTo>
                    <a:pt x="3631" y="3335"/>
                  </a:lnTo>
                  <a:lnTo>
                    <a:pt x="2533" y="3546"/>
                  </a:lnTo>
                  <a:lnTo>
                    <a:pt x="1647" y="3757"/>
                  </a:lnTo>
                  <a:lnTo>
                    <a:pt x="929" y="4011"/>
                  </a:lnTo>
                  <a:lnTo>
                    <a:pt x="422" y="4222"/>
                  </a:lnTo>
                  <a:lnTo>
                    <a:pt x="254" y="4348"/>
                  </a:lnTo>
                  <a:lnTo>
                    <a:pt x="127" y="4475"/>
                  </a:lnTo>
                  <a:lnTo>
                    <a:pt x="42" y="4602"/>
                  </a:lnTo>
                  <a:lnTo>
                    <a:pt x="0" y="4728"/>
                  </a:lnTo>
                  <a:lnTo>
                    <a:pt x="42" y="4855"/>
                  </a:lnTo>
                  <a:lnTo>
                    <a:pt x="127" y="4982"/>
                  </a:lnTo>
                  <a:lnTo>
                    <a:pt x="254" y="5066"/>
                  </a:lnTo>
                  <a:lnTo>
                    <a:pt x="422" y="5193"/>
                  </a:lnTo>
                  <a:lnTo>
                    <a:pt x="929" y="5446"/>
                  </a:lnTo>
                  <a:lnTo>
                    <a:pt x="1647" y="5657"/>
                  </a:lnTo>
                  <a:lnTo>
                    <a:pt x="2533" y="5910"/>
                  </a:lnTo>
                  <a:lnTo>
                    <a:pt x="3631" y="6121"/>
                  </a:lnTo>
                  <a:lnTo>
                    <a:pt x="4897" y="6332"/>
                  </a:lnTo>
                  <a:lnTo>
                    <a:pt x="6332" y="6543"/>
                  </a:lnTo>
                  <a:lnTo>
                    <a:pt x="7937" y="6755"/>
                  </a:lnTo>
                  <a:lnTo>
                    <a:pt x="9752" y="6966"/>
                  </a:lnTo>
                  <a:lnTo>
                    <a:pt x="13762" y="7346"/>
                  </a:lnTo>
                  <a:lnTo>
                    <a:pt x="18406" y="7725"/>
                  </a:lnTo>
                  <a:lnTo>
                    <a:pt x="23598" y="8063"/>
                  </a:lnTo>
                  <a:lnTo>
                    <a:pt x="29339" y="8359"/>
                  </a:lnTo>
                  <a:lnTo>
                    <a:pt x="35545" y="8612"/>
                  </a:lnTo>
                  <a:lnTo>
                    <a:pt x="42173" y="8865"/>
                  </a:lnTo>
                  <a:lnTo>
                    <a:pt x="49222" y="9034"/>
                  </a:lnTo>
                  <a:lnTo>
                    <a:pt x="56610" y="9203"/>
                  </a:lnTo>
                  <a:lnTo>
                    <a:pt x="64335" y="9330"/>
                  </a:lnTo>
                  <a:lnTo>
                    <a:pt x="72314" y="9414"/>
                  </a:lnTo>
                  <a:lnTo>
                    <a:pt x="88820" y="9414"/>
                  </a:lnTo>
                  <a:lnTo>
                    <a:pt x="96798" y="9330"/>
                  </a:lnTo>
                  <a:lnTo>
                    <a:pt x="104523" y="9203"/>
                  </a:lnTo>
                  <a:lnTo>
                    <a:pt x="111911" y="9034"/>
                  </a:lnTo>
                  <a:lnTo>
                    <a:pt x="118961" y="8865"/>
                  </a:lnTo>
                  <a:lnTo>
                    <a:pt x="125588" y="8612"/>
                  </a:lnTo>
                  <a:lnTo>
                    <a:pt x="131794" y="8359"/>
                  </a:lnTo>
                  <a:lnTo>
                    <a:pt x="137535" y="8063"/>
                  </a:lnTo>
                  <a:lnTo>
                    <a:pt x="142727" y="7725"/>
                  </a:lnTo>
                  <a:lnTo>
                    <a:pt x="147371" y="7346"/>
                  </a:lnTo>
                  <a:lnTo>
                    <a:pt x="151381" y="6966"/>
                  </a:lnTo>
                  <a:lnTo>
                    <a:pt x="153154" y="6755"/>
                  </a:lnTo>
                  <a:lnTo>
                    <a:pt x="154801" y="6543"/>
                  </a:lnTo>
                  <a:lnTo>
                    <a:pt x="156236" y="6332"/>
                  </a:lnTo>
                  <a:lnTo>
                    <a:pt x="157503" y="6121"/>
                  </a:lnTo>
                  <a:lnTo>
                    <a:pt x="158600" y="5910"/>
                  </a:lnTo>
                  <a:lnTo>
                    <a:pt x="159487" y="5657"/>
                  </a:lnTo>
                  <a:lnTo>
                    <a:pt x="160204" y="5446"/>
                  </a:lnTo>
                  <a:lnTo>
                    <a:pt x="160711" y="5193"/>
                  </a:lnTo>
                  <a:lnTo>
                    <a:pt x="160880" y="5066"/>
                  </a:lnTo>
                  <a:lnTo>
                    <a:pt x="161006" y="4982"/>
                  </a:lnTo>
                  <a:lnTo>
                    <a:pt x="161091" y="4855"/>
                  </a:lnTo>
                  <a:lnTo>
                    <a:pt x="161133" y="4728"/>
                  </a:lnTo>
                  <a:lnTo>
                    <a:pt x="161091" y="4602"/>
                  </a:lnTo>
                  <a:lnTo>
                    <a:pt x="161006" y="4475"/>
                  </a:lnTo>
                  <a:lnTo>
                    <a:pt x="160880" y="4348"/>
                  </a:lnTo>
                  <a:lnTo>
                    <a:pt x="160711" y="4222"/>
                  </a:lnTo>
                  <a:lnTo>
                    <a:pt x="160204" y="4011"/>
                  </a:lnTo>
                  <a:lnTo>
                    <a:pt x="159487" y="3757"/>
                  </a:lnTo>
                  <a:lnTo>
                    <a:pt x="158600" y="3546"/>
                  </a:lnTo>
                  <a:lnTo>
                    <a:pt x="157503" y="3335"/>
                  </a:lnTo>
                  <a:lnTo>
                    <a:pt x="156236" y="3082"/>
                  </a:lnTo>
                  <a:lnTo>
                    <a:pt x="154801" y="2871"/>
                  </a:lnTo>
                  <a:lnTo>
                    <a:pt x="153154" y="2660"/>
                  </a:lnTo>
                  <a:lnTo>
                    <a:pt x="151381" y="2491"/>
                  </a:lnTo>
                  <a:lnTo>
                    <a:pt x="147371" y="2069"/>
                  </a:lnTo>
                  <a:lnTo>
                    <a:pt x="142727" y="1731"/>
                  </a:lnTo>
                  <a:lnTo>
                    <a:pt x="137535" y="1393"/>
                  </a:lnTo>
                  <a:lnTo>
                    <a:pt x="131794" y="1098"/>
                  </a:lnTo>
                  <a:lnTo>
                    <a:pt x="125588" y="802"/>
                  </a:lnTo>
                  <a:lnTo>
                    <a:pt x="118961" y="591"/>
                  </a:lnTo>
                  <a:lnTo>
                    <a:pt x="111911" y="380"/>
                  </a:lnTo>
                  <a:lnTo>
                    <a:pt x="104523" y="211"/>
                  </a:lnTo>
                  <a:lnTo>
                    <a:pt x="96798" y="127"/>
                  </a:lnTo>
                  <a:lnTo>
                    <a:pt x="88820" y="42"/>
                  </a:lnTo>
                  <a:lnTo>
                    <a:pt x="8054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0" name="Google Shape;1400;p61"/>
            <p:cNvGrpSpPr/>
            <p:nvPr/>
          </p:nvGrpSpPr>
          <p:grpSpPr>
            <a:xfrm>
              <a:off x="1408600" y="760675"/>
              <a:ext cx="1947850" cy="3622150"/>
              <a:chOff x="1646150" y="1082150"/>
              <a:chExt cx="1947850" cy="3622150"/>
            </a:xfrm>
          </p:grpSpPr>
          <p:sp>
            <p:nvSpPr>
              <p:cNvPr id="1401" name="Google Shape;1401;p61"/>
              <p:cNvSpPr/>
              <p:nvPr/>
            </p:nvSpPr>
            <p:spPr>
              <a:xfrm>
                <a:off x="3092500" y="3642300"/>
                <a:ext cx="114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7" fill="none" extrusionOk="0">
                    <a:moveTo>
                      <a:pt x="42" y="1"/>
                    </a:moveTo>
                    <a:lnTo>
                      <a:pt x="42" y="1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457" y="1"/>
                    </a:lnTo>
                    <a:lnTo>
                      <a:pt x="457" y="1"/>
                    </a:lnTo>
                    <a:lnTo>
                      <a:pt x="4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61"/>
              <p:cNvSpPr/>
              <p:nvPr/>
            </p:nvSpPr>
            <p:spPr>
              <a:xfrm>
                <a:off x="2263650" y="3138775"/>
                <a:ext cx="175125" cy="66725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26690" fill="none" extrusionOk="0">
                    <a:moveTo>
                      <a:pt x="1989" y="0"/>
                    </a:moveTo>
                    <a:lnTo>
                      <a:pt x="1989" y="0"/>
                    </a:lnTo>
                    <a:lnTo>
                      <a:pt x="788" y="42"/>
                    </a:lnTo>
                    <a:lnTo>
                      <a:pt x="788" y="42"/>
                    </a:lnTo>
                    <a:lnTo>
                      <a:pt x="498" y="2901"/>
                    </a:lnTo>
                    <a:lnTo>
                      <a:pt x="290" y="5802"/>
                    </a:lnTo>
                    <a:lnTo>
                      <a:pt x="83" y="8745"/>
                    </a:lnTo>
                    <a:lnTo>
                      <a:pt x="0" y="11729"/>
                    </a:lnTo>
                    <a:lnTo>
                      <a:pt x="0" y="11729"/>
                    </a:lnTo>
                    <a:lnTo>
                      <a:pt x="373" y="26690"/>
                    </a:lnTo>
                    <a:lnTo>
                      <a:pt x="373" y="26690"/>
                    </a:lnTo>
                    <a:lnTo>
                      <a:pt x="3689" y="26441"/>
                    </a:lnTo>
                    <a:lnTo>
                      <a:pt x="7004" y="26109"/>
                    </a:lnTo>
                    <a:lnTo>
                      <a:pt x="7004" y="26109"/>
                    </a:lnTo>
                    <a:lnTo>
                      <a:pt x="5719" y="18691"/>
                    </a:lnTo>
                    <a:lnTo>
                      <a:pt x="5139" y="15417"/>
                    </a:lnTo>
                    <a:lnTo>
                      <a:pt x="4600" y="12516"/>
                    </a:lnTo>
                    <a:lnTo>
                      <a:pt x="4600" y="12516"/>
                    </a:lnTo>
                    <a:lnTo>
                      <a:pt x="3440" y="6838"/>
                    </a:lnTo>
                    <a:lnTo>
                      <a:pt x="198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61"/>
              <p:cNvSpPr/>
              <p:nvPr/>
            </p:nvSpPr>
            <p:spPr>
              <a:xfrm>
                <a:off x="2892550" y="2275725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61"/>
              <p:cNvSpPr/>
              <p:nvPr/>
            </p:nvSpPr>
            <p:spPr>
              <a:xfrm>
                <a:off x="2922600" y="2188700"/>
                <a:ext cx="311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3689" fill="none" extrusionOk="0">
                    <a:moveTo>
                      <a:pt x="1078" y="0"/>
                    </a:moveTo>
                    <a:lnTo>
                      <a:pt x="1078" y="0"/>
                    </a:lnTo>
                    <a:lnTo>
                      <a:pt x="705" y="1078"/>
                    </a:lnTo>
                    <a:lnTo>
                      <a:pt x="332" y="2155"/>
                    </a:lnTo>
                    <a:lnTo>
                      <a:pt x="332" y="2155"/>
                    </a:lnTo>
                    <a:lnTo>
                      <a:pt x="124" y="2901"/>
                    </a:lnTo>
                    <a:lnTo>
                      <a:pt x="0" y="3647"/>
                    </a:lnTo>
                    <a:lnTo>
                      <a:pt x="0" y="3647"/>
                    </a:lnTo>
                    <a:lnTo>
                      <a:pt x="124" y="3688"/>
                    </a:lnTo>
                    <a:lnTo>
                      <a:pt x="124" y="3688"/>
                    </a:lnTo>
                    <a:lnTo>
                      <a:pt x="622" y="3688"/>
                    </a:lnTo>
                    <a:lnTo>
                      <a:pt x="622" y="3688"/>
                    </a:lnTo>
                    <a:lnTo>
                      <a:pt x="1243" y="3647"/>
                    </a:lnTo>
                    <a:lnTo>
                      <a:pt x="1243" y="3647"/>
                    </a:lnTo>
                    <a:lnTo>
                      <a:pt x="1202" y="1865"/>
                    </a:lnTo>
                    <a:lnTo>
                      <a:pt x="107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61"/>
              <p:cNvSpPr/>
              <p:nvPr/>
            </p:nvSpPr>
            <p:spPr>
              <a:xfrm>
                <a:off x="2543375" y="2007375"/>
                <a:ext cx="50800" cy="240400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9616" fill="none" extrusionOk="0">
                    <a:moveTo>
                      <a:pt x="995" y="0"/>
                    </a:moveTo>
                    <a:lnTo>
                      <a:pt x="995" y="0"/>
                    </a:lnTo>
                    <a:lnTo>
                      <a:pt x="457" y="5098"/>
                    </a:lnTo>
                    <a:lnTo>
                      <a:pt x="1" y="9615"/>
                    </a:lnTo>
                    <a:lnTo>
                      <a:pt x="1" y="9615"/>
                    </a:lnTo>
                    <a:lnTo>
                      <a:pt x="540" y="8331"/>
                    </a:lnTo>
                    <a:lnTo>
                      <a:pt x="1078" y="7046"/>
                    </a:lnTo>
                    <a:lnTo>
                      <a:pt x="1078" y="7046"/>
                    </a:lnTo>
                    <a:lnTo>
                      <a:pt x="1410" y="6134"/>
                    </a:lnTo>
                    <a:lnTo>
                      <a:pt x="1741" y="5264"/>
                    </a:lnTo>
                    <a:lnTo>
                      <a:pt x="1866" y="4849"/>
                    </a:lnTo>
                    <a:lnTo>
                      <a:pt x="1949" y="4435"/>
                    </a:lnTo>
                    <a:lnTo>
                      <a:pt x="1949" y="4435"/>
                    </a:lnTo>
                    <a:lnTo>
                      <a:pt x="1990" y="4269"/>
                    </a:lnTo>
                    <a:lnTo>
                      <a:pt x="2032" y="4145"/>
                    </a:lnTo>
                    <a:lnTo>
                      <a:pt x="2032" y="4020"/>
                    </a:lnTo>
                    <a:lnTo>
                      <a:pt x="2032" y="3813"/>
                    </a:lnTo>
                    <a:lnTo>
                      <a:pt x="2032" y="3813"/>
                    </a:lnTo>
                    <a:lnTo>
                      <a:pt x="1990" y="3482"/>
                    </a:lnTo>
                    <a:lnTo>
                      <a:pt x="1990" y="3482"/>
                    </a:lnTo>
                    <a:lnTo>
                      <a:pt x="1824" y="2653"/>
                    </a:lnTo>
                    <a:lnTo>
                      <a:pt x="1824" y="2653"/>
                    </a:lnTo>
                    <a:lnTo>
                      <a:pt x="1576" y="1824"/>
                    </a:lnTo>
                    <a:lnTo>
                      <a:pt x="1286" y="912"/>
                    </a:lnTo>
                    <a:lnTo>
                      <a:pt x="1286" y="912"/>
                    </a:lnTo>
                    <a:lnTo>
                      <a:pt x="99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61"/>
              <p:cNvSpPr/>
              <p:nvPr/>
            </p:nvSpPr>
            <p:spPr>
              <a:xfrm>
                <a:off x="2164175" y="4384125"/>
                <a:ext cx="1046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8912" extrusionOk="0">
                    <a:moveTo>
                      <a:pt x="1" y="1"/>
                    </a:moveTo>
                    <a:lnTo>
                      <a:pt x="374" y="8828"/>
                    </a:lnTo>
                    <a:lnTo>
                      <a:pt x="4186" y="8911"/>
                    </a:lnTo>
                    <a:lnTo>
                      <a:pt x="3772" y="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61"/>
              <p:cNvSpPr/>
              <p:nvPr/>
            </p:nvSpPr>
            <p:spPr>
              <a:xfrm>
                <a:off x="2164175" y="4384125"/>
                <a:ext cx="1046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8912" fill="none" extrusionOk="0">
                    <a:moveTo>
                      <a:pt x="4186" y="8911"/>
                    </a:moveTo>
                    <a:lnTo>
                      <a:pt x="374" y="8828"/>
                    </a:lnTo>
                    <a:lnTo>
                      <a:pt x="1" y="1"/>
                    </a:lnTo>
                    <a:lnTo>
                      <a:pt x="3772" y="84"/>
                    </a:lnTo>
                    <a:lnTo>
                      <a:pt x="4186" y="89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61"/>
              <p:cNvSpPr/>
              <p:nvPr/>
            </p:nvSpPr>
            <p:spPr>
              <a:xfrm>
                <a:off x="1984950" y="4594450"/>
                <a:ext cx="304625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12185" h="4394" extrusionOk="0">
                    <a:moveTo>
                      <a:pt x="7253" y="1"/>
                    </a:moveTo>
                    <a:lnTo>
                      <a:pt x="7045" y="42"/>
                    </a:lnTo>
                    <a:lnTo>
                      <a:pt x="6797" y="125"/>
                    </a:lnTo>
                    <a:lnTo>
                      <a:pt x="6548" y="249"/>
                    </a:lnTo>
                    <a:lnTo>
                      <a:pt x="5636" y="747"/>
                    </a:lnTo>
                    <a:lnTo>
                      <a:pt x="4849" y="1161"/>
                    </a:lnTo>
                    <a:lnTo>
                      <a:pt x="4186" y="1451"/>
                    </a:lnTo>
                    <a:lnTo>
                      <a:pt x="3564" y="1700"/>
                    </a:lnTo>
                    <a:lnTo>
                      <a:pt x="2942" y="1866"/>
                    </a:lnTo>
                    <a:lnTo>
                      <a:pt x="2238" y="2073"/>
                    </a:lnTo>
                    <a:lnTo>
                      <a:pt x="373" y="2446"/>
                    </a:lnTo>
                    <a:lnTo>
                      <a:pt x="249" y="2487"/>
                    </a:lnTo>
                    <a:lnTo>
                      <a:pt x="166" y="2529"/>
                    </a:lnTo>
                    <a:lnTo>
                      <a:pt x="83" y="2653"/>
                    </a:lnTo>
                    <a:lnTo>
                      <a:pt x="41" y="2777"/>
                    </a:lnTo>
                    <a:lnTo>
                      <a:pt x="0" y="2902"/>
                    </a:lnTo>
                    <a:lnTo>
                      <a:pt x="0" y="3026"/>
                    </a:lnTo>
                    <a:lnTo>
                      <a:pt x="83" y="3358"/>
                    </a:lnTo>
                    <a:lnTo>
                      <a:pt x="166" y="3482"/>
                    </a:lnTo>
                    <a:lnTo>
                      <a:pt x="249" y="3648"/>
                    </a:lnTo>
                    <a:lnTo>
                      <a:pt x="373" y="3772"/>
                    </a:lnTo>
                    <a:lnTo>
                      <a:pt x="539" y="3896"/>
                    </a:lnTo>
                    <a:lnTo>
                      <a:pt x="705" y="4021"/>
                    </a:lnTo>
                    <a:lnTo>
                      <a:pt x="912" y="4104"/>
                    </a:lnTo>
                    <a:lnTo>
                      <a:pt x="1160" y="4145"/>
                    </a:lnTo>
                    <a:lnTo>
                      <a:pt x="1451" y="4187"/>
                    </a:lnTo>
                    <a:lnTo>
                      <a:pt x="6009" y="4187"/>
                    </a:lnTo>
                    <a:lnTo>
                      <a:pt x="8910" y="4269"/>
                    </a:lnTo>
                    <a:lnTo>
                      <a:pt x="11521" y="4394"/>
                    </a:lnTo>
                    <a:lnTo>
                      <a:pt x="11563" y="4394"/>
                    </a:lnTo>
                    <a:lnTo>
                      <a:pt x="11687" y="4352"/>
                    </a:lnTo>
                    <a:lnTo>
                      <a:pt x="11811" y="4311"/>
                    </a:lnTo>
                    <a:lnTo>
                      <a:pt x="12019" y="4187"/>
                    </a:lnTo>
                    <a:lnTo>
                      <a:pt x="12143" y="3979"/>
                    </a:lnTo>
                    <a:lnTo>
                      <a:pt x="12184" y="3855"/>
                    </a:lnTo>
                    <a:lnTo>
                      <a:pt x="12184" y="3731"/>
                    </a:lnTo>
                    <a:lnTo>
                      <a:pt x="11936" y="332"/>
                    </a:lnTo>
                    <a:lnTo>
                      <a:pt x="11894" y="208"/>
                    </a:lnTo>
                    <a:lnTo>
                      <a:pt x="11853" y="125"/>
                    </a:lnTo>
                    <a:lnTo>
                      <a:pt x="11770" y="84"/>
                    </a:lnTo>
                    <a:lnTo>
                      <a:pt x="11646" y="42"/>
                    </a:lnTo>
                    <a:lnTo>
                      <a:pt x="75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61"/>
              <p:cNvSpPr/>
              <p:nvPr/>
            </p:nvSpPr>
            <p:spPr>
              <a:xfrm>
                <a:off x="2262600" y="4477375"/>
                <a:ext cx="10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13" extrusionOk="0">
                    <a:moveTo>
                      <a:pt x="1" y="1"/>
                    </a:moveTo>
                    <a:lnTo>
                      <a:pt x="42" y="912"/>
                    </a:lnTo>
                    <a:lnTo>
                      <a:pt x="42" y="912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61"/>
              <p:cNvSpPr/>
              <p:nvPr/>
            </p:nvSpPr>
            <p:spPr>
              <a:xfrm>
                <a:off x="2262600" y="4477375"/>
                <a:ext cx="10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13" fill="none" extrusionOk="0">
                    <a:moveTo>
                      <a:pt x="1" y="1"/>
                    </a:moveTo>
                    <a:lnTo>
                      <a:pt x="42" y="912"/>
                    </a:lnTo>
                    <a:lnTo>
                      <a:pt x="42" y="91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61"/>
              <p:cNvSpPr/>
              <p:nvPr/>
            </p:nvSpPr>
            <p:spPr>
              <a:xfrm>
                <a:off x="2168325" y="4476350"/>
                <a:ext cx="953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954" extrusionOk="0">
                    <a:moveTo>
                      <a:pt x="0" y="0"/>
                    </a:moveTo>
                    <a:lnTo>
                      <a:pt x="42" y="871"/>
                    </a:lnTo>
                    <a:lnTo>
                      <a:pt x="3813" y="953"/>
                    </a:lnTo>
                    <a:lnTo>
                      <a:pt x="3772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61"/>
              <p:cNvSpPr/>
              <p:nvPr/>
            </p:nvSpPr>
            <p:spPr>
              <a:xfrm>
                <a:off x="2168325" y="4476350"/>
                <a:ext cx="953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954" fill="none" extrusionOk="0">
                    <a:moveTo>
                      <a:pt x="0" y="0"/>
                    </a:moveTo>
                    <a:lnTo>
                      <a:pt x="42" y="871"/>
                    </a:lnTo>
                    <a:lnTo>
                      <a:pt x="3813" y="953"/>
                    </a:lnTo>
                    <a:lnTo>
                      <a:pt x="3772" y="4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61"/>
              <p:cNvSpPr/>
              <p:nvPr/>
            </p:nvSpPr>
            <p:spPr>
              <a:xfrm>
                <a:off x="1995300" y="1625075"/>
                <a:ext cx="582300" cy="87135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34854" extrusionOk="0">
                    <a:moveTo>
                      <a:pt x="9367" y="0"/>
                    </a:moveTo>
                    <a:lnTo>
                      <a:pt x="7460" y="83"/>
                    </a:lnTo>
                    <a:lnTo>
                      <a:pt x="5595" y="249"/>
                    </a:lnTo>
                    <a:lnTo>
                      <a:pt x="5264" y="290"/>
                    </a:lnTo>
                    <a:lnTo>
                      <a:pt x="4974" y="373"/>
                    </a:lnTo>
                    <a:lnTo>
                      <a:pt x="4684" y="456"/>
                    </a:lnTo>
                    <a:lnTo>
                      <a:pt x="4393" y="580"/>
                    </a:lnTo>
                    <a:lnTo>
                      <a:pt x="3855" y="829"/>
                    </a:lnTo>
                    <a:lnTo>
                      <a:pt x="3357" y="1202"/>
                    </a:lnTo>
                    <a:lnTo>
                      <a:pt x="2901" y="1658"/>
                    </a:lnTo>
                    <a:lnTo>
                      <a:pt x="2570" y="2155"/>
                    </a:lnTo>
                    <a:lnTo>
                      <a:pt x="2404" y="2445"/>
                    </a:lnTo>
                    <a:lnTo>
                      <a:pt x="2280" y="2735"/>
                    </a:lnTo>
                    <a:lnTo>
                      <a:pt x="2197" y="3025"/>
                    </a:lnTo>
                    <a:lnTo>
                      <a:pt x="2114" y="3315"/>
                    </a:lnTo>
                    <a:lnTo>
                      <a:pt x="1700" y="5346"/>
                    </a:lnTo>
                    <a:lnTo>
                      <a:pt x="1244" y="7916"/>
                    </a:lnTo>
                    <a:lnTo>
                      <a:pt x="1037" y="9408"/>
                    </a:lnTo>
                    <a:lnTo>
                      <a:pt x="829" y="11024"/>
                    </a:lnTo>
                    <a:lnTo>
                      <a:pt x="664" y="12764"/>
                    </a:lnTo>
                    <a:lnTo>
                      <a:pt x="456" y="14671"/>
                    </a:lnTo>
                    <a:lnTo>
                      <a:pt x="332" y="16702"/>
                    </a:lnTo>
                    <a:lnTo>
                      <a:pt x="208" y="18857"/>
                    </a:lnTo>
                    <a:lnTo>
                      <a:pt x="83" y="21136"/>
                    </a:lnTo>
                    <a:lnTo>
                      <a:pt x="42" y="23540"/>
                    </a:lnTo>
                    <a:lnTo>
                      <a:pt x="0" y="26109"/>
                    </a:lnTo>
                    <a:lnTo>
                      <a:pt x="0" y="28761"/>
                    </a:lnTo>
                    <a:lnTo>
                      <a:pt x="83" y="31580"/>
                    </a:lnTo>
                    <a:lnTo>
                      <a:pt x="208" y="34522"/>
                    </a:lnTo>
                    <a:lnTo>
                      <a:pt x="20556" y="34854"/>
                    </a:lnTo>
                    <a:lnTo>
                      <a:pt x="20598" y="34191"/>
                    </a:lnTo>
                    <a:lnTo>
                      <a:pt x="20639" y="33320"/>
                    </a:lnTo>
                    <a:lnTo>
                      <a:pt x="20681" y="30917"/>
                    </a:lnTo>
                    <a:lnTo>
                      <a:pt x="20722" y="27808"/>
                    </a:lnTo>
                    <a:lnTo>
                      <a:pt x="20846" y="24037"/>
                    </a:lnTo>
                    <a:lnTo>
                      <a:pt x="20971" y="22006"/>
                    </a:lnTo>
                    <a:lnTo>
                      <a:pt x="21095" y="19810"/>
                    </a:lnTo>
                    <a:lnTo>
                      <a:pt x="21302" y="17572"/>
                    </a:lnTo>
                    <a:lnTo>
                      <a:pt x="21551" y="15210"/>
                    </a:lnTo>
                    <a:lnTo>
                      <a:pt x="21841" y="12806"/>
                    </a:lnTo>
                    <a:lnTo>
                      <a:pt x="22214" y="10361"/>
                    </a:lnTo>
                    <a:lnTo>
                      <a:pt x="22670" y="7874"/>
                    </a:lnTo>
                    <a:lnTo>
                      <a:pt x="23209" y="5388"/>
                    </a:lnTo>
                    <a:lnTo>
                      <a:pt x="23250" y="5015"/>
                    </a:lnTo>
                    <a:lnTo>
                      <a:pt x="23291" y="4642"/>
                    </a:lnTo>
                    <a:lnTo>
                      <a:pt x="23291" y="4269"/>
                    </a:lnTo>
                    <a:lnTo>
                      <a:pt x="23250" y="3937"/>
                    </a:lnTo>
                    <a:lnTo>
                      <a:pt x="23167" y="3606"/>
                    </a:lnTo>
                    <a:lnTo>
                      <a:pt x="23084" y="3233"/>
                    </a:lnTo>
                    <a:lnTo>
                      <a:pt x="22918" y="2942"/>
                    </a:lnTo>
                    <a:lnTo>
                      <a:pt x="22753" y="2611"/>
                    </a:lnTo>
                    <a:lnTo>
                      <a:pt x="22587" y="2321"/>
                    </a:lnTo>
                    <a:lnTo>
                      <a:pt x="22338" y="2072"/>
                    </a:lnTo>
                    <a:lnTo>
                      <a:pt x="22090" y="1824"/>
                    </a:lnTo>
                    <a:lnTo>
                      <a:pt x="21841" y="1575"/>
                    </a:lnTo>
                    <a:lnTo>
                      <a:pt x="21509" y="1409"/>
                    </a:lnTo>
                    <a:lnTo>
                      <a:pt x="21219" y="1243"/>
                    </a:lnTo>
                    <a:lnTo>
                      <a:pt x="20888" y="1078"/>
                    </a:lnTo>
                    <a:lnTo>
                      <a:pt x="20515" y="995"/>
                    </a:lnTo>
                    <a:lnTo>
                      <a:pt x="20432" y="953"/>
                    </a:lnTo>
                    <a:lnTo>
                      <a:pt x="18608" y="622"/>
                    </a:lnTo>
                    <a:lnTo>
                      <a:pt x="16785" y="332"/>
                    </a:lnTo>
                    <a:lnTo>
                      <a:pt x="14920" y="166"/>
                    </a:lnTo>
                    <a:lnTo>
                      <a:pt x="13096" y="41"/>
                    </a:lnTo>
                    <a:lnTo>
                      <a:pt x="11232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61"/>
              <p:cNvSpPr/>
              <p:nvPr/>
            </p:nvSpPr>
            <p:spPr>
              <a:xfrm>
                <a:off x="1995300" y="1625075"/>
                <a:ext cx="582300" cy="87135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34854" fill="none" extrusionOk="0">
                    <a:moveTo>
                      <a:pt x="20432" y="953"/>
                    </a:moveTo>
                    <a:lnTo>
                      <a:pt x="20432" y="953"/>
                    </a:lnTo>
                    <a:lnTo>
                      <a:pt x="18608" y="622"/>
                    </a:lnTo>
                    <a:lnTo>
                      <a:pt x="16785" y="332"/>
                    </a:lnTo>
                    <a:lnTo>
                      <a:pt x="14920" y="166"/>
                    </a:lnTo>
                    <a:lnTo>
                      <a:pt x="13096" y="41"/>
                    </a:lnTo>
                    <a:lnTo>
                      <a:pt x="11232" y="0"/>
                    </a:lnTo>
                    <a:lnTo>
                      <a:pt x="9367" y="0"/>
                    </a:lnTo>
                    <a:lnTo>
                      <a:pt x="7460" y="83"/>
                    </a:lnTo>
                    <a:lnTo>
                      <a:pt x="5595" y="249"/>
                    </a:lnTo>
                    <a:lnTo>
                      <a:pt x="5595" y="249"/>
                    </a:lnTo>
                    <a:lnTo>
                      <a:pt x="5264" y="290"/>
                    </a:lnTo>
                    <a:lnTo>
                      <a:pt x="4974" y="373"/>
                    </a:lnTo>
                    <a:lnTo>
                      <a:pt x="4684" y="456"/>
                    </a:lnTo>
                    <a:lnTo>
                      <a:pt x="4393" y="580"/>
                    </a:lnTo>
                    <a:lnTo>
                      <a:pt x="3855" y="829"/>
                    </a:lnTo>
                    <a:lnTo>
                      <a:pt x="3357" y="1202"/>
                    </a:lnTo>
                    <a:lnTo>
                      <a:pt x="2901" y="1658"/>
                    </a:lnTo>
                    <a:lnTo>
                      <a:pt x="2570" y="2155"/>
                    </a:lnTo>
                    <a:lnTo>
                      <a:pt x="2404" y="2445"/>
                    </a:lnTo>
                    <a:lnTo>
                      <a:pt x="2280" y="2735"/>
                    </a:lnTo>
                    <a:lnTo>
                      <a:pt x="2197" y="3025"/>
                    </a:lnTo>
                    <a:lnTo>
                      <a:pt x="2114" y="3315"/>
                    </a:lnTo>
                    <a:lnTo>
                      <a:pt x="2114" y="3315"/>
                    </a:lnTo>
                    <a:lnTo>
                      <a:pt x="1700" y="5346"/>
                    </a:lnTo>
                    <a:lnTo>
                      <a:pt x="1244" y="7916"/>
                    </a:lnTo>
                    <a:lnTo>
                      <a:pt x="1037" y="9408"/>
                    </a:lnTo>
                    <a:lnTo>
                      <a:pt x="829" y="11024"/>
                    </a:lnTo>
                    <a:lnTo>
                      <a:pt x="664" y="12764"/>
                    </a:lnTo>
                    <a:lnTo>
                      <a:pt x="456" y="14671"/>
                    </a:lnTo>
                    <a:lnTo>
                      <a:pt x="332" y="16702"/>
                    </a:lnTo>
                    <a:lnTo>
                      <a:pt x="208" y="18857"/>
                    </a:lnTo>
                    <a:lnTo>
                      <a:pt x="83" y="21136"/>
                    </a:lnTo>
                    <a:lnTo>
                      <a:pt x="42" y="23540"/>
                    </a:lnTo>
                    <a:lnTo>
                      <a:pt x="0" y="26109"/>
                    </a:lnTo>
                    <a:lnTo>
                      <a:pt x="0" y="28761"/>
                    </a:lnTo>
                    <a:lnTo>
                      <a:pt x="83" y="31580"/>
                    </a:lnTo>
                    <a:lnTo>
                      <a:pt x="208" y="34522"/>
                    </a:lnTo>
                    <a:lnTo>
                      <a:pt x="20556" y="34854"/>
                    </a:lnTo>
                    <a:lnTo>
                      <a:pt x="20556" y="34854"/>
                    </a:lnTo>
                    <a:lnTo>
                      <a:pt x="20598" y="34191"/>
                    </a:lnTo>
                    <a:lnTo>
                      <a:pt x="20639" y="33320"/>
                    </a:lnTo>
                    <a:lnTo>
                      <a:pt x="20681" y="30917"/>
                    </a:lnTo>
                    <a:lnTo>
                      <a:pt x="20722" y="27808"/>
                    </a:lnTo>
                    <a:lnTo>
                      <a:pt x="20846" y="24037"/>
                    </a:lnTo>
                    <a:lnTo>
                      <a:pt x="20971" y="22006"/>
                    </a:lnTo>
                    <a:lnTo>
                      <a:pt x="21095" y="19810"/>
                    </a:lnTo>
                    <a:lnTo>
                      <a:pt x="21302" y="17572"/>
                    </a:lnTo>
                    <a:lnTo>
                      <a:pt x="21551" y="15210"/>
                    </a:lnTo>
                    <a:lnTo>
                      <a:pt x="21841" y="12806"/>
                    </a:lnTo>
                    <a:lnTo>
                      <a:pt x="22214" y="10361"/>
                    </a:lnTo>
                    <a:lnTo>
                      <a:pt x="22670" y="7874"/>
                    </a:lnTo>
                    <a:lnTo>
                      <a:pt x="23209" y="5388"/>
                    </a:lnTo>
                    <a:lnTo>
                      <a:pt x="23209" y="5388"/>
                    </a:lnTo>
                    <a:lnTo>
                      <a:pt x="23250" y="5015"/>
                    </a:lnTo>
                    <a:lnTo>
                      <a:pt x="23291" y="4642"/>
                    </a:lnTo>
                    <a:lnTo>
                      <a:pt x="23291" y="4269"/>
                    </a:lnTo>
                    <a:lnTo>
                      <a:pt x="23250" y="3937"/>
                    </a:lnTo>
                    <a:lnTo>
                      <a:pt x="23167" y="3606"/>
                    </a:lnTo>
                    <a:lnTo>
                      <a:pt x="23084" y="3233"/>
                    </a:lnTo>
                    <a:lnTo>
                      <a:pt x="22918" y="2942"/>
                    </a:lnTo>
                    <a:lnTo>
                      <a:pt x="22753" y="2611"/>
                    </a:lnTo>
                    <a:lnTo>
                      <a:pt x="22587" y="2321"/>
                    </a:lnTo>
                    <a:lnTo>
                      <a:pt x="22338" y="2072"/>
                    </a:lnTo>
                    <a:lnTo>
                      <a:pt x="22090" y="1824"/>
                    </a:lnTo>
                    <a:lnTo>
                      <a:pt x="21841" y="1575"/>
                    </a:lnTo>
                    <a:lnTo>
                      <a:pt x="21509" y="1409"/>
                    </a:lnTo>
                    <a:lnTo>
                      <a:pt x="21219" y="1243"/>
                    </a:lnTo>
                    <a:lnTo>
                      <a:pt x="20888" y="1078"/>
                    </a:lnTo>
                    <a:lnTo>
                      <a:pt x="20515" y="995"/>
                    </a:lnTo>
                    <a:lnTo>
                      <a:pt x="20515" y="995"/>
                    </a:lnTo>
                    <a:lnTo>
                      <a:pt x="20432" y="95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61"/>
              <p:cNvSpPr/>
              <p:nvPr/>
            </p:nvSpPr>
            <p:spPr>
              <a:xfrm>
                <a:off x="2202525" y="1711050"/>
                <a:ext cx="891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2322" extrusionOk="0">
                    <a:moveTo>
                      <a:pt x="2031" y="1"/>
                    </a:moveTo>
                    <a:lnTo>
                      <a:pt x="0" y="374"/>
                    </a:lnTo>
                    <a:lnTo>
                      <a:pt x="580" y="1907"/>
                    </a:lnTo>
                    <a:lnTo>
                      <a:pt x="663" y="2031"/>
                    </a:lnTo>
                    <a:lnTo>
                      <a:pt x="705" y="2114"/>
                    </a:lnTo>
                    <a:lnTo>
                      <a:pt x="829" y="2156"/>
                    </a:lnTo>
                    <a:lnTo>
                      <a:pt x="953" y="2197"/>
                    </a:lnTo>
                    <a:lnTo>
                      <a:pt x="1699" y="2322"/>
                    </a:lnTo>
                    <a:lnTo>
                      <a:pt x="1906" y="2322"/>
                    </a:lnTo>
                    <a:lnTo>
                      <a:pt x="2114" y="2239"/>
                    </a:lnTo>
                    <a:lnTo>
                      <a:pt x="3564" y="136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61"/>
              <p:cNvSpPr/>
              <p:nvPr/>
            </p:nvSpPr>
            <p:spPr>
              <a:xfrm>
                <a:off x="2160025" y="1753525"/>
                <a:ext cx="90175" cy="32017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12807" extrusionOk="0">
                    <a:moveTo>
                      <a:pt x="2819" y="1"/>
                    </a:moveTo>
                    <a:lnTo>
                      <a:pt x="2570" y="42"/>
                    </a:lnTo>
                    <a:lnTo>
                      <a:pt x="2239" y="747"/>
                    </a:lnTo>
                    <a:lnTo>
                      <a:pt x="1866" y="1700"/>
                    </a:lnTo>
                    <a:lnTo>
                      <a:pt x="1493" y="2778"/>
                    </a:lnTo>
                    <a:lnTo>
                      <a:pt x="1120" y="3938"/>
                    </a:lnTo>
                    <a:lnTo>
                      <a:pt x="747" y="5140"/>
                    </a:lnTo>
                    <a:lnTo>
                      <a:pt x="457" y="6300"/>
                    </a:lnTo>
                    <a:lnTo>
                      <a:pt x="208" y="7336"/>
                    </a:lnTo>
                    <a:lnTo>
                      <a:pt x="1" y="8207"/>
                    </a:lnTo>
                    <a:lnTo>
                      <a:pt x="498" y="9574"/>
                    </a:lnTo>
                    <a:lnTo>
                      <a:pt x="913" y="10693"/>
                    </a:lnTo>
                    <a:lnTo>
                      <a:pt x="1244" y="11481"/>
                    </a:lnTo>
                    <a:lnTo>
                      <a:pt x="1493" y="12061"/>
                    </a:lnTo>
                    <a:lnTo>
                      <a:pt x="1700" y="12434"/>
                    </a:lnTo>
                    <a:lnTo>
                      <a:pt x="1866" y="12683"/>
                    </a:lnTo>
                    <a:lnTo>
                      <a:pt x="1949" y="12807"/>
                    </a:lnTo>
                    <a:lnTo>
                      <a:pt x="3606" y="8041"/>
                    </a:lnTo>
                    <a:lnTo>
                      <a:pt x="3565" y="7212"/>
                    </a:lnTo>
                    <a:lnTo>
                      <a:pt x="3441" y="5181"/>
                    </a:lnTo>
                    <a:lnTo>
                      <a:pt x="3399" y="3897"/>
                    </a:lnTo>
                    <a:lnTo>
                      <a:pt x="3399" y="2570"/>
                    </a:lnTo>
                    <a:lnTo>
                      <a:pt x="3399" y="1327"/>
                    </a:lnTo>
                    <a:lnTo>
                      <a:pt x="3482" y="167"/>
                    </a:lnTo>
                    <a:lnTo>
                      <a:pt x="3275" y="84"/>
                    </a:lnTo>
                    <a:lnTo>
                      <a:pt x="3026" y="42"/>
                    </a:lnTo>
                    <a:lnTo>
                      <a:pt x="281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61"/>
              <p:cNvSpPr/>
              <p:nvPr/>
            </p:nvSpPr>
            <p:spPr>
              <a:xfrm>
                <a:off x="2160025" y="1753525"/>
                <a:ext cx="90175" cy="32017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12807" fill="none" extrusionOk="0">
                    <a:moveTo>
                      <a:pt x="3482" y="167"/>
                    </a:moveTo>
                    <a:lnTo>
                      <a:pt x="3482" y="167"/>
                    </a:lnTo>
                    <a:lnTo>
                      <a:pt x="3275" y="84"/>
                    </a:lnTo>
                    <a:lnTo>
                      <a:pt x="3026" y="42"/>
                    </a:lnTo>
                    <a:lnTo>
                      <a:pt x="2819" y="1"/>
                    </a:lnTo>
                    <a:lnTo>
                      <a:pt x="2570" y="42"/>
                    </a:lnTo>
                    <a:lnTo>
                      <a:pt x="2570" y="42"/>
                    </a:lnTo>
                    <a:lnTo>
                      <a:pt x="2239" y="747"/>
                    </a:lnTo>
                    <a:lnTo>
                      <a:pt x="1866" y="1700"/>
                    </a:lnTo>
                    <a:lnTo>
                      <a:pt x="1493" y="2778"/>
                    </a:lnTo>
                    <a:lnTo>
                      <a:pt x="1120" y="3938"/>
                    </a:lnTo>
                    <a:lnTo>
                      <a:pt x="747" y="5140"/>
                    </a:lnTo>
                    <a:lnTo>
                      <a:pt x="457" y="6300"/>
                    </a:lnTo>
                    <a:lnTo>
                      <a:pt x="208" y="7336"/>
                    </a:lnTo>
                    <a:lnTo>
                      <a:pt x="1" y="8207"/>
                    </a:lnTo>
                    <a:lnTo>
                      <a:pt x="1" y="8207"/>
                    </a:lnTo>
                    <a:lnTo>
                      <a:pt x="498" y="9574"/>
                    </a:lnTo>
                    <a:lnTo>
                      <a:pt x="913" y="10693"/>
                    </a:lnTo>
                    <a:lnTo>
                      <a:pt x="1244" y="11481"/>
                    </a:lnTo>
                    <a:lnTo>
                      <a:pt x="1493" y="12061"/>
                    </a:lnTo>
                    <a:lnTo>
                      <a:pt x="1700" y="12434"/>
                    </a:lnTo>
                    <a:lnTo>
                      <a:pt x="1866" y="12683"/>
                    </a:lnTo>
                    <a:lnTo>
                      <a:pt x="1949" y="12807"/>
                    </a:lnTo>
                    <a:lnTo>
                      <a:pt x="3606" y="8041"/>
                    </a:lnTo>
                    <a:lnTo>
                      <a:pt x="3606" y="8041"/>
                    </a:lnTo>
                    <a:lnTo>
                      <a:pt x="3565" y="7212"/>
                    </a:lnTo>
                    <a:lnTo>
                      <a:pt x="3441" y="5181"/>
                    </a:lnTo>
                    <a:lnTo>
                      <a:pt x="3399" y="3897"/>
                    </a:lnTo>
                    <a:lnTo>
                      <a:pt x="3399" y="2570"/>
                    </a:lnTo>
                    <a:lnTo>
                      <a:pt x="3399" y="1327"/>
                    </a:lnTo>
                    <a:lnTo>
                      <a:pt x="3482" y="1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61"/>
              <p:cNvSpPr/>
              <p:nvPr/>
            </p:nvSpPr>
            <p:spPr>
              <a:xfrm>
                <a:off x="2192150" y="1395050"/>
                <a:ext cx="236250" cy="316025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2641" extrusionOk="0">
                    <a:moveTo>
                      <a:pt x="9284" y="1"/>
                    </a:moveTo>
                    <a:lnTo>
                      <a:pt x="3648" y="4145"/>
                    </a:lnTo>
                    <a:lnTo>
                      <a:pt x="3772" y="4974"/>
                    </a:lnTo>
                    <a:lnTo>
                      <a:pt x="3813" y="5761"/>
                    </a:lnTo>
                    <a:lnTo>
                      <a:pt x="3813" y="6176"/>
                    </a:lnTo>
                    <a:lnTo>
                      <a:pt x="3772" y="6549"/>
                    </a:lnTo>
                    <a:lnTo>
                      <a:pt x="3689" y="6922"/>
                    </a:lnTo>
                    <a:lnTo>
                      <a:pt x="3565" y="7253"/>
                    </a:lnTo>
                    <a:lnTo>
                      <a:pt x="3399" y="7585"/>
                    </a:lnTo>
                    <a:lnTo>
                      <a:pt x="3192" y="7916"/>
                    </a:lnTo>
                    <a:lnTo>
                      <a:pt x="2943" y="8206"/>
                    </a:lnTo>
                    <a:lnTo>
                      <a:pt x="2653" y="8455"/>
                    </a:lnTo>
                    <a:lnTo>
                      <a:pt x="2280" y="8662"/>
                    </a:lnTo>
                    <a:lnTo>
                      <a:pt x="1866" y="8869"/>
                    </a:lnTo>
                    <a:lnTo>
                      <a:pt x="1368" y="9035"/>
                    </a:lnTo>
                    <a:lnTo>
                      <a:pt x="830" y="9160"/>
                    </a:lnTo>
                    <a:lnTo>
                      <a:pt x="457" y="9615"/>
                    </a:lnTo>
                    <a:lnTo>
                      <a:pt x="332" y="9864"/>
                    </a:lnTo>
                    <a:lnTo>
                      <a:pt x="208" y="10154"/>
                    </a:lnTo>
                    <a:lnTo>
                      <a:pt x="84" y="10444"/>
                    </a:lnTo>
                    <a:lnTo>
                      <a:pt x="42" y="10693"/>
                    </a:lnTo>
                    <a:lnTo>
                      <a:pt x="1" y="10983"/>
                    </a:lnTo>
                    <a:lnTo>
                      <a:pt x="1" y="11273"/>
                    </a:lnTo>
                    <a:lnTo>
                      <a:pt x="84" y="11522"/>
                    </a:lnTo>
                    <a:lnTo>
                      <a:pt x="208" y="11770"/>
                    </a:lnTo>
                    <a:lnTo>
                      <a:pt x="374" y="11978"/>
                    </a:lnTo>
                    <a:lnTo>
                      <a:pt x="664" y="12185"/>
                    </a:lnTo>
                    <a:lnTo>
                      <a:pt x="954" y="12351"/>
                    </a:lnTo>
                    <a:lnTo>
                      <a:pt x="1368" y="12475"/>
                    </a:lnTo>
                    <a:lnTo>
                      <a:pt x="1866" y="12599"/>
                    </a:lnTo>
                    <a:lnTo>
                      <a:pt x="2446" y="12641"/>
                    </a:lnTo>
                    <a:lnTo>
                      <a:pt x="3026" y="12641"/>
                    </a:lnTo>
                    <a:lnTo>
                      <a:pt x="3606" y="12599"/>
                    </a:lnTo>
                    <a:lnTo>
                      <a:pt x="4145" y="12516"/>
                    </a:lnTo>
                    <a:lnTo>
                      <a:pt x="4684" y="12434"/>
                    </a:lnTo>
                    <a:lnTo>
                      <a:pt x="5181" y="12309"/>
                    </a:lnTo>
                    <a:lnTo>
                      <a:pt x="5678" y="12143"/>
                    </a:lnTo>
                    <a:lnTo>
                      <a:pt x="6134" y="11978"/>
                    </a:lnTo>
                    <a:lnTo>
                      <a:pt x="6590" y="11770"/>
                    </a:lnTo>
                    <a:lnTo>
                      <a:pt x="7378" y="11315"/>
                    </a:lnTo>
                    <a:lnTo>
                      <a:pt x="8123" y="10817"/>
                    </a:lnTo>
                    <a:lnTo>
                      <a:pt x="8828" y="10320"/>
                    </a:lnTo>
                    <a:lnTo>
                      <a:pt x="9450" y="9781"/>
                    </a:lnTo>
                    <a:lnTo>
                      <a:pt x="9160" y="9367"/>
                    </a:lnTo>
                    <a:lnTo>
                      <a:pt x="8911" y="8911"/>
                    </a:lnTo>
                    <a:lnTo>
                      <a:pt x="8704" y="8372"/>
                    </a:lnTo>
                    <a:lnTo>
                      <a:pt x="8538" y="7792"/>
                    </a:lnTo>
                    <a:lnTo>
                      <a:pt x="8455" y="7170"/>
                    </a:lnTo>
                    <a:lnTo>
                      <a:pt x="8414" y="6549"/>
                    </a:lnTo>
                    <a:lnTo>
                      <a:pt x="8372" y="5844"/>
                    </a:lnTo>
                    <a:lnTo>
                      <a:pt x="8414" y="5181"/>
                    </a:lnTo>
                    <a:lnTo>
                      <a:pt x="8455" y="4477"/>
                    </a:lnTo>
                    <a:lnTo>
                      <a:pt x="8538" y="3772"/>
                    </a:lnTo>
                    <a:lnTo>
                      <a:pt x="8745" y="2404"/>
                    </a:lnTo>
                    <a:lnTo>
                      <a:pt x="8994" y="1120"/>
                    </a:lnTo>
                    <a:lnTo>
                      <a:pt x="9284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61"/>
              <p:cNvSpPr/>
              <p:nvPr/>
            </p:nvSpPr>
            <p:spPr>
              <a:xfrm>
                <a:off x="2192150" y="1395050"/>
                <a:ext cx="236250" cy="316025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2641" fill="none" extrusionOk="0">
                    <a:moveTo>
                      <a:pt x="9284" y="1"/>
                    </a:moveTo>
                    <a:lnTo>
                      <a:pt x="9284" y="1"/>
                    </a:lnTo>
                    <a:lnTo>
                      <a:pt x="8994" y="1120"/>
                    </a:lnTo>
                    <a:lnTo>
                      <a:pt x="8745" y="2404"/>
                    </a:lnTo>
                    <a:lnTo>
                      <a:pt x="8538" y="3772"/>
                    </a:lnTo>
                    <a:lnTo>
                      <a:pt x="8455" y="4477"/>
                    </a:lnTo>
                    <a:lnTo>
                      <a:pt x="8414" y="5181"/>
                    </a:lnTo>
                    <a:lnTo>
                      <a:pt x="8372" y="5844"/>
                    </a:lnTo>
                    <a:lnTo>
                      <a:pt x="8414" y="6549"/>
                    </a:lnTo>
                    <a:lnTo>
                      <a:pt x="8455" y="7170"/>
                    </a:lnTo>
                    <a:lnTo>
                      <a:pt x="8538" y="7792"/>
                    </a:lnTo>
                    <a:lnTo>
                      <a:pt x="8704" y="8372"/>
                    </a:lnTo>
                    <a:lnTo>
                      <a:pt x="8911" y="8911"/>
                    </a:lnTo>
                    <a:lnTo>
                      <a:pt x="9160" y="9367"/>
                    </a:lnTo>
                    <a:lnTo>
                      <a:pt x="9450" y="9781"/>
                    </a:lnTo>
                    <a:lnTo>
                      <a:pt x="9450" y="9781"/>
                    </a:lnTo>
                    <a:lnTo>
                      <a:pt x="8828" y="10320"/>
                    </a:lnTo>
                    <a:lnTo>
                      <a:pt x="8123" y="10817"/>
                    </a:lnTo>
                    <a:lnTo>
                      <a:pt x="7378" y="11315"/>
                    </a:lnTo>
                    <a:lnTo>
                      <a:pt x="6590" y="11770"/>
                    </a:lnTo>
                    <a:lnTo>
                      <a:pt x="6134" y="11978"/>
                    </a:lnTo>
                    <a:lnTo>
                      <a:pt x="5678" y="12143"/>
                    </a:lnTo>
                    <a:lnTo>
                      <a:pt x="5181" y="12309"/>
                    </a:lnTo>
                    <a:lnTo>
                      <a:pt x="4684" y="12434"/>
                    </a:lnTo>
                    <a:lnTo>
                      <a:pt x="4145" y="12516"/>
                    </a:lnTo>
                    <a:lnTo>
                      <a:pt x="3606" y="12599"/>
                    </a:lnTo>
                    <a:lnTo>
                      <a:pt x="3026" y="12641"/>
                    </a:lnTo>
                    <a:lnTo>
                      <a:pt x="2446" y="12641"/>
                    </a:lnTo>
                    <a:lnTo>
                      <a:pt x="2446" y="12641"/>
                    </a:lnTo>
                    <a:lnTo>
                      <a:pt x="1866" y="12599"/>
                    </a:lnTo>
                    <a:lnTo>
                      <a:pt x="1368" y="12475"/>
                    </a:lnTo>
                    <a:lnTo>
                      <a:pt x="954" y="12351"/>
                    </a:lnTo>
                    <a:lnTo>
                      <a:pt x="664" y="12185"/>
                    </a:lnTo>
                    <a:lnTo>
                      <a:pt x="374" y="11978"/>
                    </a:lnTo>
                    <a:lnTo>
                      <a:pt x="208" y="11770"/>
                    </a:lnTo>
                    <a:lnTo>
                      <a:pt x="84" y="11522"/>
                    </a:lnTo>
                    <a:lnTo>
                      <a:pt x="1" y="11273"/>
                    </a:lnTo>
                    <a:lnTo>
                      <a:pt x="1" y="10983"/>
                    </a:lnTo>
                    <a:lnTo>
                      <a:pt x="42" y="10693"/>
                    </a:lnTo>
                    <a:lnTo>
                      <a:pt x="84" y="10444"/>
                    </a:lnTo>
                    <a:lnTo>
                      <a:pt x="208" y="10154"/>
                    </a:lnTo>
                    <a:lnTo>
                      <a:pt x="332" y="9864"/>
                    </a:lnTo>
                    <a:lnTo>
                      <a:pt x="457" y="9615"/>
                    </a:lnTo>
                    <a:lnTo>
                      <a:pt x="830" y="9160"/>
                    </a:lnTo>
                    <a:lnTo>
                      <a:pt x="830" y="9160"/>
                    </a:lnTo>
                    <a:lnTo>
                      <a:pt x="1368" y="9035"/>
                    </a:lnTo>
                    <a:lnTo>
                      <a:pt x="1866" y="8869"/>
                    </a:lnTo>
                    <a:lnTo>
                      <a:pt x="2280" y="8662"/>
                    </a:lnTo>
                    <a:lnTo>
                      <a:pt x="2653" y="8455"/>
                    </a:lnTo>
                    <a:lnTo>
                      <a:pt x="2943" y="8206"/>
                    </a:lnTo>
                    <a:lnTo>
                      <a:pt x="3192" y="7916"/>
                    </a:lnTo>
                    <a:lnTo>
                      <a:pt x="3399" y="7585"/>
                    </a:lnTo>
                    <a:lnTo>
                      <a:pt x="3565" y="7253"/>
                    </a:lnTo>
                    <a:lnTo>
                      <a:pt x="3689" y="6922"/>
                    </a:lnTo>
                    <a:lnTo>
                      <a:pt x="3772" y="6549"/>
                    </a:lnTo>
                    <a:lnTo>
                      <a:pt x="3813" y="6176"/>
                    </a:lnTo>
                    <a:lnTo>
                      <a:pt x="3813" y="5761"/>
                    </a:lnTo>
                    <a:lnTo>
                      <a:pt x="3772" y="4974"/>
                    </a:lnTo>
                    <a:lnTo>
                      <a:pt x="3648" y="4145"/>
                    </a:lnTo>
                    <a:lnTo>
                      <a:pt x="928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61"/>
              <p:cNvSpPr/>
              <p:nvPr/>
            </p:nvSpPr>
            <p:spPr>
              <a:xfrm>
                <a:off x="2253275" y="1627125"/>
                <a:ext cx="2010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6425" extrusionOk="0">
                    <a:moveTo>
                      <a:pt x="7088" y="1"/>
                    </a:moveTo>
                    <a:lnTo>
                      <a:pt x="7005" y="42"/>
                    </a:lnTo>
                    <a:lnTo>
                      <a:pt x="6922" y="84"/>
                    </a:lnTo>
                    <a:lnTo>
                      <a:pt x="6880" y="125"/>
                    </a:lnTo>
                    <a:lnTo>
                      <a:pt x="6673" y="415"/>
                    </a:lnTo>
                    <a:lnTo>
                      <a:pt x="6383" y="788"/>
                    </a:lnTo>
                    <a:lnTo>
                      <a:pt x="5927" y="1286"/>
                    </a:lnTo>
                    <a:lnTo>
                      <a:pt x="5637" y="1534"/>
                    </a:lnTo>
                    <a:lnTo>
                      <a:pt x="5264" y="1783"/>
                    </a:lnTo>
                    <a:lnTo>
                      <a:pt x="4850" y="2032"/>
                    </a:lnTo>
                    <a:lnTo>
                      <a:pt x="4394" y="2280"/>
                    </a:lnTo>
                    <a:lnTo>
                      <a:pt x="3855" y="2529"/>
                    </a:lnTo>
                    <a:lnTo>
                      <a:pt x="3275" y="2736"/>
                    </a:lnTo>
                    <a:lnTo>
                      <a:pt x="2570" y="2943"/>
                    </a:lnTo>
                    <a:lnTo>
                      <a:pt x="1824" y="3109"/>
                    </a:lnTo>
                    <a:lnTo>
                      <a:pt x="954" y="3275"/>
                    </a:lnTo>
                    <a:lnTo>
                      <a:pt x="1" y="3358"/>
                    </a:lnTo>
                    <a:lnTo>
                      <a:pt x="332" y="3606"/>
                    </a:lnTo>
                    <a:lnTo>
                      <a:pt x="622" y="3979"/>
                    </a:lnTo>
                    <a:lnTo>
                      <a:pt x="954" y="4352"/>
                    </a:lnTo>
                    <a:lnTo>
                      <a:pt x="1244" y="4808"/>
                    </a:lnTo>
                    <a:lnTo>
                      <a:pt x="1783" y="5679"/>
                    </a:lnTo>
                    <a:lnTo>
                      <a:pt x="2197" y="6425"/>
                    </a:lnTo>
                    <a:lnTo>
                      <a:pt x="2943" y="6093"/>
                    </a:lnTo>
                    <a:lnTo>
                      <a:pt x="3814" y="5679"/>
                    </a:lnTo>
                    <a:lnTo>
                      <a:pt x="4808" y="5140"/>
                    </a:lnTo>
                    <a:lnTo>
                      <a:pt x="5264" y="4808"/>
                    </a:lnTo>
                    <a:lnTo>
                      <a:pt x="5761" y="4435"/>
                    </a:lnTo>
                    <a:lnTo>
                      <a:pt x="6217" y="4062"/>
                    </a:lnTo>
                    <a:lnTo>
                      <a:pt x="6673" y="3648"/>
                    </a:lnTo>
                    <a:lnTo>
                      <a:pt x="7046" y="3233"/>
                    </a:lnTo>
                    <a:lnTo>
                      <a:pt x="7378" y="2736"/>
                    </a:lnTo>
                    <a:lnTo>
                      <a:pt x="7668" y="2239"/>
                    </a:lnTo>
                    <a:lnTo>
                      <a:pt x="7875" y="1742"/>
                    </a:lnTo>
                    <a:lnTo>
                      <a:pt x="7999" y="1161"/>
                    </a:lnTo>
                    <a:lnTo>
                      <a:pt x="8041" y="913"/>
                    </a:lnTo>
                    <a:lnTo>
                      <a:pt x="8041" y="623"/>
                    </a:lnTo>
                    <a:lnTo>
                      <a:pt x="7999" y="457"/>
                    </a:lnTo>
                    <a:lnTo>
                      <a:pt x="7875" y="332"/>
                    </a:lnTo>
                    <a:lnTo>
                      <a:pt x="7543" y="167"/>
                    </a:lnTo>
                    <a:lnTo>
                      <a:pt x="7212" y="42"/>
                    </a:lnTo>
                    <a:lnTo>
                      <a:pt x="70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61"/>
              <p:cNvSpPr/>
              <p:nvPr/>
            </p:nvSpPr>
            <p:spPr>
              <a:xfrm>
                <a:off x="2253275" y="1627125"/>
                <a:ext cx="2010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6425" fill="none" extrusionOk="0">
                    <a:moveTo>
                      <a:pt x="7875" y="332"/>
                    </a:moveTo>
                    <a:lnTo>
                      <a:pt x="7875" y="332"/>
                    </a:lnTo>
                    <a:lnTo>
                      <a:pt x="7543" y="167"/>
                    </a:lnTo>
                    <a:lnTo>
                      <a:pt x="7212" y="42"/>
                    </a:lnTo>
                    <a:lnTo>
                      <a:pt x="7212" y="42"/>
                    </a:lnTo>
                    <a:lnTo>
                      <a:pt x="7088" y="1"/>
                    </a:lnTo>
                    <a:lnTo>
                      <a:pt x="7005" y="42"/>
                    </a:lnTo>
                    <a:lnTo>
                      <a:pt x="6922" y="84"/>
                    </a:lnTo>
                    <a:lnTo>
                      <a:pt x="6880" y="125"/>
                    </a:lnTo>
                    <a:lnTo>
                      <a:pt x="6880" y="125"/>
                    </a:lnTo>
                    <a:lnTo>
                      <a:pt x="6673" y="415"/>
                    </a:lnTo>
                    <a:lnTo>
                      <a:pt x="6383" y="788"/>
                    </a:lnTo>
                    <a:lnTo>
                      <a:pt x="5927" y="1286"/>
                    </a:lnTo>
                    <a:lnTo>
                      <a:pt x="5637" y="1534"/>
                    </a:lnTo>
                    <a:lnTo>
                      <a:pt x="5264" y="1783"/>
                    </a:lnTo>
                    <a:lnTo>
                      <a:pt x="4850" y="2032"/>
                    </a:lnTo>
                    <a:lnTo>
                      <a:pt x="4394" y="2280"/>
                    </a:lnTo>
                    <a:lnTo>
                      <a:pt x="3855" y="2529"/>
                    </a:lnTo>
                    <a:lnTo>
                      <a:pt x="3275" y="2736"/>
                    </a:lnTo>
                    <a:lnTo>
                      <a:pt x="2570" y="2943"/>
                    </a:lnTo>
                    <a:lnTo>
                      <a:pt x="1824" y="3109"/>
                    </a:lnTo>
                    <a:lnTo>
                      <a:pt x="954" y="3275"/>
                    </a:lnTo>
                    <a:lnTo>
                      <a:pt x="1" y="3358"/>
                    </a:lnTo>
                    <a:lnTo>
                      <a:pt x="1" y="3358"/>
                    </a:lnTo>
                    <a:lnTo>
                      <a:pt x="332" y="3606"/>
                    </a:lnTo>
                    <a:lnTo>
                      <a:pt x="622" y="3979"/>
                    </a:lnTo>
                    <a:lnTo>
                      <a:pt x="954" y="4352"/>
                    </a:lnTo>
                    <a:lnTo>
                      <a:pt x="1244" y="4808"/>
                    </a:lnTo>
                    <a:lnTo>
                      <a:pt x="1783" y="5679"/>
                    </a:lnTo>
                    <a:lnTo>
                      <a:pt x="2197" y="6425"/>
                    </a:lnTo>
                    <a:lnTo>
                      <a:pt x="2197" y="6425"/>
                    </a:lnTo>
                    <a:lnTo>
                      <a:pt x="2943" y="6093"/>
                    </a:lnTo>
                    <a:lnTo>
                      <a:pt x="3814" y="5679"/>
                    </a:lnTo>
                    <a:lnTo>
                      <a:pt x="4808" y="5140"/>
                    </a:lnTo>
                    <a:lnTo>
                      <a:pt x="5264" y="4808"/>
                    </a:lnTo>
                    <a:lnTo>
                      <a:pt x="5761" y="4435"/>
                    </a:lnTo>
                    <a:lnTo>
                      <a:pt x="6217" y="4062"/>
                    </a:lnTo>
                    <a:lnTo>
                      <a:pt x="6673" y="3648"/>
                    </a:lnTo>
                    <a:lnTo>
                      <a:pt x="7046" y="3233"/>
                    </a:lnTo>
                    <a:lnTo>
                      <a:pt x="7378" y="2736"/>
                    </a:lnTo>
                    <a:lnTo>
                      <a:pt x="7668" y="2239"/>
                    </a:lnTo>
                    <a:lnTo>
                      <a:pt x="7875" y="1742"/>
                    </a:lnTo>
                    <a:lnTo>
                      <a:pt x="7999" y="1161"/>
                    </a:lnTo>
                    <a:lnTo>
                      <a:pt x="8041" y="913"/>
                    </a:lnTo>
                    <a:lnTo>
                      <a:pt x="8041" y="623"/>
                    </a:lnTo>
                    <a:lnTo>
                      <a:pt x="8041" y="623"/>
                    </a:lnTo>
                    <a:lnTo>
                      <a:pt x="7999" y="457"/>
                    </a:lnTo>
                    <a:lnTo>
                      <a:pt x="7875" y="33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61"/>
              <p:cNvSpPr/>
              <p:nvPr/>
            </p:nvSpPr>
            <p:spPr>
              <a:xfrm>
                <a:off x="2144500" y="1616775"/>
                <a:ext cx="108800" cy="152325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6093" extrusionOk="0">
                    <a:moveTo>
                      <a:pt x="2445" y="0"/>
                    </a:moveTo>
                    <a:lnTo>
                      <a:pt x="1865" y="83"/>
                    </a:lnTo>
                    <a:lnTo>
                      <a:pt x="1782" y="125"/>
                    </a:lnTo>
                    <a:lnTo>
                      <a:pt x="1534" y="373"/>
                    </a:lnTo>
                    <a:lnTo>
                      <a:pt x="1161" y="829"/>
                    </a:lnTo>
                    <a:lnTo>
                      <a:pt x="746" y="1451"/>
                    </a:lnTo>
                    <a:lnTo>
                      <a:pt x="580" y="1824"/>
                    </a:lnTo>
                    <a:lnTo>
                      <a:pt x="373" y="2197"/>
                    </a:lnTo>
                    <a:lnTo>
                      <a:pt x="249" y="2653"/>
                    </a:lnTo>
                    <a:lnTo>
                      <a:pt x="125" y="3109"/>
                    </a:lnTo>
                    <a:lnTo>
                      <a:pt x="42" y="3565"/>
                    </a:lnTo>
                    <a:lnTo>
                      <a:pt x="0" y="4062"/>
                    </a:lnTo>
                    <a:lnTo>
                      <a:pt x="42" y="4559"/>
                    </a:lnTo>
                    <a:lnTo>
                      <a:pt x="166" y="5057"/>
                    </a:lnTo>
                    <a:lnTo>
                      <a:pt x="332" y="5595"/>
                    </a:lnTo>
                    <a:lnTo>
                      <a:pt x="622" y="6093"/>
                    </a:lnTo>
                    <a:lnTo>
                      <a:pt x="871" y="5844"/>
                    </a:lnTo>
                    <a:lnTo>
                      <a:pt x="1202" y="5512"/>
                    </a:lnTo>
                    <a:lnTo>
                      <a:pt x="1617" y="5139"/>
                    </a:lnTo>
                    <a:lnTo>
                      <a:pt x="2072" y="4808"/>
                    </a:lnTo>
                    <a:lnTo>
                      <a:pt x="2611" y="4435"/>
                    </a:lnTo>
                    <a:lnTo>
                      <a:pt x="3150" y="4145"/>
                    </a:lnTo>
                    <a:lnTo>
                      <a:pt x="3772" y="3896"/>
                    </a:lnTo>
                    <a:lnTo>
                      <a:pt x="4352" y="3730"/>
                    </a:lnTo>
                    <a:lnTo>
                      <a:pt x="3854" y="3440"/>
                    </a:lnTo>
                    <a:lnTo>
                      <a:pt x="3440" y="3067"/>
                    </a:lnTo>
                    <a:lnTo>
                      <a:pt x="3108" y="2694"/>
                    </a:lnTo>
                    <a:lnTo>
                      <a:pt x="2860" y="2238"/>
                    </a:lnTo>
                    <a:lnTo>
                      <a:pt x="2694" y="1824"/>
                    </a:lnTo>
                    <a:lnTo>
                      <a:pt x="2653" y="1368"/>
                    </a:lnTo>
                    <a:lnTo>
                      <a:pt x="2653" y="871"/>
                    </a:lnTo>
                    <a:lnTo>
                      <a:pt x="2736" y="415"/>
                    </a:lnTo>
                    <a:lnTo>
                      <a:pt x="2777" y="291"/>
                    </a:lnTo>
                    <a:lnTo>
                      <a:pt x="2736" y="166"/>
                    </a:lnTo>
                    <a:lnTo>
                      <a:pt x="2694" y="83"/>
                    </a:lnTo>
                    <a:lnTo>
                      <a:pt x="25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61"/>
              <p:cNvSpPr/>
              <p:nvPr/>
            </p:nvSpPr>
            <p:spPr>
              <a:xfrm>
                <a:off x="2144500" y="1616775"/>
                <a:ext cx="108800" cy="152325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6093" fill="none" extrusionOk="0">
                    <a:moveTo>
                      <a:pt x="2736" y="415"/>
                    </a:moveTo>
                    <a:lnTo>
                      <a:pt x="2736" y="415"/>
                    </a:lnTo>
                    <a:lnTo>
                      <a:pt x="2777" y="291"/>
                    </a:lnTo>
                    <a:lnTo>
                      <a:pt x="2736" y="166"/>
                    </a:lnTo>
                    <a:lnTo>
                      <a:pt x="2694" y="83"/>
                    </a:lnTo>
                    <a:lnTo>
                      <a:pt x="2570" y="0"/>
                    </a:lnTo>
                    <a:lnTo>
                      <a:pt x="2570" y="0"/>
                    </a:lnTo>
                    <a:lnTo>
                      <a:pt x="2445" y="0"/>
                    </a:lnTo>
                    <a:lnTo>
                      <a:pt x="2445" y="0"/>
                    </a:lnTo>
                    <a:lnTo>
                      <a:pt x="1865" y="83"/>
                    </a:lnTo>
                    <a:lnTo>
                      <a:pt x="1865" y="83"/>
                    </a:lnTo>
                    <a:lnTo>
                      <a:pt x="1782" y="125"/>
                    </a:lnTo>
                    <a:lnTo>
                      <a:pt x="1782" y="125"/>
                    </a:lnTo>
                    <a:lnTo>
                      <a:pt x="1534" y="373"/>
                    </a:lnTo>
                    <a:lnTo>
                      <a:pt x="1161" y="829"/>
                    </a:lnTo>
                    <a:lnTo>
                      <a:pt x="746" y="1451"/>
                    </a:lnTo>
                    <a:lnTo>
                      <a:pt x="580" y="1824"/>
                    </a:lnTo>
                    <a:lnTo>
                      <a:pt x="373" y="2197"/>
                    </a:lnTo>
                    <a:lnTo>
                      <a:pt x="249" y="2653"/>
                    </a:lnTo>
                    <a:lnTo>
                      <a:pt x="125" y="3109"/>
                    </a:lnTo>
                    <a:lnTo>
                      <a:pt x="42" y="3565"/>
                    </a:lnTo>
                    <a:lnTo>
                      <a:pt x="0" y="4062"/>
                    </a:lnTo>
                    <a:lnTo>
                      <a:pt x="42" y="4559"/>
                    </a:lnTo>
                    <a:lnTo>
                      <a:pt x="166" y="5057"/>
                    </a:lnTo>
                    <a:lnTo>
                      <a:pt x="332" y="5595"/>
                    </a:lnTo>
                    <a:lnTo>
                      <a:pt x="622" y="6093"/>
                    </a:lnTo>
                    <a:lnTo>
                      <a:pt x="622" y="6093"/>
                    </a:lnTo>
                    <a:lnTo>
                      <a:pt x="871" y="5844"/>
                    </a:lnTo>
                    <a:lnTo>
                      <a:pt x="1202" y="5512"/>
                    </a:lnTo>
                    <a:lnTo>
                      <a:pt x="1617" y="5139"/>
                    </a:lnTo>
                    <a:lnTo>
                      <a:pt x="2072" y="4808"/>
                    </a:lnTo>
                    <a:lnTo>
                      <a:pt x="2611" y="4435"/>
                    </a:lnTo>
                    <a:lnTo>
                      <a:pt x="3150" y="4145"/>
                    </a:lnTo>
                    <a:lnTo>
                      <a:pt x="3772" y="3896"/>
                    </a:lnTo>
                    <a:lnTo>
                      <a:pt x="4352" y="3730"/>
                    </a:lnTo>
                    <a:lnTo>
                      <a:pt x="4352" y="3730"/>
                    </a:lnTo>
                    <a:lnTo>
                      <a:pt x="3854" y="3440"/>
                    </a:lnTo>
                    <a:lnTo>
                      <a:pt x="3440" y="3067"/>
                    </a:lnTo>
                    <a:lnTo>
                      <a:pt x="3108" y="2694"/>
                    </a:lnTo>
                    <a:lnTo>
                      <a:pt x="2860" y="2238"/>
                    </a:lnTo>
                    <a:lnTo>
                      <a:pt x="2694" y="1824"/>
                    </a:lnTo>
                    <a:lnTo>
                      <a:pt x="2653" y="1368"/>
                    </a:lnTo>
                    <a:lnTo>
                      <a:pt x="2653" y="871"/>
                    </a:lnTo>
                    <a:lnTo>
                      <a:pt x="2736" y="4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61"/>
              <p:cNvSpPr/>
              <p:nvPr/>
            </p:nvSpPr>
            <p:spPr>
              <a:xfrm>
                <a:off x="2285400" y="1504875"/>
                <a:ext cx="590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286" extrusionOk="0">
                    <a:moveTo>
                      <a:pt x="1" y="1"/>
                    </a:moveTo>
                    <a:lnTo>
                      <a:pt x="83" y="664"/>
                    </a:lnTo>
                    <a:lnTo>
                      <a:pt x="125" y="1285"/>
                    </a:lnTo>
                    <a:lnTo>
                      <a:pt x="374" y="1244"/>
                    </a:lnTo>
                    <a:lnTo>
                      <a:pt x="664" y="1202"/>
                    </a:lnTo>
                    <a:lnTo>
                      <a:pt x="954" y="1078"/>
                    </a:lnTo>
                    <a:lnTo>
                      <a:pt x="1244" y="954"/>
                    </a:lnTo>
                    <a:lnTo>
                      <a:pt x="1824" y="622"/>
                    </a:lnTo>
                    <a:lnTo>
                      <a:pt x="2114" y="456"/>
                    </a:lnTo>
                    <a:lnTo>
                      <a:pt x="2363" y="208"/>
                    </a:lnTo>
                    <a:lnTo>
                      <a:pt x="2363" y="208"/>
                    </a:lnTo>
                    <a:lnTo>
                      <a:pt x="1990" y="291"/>
                    </a:lnTo>
                    <a:lnTo>
                      <a:pt x="1202" y="291"/>
                    </a:lnTo>
                    <a:lnTo>
                      <a:pt x="788" y="208"/>
                    </a:lnTo>
                    <a:lnTo>
                      <a:pt x="374" y="1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61"/>
              <p:cNvSpPr/>
              <p:nvPr/>
            </p:nvSpPr>
            <p:spPr>
              <a:xfrm>
                <a:off x="2285400" y="1504875"/>
                <a:ext cx="590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286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83" y="664"/>
                    </a:lnTo>
                    <a:lnTo>
                      <a:pt x="125" y="1285"/>
                    </a:lnTo>
                    <a:lnTo>
                      <a:pt x="125" y="1285"/>
                    </a:lnTo>
                    <a:lnTo>
                      <a:pt x="374" y="1244"/>
                    </a:lnTo>
                    <a:lnTo>
                      <a:pt x="664" y="1202"/>
                    </a:lnTo>
                    <a:lnTo>
                      <a:pt x="954" y="1078"/>
                    </a:lnTo>
                    <a:lnTo>
                      <a:pt x="1244" y="954"/>
                    </a:lnTo>
                    <a:lnTo>
                      <a:pt x="1824" y="622"/>
                    </a:lnTo>
                    <a:lnTo>
                      <a:pt x="2114" y="456"/>
                    </a:lnTo>
                    <a:lnTo>
                      <a:pt x="2363" y="208"/>
                    </a:lnTo>
                    <a:lnTo>
                      <a:pt x="2363" y="208"/>
                    </a:lnTo>
                    <a:lnTo>
                      <a:pt x="1990" y="291"/>
                    </a:lnTo>
                    <a:lnTo>
                      <a:pt x="1575" y="291"/>
                    </a:lnTo>
                    <a:lnTo>
                      <a:pt x="1575" y="291"/>
                    </a:lnTo>
                    <a:lnTo>
                      <a:pt x="1202" y="291"/>
                    </a:lnTo>
                    <a:lnTo>
                      <a:pt x="788" y="208"/>
                    </a:lnTo>
                    <a:lnTo>
                      <a:pt x="374" y="12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61"/>
              <p:cNvSpPr/>
              <p:nvPr/>
            </p:nvSpPr>
            <p:spPr>
              <a:xfrm>
                <a:off x="2202525" y="1113250"/>
                <a:ext cx="1678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9781" extrusionOk="0">
                    <a:moveTo>
                      <a:pt x="5180" y="0"/>
                    </a:moveTo>
                    <a:lnTo>
                      <a:pt x="4683" y="42"/>
                    </a:lnTo>
                    <a:lnTo>
                      <a:pt x="4061" y="207"/>
                    </a:lnTo>
                    <a:lnTo>
                      <a:pt x="3357" y="415"/>
                    </a:lnTo>
                    <a:lnTo>
                      <a:pt x="2818" y="622"/>
                    </a:lnTo>
                    <a:lnTo>
                      <a:pt x="2321" y="829"/>
                    </a:lnTo>
                    <a:lnTo>
                      <a:pt x="1865" y="1078"/>
                    </a:lnTo>
                    <a:lnTo>
                      <a:pt x="1492" y="1285"/>
                    </a:lnTo>
                    <a:lnTo>
                      <a:pt x="1160" y="1534"/>
                    </a:lnTo>
                    <a:lnTo>
                      <a:pt x="870" y="1782"/>
                    </a:lnTo>
                    <a:lnTo>
                      <a:pt x="622" y="2072"/>
                    </a:lnTo>
                    <a:lnTo>
                      <a:pt x="456" y="2321"/>
                    </a:lnTo>
                    <a:lnTo>
                      <a:pt x="290" y="2611"/>
                    </a:lnTo>
                    <a:lnTo>
                      <a:pt x="166" y="2860"/>
                    </a:lnTo>
                    <a:lnTo>
                      <a:pt x="83" y="3150"/>
                    </a:lnTo>
                    <a:lnTo>
                      <a:pt x="42" y="3440"/>
                    </a:lnTo>
                    <a:lnTo>
                      <a:pt x="0" y="3771"/>
                    </a:lnTo>
                    <a:lnTo>
                      <a:pt x="0" y="4062"/>
                    </a:lnTo>
                    <a:lnTo>
                      <a:pt x="42" y="4683"/>
                    </a:lnTo>
                    <a:lnTo>
                      <a:pt x="166" y="5388"/>
                    </a:lnTo>
                    <a:lnTo>
                      <a:pt x="290" y="5968"/>
                    </a:lnTo>
                    <a:lnTo>
                      <a:pt x="332" y="6299"/>
                    </a:lnTo>
                    <a:lnTo>
                      <a:pt x="373" y="6590"/>
                    </a:lnTo>
                    <a:lnTo>
                      <a:pt x="332" y="6880"/>
                    </a:lnTo>
                    <a:lnTo>
                      <a:pt x="249" y="7211"/>
                    </a:lnTo>
                    <a:lnTo>
                      <a:pt x="166" y="7791"/>
                    </a:lnTo>
                    <a:lnTo>
                      <a:pt x="124" y="8330"/>
                    </a:lnTo>
                    <a:lnTo>
                      <a:pt x="124" y="8579"/>
                    </a:lnTo>
                    <a:lnTo>
                      <a:pt x="166" y="8828"/>
                    </a:lnTo>
                    <a:lnTo>
                      <a:pt x="207" y="9035"/>
                    </a:lnTo>
                    <a:lnTo>
                      <a:pt x="290" y="9242"/>
                    </a:lnTo>
                    <a:lnTo>
                      <a:pt x="415" y="9408"/>
                    </a:lnTo>
                    <a:lnTo>
                      <a:pt x="580" y="9532"/>
                    </a:lnTo>
                    <a:lnTo>
                      <a:pt x="746" y="9656"/>
                    </a:lnTo>
                    <a:lnTo>
                      <a:pt x="953" y="9739"/>
                    </a:lnTo>
                    <a:lnTo>
                      <a:pt x="1160" y="9781"/>
                    </a:lnTo>
                    <a:lnTo>
                      <a:pt x="1451" y="9781"/>
                    </a:lnTo>
                    <a:lnTo>
                      <a:pt x="1741" y="9739"/>
                    </a:lnTo>
                    <a:lnTo>
                      <a:pt x="2114" y="9615"/>
                    </a:lnTo>
                    <a:lnTo>
                      <a:pt x="2487" y="9491"/>
                    </a:lnTo>
                    <a:lnTo>
                      <a:pt x="2818" y="9325"/>
                    </a:lnTo>
                    <a:lnTo>
                      <a:pt x="3150" y="9118"/>
                    </a:lnTo>
                    <a:lnTo>
                      <a:pt x="3440" y="8910"/>
                    </a:lnTo>
                    <a:lnTo>
                      <a:pt x="3730" y="8703"/>
                    </a:lnTo>
                    <a:lnTo>
                      <a:pt x="4020" y="8413"/>
                    </a:lnTo>
                    <a:lnTo>
                      <a:pt x="4269" y="8123"/>
                    </a:lnTo>
                    <a:lnTo>
                      <a:pt x="4476" y="7833"/>
                    </a:lnTo>
                    <a:lnTo>
                      <a:pt x="4683" y="7543"/>
                    </a:lnTo>
                    <a:lnTo>
                      <a:pt x="4849" y="7211"/>
                    </a:lnTo>
                    <a:lnTo>
                      <a:pt x="4973" y="6838"/>
                    </a:lnTo>
                    <a:lnTo>
                      <a:pt x="5098" y="6507"/>
                    </a:lnTo>
                    <a:lnTo>
                      <a:pt x="5180" y="6134"/>
                    </a:lnTo>
                    <a:lnTo>
                      <a:pt x="5222" y="5761"/>
                    </a:lnTo>
                    <a:lnTo>
                      <a:pt x="5263" y="5346"/>
                    </a:lnTo>
                    <a:lnTo>
                      <a:pt x="5263" y="4973"/>
                    </a:lnTo>
                    <a:lnTo>
                      <a:pt x="5263" y="4808"/>
                    </a:lnTo>
                    <a:lnTo>
                      <a:pt x="5305" y="4600"/>
                    </a:lnTo>
                    <a:lnTo>
                      <a:pt x="5388" y="4435"/>
                    </a:lnTo>
                    <a:lnTo>
                      <a:pt x="5471" y="4269"/>
                    </a:lnTo>
                    <a:lnTo>
                      <a:pt x="5719" y="3979"/>
                    </a:lnTo>
                    <a:lnTo>
                      <a:pt x="6009" y="3647"/>
                    </a:lnTo>
                    <a:lnTo>
                      <a:pt x="6299" y="3357"/>
                    </a:lnTo>
                    <a:lnTo>
                      <a:pt x="6548" y="3067"/>
                    </a:lnTo>
                    <a:lnTo>
                      <a:pt x="6631" y="2901"/>
                    </a:lnTo>
                    <a:lnTo>
                      <a:pt x="6672" y="2735"/>
                    </a:lnTo>
                    <a:lnTo>
                      <a:pt x="6714" y="2570"/>
                    </a:lnTo>
                    <a:lnTo>
                      <a:pt x="6714" y="2362"/>
                    </a:lnTo>
                    <a:lnTo>
                      <a:pt x="6672" y="1948"/>
                    </a:lnTo>
                    <a:lnTo>
                      <a:pt x="6672" y="1451"/>
                    </a:lnTo>
                    <a:lnTo>
                      <a:pt x="6631" y="953"/>
                    </a:lnTo>
                    <a:lnTo>
                      <a:pt x="6590" y="705"/>
                    </a:lnTo>
                    <a:lnTo>
                      <a:pt x="6507" y="497"/>
                    </a:lnTo>
                    <a:lnTo>
                      <a:pt x="6382" y="290"/>
                    </a:lnTo>
                    <a:lnTo>
                      <a:pt x="6175" y="166"/>
                    </a:lnTo>
                    <a:lnTo>
                      <a:pt x="5926" y="42"/>
                    </a:lnTo>
                    <a:lnTo>
                      <a:pt x="559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61"/>
              <p:cNvSpPr/>
              <p:nvPr/>
            </p:nvSpPr>
            <p:spPr>
              <a:xfrm>
                <a:off x="2202525" y="1113250"/>
                <a:ext cx="1678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9781" fill="none" extrusionOk="0">
                    <a:moveTo>
                      <a:pt x="2114" y="9615"/>
                    </a:moveTo>
                    <a:lnTo>
                      <a:pt x="2114" y="9615"/>
                    </a:lnTo>
                    <a:lnTo>
                      <a:pt x="1741" y="9739"/>
                    </a:lnTo>
                    <a:lnTo>
                      <a:pt x="1451" y="9781"/>
                    </a:lnTo>
                    <a:lnTo>
                      <a:pt x="1160" y="9781"/>
                    </a:lnTo>
                    <a:lnTo>
                      <a:pt x="953" y="9739"/>
                    </a:lnTo>
                    <a:lnTo>
                      <a:pt x="746" y="9656"/>
                    </a:lnTo>
                    <a:lnTo>
                      <a:pt x="580" y="9532"/>
                    </a:lnTo>
                    <a:lnTo>
                      <a:pt x="415" y="9408"/>
                    </a:lnTo>
                    <a:lnTo>
                      <a:pt x="290" y="9242"/>
                    </a:lnTo>
                    <a:lnTo>
                      <a:pt x="207" y="9035"/>
                    </a:lnTo>
                    <a:lnTo>
                      <a:pt x="166" y="8828"/>
                    </a:lnTo>
                    <a:lnTo>
                      <a:pt x="124" y="8579"/>
                    </a:lnTo>
                    <a:lnTo>
                      <a:pt x="124" y="8330"/>
                    </a:lnTo>
                    <a:lnTo>
                      <a:pt x="166" y="7791"/>
                    </a:lnTo>
                    <a:lnTo>
                      <a:pt x="249" y="7211"/>
                    </a:lnTo>
                    <a:lnTo>
                      <a:pt x="249" y="7211"/>
                    </a:lnTo>
                    <a:lnTo>
                      <a:pt x="332" y="6880"/>
                    </a:lnTo>
                    <a:lnTo>
                      <a:pt x="373" y="6590"/>
                    </a:lnTo>
                    <a:lnTo>
                      <a:pt x="332" y="6299"/>
                    </a:lnTo>
                    <a:lnTo>
                      <a:pt x="290" y="5968"/>
                    </a:lnTo>
                    <a:lnTo>
                      <a:pt x="166" y="5388"/>
                    </a:lnTo>
                    <a:lnTo>
                      <a:pt x="42" y="4683"/>
                    </a:lnTo>
                    <a:lnTo>
                      <a:pt x="42" y="4683"/>
                    </a:lnTo>
                    <a:lnTo>
                      <a:pt x="0" y="4062"/>
                    </a:lnTo>
                    <a:lnTo>
                      <a:pt x="0" y="3771"/>
                    </a:lnTo>
                    <a:lnTo>
                      <a:pt x="42" y="3440"/>
                    </a:lnTo>
                    <a:lnTo>
                      <a:pt x="83" y="3150"/>
                    </a:lnTo>
                    <a:lnTo>
                      <a:pt x="166" y="2860"/>
                    </a:lnTo>
                    <a:lnTo>
                      <a:pt x="290" y="2611"/>
                    </a:lnTo>
                    <a:lnTo>
                      <a:pt x="456" y="2321"/>
                    </a:lnTo>
                    <a:lnTo>
                      <a:pt x="622" y="2072"/>
                    </a:lnTo>
                    <a:lnTo>
                      <a:pt x="870" y="1782"/>
                    </a:lnTo>
                    <a:lnTo>
                      <a:pt x="1160" y="1534"/>
                    </a:lnTo>
                    <a:lnTo>
                      <a:pt x="1492" y="1285"/>
                    </a:lnTo>
                    <a:lnTo>
                      <a:pt x="1865" y="1078"/>
                    </a:lnTo>
                    <a:lnTo>
                      <a:pt x="2321" y="829"/>
                    </a:lnTo>
                    <a:lnTo>
                      <a:pt x="2818" y="622"/>
                    </a:lnTo>
                    <a:lnTo>
                      <a:pt x="3357" y="415"/>
                    </a:lnTo>
                    <a:lnTo>
                      <a:pt x="3357" y="415"/>
                    </a:lnTo>
                    <a:lnTo>
                      <a:pt x="4061" y="207"/>
                    </a:lnTo>
                    <a:lnTo>
                      <a:pt x="4683" y="42"/>
                    </a:lnTo>
                    <a:lnTo>
                      <a:pt x="5180" y="0"/>
                    </a:lnTo>
                    <a:lnTo>
                      <a:pt x="5595" y="0"/>
                    </a:lnTo>
                    <a:lnTo>
                      <a:pt x="5926" y="42"/>
                    </a:lnTo>
                    <a:lnTo>
                      <a:pt x="6175" y="166"/>
                    </a:lnTo>
                    <a:lnTo>
                      <a:pt x="6382" y="290"/>
                    </a:lnTo>
                    <a:lnTo>
                      <a:pt x="6507" y="497"/>
                    </a:lnTo>
                    <a:lnTo>
                      <a:pt x="6590" y="705"/>
                    </a:lnTo>
                    <a:lnTo>
                      <a:pt x="6631" y="953"/>
                    </a:lnTo>
                    <a:lnTo>
                      <a:pt x="6672" y="1451"/>
                    </a:lnTo>
                    <a:lnTo>
                      <a:pt x="6672" y="1948"/>
                    </a:lnTo>
                    <a:lnTo>
                      <a:pt x="6714" y="2362"/>
                    </a:lnTo>
                    <a:lnTo>
                      <a:pt x="6714" y="2362"/>
                    </a:lnTo>
                    <a:lnTo>
                      <a:pt x="6714" y="2570"/>
                    </a:lnTo>
                    <a:lnTo>
                      <a:pt x="6672" y="2735"/>
                    </a:lnTo>
                    <a:lnTo>
                      <a:pt x="6631" y="2901"/>
                    </a:lnTo>
                    <a:lnTo>
                      <a:pt x="6548" y="3067"/>
                    </a:lnTo>
                    <a:lnTo>
                      <a:pt x="6299" y="3357"/>
                    </a:lnTo>
                    <a:lnTo>
                      <a:pt x="6009" y="3647"/>
                    </a:lnTo>
                    <a:lnTo>
                      <a:pt x="5719" y="3979"/>
                    </a:lnTo>
                    <a:lnTo>
                      <a:pt x="5471" y="4269"/>
                    </a:lnTo>
                    <a:lnTo>
                      <a:pt x="5388" y="4435"/>
                    </a:lnTo>
                    <a:lnTo>
                      <a:pt x="5305" y="4600"/>
                    </a:lnTo>
                    <a:lnTo>
                      <a:pt x="5263" y="4808"/>
                    </a:lnTo>
                    <a:lnTo>
                      <a:pt x="5263" y="4973"/>
                    </a:lnTo>
                    <a:lnTo>
                      <a:pt x="5263" y="4973"/>
                    </a:lnTo>
                    <a:lnTo>
                      <a:pt x="5263" y="5346"/>
                    </a:lnTo>
                    <a:lnTo>
                      <a:pt x="5222" y="5761"/>
                    </a:lnTo>
                    <a:lnTo>
                      <a:pt x="5180" y="6134"/>
                    </a:lnTo>
                    <a:lnTo>
                      <a:pt x="5098" y="6507"/>
                    </a:lnTo>
                    <a:lnTo>
                      <a:pt x="4973" y="6838"/>
                    </a:lnTo>
                    <a:lnTo>
                      <a:pt x="4849" y="7211"/>
                    </a:lnTo>
                    <a:lnTo>
                      <a:pt x="4683" y="7543"/>
                    </a:lnTo>
                    <a:lnTo>
                      <a:pt x="4476" y="7833"/>
                    </a:lnTo>
                    <a:lnTo>
                      <a:pt x="4269" y="8123"/>
                    </a:lnTo>
                    <a:lnTo>
                      <a:pt x="4020" y="8413"/>
                    </a:lnTo>
                    <a:lnTo>
                      <a:pt x="3730" y="8703"/>
                    </a:lnTo>
                    <a:lnTo>
                      <a:pt x="3440" y="8910"/>
                    </a:lnTo>
                    <a:lnTo>
                      <a:pt x="3150" y="9118"/>
                    </a:lnTo>
                    <a:lnTo>
                      <a:pt x="2818" y="9325"/>
                    </a:lnTo>
                    <a:lnTo>
                      <a:pt x="2487" y="9491"/>
                    </a:lnTo>
                    <a:lnTo>
                      <a:pt x="2114" y="96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61"/>
              <p:cNvSpPr/>
              <p:nvPr/>
            </p:nvSpPr>
            <p:spPr>
              <a:xfrm>
                <a:off x="2202525" y="1144325"/>
                <a:ext cx="292200" cy="367825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14713" extrusionOk="0">
                    <a:moveTo>
                      <a:pt x="6258" y="0"/>
                    </a:moveTo>
                    <a:lnTo>
                      <a:pt x="5761" y="83"/>
                    </a:lnTo>
                    <a:lnTo>
                      <a:pt x="5388" y="166"/>
                    </a:lnTo>
                    <a:lnTo>
                      <a:pt x="5015" y="249"/>
                    </a:lnTo>
                    <a:lnTo>
                      <a:pt x="4683" y="373"/>
                    </a:lnTo>
                    <a:lnTo>
                      <a:pt x="4352" y="539"/>
                    </a:lnTo>
                    <a:lnTo>
                      <a:pt x="4061" y="705"/>
                    </a:lnTo>
                    <a:lnTo>
                      <a:pt x="3771" y="912"/>
                    </a:lnTo>
                    <a:lnTo>
                      <a:pt x="3191" y="1368"/>
                    </a:lnTo>
                    <a:lnTo>
                      <a:pt x="2652" y="1907"/>
                    </a:lnTo>
                    <a:lnTo>
                      <a:pt x="2197" y="2487"/>
                    </a:lnTo>
                    <a:lnTo>
                      <a:pt x="1782" y="3109"/>
                    </a:lnTo>
                    <a:lnTo>
                      <a:pt x="1409" y="3813"/>
                    </a:lnTo>
                    <a:lnTo>
                      <a:pt x="1078" y="4518"/>
                    </a:lnTo>
                    <a:lnTo>
                      <a:pt x="787" y="5264"/>
                    </a:lnTo>
                    <a:lnTo>
                      <a:pt x="539" y="6010"/>
                    </a:lnTo>
                    <a:lnTo>
                      <a:pt x="332" y="6756"/>
                    </a:lnTo>
                    <a:lnTo>
                      <a:pt x="207" y="7502"/>
                    </a:lnTo>
                    <a:lnTo>
                      <a:pt x="83" y="8248"/>
                    </a:lnTo>
                    <a:lnTo>
                      <a:pt x="42" y="8952"/>
                    </a:lnTo>
                    <a:lnTo>
                      <a:pt x="0" y="9615"/>
                    </a:lnTo>
                    <a:lnTo>
                      <a:pt x="42" y="10320"/>
                    </a:lnTo>
                    <a:lnTo>
                      <a:pt x="207" y="11024"/>
                    </a:lnTo>
                    <a:lnTo>
                      <a:pt x="415" y="11646"/>
                    </a:lnTo>
                    <a:lnTo>
                      <a:pt x="705" y="12226"/>
                    </a:lnTo>
                    <a:lnTo>
                      <a:pt x="1078" y="12765"/>
                    </a:lnTo>
                    <a:lnTo>
                      <a:pt x="1492" y="13262"/>
                    </a:lnTo>
                    <a:lnTo>
                      <a:pt x="1989" y="13677"/>
                    </a:lnTo>
                    <a:lnTo>
                      <a:pt x="2487" y="14050"/>
                    </a:lnTo>
                    <a:lnTo>
                      <a:pt x="3067" y="14340"/>
                    </a:lnTo>
                    <a:lnTo>
                      <a:pt x="3689" y="14547"/>
                    </a:lnTo>
                    <a:lnTo>
                      <a:pt x="4310" y="14671"/>
                    </a:lnTo>
                    <a:lnTo>
                      <a:pt x="4932" y="14713"/>
                    </a:lnTo>
                    <a:lnTo>
                      <a:pt x="5595" y="14671"/>
                    </a:lnTo>
                    <a:lnTo>
                      <a:pt x="5926" y="14588"/>
                    </a:lnTo>
                    <a:lnTo>
                      <a:pt x="6258" y="14506"/>
                    </a:lnTo>
                    <a:lnTo>
                      <a:pt x="6590" y="14381"/>
                    </a:lnTo>
                    <a:lnTo>
                      <a:pt x="6921" y="14257"/>
                    </a:lnTo>
                    <a:lnTo>
                      <a:pt x="7253" y="14091"/>
                    </a:lnTo>
                    <a:lnTo>
                      <a:pt x="7584" y="13884"/>
                    </a:lnTo>
                    <a:lnTo>
                      <a:pt x="7999" y="13594"/>
                    </a:lnTo>
                    <a:lnTo>
                      <a:pt x="8372" y="13304"/>
                    </a:lnTo>
                    <a:lnTo>
                      <a:pt x="8703" y="12972"/>
                    </a:lnTo>
                    <a:lnTo>
                      <a:pt x="8993" y="12641"/>
                    </a:lnTo>
                    <a:lnTo>
                      <a:pt x="9283" y="12268"/>
                    </a:lnTo>
                    <a:lnTo>
                      <a:pt x="9532" y="11853"/>
                    </a:lnTo>
                    <a:lnTo>
                      <a:pt x="9739" y="11480"/>
                    </a:lnTo>
                    <a:lnTo>
                      <a:pt x="9988" y="11024"/>
                    </a:lnTo>
                    <a:lnTo>
                      <a:pt x="10361" y="10071"/>
                    </a:lnTo>
                    <a:lnTo>
                      <a:pt x="10692" y="9035"/>
                    </a:lnTo>
                    <a:lnTo>
                      <a:pt x="11438" y="6548"/>
                    </a:lnTo>
                    <a:lnTo>
                      <a:pt x="11604" y="5968"/>
                    </a:lnTo>
                    <a:lnTo>
                      <a:pt x="11687" y="5347"/>
                    </a:lnTo>
                    <a:lnTo>
                      <a:pt x="11687" y="4684"/>
                    </a:lnTo>
                    <a:lnTo>
                      <a:pt x="11604" y="4062"/>
                    </a:lnTo>
                    <a:lnTo>
                      <a:pt x="11480" y="3565"/>
                    </a:lnTo>
                    <a:lnTo>
                      <a:pt x="11314" y="3109"/>
                    </a:lnTo>
                    <a:lnTo>
                      <a:pt x="11107" y="2653"/>
                    </a:lnTo>
                    <a:lnTo>
                      <a:pt x="10858" y="2238"/>
                    </a:lnTo>
                    <a:lnTo>
                      <a:pt x="10568" y="1824"/>
                    </a:lnTo>
                    <a:lnTo>
                      <a:pt x="10237" y="1492"/>
                    </a:lnTo>
                    <a:lnTo>
                      <a:pt x="9905" y="1161"/>
                    </a:lnTo>
                    <a:lnTo>
                      <a:pt x="9491" y="871"/>
                    </a:lnTo>
                    <a:lnTo>
                      <a:pt x="9076" y="622"/>
                    </a:lnTo>
                    <a:lnTo>
                      <a:pt x="8662" y="373"/>
                    </a:lnTo>
                    <a:lnTo>
                      <a:pt x="8206" y="208"/>
                    </a:lnTo>
                    <a:lnTo>
                      <a:pt x="7750" y="83"/>
                    </a:lnTo>
                    <a:lnTo>
                      <a:pt x="7253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61"/>
              <p:cNvSpPr/>
              <p:nvPr/>
            </p:nvSpPr>
            <p:spPr>
              <a:xfrm>
                <a:off x="2202525" y="1144325"/>
                <a:ext cx="292200" cy="367825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14713" fill="none" extrusionOk="0">
                    <a:moveTo>
                      <a:pt x="11438" y="6548"/>
                    </a:moveTo>
                    <a:lnTo>
                      <a:pt x="11438" y="6548"/>
                    </a:lnTo>
                    <a:lnTo>
                      <a:pt x="10692" y="9035"/>
                    </a:lnTo>
                    <a:lnTo>
                      <a:pt x="10361" y="10071"/>
                    </a:lnTo>
                    <a:lnTo>
                      <a:pt x="9988" y="11024"/>
                    </a:lnTo>
                    <a:lnTo>
                      <a:pt x="9739" y="11480"/>
                    </a:lnTo>
                    <a:lnTo>
                      <a:pt x="9532" y="11853"/>
                    </a:lnTo>
                    <a:lnTo>
                      <a:pt x="9283" y="12268"/>
                    </a:lnTo>
                    <a:lnTo>
                      <a:pt x="8993" y="12641"/>
                    </a:lnTo>
                    <a:lnTo>
                      <a:pt x="8703" y="12972"/>
                    </a:lnTo>
                    <a:lnTo>
                      <a:pt x="8372" y="13304"/>
                    </a:lnTo>
                    <a:lnTo>
                      <a:pt x="7999" y="13594"/>
                    </a:lnTo>
                    <a:lnTo>
                      <a:pt x="7584" y="13884"/>
                    </a:lnTo>
                    <a:lnTo>
                      <a:pt x="7584" y="13884"/>
                    </a:lnTo>
                    <a:lnTo>
                      <a:pt x="7253" y="14091"/>
                    </a:lnTo>
                    <a:lnTo>
                      <a:pt x="6921" y="14257"/>
                    </a:lnTo>
                    <a:lnTo>
                      <a:pt x="6590" y="14381"/>
                    </a:lnTo>
                    <a:lnTo>
                      <a:pt x="6258" y="14506"/>
                    </a:lnTo>
                    <a:lnTo>
                      <a:pt x="5926" y="14588"/>
                    </a:lnTo>
                    <a:lnTo>
                      <a:pt x="5595" y="14671"/>
                    </a:lnTo>
                    <a:lnTo>
                      <a:pt x="4932" y="14713"/>
                    </a:lnTo>
                    <a:lnTo>
                      <a:pt x="4310" y="14671"/>
                    </a:lnTo>
                    <a:lnTo>
                      <a:pt x="3689" y="14547"/>
                    </a:lnTo>
                    <a:lnTo>
                      <a:pt x="3067" y="14340"/>
                    </a:lnTo>
                    <a:lnTo>
                      <a:pt x="2487" y="14050"/>
                    </a:lnTo>
                    <a:lnTo>
                      <a:pt x="1989" y="13677"/>
                    </a:lnTo>
                    <a:lnTo>
                      <a:pt x="1492" y="13262"/>
                    </a:lnTo>
                    <a:lnTo>
                      <a:pt x="1078" y="12765"/>
                    </a:lnTo>
                    <a:lnTo>
                      <a:pt x="705" y="12226"/>
                    </a:lnTo>
                    <a:lnTo>
                      <a:pt x="415" y="11646"/>
                    </a:lnTo>
                    <a:lnTo>
                      <a:pt x="207" y="11024"/>
                    </a:lnTo>
                    <a:lnTo>
                      <a:pt x="42" y="10320"/>
                    </a:lnTo>
                    <a:lnTo>
                      <a:pt x="0" y="9615"/>
                    </a:lnTo>
                    <a:lnTo>
                      <a:pt x="0" y="9615"/>
                    </a:lnTo>
                    <a:lnTo>
                      <a:pt x="42" y="8952"/>
                    </a:lnTo>
                    <a:lnTo>
                      <a:pt x="83" y="8248"/>
                    </a:lnTo>
                    <a:lnTo>
                      <a:pt x="207" y="7502"/>
                    </a:lnTo>
                    <a:lnTo>
                      <a:pt x="332" y="6756"/>
                    </a:lnTo>
                    <a:lnTo>
                      <a:pt x="539" y="6010"/>
                    </a:lnTo>
                    <a:lnTo>
                      <a:pt x="787" y="5264"/>
                    </a:lnTo>
                    <a:lnTo>
                      <a:pt x="1078" y="4518"/>
                    </a:lnTo>
                    <a:lnTo>
                      <a:pt x="1409" y="3813"/>
                    </a:lnTo>
                    <a:lnTo>
                      <a:pt x="1782" y="3109"/>
                    </a:lnTo>
                    <a:lnTo>
                      <a:pt x="2197" y="2487"/>
                    </a:lnTo>
                    <a:lnTo>
                      <a:pt x="2652" y="1907"/>
                    </a:lnTo>
                    <a:lnTo>
                      <a:pt x="3191" y="1368"/>
                    </a:lnTo>
                    <a:lnTo>
                      <a:pt x="3771" y="912"/>
                    </a:lnTo>
                    <a:lnTo>
                      <a:pt x="4061" y="705"/>
                    </a:lnTo>
                    <a:lnTo>
                      <a:pt x="4352" y="539"/>
                    </a:lnTo>
                    <a:lnTo>
                      <a:pt x="4683" y="373"/>
                    </a:lnTo>
                    <a:lnTo>
                      <a:pt x="5015" y="249"/>
                    </a:lnTo>
                    <a:lnTo>
                      <a:pt x="5388" y="166"/>
                    </a:lnTo>
                    <a:lnTo>
                      <a:pt x="5761" y="83"/>
                    </a:lnTo>
                    <a:lnTo>
                      <a:pt x="5761" y="83"/>
                    </a:lnTo>
                    <a:lnTo>
                      <a:pt x="6258" y="0"/>
                    </a:lnTo>
                    <a:lnTo>
                      <a:pt x="6755" y="0"/>
                    </a:lnTo>
                    <a:lnTo>
                      <a:pt x="7253" y="0"/>
                    </a:lnTo>
                    <a:lnTo>
                      <a:pt x="7750" y="83"/>
                    </a:lnTo>
                    <a:lnTo>
                      <a:pt x="8206" y="208"/>
                    </a:lnTo>
                    <a:lnTo>
                      <a:pt x="8662" y="373"/>
                    </a:lnTo>
                    <a:lnTo>
                      <a:pt x="9076" y="622"/>
                    </a:lnTo>
                    <a:lnTo>
                      <a:pt x="9491" y="871"/>
                    </a:lnTo>
                    <a:lnTo>
                      <a:pt x="9905" y="1161"/>
                    </a:lnTo>
                    <a:lnTo>
                      <a:pt x="10237" y="1492"/>
                    </a:lnTo>
                    <a:lnTo>
                      <a:pt x="10568" y="1824"/>
                    </a:lnTo>
                    <a:lnTo>
                      <a:pt x="10858" y="2238"/>
                    </a:lnTo>
                    <a:lnTo>
                      <a:pt x="11107" y="2653"/>
                    </a:lnTo>
                    <a:lnTo>
                      <a:pt x="11314" y="3109"/>
                    </a:lnTo>
                    <a:lnTo>
                      <a:pt x="11480" y="3565"/>
                    </a:lnTo>
                    <a:lnTo>
                      <a:pt x="11604" y="4062"/>
                    </a:lnTo>
                    <a:lnTo>
                      <a:pt x="11604" y="4062"/>
                    </a:lnTo>
                    <a:lnTo>
                      <a:pt x="11687" y="4684"/>
                    </a:lnTo>
                    <a:lnTo>
                      <a:pt x="11687" y="5347"/>
                    </a:lnTo>
                    <a:lnTo>
                      <a:pt x="11604" y="5968"/>
                    </a:lnTo>
                    <a:lnTo>
                      <a:pt x="11438" y="654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61"/>
              <p:cNvSpPr/>
              <p:nvPr/>
            </p:nvSpPr>
            <p:spPr>
              <a:xfrm>
                <a:off x="2269850" y="1082150"/>
                <a:ext cx="29220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5430" extrusionOk="0">
                    <a:moveTo>
                      <a:pt x="6880" y="1"/>
                    </a:moveTo>
                    <a:lnTo>
                      <a:pt x="6176" y="42"/>
                    </a:lnTo>
                    <a:lnTo>
                      <a:pt x="5554" y="125"/>
                    </a:lnTo>
                    <a:lnTo>
                      <a:pt x="5057" y="250"/>
                    </a:lnTo>
                    <a:lnTo>
                      <a:pt x="4850" y="332"/>
                    </a:lnTo>
                    <a:lnTo>
                      <a:pt x="4684" y="415"/>
                    </a:lnTo>
                    <a:lnTo>
                      <a:pt x="4477" y="540"/>
                    </a:lnTo>
                    <a:lnTo>
                      <a:pt x="4270" y="623"/>
                    </a:lnTo>
                    <a:lnTo>
                      <a:pt x="4104" y="664"/>
                    </a:lnTo>
                    <a:lnTo>
                      <a:pt x="3938" y="705"/>
                    </a:lnTo>
                    <a:lnTo>
                      <a:pt x="3606" y="664"/>
                    </a:lnTo>
                    <a:lnTo>
                      <a:pt x="3316" y="540"/>
                    </a:lnTo>
                    <a:lnTo>
                      <a:pt x="3109" y="498"/>
                    </a:lnTo>
                    <a:lnTo>
                      <a:pt x="2943" y="415"/>
                    </a:lnTo>
                    <a:lnTo>
                      <a:pt x="2695" y="415"/>
                    </a:lnTo>
                    <a:lnTo>
                      <a:pt x="2487" y="457"/>
                    </a:lnTo>
                    <a:lnTo>
                      <a:pt x="1824" y="747"/>
                    </a:lnTo>
                    <a:lnTo>
                      <a:pt x="1451" y="913"/>
                    </a:lnTo>
                    <a:lnTo>
                      <a:pt x="1120" y="1161"/>
                    </a:lnTo>
                    <a:lnTo>
                      <a:pt x="788" y="1451"/>
                    </a:lnTo>
                    <a:lnTo>
                      <a:pt x="498" y="1824"/>
                    </a:lnTo>
                    <a:lnTo>
                      <a:pt x="250" y="2280"/>
                    </a:lnTo>
                    <a:lnTo>
                      <a:pt x="167" y="2529"/>
                    </a:lnTo>
                    <a:lnTo>
                      <a:pt x="84" y="2819"/>
                    </a:lnTo>
                    <a:lnTo>
                      <a:pt x="1" y="3192"/>
                    </a:lnTo>
                    <a:lnTo>
                      <a:pt x="1" y="3565"/>
                    </a:lnTo>
                    <a:lnTo>
                      <a:pt x="1" y="3938"/>
                    </a:lnTo>
                    <a:lnTo>
                      <a:pt x="84" y="4269"/>
                    </a:lnTo>
                    <a:lnTo>
                      <a:pt x="250" y="4601"/>
                    </a:lnTo>
                    <a:lnTo>
                      <a:pt x="374" y="4725"/>
                    </a:lnTo>
                    <a:lnTo>
                      <a:pt x="498" y="4850"/>
                    </a:lnTo>
                    <a:lnTo>
                      <a:pt x="664" y="4974"/>
                    </a:lnTo>
                    <a:lnTo>
                      <a:pt x="871" y="5098"/>
                    </a:lnTo>
                    <a:lnTo>
                      <a:pt x="1410" y="5264"/>
                    </a:lnTo>
                    <a:lnTo>
                      <a:pt x="1783" y="5347"/>
                    </a:lnTo>
                    <a:lnTo>
                      <a:pt x="2197" y="5430"/>
                    </a:lnTo>
                    <a:lnTo>
                      <a:pt x="3026" y="5430"/>
                    </a:lnTo>
                    <a:lnTo>
                      <a:pt x="3855" y="5388"/>
                    </a:lnTo>
                    <a:lnTo>
                      <a:pt x="4684" y="5306"/>
                    </a:lnTo>
                    <a:lnTo>
                      <a:pt x="5471" y="5264"/>
                    </a:lnTo>
                    <a:lnTo>
                      <a:pt x="6217" y="5223"/>
                    </a:lnTo>
                    <a:lnTo>
                      <a:pt x="6922" y="5223"/>
                    </a:lnTo>
                    <a:lnTo>
                      <a:pt x="7626" y="5264"/>
                    </a:lnTo>
                    <a:lnTo>
                      <a:pt x="8331" y="5388"/>
                    </a:lnTo>
                    <a:lnTo>
                      <a:pt x="8953" y="5430"/>
                    </a:lnTo>
                    <a:lnTo>
                      <a:pt x="9491" y="5430"/>
                    </a:lnTo>
                    <a:lnTo>
                      <a:pt x="10030" y="5388"/>
                    </a:lnTo>
                    <a:lnTo>
                      <a:pt x="10486" y="5306"/>
                    </a:lnTo>
                    <a:lnTo>
                      <a:pt x="10859" y="5223"/>
                    </a:lnTo>
                    <a:lnTo>
                      <a:pt x="11191" y="5057"/>
                    </a:lnTo>
                    <a:lnTo>
                      <a:pt x="11398" y="4891"/>
                    </a:lnTo>
                    <a:lnTo>
                      <a:pt x="11605" y="4684"/>
                    </a:lnTo>
                    <a:lnTo>
                      <a:pt x="11688" y="4435"/>
                    </a:lnTo>
                    <a:lnTo>
                      <a:pt x="11688" y="4187"/>
                    </a:lnTo>
                    <a:lnTo>
                      <a:pt x="11605" y="3938"/>
                    </a:lnTo>
                    <a:lnTo>
                      <a:pt x="11439" y="3648"/>
                    </a:lnTo>
                    <a:lnTo>
                      <a:pt x="11191" y="3358"/>
                    </a:lnTo>
                    <a:lnTo>
                      <a:pt x="10859" y="3068"/>
                    </a:lnTo>
                    <a:lnTo>
                      <a:pt x="10403" y="2736"/>
                    </a:lnTo>
                    <a:lnTo>
                      <a:pt x="10279" y="2653"/>
                    </a:lnTo>
                    <a:lnTo>
                      <a:pt x="10196" y="2529"/>
                    </a:lnTo>
                    <a:lnTo>
                      <a:pt x="10154" y="2363"/>
                    </a:lnTo>
                    <a:lnTo>
                      <a:pt x="10154" y="2239"/>
                    </a:lnTo>
                    <a:lnTo>
                      <a:pt x="10237" y="1949"/>
                    </a:lnTo>
                    <a:lnTo>
                      <a:pt x="10362" y="1617"/>
                    </a:lnTo>
                    <a:lnTo>
                      <a:pt x="10445" y="1286"/>
                    </a:lnTo>
                    <a:lnTo>
                      <a:pt x="10445" y="1120"/>
                    </a:lnTo>
                    <a:lnTo>
                      <a:pt x="10403" y="954"/>
                    </a:lnTo>
                    <a:lnTo>
                      <a:pt x="10362" y="830"/>
                    </a:lnTo>
                    <a:lnTo>
                      <a:pt x="10237" y="664"/>
                    </a:lnTo>
                    <a:lnTo>
                      <a:pt x="10030" y="540"/>
                    </a:lnTo>
                    <a:lnTo>
                      <a:pt x="9781" y="415"/>
                    </a:lnTo>
                    <a:lnTo>
                      <a:pt x="9118" y="208"/>
                    </a:lnTo>
                    <a:lnTo>
                      <a:pt x="8372" y="84"/>
                    </a:lnTo>
                    <a:lnTo>
                      <a:pt x="762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61"/>
              <p:cNvSpPr/>
              <p:nvPr/>
            </p:nvSpPr>
            <p:spPr>
              <a:xfrm>
                <a:off x="2269850" y="1082150"/>
                <a:ext cx="29220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5430" fill="none" extrusionOk="0">
                    <a:moveTo>
                      <a:pt x="7626" y="5264"/>
                    </a:moveTo>
                    <a:lnTo>
                      <a:pt x="7626" y="5264"/>
                    </a:lnTo>
                    <a:lnTo>
                      <a:pt x="6922" y="5223"/>
                    </a:lnTo>
                    <a:lnTo>
                      <a:pt x="6217" y="5223"/>
                    </a:lnTo>
                    <a:lnTo>
                      <a:pt x="5471" y="5264"/>
                    </a:lnTo>
                    <a:lnTo>
                      <a:pt x="4684" y="5306"/>
                    </a:lnTo>
                    <a:lnTo>
                      <a:pt x="4684" y="5306"/>
                    </a:lnTo>
                    <a:lnTo>
                      <a:pt x="3855" y="5388"/>
                    </a:lnTo>
                    <a:lnTo>
                      <a:pt x="3026" y="5430"/>
                    </a:lnTo>
                    <a:lnTo>
                      <a:pt x="2197" y="5430"/>
                    </a:lnTo>
                    <a:lnTo>
                      <a:pt x="1783" y="5347"/>
                    </a:lnTo>
                    <a:lnTo>
                      <a:pt x="1410" y="5264"/>
                    </a:lnTo>
                    <a:lnTo>
                      <a:pt x="1410" y="5264"/>
                    </a:lnTo>
                    <a:lnTo>
                      <a:pt x="871" y="5098"/>
                    </a:lnTo>
                    <a:lnTo>
                      <a:pt x="664" y="4974"/>
                    </a:lnTo>
                    <a:lnTo>
                      <a:pt x="498" y="4850"/>
                    </a:lnTo>
                    <a:lnTo>
                      <a:pt x="374" y="4725"/>
                    </a:lnTo>
                    <a:lnTo>
                      <a:pt x="250" y="4601"/>
                    </a:lnTo>
                    <a:lnTo>
                      <a:pt x="84" y="4269"/>
                    </a:lnTo>
                    <a:lnTo>
                      <a:pt x="1" y="3938"/>
                    </a:lnTo>
                    <a:lnTo>
                      <a:pt x="1" y="3565"/>
                    </a:lnTo>
                    <a:lnTo>
                      <a:pt x="1" y="3192"/>
                    </a:lnTo>
                    <a:lnTo>
                      <a:pt x="84" y="2819"/>
                    </a:lnTo>
                    <a:lnTo>
                      <a:pt x="84" y="2819"/>
                    </a:lnTo>
                    <a:lnTo>
                      <a:pt x="167" y="2529"/>
                    </a:lnTo>
                    <a:lnTo>
                      <a:pt x="250" y="2280"/>
                    </a:lnTo>
                    <a:lnTo>
                      <a:pt x="498" y="1824"/>
                    </a:lnTo>
                    <a:lnTo>
                      <a:pt x="788" y="1451"/>
                    </a:lnTo>
                    <a:lnTo>
                      <a:pt x="1120" y="1161"/>
                    </a:lnTo>
                    <a:lnTo>
                      <a:pt x="1451" y="913"/>
                    </a:lnTo>
                    <a:lnTo>
                      <a:pt x="1824" y="747"/>
                    </a:lnTo>
                    <a:lnTo>
                      <a:pt x="2487" y="457"/>
                    </a:lnTo>
                    <a:lnTo>
                      <a:pt x="2487" y="457"/>
                    </a:lnTo>
                    <a:lnTo>
                      <a:pt x="2695" y="415"/>
                    </a:lnTo>
                    <a:lnTo>
                      <a:pt x="2943" y="415"/>
                    </a:lnTo>
                    <a:lnTo>
                      <a:pt x="3109" y="498"/>
                    </a:lnTo>
                    <a:lnTo>
                      <a:pt x="3316" y="540"/>
                    </a:lnTo>
                    <a:lnTo>
                      <a:pt x="3316" y="540"/>
                    </a:lnTo>
                    <a:lnTo>
                      <a:pt x="3606" y="664"/>
                    </a:lnTo>
                    <a:lnTo>
                      <a:pt x="3938" y="705"/>
                    </a:lnTo>
                    <a:lnTo>
                      <a:pt x="4104" y="664"/>
                    </a:lnTo>
                    <a:lnTo>
                      <a:pt x="4270" y="623"/>
                    </a:lnTo>
                    <a:lnTo>
                      <a:pt x="4477" y="540"/>
                    </a:lnTo>
                    <a:lnTo>
                      <a:pt x="4684" y="415"/>
                    </a:lnTo>
                    <a:lnTo>
                      <a:pt x="4684" y="415"/>
                    </a:lnTo>
                    <a:lnTo>
                      <a:pt x="4850" y="332"/>
                    </a:lnTo>
                    <a:lnTo>
                      <a:pt x="5057" y="250"/>
                    </a:lnTo>
                    <a:lnTo>
                      <a:pt x="5554" y="125"/>
                    </a:lnTo>
                    <a:lnTo>
                      <a:pt x="6176" y="42"/>
                    </a:lnTo>
                    <a:lnTo>
                      <a:pt x="6880" y="1"/>
                    </a:lnTo>
                    <a:lnTo>
                      <a:pt x="7626" y="1"/>
                    </a:lnTo>
                    <a:lnTo>
                      <a:pt x="8372" y="84"/>
                    </a:lnTo>
                    <a:lnTo>
                      <a:pt x="9118" y="208"/>
                    </a:lnTo>
                    <a:lnTo>
                      <a:pt x="9781" y="415"/>
                    </a:lnTo>
                    <a:lnTo>
                      <a:pt x="9781" y="415"/>
                    </a:lnTo>
                    <a:lnTo>
                      <a:pt x="10030" y="540"/>
                    </a:lnTo>
                    <a:lnTo>
                      <a:pt x="10237" y="664"/>
                    </a:lnTo>
                    <a:lnTo>
                      <a:pt x="10362" y="830"/>
                    </a:lnTo>
                    <a:lnTo>
                      <a:pt x="10403" y="954"/>
                    </a:lnTo>
                    <a:lnTo>
                      <a:pt x="10445" y="1120"/>
                    </a:lnTo>
                    <a:lnTo>
                      <a:pt x="10445" y="1286"/>
                    </a:lnTo>
                    <a:lnTo>
                      <a:pt x="10362" y="1617"/>
                    </a:lnTo>
                    <a:lnTo>
                      <a:pt x="10237" y="1949"/>
                    </a:lnTo>
                    <a:lnTo>
                      <a:pt x="10154" y="2239"/>
                    </a:lnTo>
                    <a:lnTo>
                      <a:pt x="10154" y="2363"/>
                    </a:lnTo>
                    <a:lnTo>
                      <a:pt x="10196" y="2529"/>
                    </a:lnTo>
                    <a:lnTo>
                      <a:pt x="10279" y="2653"/>
                    </a:lnTo>
                    <a:lnTo>
                      <a:pt x="10403" y="2736"/>
                    </a:lnTo>
                    <a:lnTo>
                      <a:pt x="10403" y="2736"/>
                    </a:lnTo>
                    <a:lnTo>
                      <a:pt x="10859" y="3068"/>
                    </a:lnTo>
                    <a:lnTo>
                      <a:pt x="11191" y="3358"/>
                    </a:lnTo>
                    <a:lnTo>
                      <a:pt x="11439" y="3648"/>
                    </a:lnTo>
                    <a:lnTo>
                      <a:pt x="11605" y="3938"/>
                    </a:lnTo>
                    <a:lnTo>
                      <a:pt x="11688" y="4187"/>
                    </a:lnTo>
                    <a:lnTo>
                      <a:pt x="11688" y="4435"/>
                    </a:lnTo>
                    <a:lnTo>
                      <a:pt x="11605" y="4684"/>
                    </a:lnTo>
                    <a:lnTo>
                      <a:pt x="11398" y="4891"/>
                    </a:lnTo>
                    <a:lnTo>
                      <a:pt x="11191" y="5057"/>
                    </a:lnTo>
                    <a:lnTo>
                      <a:pt x="10859" y="5223"/>
                    </a:lnTo>
                    <a:lnTo>
                      <a:pt x="10486" y="5306"/>
                    </a:lnTo>
                    <a:lnTo>
                      <a:pt x="10030" y="5388"/>
                    </a:lnTo>
                    <a:lnTo>
                      <a:pt x="9491" y="5430"/>
                    </a:lnTo>
                    <a:lnTo>
                      <a:pt x="8953" y="5430"/>
                    </a:lnTo>
                    <a:lnTo>
                      <a:pt x="8331" y="5388"/>
                    </a:lnTo>
                    <a:lnTo>
                      <a:pt x="7626" y="52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61"/>
              <p:cNvSpPr/>
              <p:nvPr/>
            </p:nvSpPr>
            <p:spPr>
              <a:xfrm>
                <a:off x="2300950" y="1106000"/>
                <a:ext cx="808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896" extrusionOk="0">
                    <a:moveTo>
                      <a:pt x="3233" y="0"/>
                    </a:moveTo>
                    <a:lnTo>
                      <a:pt x="2694" y="83"/>
                    </a:lnTo>
                    <a:lnTo>
                      <a:pt x="2238" y="166"/>
                    </a:lnTo>
                    <a:lnTo>
                      <a:pt x="1782" y="290"/>
                    </a:lnTo>
                    <a:lnTo>
                      <a:pt x="1409" y="497"/>
                    </a:lnTo>
                    <a:lnTo>
                      <a:pt x="1078" y="663"/>
                    </a:lnTo>
                    <a:lnTo>
                      <a:pt x="829" y="912"/>
                    </a:lnTo>
                    <a:lnTo>
                      <a:pt x="580" y="1160"/>
                    </a:lnTo>
                    <a:lnTo>
                      <a:pt x="373" y="1451"/>
                    </a:lnTo>
                    <a:lnTo>
                      <a:pt x="249" y="1741"/>
                    </a:lnTo>
                    <a:lnTo>
                      <a:pt x="124" y="2031"/>
                    </a:lnTo>
                    <a:lnTo>
                      <a:pt x="42" y="2362"/>
                    </a:lnTo>
                    <a:lnTo>
                      <a:pt x="0" y="2652"/>
                    </a:lnTo>
                    <a:lnTo>
                      <a:pt x="42" y="2984"/>
                    </a:lnTo>
                    <a:lnTo>
                      <a:pt x="83" y="3274"/>
                    </a:lnTo>
                    <a:lnTo>
                      <a:pt x="166" y="3606"/>
                    </a:lnTo>
                    <a:lnTo>
                      <a:pt x="249" y="3896"/>
                    </a:lnTo>
                    <a:lnTo>
                      <a:pt x="373" y="3398"/>
                    </a:lnTo>
                    <a:lnTo>
                      <a:pt x="539" y="2860"/>
                    </a:lnTo>
                    <a:lnTo>
                      <a:pt x="788" y="2238"/>
                    </a:lnTo>
                    <a:lnTo>
                      <a:pt x="953" y="1906"/>
                    </a:lnTo>
                    <a:lnTo>
                      <a:pt x="1161" y="1575"/>
                    </a:lnTo>
                    <a:lnTo>
                      <a:pt x="1409" y="1243"/>
                    </a:lnTo>
                    <a:lnTo>
                      <a:pt x="1658" y="953"/>
                    </a:lnTo>
                    <a:lnTo>
                      <a:pt x="1989" y="663"/>
                    </a:lnTo>
                    <a:lnTo>
                      <a:pt x="2362" y="414"/>
                    </a:lnTo>
                    <a:lnTo>
                      <a:pt x="2777" y="166"/>
                    </a:lnTo>
                    <a:lnTo>
                      <a:pt x="3233" y="0"/>
                    </a:ln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61"/>
              <p:cNvSpPr/>
              <p:nvPr/>
            </p:nvSpPr>
            <p:spPr>
              <a:xfrm>
                <a:off x="2300950" y="1106000"/>
                <a:ext cx="808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896" fill="none" extrusionOk="0">
                    <a:moveTo>
                      <a:pt x="3233" y="0"/>
                    </a:moveTo>
                    <a:lnTo>
                      <a:pt x="3233" y="0"/>
                    </a:lnTo>
                    <a:lnTo>
                      <a:pt x="2694" y="83"/>
                    </a:lnTo>
                    <a:lnTo>
                      <a:pt x="2238" y="166"/>
                    </a:lnTo>
                    <a:lnTo>
                      <a:pt x="1782" y="290"/>
                    </a:lnTo>
                    <a:lnTo>
                      <a:pt x="1409" y="497"/>
                    </a:lnTo>
                    <a:lnTo>
                      <a:pt x="1078" y="663"/>
                    </a:lnTo>
                    <a:lnTo>
                      <a:pt x="829" y="912"/>
                    </a:lnTo>
                    <a:lnTo>
                      <a:pt x="580" y="1160"/>
                    </a:lnTo>
                    <a:lnTo>
                      <a:pt x="373" y="1451"/>
                    </a:lnTo>
                    <a:lnTo>
                      <a:pt x="249" y="1741"/>
                    </a:lnTo>
                    <a:lnTo>
                      <a:pt x="124" y="2031"/>
                    </a:lnTo>
                    <a:lnTo>
                      <a:pt x="42" y="2362"/>
                    </a:lnTo>
                    <a:lnTo>
                      <a:pt x="0" y="2652"/>
                    </a:lnTo>
                    <a:lnTo>
                      <a:pt x="42" y="2984"/>
                    </a:lnTo>
                    <a:lnTo>
                      <a:pt x="83" y="3274"/>
                    </a:lnTo>
                    <a:lnTo>
                      <a:pt x="166" y="3606"/>
                    </a:lnTo>
                    <a:lnTo>
                      <a:pt x="249" y="3896"/>
                    </a:lnTo>
                    <a:lnTo>
                      <a:pt x="249" y="3896"/>
                    </a:lnTo>
                    <a:lnTo>
                      <a:pt x="373" y="3398"/>
                    </a:lnTo>
                    <a:lnTo>
                      <a:pt x="539" y="2860"/>
                    </a:lnTo>
                    <a:lnTo>
                      <a:pt x="788" y="2238"/>
                    </a:lnTo>
                    <a:lnTo>
                      <a:pt x="953" y="1906"/>
                    </a:lnTo>
                    <a:lnTo>
                      <a:pt x="1161" y="1575"/>
                    </a:lnTo>
                    <a:lnTo>
                      <a:pt x="1409" y="1243"/>
                    </a:lnTo>
                    <a:lnTo>
                      <a:pt x="1658" y="953"/>
                    </a:lnTo>
                    <a:lnTo>
                      <a:pt x="1989" y="663"/>
                    </a:lnTo>
                    <a:lnTo>
                      <a:pt x="2362" y="414"/>
                    </a:lnTo>
                    <a:lnTo>
                      <a:pt x="2777" y="166"/>
                    </a:lnTo>
                    <a:lnTo>
                      <a:pt x="32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61"/>
              <p:cNvSpPr/>
              <p:nvPr/>
            </p:nvSpPr>
            <p:spPr>
              <a:xfrm>
                <a:off x="2413875" y="1181625"/>
                <a:ext cx="17615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8787" extrusionOk="0">
                    <a:moveTo>
                      <a:pt x="2031" y="0"/>
                    </a:moveTo>
                    <a:lnTo>
                      <a:pt x="1492" y="125"/>
                    </a:lnTo>
                    <a:lnTo>
                      <a:pt x="1078" y="290"/>
                    </a:lnTo>
                    <a:lnTo>
                      <a:pt x="705" y="539"/>
                    </a:lnTo>
                    <a:lnTo>
                      <a:pt x="456" y="829"/>
                    </a:lnTo>
                    <a:lnTo>
                      <a:pt x="249" y="1119"/>
                    </a:lnTo>
                    <a:lnTo>
                      <a:pt x="166" y="1451"/>
                    </a:lnTo>
                    <a:lnTo>
                      <a:pt x="125" y="1824"/>
                    </a:lnTo>
                    <a:lnTo>
                      <a:pt x="208" y="2197"/>
                    </a:lnTo>
                    <a:lnTo>
                      <a:pt x="332" y="2570"/>
                    </a:lnTo>
                    <a:lnTo>
                      <a:pt x="664" y="3482"/>
                    </a:lnTo>
                    <a:lnTo>
                      <a:pt x="788" y="3937"/>
                    </a:lnTo>
                    <a:lnTo>
                      <a:pt x="829" y="4393"/>
                    </a:lnTo>
                    <a:lnTo>
                      <a:pt x="829" y="4642"/>
                    </a:lnTo>
                    <a:lnTo>
                      <a:pt x="788" y="4849"/>
                    </a:lnTo>
                    <a:lnTo>
                      <a:pt x="705" y="5098"/>
                    </a:lnTo>
                    <a:lnTo>
                      <a:pt x="581" y="5347"/>
                    </a:lnTo>
                    <a:lnTo>
                      <a:pt x="332" y="5844"/>
                    </a:lnTo>
                    <a:lnTo>
                      <a:pt x="125" y="6383"/>
                    </a:lnTo>
                    <a:lnTo>
                      <a:pt x="42" y="6921"/>
                    </a:lnTo>
                    <a:lnTo>
                      <a:pt x="0" y="7170"/>
                    </a:lnTo>
                    <a:lnTo>
                      <a:pt x="42" y="7419"/>
                    </a:lnTo>
                    <a:lnTo>
                      <a:pt x="83" y="7667"/>
                    </a:lnTo>
                    <a:lnTo>
                      <a:pt x="166" y="7916"/>
                    </a:lnTo>
                    <a:lnTo>
                      <a:pt x="249" y="8123"/>
                    </a:lnTo>
                    <a:lnTo>
                      <a:pt x="415" y="8289"/>
                    </a:lnTo>
                    <a:lnTo>
                      <a:pt x="581" y="8455"/>
                    </a:lnTo>
                    <a:lnTo>
                      <a:pt x="788" y="8579"/>
                    </a:lnTo>
                    <a:lnTo>
                      <a:pt x="1037" y="8703"/>
                    </a:lnTo>
                    <a:lnTo>
                      <a:pt x="1327" y="8745"/>
                    </a:lnTo>
                    <a:lnTo>
                      <a:pt x="1783" y="8786"/>
                    </a:lnTo>
                    <a:lnTo>
                      <a:pt x="2238" y="8786"/>
                    </a:lnTo>
                    <a:lnTo>
                      <a:pt x="2694" y="8745"/>
                    </a:lnTo>
                    <a:lnTo>
                      <a:pt x="3109" y="8662"/>
                    </a:lnTo>
                    <a:lnTo>
                      <a:pt x="3523" y="8496"/>
                    </a:lnTo>
                    <a:lnTo>
                      <a:pt x="3896" y="8330"/>
                    </a:lnTo>
                    <a:lnTo>
                      <a:pt x="4269" y="8123"/>
                    </a:lnTo>
                    <a:lnTo>
                      <a:pt x="4601" y="7833"/>
                    </a:lnTo>
                    <a:lnTo>
                      <a:pt x="4891" y="7543"/>
                    </a:lnTo>
                    <a:lnTo>
                      <a:pt x="5139" y="7211"/>
                    </a:lnTo>
                    <a:lnTo>
                      <a:pt x="5388" y="6880"/>
                    </a:lnTo>
                    <a:lnTo>
                      <a:pt x="5512" y="6466"/>
                    </a:lnTo>
                    <a:lnTo>
                      <a:pt x="5637" y="6051"/>
                    </a:lnTo>
                    <a:lnTo>
                      <a:pt x="5678" y="5637"/>
                    </a:lnTo>
                    <a:lnTo>
                      <a:pt x="5678" y="5139"/>
                    </a:lnTo>
                    <a:lnTo>
                      <a:pt x="5595" y="4683"/>
                    </a:lnTo>
                    <a:lnTo>
                      <a:pt x="5595" y="4476"/>
                    </a:lnTo>
                    <a:lnTo>
                      <a:pt x="5595" y="4269"/>
                    </a:lnTo>
                    <a:lnTo>
                      <a:pt x="5637" y="4103"/>
                    </a:lnTo>
                    <a:lnTo>
                      <a:pt x="5720" y="3979"/>
                    </a:lnTo>
                    <a:lnTo>
                      <a:pt x="5968" y="3730"/>
                    </a:lnTo>
                    <a:lnTo>
                      <a:pt x="6217" y="3523"/>
                    </a:lnTo>
                    <a:lnTo>
                      <a:pt x="6507" y="3316"/>
                    </a:lnTo>
                    <a:lnTo>
                      <a:pt x="6797" y="3109"/>
                    </a:lnTo>
                    <a:lnTo>
                      <a:pt x="6880" y="2943"/>
                    </a:lnTo>
                    <a:lnTo>
                      <a:pt x="6963" y="2777"/>
                    </a:lnTo>
                    <a:lnTo>
                      <a:pt x="7004" y="2611"/>
                    </a:lnTo>
                    <a:lnTo>
                      <a:pt x="7046" y="2404"/>
                    </a:lnTo>
                    <a:lnTo>
                      <a:pt x="7004" y="2155"/>
                    </a:lnTo>
                    <a:lnTo>
                      <a:pt x="6880" y="1948"/>
                    </a:lnTo>
                    <a:lnTo>
                      <a:pt x="6756" y="1700"/>
                    </a:lnTo>
                    <a:lnTo>
                      <a:pt x="6548" y="1492"/>
                    </a:lnTo>
                    <a:lnTo>
                      <a:pt x="6341" y="1285"/>
                    </a:lnTo>
                    <a:lnTo>
                      <a:pt x="6051" y="1119"/>
                    </a:lnTo>
                    <a:lnTo>
                      <a:pt x="5430" y="746"/>
                    </a:lnTo>
                    <a:lnTo>
                      <a:pt x="4725" y="456"/>
                    </a:lnTo>
                    <a:lnTo>
                      <a:pt x="4020" y="249"/>
                    </a:lnTo>
                    <a:lnTo>
                      <a:pt x="3274" y="83"/>
                    </a:lnTo>
                    <a:lnTo>
                      <a:pt x="261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61"/>
              <p:cNvSpPr/>
              <p:nvPr/>
            </p:nvSpPr>
            <p:spPr>
              <a:xfrm>
                <a:off x="2413875" y="1181625"/>
                <a:ext cx="17615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8787" fill="none" extrusionOk="0">
                    <a:moveTo>
                      <a:pt x="1327" y="8745"/>
                    </a:moveTo>
                    <a:lnTo>
                      <a:pt x="1327" y="8745"/>
                    </a:lnTo>
                    <a:lnTo>
                      <a:pt x="1037" y="8703"/>
                    </a:lnTo>
                    <a:lnTo>
                      <a:pt x="788" y="8579"/>
                    </a:lnTo>
                    <a:lnTo>
                      <a:pt x="581" y="8455"/>
                    </a:lnTo>
                    <a:lnTo>
                      <a:pt x="415" y="8289"/>
                    </a:lnTo>
                    <a:lnTo>
                      <a:pt x="249" y="8123"/>
                    </a:lnTo>
                    <a:lnTo>
                      <a:pt x="166" y="7916"/>
                    </a:lnTo>
                    <a:lnTo>
                      <a:pt x="83" y="7667"/>
                    </a:lnTo>
                    <a:lnTo>
                      <a:pt x="42" y="7419"/>
                    </a:lnTo>
                    <a:lnTo>
                      <a:pt x="0" y="7170"/>
                    </a:lnTo>
                    <a:lnTo>
                      <a:pt x="42" y="6921"/>
                    </a:lnTo>
                    <a:lnTo>
                      <a:pt x="125" y="6383"/>
                    </a:lnTo>
                    <a:lnTo>
                      <a:pt x="332" y="5844"/>
                    </a:lnTo>
                    <a:lnTo>
                      <a:pt x="581" y="5347"/>
                    </a:lnTo>
                    <a:lnTo>
                      <a:pt x="581" y="5347"/>
                    </a:lnTo>
                    <a:lnTo>
                      <a:pt x="705" y="5098"/>
                    </a:lnTo>
                    <a:lnTo>
                      <a:pt x="788" y="4849"/>
                    </a:lnTo>
                    <a:lnTo>
                      <a:pt x="829" y="4642"/>
                    </a:lnTo>
                    <a:lnTo>
                      <a:pt x="829" y="4393"/>
                    </a:lnTo>
                    <a:lnTo>
                      <a:pt x="788" y="3937"/>
                    </a:lnTo>
                    <a:lnTo>
                      <a:pt x="664" y="3482"/>
                    </a:lnTo>
                    <a:lnTo>
                      <a:pt x="332" y="2570"/>
                    </a:lnTo>
                    <a:lnTo>
                      <a:pt x="208" y="2197"/>
                    </a:lnTo>
                    <a:lnTo>
                      <a:pt x="125" y="1824"/>
                    </a:lnTo>
                    <a:lnTo>
                      <a:pt x="125" y="1824"/>
                    </a:lnTo>
                    <a:lnTo>
                      <a:pt x="166" y="1451"/>
                    </a:lnTo>
                    <a:lnTo>
                      <a:pt x="249" y="1119"/>
                    </a:lnTo>
                    <a:lnTo>
                      <a:pt x="456" y="829"/>
                    </a:lnTo>
                    <a:lnTo>
                      <a:pt x="705" y="539"/>
                    </a:lnTo>
                    <a:lnTo>
                      <a:pt x="1078" y="290"/>
                    </a:lnTo>
                    <a:lnTo>
                      <a:pt x="1492" y="125"/>
                    </a:lnTo>
                    <a:lnTo>
                      <a:pt x="2031" y="0"/>
                    </a:lnTo>
                    <a:lnTo>
                      <a:pt x="2611" y="0"/>
                    </a:lnTo>
                    <a:lnTo>
                      <a:pt x="2611" y="0"/>
                    </a:lnTo>
                    <a:lnTo>
                      <a:pt x="3274" y="83"/>
                    </a:lnTo>
                    <a:lnTo>
                      <a:pt x="4020" y="249"/>
                    </a:lnTo>
                    <a:lnTo>
                      <a:pt x="4725" y="456"/>
                    </a:lnTo>
                    <a:lnTo>
                      <a:pt x="5430" y="746"/>
                    </a:lnTo>
                    <a:lnTo>
                      <a:pt x="6051" y="1119"/>
                    </a:lnTo>
                    <a:lnTo>
                      <a:pt x="6341" y="1285"/>
                    </a:lnTo>
                    <a:lnTo>
                      <a:pt x="6548" y="1492"/>
                    </a:lnTo>
                    <a:lnTo>
                      <a:pt x="6756" y="1700"/>
                    </a:lnTo>
                    <a:lnTo>
                      <a:pt x="6880" y="1948"/>
                    </a:lnTo>
                    <a:lnTo>
                      <a:pt x="7004" y="2155"/>
                    </a:lnTo>
                    <a:lnTo>
                      <a:pt x="7046" y="2404"/>
                    </a:lnTo>
                    <a:lnTo>
                      <a:pt x="7046" y="2404"/>
                    </a:lnTo>
                    <a:lnTo>
                      <a:pt x="7004" y="2611"/>
                    </a:lnTo>
                    <a:lnTo>
                      <a:pt x="6963" y="2777"/>
                    </a:lnTo>
                    <a:lnTo>
                      <a:pt x="6880" y="2943"/>
                    </a:lnTo>
                    <a:lnTo>
                      <a:pt x="6797" y="3109"/>
                    </a:lnTo>
                    <a:lnTo>
                      <a:pt x="6507" y="3316"/>
                    </a:lnTo>
                    <a:lnTo>
                      <a:pt x="6217" y="3523"/>
                    </a:lnTo>
                    <a:lnTo>
                      <a:pt x="5968" y="3730"/>
                    </a:lnTo>
                    <a:lnTo>
                      <a:pt x="5720" y="3979"/>
                    </a:lnTo>
                    <a:lnTo>
                      <a:pt x="5637" y="4103"/>
                    </a:lnTo>
                    <a:lnTo>
                      <a:pt x="5595" y="4269"/>
                    </a:lnTo>
                    <a:lnTo>
                      <a:pt x="5595" y="4476"/>
                    </a:lnTo>
                    <a:lnTo>
                      <a:pt x="5595" y="4683"/>
                    </a:lnTo>
                    <a:lnTo>
                      <a:pt x="5595" y="4683"/>
                    </a:lnTo>
                    <a:lnTo>
                      <a:pt x="5678" y="5139"/>
                    </a:lnTo>
                    <a:lnTo>
                      <a:pt x="5678" y="5637"/>
                    </a:lnTo>
                    <a:lnTo>
                      <a:pt x="5637" y="6051"/>
                    </a:lnTo>
                    <a:lnTo>
                      <a:pt x="5512" y="6466"/>
                    </a:lnTo>
                    <a:lnTo>
                      <a:pt x="5388" y="6880"/>
                    </a:lnTo>
                    <a:lnTo>
                      <a:pt x="5139" y="7211"/>
                    </a:lnTo>
                    <a:lnTo>
                      <a:pt x="4891" y="7543"/>
                    </a:lnTo>
                    <a:lnTo>
                      <a:pt x="4601" y="7833"/>
                    </a:lnTo>
                    <a:lnTo>
                      <a:pt x="4269" y="8123"/>
                    </a:lnTo>
                    <a:lnTo>
                      <a:pt x="3896" y="8330"/>
                    </a:lnTo>
                    <a:lnTo>
                      <a:pt x="3523" y="8496"/>
                    </a:lnTo>
                    <a:lnTo>
                      <a:pt x="3109" y="8662"/>
                    </a:lnTo>
                    <a:lnTo>
                      <a:pt x="2694" y="8745"/>
                    </a:lnTo>
                    <a:lnTo>
                      <a:pt x="2238" y="8786"/>
                    </a:lnTo>
                    <a:lnTo>
                      <a:pt x="1783" y="8786"/>
                    </a:lnTo>
                    <a:lnTo>
                      <a:pt x="1327" y="87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61"/>
              <p:cNvSpPr/>
              <p:nvPr/>
            </p:nvSpPr>
            <p:spPr>
              <a:xfrm>
                <a:off x="2432525" y="1239650"/>
                <a:ext cx="1005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037" extrusionOk="0">
                    <a:moveTo>
                      <a:pt x="0" y="0"/>
                    </a:moveTo>
                    <a:lnTo>
                      <a:pt x="664" y="456"/>
                    </a:lnTo>
                    <a:lnTo>
                      <a:pt x="954" y="622"/>
                    </a:lnTo>
                    <a:lnTo>
                      <a:pt x="1285" y="788"/>
                    </a:lnTo>
                    <a:lnTo>
                      <a:pt x="1575" y="871"/>
                    </a:lnTo>
                    <a:lnTo>
                      <a:pt x="1824" y="953"/>
                    </a:lnTo>
                    <a:lnTo>
                      <a:pt x="2114" y="995"/>
                    </a:lnTo>
                    <a:lnTo>
                      <a:pt x="2363" y="1036"/>
                    </a:lnTo>
                    <a:lnTo>
                      <a:pt x="2611" y="995"/>
                    </a:lnTo>
                    <a:lnTo>
                      <a:pt x="2860" y="953"/>
                    </a:lnTo>
                    <a:lnTo>
                      <a:pt x="3109" y="871"/>
                    </a:lnTo>
                    <a:lnTo>
                      <a:pt x="3316" y="746"/>
                    </a:lnTo>
                    <a:lnTo>
                      <a:pt x="3523" y="580"/>
                    </a:lnTo>
                    <a:lnTo>
                      <a:pt x="3730" y="415"/>
                    </a:lnTo>
                    <a:lnTo>
                      <a:pt x="3896" y="207"/>
                    </a:lnTo>
                    <a:lnTo>
                      <a:pt x="4020" y="0"/>
                    </a:lnTo>
                    <a:lnTo>
                      <a:pt x="3523" y="166"/>
                    </a:lnTo>
                    <a:lnTo>
                      <a:pt x="3026" y="290"/>
                    </a:lnTo>
                    <a:lnTo>
                      <a:pt x="2528" y="373"/>
                    </a:lnTo>
                    <a:lnTo>
                      <a:pt x="2031" y="415"/>
                    </a:lnTo>
                    <a:lnTo>
                      <a:pt x="1492" y="373"/>
                    </a:lnTo>
                    <a:lnTo>
                      <a:pt x="995" y="290"/>
                    </a:lnTo>
                    <a:lnTo>
                      <a:pt x="498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61"/>
              <p:cNvSpPr/>
              <p:nvPr/>
            </p:nvSpPr>
            <p:spPr>
              <a:xfrm>
                <a:off x="2432525" y="1239650"/>
                <a:ext cx="1005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037" fill="none" extrusionOk="0">
                    <a:moveTo>
                      <a:pt x="4020" y="0"/>
                    </a:moveTo>
                    <a:lnTo>
                      <a:pt x="4020" y="0"/>
                    </a:lnTo>
                    <a:lnTo>
                      <a:pt x="3523" y="166"/>
                    </a:lnTo>
                    <a:lnTo>
                      <a:pt x="3026" y="290"/>
                    </a:lnTo>
                    <a:lnTo>
                      <a:pt x="2528" y="373"/>
                    </a:lnTo>
                    <a:lnTo>
                      <a:pt x="2031" y="415"/>
                    </a:lnTo>
                    <a:lnTo>
                      <a:pt x="2031" y="415"/>
                    </a:lnTo>
                    <a:lnTo>
                      <a:pt x="1492" y="373"/>
                    </a:lnTo>
                    <a:lnTo>
                      <a:pt x="995" y="290"/>
                    </a:lnTo>
                    <a:lnTo>
                      <a:pt x="498" y="1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4" y="456"/>
                    </a:lnTo>
                    <a:lnTo>
                      <a:pt x="954" y="622"/>
                    </a:lnTo>
                    <a:lnTo>
                      <a:pt x="1285" y="788"/>
                    </a:lnTo>
                    <a:lnTo>
                      <a:pt x="1575" y="871"/>
                    </a:lnTo>
                    <a:lnTo>
                      <a:pt x="1824" y="953"/>
                    </a:lnTo>
                    <a:lnTo>
                      <a:pt x="2114" y="995"/>
                    </a:lnTo>
                    <a:lnTo>
                      <a:pt x="2363" y="1036"/>
                    </a:lnTo>
                    <a:lnTo>
                      <a:pt x="2363" y="1036"/>
                    </a:lnTo>
                    <a:lnTo>
                      <a:pt x="2611" y="995"/>
                    </a:lnTo>
                    <a:lnTo>
                      <a:pt x="2860" y="953"/>
                    </a:lnTo>
                    <a:lnTo>
                      <a:pt x="3109" y="871"/>
                    </a:lnTo>
                    <a:lnTo>
                      <a:pt x="3316" y="746"/>
                    </a:lnTo>
                    <a:lnTo>
                      <a:pt x="3523" y="580"/>
                    </a:lnTo>
                    <a:lnTo>
                      <a:pt x="3730" y="415"/>
                    </a:lnTo>
                    <a:lnTo>
                      <a:pt x="3896" y="207"/>
                    </a:lnTo>
                    <a:lnTo>
                      <a:pt x="40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61"/>
              <p:cNvSpPr/>
              <p:nvPr/>
            </p:nvSpPr>
            <p:spPr>
              <a:xfrm>
                <a:off x="2204575" y="1370200"/>
                <a:ext cx="1564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6259" h="6134" extrusionOk="0">
                    <a:moveTo>
                      <a:pt x="1990" y="0"/>
                    </a:moveTo>
                    <a:lnTo>
                      <a:pt x="1659" y="41"/>
                    </a:lnTo>
                    <a:lnTo>
                      <a:pt x="1369" y="124"/>
                    </a:lnTo>
                    <a:lnTo>
                      <a:pt x="1078" y="207"/>
                    </a:lnTo>
                    <a:lnTo>
                      <a:pt x="830" y="332"/>
                    </a:lnTo>
                    <a:lnTo>
                      <a:pt x="664" y="497"/>
                    </a:lnTo>
                    <a:lnTo>
                      <a:pt x="540" y="622"/>
                    </a:lnTo>
                    <a:lnTo>
                      <a:pt x="415" y="829"/>
                    </a:lnTo>
                    <a:lnTo>
                      <a:pt x="250" y="1202"/>
                    </a:lnTo>
                    <a:lnTo>
                      <a:pt x="125" y="1616"/>
                    </a:lnTo>
                    <a:lnTo>
                      <a:pt x="42" y="2072"/>
                    </a:lnTo>
                    <a:lnTo>
                      <a:pt x="1" y="2528"/>
                    </a:lnTo>
                    <a:lnTo>
                      <a:pt x="1" y="2942"/>
                    </a:lnTo>
                    <a:lnTo>
                      <a:pt x="1" y="3647"/>
                    </a:lnTo>
                    <a:lnTo>
                      <a:pt x="42" y="3937"/>
                    </a:lnTo>
                    <a:lnTo>
                      <a:pt x="167" y="4310"/>
                    </a:lnTo>
                    <a:lnTo>
                      <a:pt x="374" y="4642"/>
                    </a:lnTo>
                    <a:lnTo>
                      <a:pt x="664" y="5015"/>
                    </a:lnTo>
                    <a:lnTo>
                      <a:pt x="1078" y="5346"/>
                    </a:lnTo>
                    <a:lnTo>
                      <a:pt x="1327" y="5471"/>
                    </a:lnTo>
                    <a:lnTo>
                      <a:pt x="1617" y="5636"/>
                    </a:lnTo>
                    <a:lnTo>
                      <a:pt x="1949" y="5761"/>
                    </a:lnTo>
                    <a:lnTo>
                      <a:pt x="2280" y="5885"/>
                    </a:lnTo>
                    <a:lnTo>
                      <a:pt x="2695" y="5968"/>
                    </a:lnTo>
                    <a:lnTo>
                      <a:pt x="3109" y="6051"/>
                    </a:lnTo>
                    <a:lnTo>
                      <a:pt x="3938" y="6134"/>
                    </a:lnTo>
                    <a:lnTo>
                      <a:pt x="4601" y="6092"/>
                    </a:lnTo>
                    <a:lnTo>
                      <a:pt x="4891" y="6051"/>
                    </a:lnTo>
                    <a:lnTo>
                      <a:pt x="5140" y="6009"/>
                    </a:lnTo>
                    <a:lnTo>
                      <a:pt x="5347" y="5926"/>
                    </a:lnTo>
                    <a:lnTo>
                      <a:pt x="5554" y="5843"/>
                    </a:lnTo>
                    <a:lnTo>
                      <a:pt x="5679" y="5719"/>
                    </a:lnTo>
                    <a:lnTo>
                      <a:pt x="5844" y="5595"/>
                    </a:lnTo>
                    <a:lnTo>
                      <a:pt x="6010" y="5346"/>
                    </a:lnTo>
                    <a:lnTo>
                      <a:pt x="6176" y="5056"/>
                    </a:lnTo>
                    <a:lnTo>
                      <a:pt x="6217" y="4725"/>
                    </a:lnTo>
                    <a:lnTo>
                      <a:pt x="6259" y="4393"/>
                    </a:lnTo>
                    <a:lnTo>
                      <a:pt x="6259" y="3896"/>
                    </a:lnTo>
                    <a:lnTo>
                      <a:pt x="6217" y="3357"/>
                    </a:lnTo>
                    <a:lnTo>
                      <a:pt x="6176" y="2777"/>
                    </a:lnTo>
                    <a:lnTo>
                      <a:pt x="6052" y="2197"/>
                    </a:lnTo>
                    <a:lnTo>
                      <a:pt x="5927" y="1699"/>
                    </a:lnTo>
                    <a:lnTo>
                      <a:pt x="5720" y="1202"/>
                    </a:lnTo>
                    <a:lnTo>
                      <a:pt x="5596" y="1036"/>
                    </a:lnTo>
                    <a:lnTo>
                      <a:pt x="5430" y="870"/>
                    </a:lnTo>
                    <a:lnTo>
                      <a:pt x="5264" y="705"/>
                    </a:lnTo>
                    <a:lnTo>
                      <a:pt x="5057" y="580"/>
                    </a:lnTo>
                    <a:lnTo>
                      <a:pt x="4477" y="332"/>
                    </a:lnTo>
                    <a:lnTo>
                      <a:pt x="3814" y="166"/>
                    </a:lnTo>
                    <a:lnTo>
                      <a:pt x="3068" y="41"/>
                    </a:lnTo>
                    <a:lnTo>
                      <a:pt x="236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61"/>
              <p:cNvSpPr/>
              <p:nvPr/>
            </p:nvSpPr>
            <p:spPr>
              <a:xfrm>
                <a:off x="2250175" y="1401275"/>
                <a:ext cx="6115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498" extrusionOk="0">
                    <a:moveTo>
                      <a:pt x="2321" y="0"/>
                    </a:moveTo>
                    <a:lnTo>
                      <a:pt x="2031" y="125"/>
                    </a:lnTo>
                    <a:lnTo>
                      <a:pt x="1783" y="208"/>
                    </a:lnTo>
                    <a:lnTo>
                      <a:pt x="1492" y="290"/>
                    </a:lnTo>
                    <a:lnTo>
                      <a:pt x="664" y="290"/>
                    </a:lnTo>
                    <a:lnTo>
                      <a:pt x="373" y="208"/>
                    </a:lnTo>
                    <a:lnTo>
                      <a:pt x="125" y="125"/>
                    </a:lnTo>
                    <a:lnTo>
                      <a:pt x="42" y="125"/>
                    </a:lnTo>
                    <a:lnTo>
                      <a:pt x="0" y="166"/>
                    </a:lnTo>
                    <a:lnTo>
                      <a:pt x="0" y="208"/>
                    </a:lnTo>
                    <a:lnTo>
                      <a:pt x="42" y="290"/>
                    </a:lnTo>
                    <a:lnTo>
                      <a:pt x="415" y="415"/>
                    </a:lnTo>
                    <a:lnTo>
                      <a:pt x="664" y="456"/>
                    </a:lnTo>
                    <a:lnTo>
                      <a:pt x="912" y="498"/>
                    </a:lnTo>
                    <a:lnTo>
                      <a:pt x="1161" y="498"/>
                    </a:lnTo>
                    <a:lnTo>
                      <a:pt x="1451" y="456"/>
                    </a:lnTo>
                    <a:lnTo>
                      <a:pt x="1700" y="415"/>
                    </a:lnTo>
                    <a:lnTo>
                      <a:pt x="1948" y="373"/>
                    </a:lnTo>
                    <a:lnTo>
                      <a:pt x="2197" y="249"/>
                    </a:lnTo>
                    <a:lnTo>
                      <a:pt x="2404" y="125"/>
                    </a:lnTo>
                    <a:lnTo>
                      <a:pt x="2446" y="83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61"/>
              <p:cNvSpPr/>
              <p:nvPr/>
            </p:nvSpPr>
            <p:spPr>
              <a:xfrm>
                <a:off x="2403525" y="1346350"/>
                <a:ext cx="10672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897" extrusionOk="0">
                    <a:moveTo>
                      <a:pt x="2694" y="1"/>
                    </a:moveTo>
                    <a:lnTo>
                      <a:pt x="2445" y="42"/>
                    </a:lnTo>
                    <a:lnTo>
                      <a:pt x="2031" y="167"/>
                    </a:lnTo>
                    <a:lnTo>
                      <a:pt x="1616" y="415"/>
                    </a:lnTo>
                    <a:lnTo>
                      <a:pt x="1202" y="705"/>
                    </a:lnTo>
                    <a:lnTo>
                      <a:pt x="870" y="1037"/>
                    </a:lnTo>
                    <a:lnTo>
                      <a:pt x="539" y="1368"/>
                    </a:lnTo>
                    <a:lnTo>
                      <a:pt x="290" y="1741"/>
                    </a:lnTo>
                    <a:lnTo>
                      <a:pt x="124" y="2114"/>
                    </a:lnTo>
                    <a:lnTo>
                      <a:pt x="0" y="2487"/>
                    </a:lnTo>
                    <a:lnTo>
                      <a:pt x="0" y="2860"/>
                    </a:lnTo>
                    <a:lnTo>
                      <a:pt x="41" y="3233"/>
                    </a:lnTo>
                    <a:lnTo>
                      <a:pt x="124" y="3358"/>
                    </a:lnTo>
                    <a:lnTo>
                      <a:pt x="207" y="3523"/>
                    </a:lnTo>
                    <a:lnTo>
                      <a:pt x="332" y="3648"/>
                    </a:lnTo>
                    <a:lnTo>
                      <a:pt x="456" y="3731"/>
                    </a:lnTo>
                    <a:lnTo>
                      <a:pt x="622" y="3814"/>
                    </a:lnTo>
                    <a:lnTo>
                      <a:pt x="787" y="3855"/>
                    </a:lnTo>
                    <a:lnTo>
                      <a:pt x="995" y="3896"/>
                    </a:lnTo>
                    <a:lnTo>
                      <a:pt x="1575" y="3896"/>
                    </a:lnTo>
                    <a:lnTo>
                      <a:pt x="1948" y="3814"/>
                    </a:lnTo>
                    <a:lnTo>
                      <a:pt x="2279" y="3731"/>
                    </a:lnTo>
                    <a:lnTo>
                      <a:pt x="2611" y="3606"/>
                    </a:lnTo>
                    <a:lnTo>
                      <a:pt x="2901" y="3441"/>
                    </a:lnTo>
                    <a:lnTo>
                      <a:pt x="3191" y="3233"/>
                    </a:lnTo>
                    <a:lnTo>
                      <a:pt x="3481" y="3026"/>
                    </a:lnTo>
                    <a:lnTo>
                      <a:pt x="3730" y="2778"/>
                    </a:lnTo>
                    <a:lnTo>
                      <a:pt x="4020" y="2446"/>
                    </a:lnTo>
                    <a:lnTo>
                      <a:pt x="4186" y="2073"/>
                    </a:lnTo>
                    <a:lnTo>
                      <a:pt x="4269" y="1700"/>
                    </a:lnTo>
                    <a:lnTo>
                      <a:pt x="4269" y="1286"/>
                    </a:lnTo>
                    <a:lnTo>
                      <a:pt x="4186" y="954"/>
                    </a:lnTo>
                    <a:lnTo>
                      <a:pt x="4103" y="788"/>
                    </a:lnTo>
                    <a:lnTo>
                      <a:pt x="3979" y="622"/>
                    </a:lnTo>
                    <a:lnTo>
                      <a:pt x="3854" y="457"/>
                    </a:lnTo>
                    <a:lnTo>
                      <a:pt x="3730" y="332"/>
                    </a:lnTo>
                    <a:lnTo>
                      <a:pt x="3523" y="208"/>
                    </a:lnTo>
                    <a:lnTo>
                      <a:pt x="3315" y="125"/>
                    </a:lnTo>
                    <a:lnTo>
                      <a:pt x="3108" y="42"/>
                    </a:lnTo>
                    <a:lnTo>
                      <a:pt x="2901" y="42"/>
                    </a:lnTo>
                    <a:lnTo>
                      <a:pt x="2694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61"/>
              <p:cNvSpPr/>
              <p:nvPr/>
            </p:nvSpPr>
            <p:spPr>
              <a:xfrm>
                <a:off x="2001525" y="2488125"/>
                <a:ext cx="395800" cy="199032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79613" extrusionOk="0">
                    <a:moveTo>
                      <a:pt x="0" y="0"/>
                    </a:moveTo>
                    <a:lnTo>
                      <a:pt x="456" y="15251"/>
                    </a:lnTo>
                    <a:lnTo>
                      <a:pt x="829" y="28181"/>
                    </a:lnTo>
                    <a:lnTo>
                      <a:pt x="1119" y="39205"/>
                    </a:lnTo>
                    <a:lnTo>
                      <a:pt x="1202" y="41650"/>
                    </a:lnTo>
                    <a:lnTo>
                      <a:pt x="1368" y="44386"/>
                    </a:lnTo>
                    <a:lnTo>
                      <a:pt x="1575" y="47411"/>
                    </a:lnTo>
                    <a:lnTo>
                      <a:pt x="1865" y="50602"/>
                    </a:lnTo>
                    <a:lnTo>
                      <a:pt x="2155" y="53876"/>
                    </a:lnTo>
                    <a:lnTo>
                      <a:pt x="2487" y="57233"/>
                    </a:lnTo>
                    <a:lnTo>
                      <a:pt x="3233" y="63864"/>
                    </a:lnTo>
                    <a:lnTo>
                      <a:pt x="3937" y="69914"/>
                    </a:lnTo>
                    <a:lnTo>
                      <a:pt x="4517" y="74888"/>
                    </a:lnTo>
                    <a:lnTo>
                      <a:pt x="5139" y="79488"/>
                    </a:lnTo>
                    <a:lnTo>
                      <a:pt x="11563" y="79612"/>
                    </a:lnTo>
                    <a:lnTo>
                      <a:pt x="11148" y="64361"/>
                    </a:lnTo>
                    <a:lnTo>
                      <a:pt x="10485" y="37755"/>
                    </a:lnTo>
                    <a:lnTo>
                      <a:pt x="10610" y="34191"/>
                    </a:lnTo>
                    <a:lnTo>
                      <a:pt x="10858" y="30668"/>
                    </a:lnTo>
                    <a:lnTo>
                      <a:pt x="11148" y="27187"/>
                    </a:lnTo>
                    <a:lnTo>
                      <a:pt x="11521" y="23830"/>
                    </a:lnTo>
                    <a:lnTo>
                      <a:pt x="11936" y="20597"/>
                    </a:lnTo>
                    <a:lnTo>
                      <a:pt x="12392" y="17489"/>
                    </a:lnTo>
                    <a:lnTo>
                      <a:pt x="12847" y="14547"/>
                    </a:lnTo>
                    <a:lnTo>
                      <a:pt x="13345" y="11853"/>
                    </a:lnTo>
                    <a:lnTo>
                      <a:pt x="13801" y="9325"/>
                    </a:lnTo>
                    <a:lnTo>
                      <a:pt x="14257" y="7087"/>
                    </a:lnTo>
                    <a:lnTo>
                      <a:pt x="15085" y="3440"/>
                    </a:lnTo>
                    <a:lnTo>
                      <a:pt x="15624" y="1078"/>
                    </a:lnTo>
                    <a:lnTo>
                      <a:pt x="15831" y="2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61"/>
              <p:cNvSpPr/>
              <p:nvPr/>
            </p:nvSpPr>
            <p:spPr>
              <a:xfrm>
                <a:off x="2001525" y="2488125"/>
                <a:ext cx="395800" cy="199032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79613" fill="none" extrusionOk="0">
                    <a:moveTo>
                      <a:pt x="10485" y="37755"/>
                    </a:moveTo>
                    <a:lnTo>
                      <a:pt x="10485" y="37755"/>
                    </a:lnTo>
                    <a:lnTo>
                      <a:pt x="10610" y="34191"/>
                    </a:lnTo>
                    <a:lnTo>
                      <a:pt x="10858" y="30668"/>
                    </a:lnTo>
                    <a:lnTo>
                      <a:pt x="11148" y="27187"/>
                    </a:lnTo>
                    <a:lnTo>
                      <a:pt x="11521" y="23830"/>
                    </a:lnTo>
                    <a:lnTo>
                      <a:pt x="11936" y="20597"/>
                    </a:lnTo>
                    <a:lnTo>
                      <a:pt x="12392" y="17489"/>
                    </a:lnTo>
                    <a:lnTo>
                      <a:pt x="12847" y="14547"/>
                    </a:lnTo>
                    <a:lnTo>
                      <a:pt x="13345" y="11853"/>
                    </a:lnTo>
                    <a:lnTo>
                      <a:pt x="13801" y="9325"/>
                    </a:lnTo>
                    <a:lnTo>
                      <a:pt x="14257" y="7087"/>
                    </a:lnTo>
                    <a:lnTo>
                      <a:pt x="15085" y="3440"/>
                    </a:lnTo>
                    <a:lnTo>
                      <a:pt x="15624" y="1078"/>
                    </a:lnTo>
                    <a:lnTo>
                      <a:pt x="15831" y="2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6" y="15251"/>
                    </a:lnTo>
                    <a:lnTo>
                      <a:pt x="829" y="28181"/>
                    </a:lnTo>
                    <a:lnTo>
                      <a:pt x="1119" y="39205"/>
                    </a:lnTo>
                    <a:lnTo>
                      <a:pt x="1119" y="39205"/>
                    </a:lnTo>
                    <a:lnTo>
                      <a:pt x="1202" y="41650"/>
                    </a:lnTo>
                    <a:lnTo>
                      <a:pt x="1368" y="44386"/>
                    </a:lnTo>
                    <a:lnTo>
                      <a:pt x="1575" y="47411"/>
                    </a:lnTo>
                    <a:lnTo>
                      <a:pt x="1865" y="50602"/>
                    </a:lnTo>
                    <a:lnTo>
                      <a:pt x="2155" y="53876"/>
                    </a:lnTo>
                    <a:lnTo>
                      <a:pt x="2487" y="57233"/>
                    </a:lnTo>
                    <a:lnTo>
                      <a:pt x="3233" y="63864"/>
                    </a:lnTo>
                    <a:lnTo>
                      <a:pt x="3937" y="69914"/>
                    </a:lnTo>
                    <a:lnTo>
                      <a:pt x="4517" y="74888"/>
                    </a:lnTo>
                    <a:lnTo>
                      <a:pt x="5139" y="79488"/>
                    </a:lnTo>
                    <a:lnTo>
                      <a:pt x="11563" y="79612"/>
                    </a:lnTo>
                    <a:lnTo>
                      <a:pt x="11563" y="79612"/>
                    </a:lnTo>
                    <a:lnTo>
                      <a:pt x="11148" y="64361"/>
                    </a:lnTo>
                    <a:lnTo>
                      <a:pt x="10485" y="377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61"/>
              <p:cNvSpPr/>
              <p:nvPr/>
            </p:nvSpPr>
            <p:spPr>
              <a:xfrm>
                <a:off x="2226350" y="3139800"/>
                <a:ext cx="570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0776" extrusionOk="0">
                    <a:moveTo>
                      <a:pt x="0" y="1"/>
                    </a:moveTo>
                    <a:lnTo>
                      <a:pt x="125" y="1410"/>
                    </a:lnTo>
                    <a:lnTo>
                      <a:pt x="249" y="2819"/>
                    </a:lnTo>
                    <a:lnTo>
                      <a:pt x="415" y="4186"/>
                    </a:lnTo>
                    <a:lnTo>
                      <a:pt x="622" y="5596"/>
                    </a:lnTo>
                    <a:lnTo>
                      <a:pt x="1036" y="8248"/>
                    </a:lnTo>
                    <a:lnTo>
                      <a:pt x="1492" y="10776"/>
                    </a:lnTo>
                    <a:lnTo>
                      <a:pt x="1617" y="8041"/>
                    </a:lnTo>
                    <a:lnTo>
                      <a:pt x="1782" y="5305"/>
                    </a:lnTo>
                    <a:lnTo>
                      <a:pt x="2031" y="2612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61"/>
              <p:cNvSpPr/>
              <p:nvPr/>
            </p:nvSpPr>
            <p:spPr>
              <a:xfrm>
                <a:off x="2226350" y="3139800"/>
                <a:ext cx="570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0776" fill="none" extrusionOk="0">
                    <a:moveTo>
                      <a:pt x="2280" y="1"/>
                    </a:moveTo>
                    <a:lnTo>
                      <a:pt x="2280" y="1"/>
                    </a:lnTo>
                    <a:lnTo>
                      <a:pt x="788" y="1"/>
                    </a:lnTo>
                    <a:lnTo>
                      <a:pt x="788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25" y="1410"/>
                    </a:lnTo>
                    <a:lnTo>
                      <a:pt x="249" y="2819"/>
                    </a:lnTo>
                    <a:lnTo>
                      <a:pt x="415" y="4186"/>
                    </a:lnTo>
                    <a:lnTo>
                      <a:pt x="622" y="5596"/>
                    </a:lnTo>
                    <a:lnTo>
                      <a:pt x="1036" y="8248"/>
                    </a:lnTo>
                    <a:lnTo>
                      <a:pt x="1492" y="10776"/>
                    </a:lnTo>
                    <a:lnTo>
                      <a:pt x="1492" y="10776"/>
                    </a:lnTo>
                    <a:lnTo>
                      <a:pt x="1617" y="8041"/>
                    </a:lnTo>
                    <a:lnTo>
                      <a:pt x="1782" y="5305"/>
                    </a:lnTo>
                    <a:lnTo>
                      <a:pt x="2031" y="2612"/>
                    </a:lnTo>
                    <a:lnTo>
                      <a:pt x="228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61"/>
              <p:cNvSpPr/>
              <p:nvPr/>
            </p:nvSpPr>
            <p:spPr>
              <a:xfrm>
                <a:off x="2110300" y="4413150"/>
                <a:ext cx="200000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2777" extrusionOk="0">
                    <a:moveTo>
                      <a:pt x="1" y="0"/>
                    </a:moveTo>
                    <a:lnTo>
                      <a:pt x="374" y="2653"/>
                    </a:lnTo>
                    <a:lnTo>
                      <a:pt x="7999" y="2777"/>
                    </a:lnTo>
                    <a:lnTo>
                      <a:pt x="7958" y="29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61"/>
              <p:cNvSpPr/>
              <p:nvPr/>
            </p:nvSpPr>
            <p:spPr>
              <a:xfrm>
                <a:off x="2329950" y="1284200"/>
                <a:ext cx="186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8" extrusionOk="0">
                    <a:moveTo>
                      <a:pt x="374" y="0"/>
                    </a:moveTo>
                    <a:lnTo>
                      <a:pt x="208" y="125"/>
                    </a:lnTo>
                    <a:lnTo>
                      <a:pt x="125" y="249"/>
                    </a:lnTo>
                    <a:lnTo>
                      <a:pt x="42" y="456"/>
                    </a:lnTo>
                    <a:lnTo>
                      <a:pt x="1" y="705"/>
                    </a:lnTo>
                    <a:lnTo>
                      <a:pt x="42" y="871"/>
                    </a:lnTo>
                    <a:lnTo>
                      <a:pt x="125" y="1036"/>
                    </a:lnTo>
                    <a:lnTo>
                      <a:pt x="249" y="1078"/>
                    </a:lnTo>
                    <a:lnTo>
                      <a:pt x="415" y="1078"/>
                    </a:lnTo>
                    <a:lnTo>
                      <a:pt x="539" y="995"/>
                    </a:lnTo>
                    <a:lnTo>
                      <a:pt x="664" y="829"/>
                    </a:lnTo>
                    <a:lnTo>
                      <a:pt x="747" y="622"/>
                    </a:lnTo>
                    <a:lnTo>
                      <a:pt x="747" y="415"/>
                    </a:lnTo>
                    <a:lnTo>
                      <a:pt x="705" y="207"/>
                    </a:lnTo>
                    <a:lnTo>
                      <a:pt x="622" y="83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61"/>
              <p:cNvSpPr/>
              <p:nvPr/>
            </p:nvSpPr>
            <p:spPr>
              <a:xfrm>
                <a:off x="2243950" y="1268650"/>
                <a:ext cx="186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9" extrusionOk="0">
                    <a:moveTo>
                      <a:pt x="332" y="1"/>
                    </a:moveTo>
                    <a:lnTo>
                      <a:pt x="208" y="83"/>
                    </a:lnTo>
                    <a:lnTo>
                      <a:pt x="84" y="249"/>
                    </a:lnTo>
                    <a:lnTo>
                      <a:pt x="1" y="456"/>
                    </a:lnTo>
                    <a:lnTo>
                      <a:pt x="1" y="664"/>
                    </a:lnTo>
                    <a:lnTo>
                      <a:pt x="1" y="871"/>
                    </a:lnTo>
                    <a:lnTo>
                      <a:pt x="125" y="995"/>
                    </a:lnTo>
                    <a:lnTo>
                      <a:pt x="249" y="1078"/>
                    </a:lnTo>
                    <a:lnTo>
                      <a:pt x="374" y="1078"/>
                    </a:lnTo>
                    <a:lnTo>
                      <a:pt x="540" y="954"/>
                    </a:lnTo>
                    <a:lnTo>
                      <a:pt x="622" y="829"/>
                    </a:lnTo>
                    <a:lnTo>
                      <a:pt x="705" y="622"/>
                    </a:lnTo>
                    <a:lnTo>
                      <a:pt x="747" y="374"/>
                    </a:lnTo>
                    <a:lnTo>
                      <a:pt x="705" y="208"/>
                    </a:lnTo>
                    <a:lnTo>
                      <a:pt x="622" y="42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61"/>
              <p:cNvSpPr/>
              <p:nvPr/>
            </p:nvSpPr>
            <p:spPr>
              <a:xfrm>
                <a:off x="2233600" y="1295600"/>
                <a:ext cx="5182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446" extrusionOk="0">
                    <a:moveTo>
                      <a:pt x="2073" y="0"/>
                    </a:moveTo>
                    <a:lnTo>
                      <a:pt x="1617" y="539"/>
                    </a:lnTo>
                    <a:lnTo>
                      <a:pt x="1119" y="1036"/>
                    </a:lnTo>
                    <a:lnTo>
                      <a:pt x="581" y="1534"/>
                    </a:lnTo>
                    <a:lnTo>
                      <a:pt x="0" y="1989"/>
                    </a:lnTo>
                    <a:lnTo>
                      <a:pt x="166" y="2155"/>
                    </a:lnTo>
                    <a:lnTo>
                      <a:pt x="373" y="2279"/>
                    </a:lnTo>
                    <a:lnTo>
                      <a:pt x="622" y="2362"/>
                    </a:lnTo>
                    <a:lnTo>
                      <a:pt x="829" y="2404"/>
                    </a:lnTo>
                    <a:lnTo>
                      <a:pt x="1202" y="2445"/>
                    </a:lnTo>
                    <a:lnTo>
                      <a:pt x="1368" y="2445"/>
                    </a:lnTo>
                    <a:lnTo>
                      <a:pt x="2073" y="0"/>
                    </a:lnTo>
                    <a:close/>
                  </a:path>
                </a:pathLst>
              </a:custGeom>
              <a:solidFill>
                <a:srgbClr val="FF5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61"/>
              <p:cNvSpPr/>
              <p:nvPr/>
            </p:nvSpPr>
            <p:spPr>
              <a:xfrm>
                <a:off x="2353775" y="1237575"/>
                <a:ext cx="3630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286" extrusionOk="0">
                    <a:moveTo>
                      <a:pt x="125" y="0"/>
                    </a:moveTo>
                    <a:lnTo>
                      <a:pt x="42" y="42"/>
                    </a:lnTo>
                    <a:lnTo>
                      <a:pt x="1" y="83"/>
                    </a:lnTo>
                    <a:lnTo>
                      <a:pt x="1" y="166"/>
                    </a:lnTo>
                    <a:lnTo>
                      <a:pt x="1" y="249"/>
                    </a:lnTo>
                    <a:lnTo>
                      <a:pt x="1" y="290"/>
                    </a:lnTo>
                    <a:lnTo>
                      <a:pt x="42" y="332"/>
                    </a:lnTo>
                    <a:lnTo>
                      <a:pt x="125" y="373"/>
                    </a:lnTo>
                    <a:lnTo>
                      <a:pt x="457" y="498"/>
                    </a:lnTo>
                    <a:lnTo>
                      <a:pt x="705" y="663"/>
                    </a:lnTo>
                    <a:lnTo>
                      <a:pt x="954" y="912"/>
                    </a:lnTo>
                    <a:lnTo>
                      <a:pt x="1120" y="1202"/>
                    </a:lnTo>
                    <a:lnTo>
                      <a:pt x="1161" y="1244"/>
                    </a:lnTo>
                    <a:lnTo>
                      <a:pt x="1244" y="1285"/>
                    </a:lnTo>
                    <a:lnTo>
                      <a:pt x="1327" y="1285"/>
                    </a:lnTo>
                    <a:lnTo>
                      <a:pt x="1410" y="1244"/>
                    </a:lnTo>
                    <a:lnTo>
                      <a:pt x="1451" y="1202"/>
                    </a:lnTo>
                    <a:lnTo>
                      <a:pt x="1451" y="1119"/>
                    </a:lnTo>
                    <a:lnTo>
                      <a:pt x="1451" y="1036"/>
                    </a:lnTo>
                    <a:lnTo>
                      <a:pt x="1327" y="871"/>
                    </a:lnTo>
                    <a:lnTo>
                      <a:pt x="1244" y="663"/>
                    </a:lnTo>
                    <a:lnTo>
                      <a:pt x="1078" y="498"/>
                    </a:lnTo>
                    <a:lnTo>
                      <a:pt x="954" y="373"/>
                    </a:lnTo>
                    <a:lnTo>
                      <a:pt x="788" y="249"/>
                    </a:lnTo>
                    <a:lnTo>
                      <a:pt x="581" y="166"/>
                    </a:lnTo>
                    <a:lnTo>
                      <a:pt x="415" y="83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61"/>
              <p:cNvSpPr/>
              <p:nvPr/>
            </p:nvSpPr>
            <p:spPr>
              <a:xfrm>
                <a:off x="2234625" y="1221000"/>
                <a:ext cx="435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871" extrusionOk="0">
                    <a:moveTo>
                      <a:pt x="1161" y="0"/>
                    </a:moveTo>
                    <a:lnTo>
                      <a:pt x="954" y="42"/>
                    </a:lnTo>
                    <a:lnTo>
                      <a:pt x="747" y="83"/>
                    </a:lnTo>
                    <a:lnTo>
                      <a:pt x="540" y="166"/>
                    </a:lnTo>
                    <a:lnTo>
                      <a:pt x="374" y="290"/>
                    </a:lnTo>
                    <a:lnTo>
                      <a:pt x="208" y="415"/>
                    </a:lnTo>
                    <a:lnTo>
                      <a:pt x="42" y="580"/>
                    </a:lnTo>
                    <a:lnTo>
                      <a:pt x="1" y="622"/>
                    </a:lnTo>
                    <a:lnTo>
                      <a:pt x="1" y="705"/>
                    </a:lnTo>
                    <a:lnTo>
                      <a:pt x="1" y="746"/>
                    </a:lnTo>
                    <a:lnTo>
                      <a:pt x="42" y="829"/>
                    </a:lnTo>
                    <a:lnTo>
                      <a:pt x="125" y="871"/>
                    </a:lnTo>
                    <a:lnTo>
                      <a:pt x="208" y="871"/>
                    </a:lnTo>
                    <a:lnTo>
                      <a:pt x="291" y="829"/>
                    </a:lnTo>
                    <a:lnTo>
                      <a:pt x="540" y="580"/>
                    </a:lnTo>
                    <a:lnTo>
                      <a:pt x="830" y="456"/>
                    </a:lnTo>
                    <a:lnTo>
                      <a:pt x="1161" y="373"/>
                    </a:lnTo>
                    <a:lnTo>
                      <a:pt x="1576" y="373"/>
                    </a:lnTo>
                    <a:lnTo>
                      <a:pt x="1659" y="332"/>
                    </a:lnTo>
                    <a:lnTo>
                      <a:pt x="1700" y="290"/>
                    </a:lnTo>
                    <a:lnTo>
                      <a:pt x="1741" y="207"/>
                    </a:lnTo>
                    <a:lnTo>
                      <a:pt x="1741" y="166"/>
                    </a:lnTo>
                    <a:lnTo>
                      <a:pt x="1700" y="83"/>
                    </a:lnTo>
                    <a:lnTo>
                      <a:pt x="1659" y="42"/>
                    </a:lnTo>
                    <a:lnTo>
                      <a:pt x="161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61"/>
              <p:cNvSpPr/>
              <p:nvPr/>
            </p:nvSpPr>
            <p:spPr>
              <a:xfrm>
                <a:off x="2098900" y="4580975"/>
                <a:ext cx="580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996" extrusionOk="0">
                    <a:moveTo>
                      <a:pt x="415" y="167"/>
                    </a:moveTo>
                    <a:lnTo>
                      <a:pt x="581" y="208"/>
                    </a:lnTo>
                    <a:lnTo>
                      <a:pt x="995" y="333"/>
                    </a:lnTo>
                    <a:lnTo>
                      <a:pt x="1493" y="498"/>
                    </a:lnTo>
                    <a:lnTo>
                      <a:pt x="1949" y="747"/>
                    </a:lnTo>
                    <a:lnTo>
                      <a:pt x="1368" y="788"/>
                    </a:lnTo>
                    <a:lnTo>
                      <a:pt x="871" y="788"/>
                    </a:lnTo>
                    <a:lnTo>
                      <a:pt x="498" y="747"/>
                    </a:lnTo>
                    <a:lnTo>
                      <a:pt x="374" y="664"/>
                    </a:lnTo>
                    <a:lnTo>
                      <a:pt x="249" y="623"/>
                    </a:lnTo>
                    <a:lnTo>
                      <a:pt x="167" y="457"/>
                    </a:lnTo>
                    <a:lnTo>
                      <a:pt x="167" y="291"/>
                    </a:lnTo>
                    <a:lnTo>
                      <a:pt x="167" y="250"/>
                    </a:lnTo>
                    <a:lnTo>
                      <a:pt x="249" y="208"/>
                    </a:lnTo>
                    <a:lnTo>
                      <a:pt x="415" y="167"/>
                    </a:lnTo>
                    <a:close/>
                    <a:moveTo>
                      <a:pt x="374" y="1"/>
                    </a:moveTo>
                    <a:lnTo>
                      <a:pt x="249" y="42"/>
                    </a:lnTo>
                    <a:lnTo>
                      <a:pt x="167" y="42"/>
                    </a:lnTo>
                    <a:lnTo>
                      <a:pt x="42" y="167"/>
                    </a:lnTo>
                    <a:lnTo>
                      <a:pt x="1" y="291"/>
                    </a:lnTo>
                    <a:lnTo>
                      <a:pt x="1" y="415"/>
                    </a:lnTo>
                    <a:lnTo>
                      <a:pt x="1" y="540"/>
                    </a:lnTo>
                    <a:lnTo>
                      <a:pt x="42" y="623"/>
                    </a:lnTo>
                    <a:lnTo>
                      <a:pt x="125" y="747"/>
                    </a:lnTo>
                    <a:lnTo>
                      <a:pt x="332" y="871"/>
                    </a:lnTo>
                    <a:lnTo>
                      <a:pt x="540" y="913"/>
                    </a:lnTo>
                    <a:lnTo>
                      <a:pt x="830" y="954"/>
                    </a:lnTo>
                    <a:lnTo>
                      <a:pt x="1120" y="996"/>
                    </a:lnTo>
                    <a:lnTo>
                      <a:pt x="1700" y="954"/>
                    </a:lnTo>
                    <a:lnTo>
                      <a:pt x="2239" y="871"/>
                    </a:lnTo>
                    <a:lnTo>
                      <a:pt x="2280" y="871"/>
                    </a:lnTo>
                    <a:lnTo>
                      <a:pt x="2322" y="830"/>
                    </a:lnTo>
                    <a:lnTo>
                      <a:pt x="2322" y="788"/>
                    </a:lnTo>
                    <a:lnTo>
                      <a:pt x="2322" y="747"/>
                    </a:lnTo>
                    <a:lnTo>
                      <a:pt x="2280" y="706"/>
                    </a:lnTo>
                    <a:lnTo>
                      <a:pt x="1949" y="540"/>
                    </a:lnTo>
                    <a:lnTo>
                      <a:pt x="1327" y="250"/>
                    </a:lnTo>
                    <a:lnTo>
                      <a:pt x="995" y="125"/>
                    </a:lnTo>
                    <a:lnTo>
                      <a:pt x="664" y="42"/>
                    </a:lnTo>
                    <a:lnTo>
                      <a:pt x="37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61"/>
              <p:cNvSpPr/>
              <p:nvPr/>
            </p:nvSpPr>
            <p:spPr>
              <a:xfrm>
                <a:off x="2122725" y="4559225"/>
                <a:ext cx="342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742" extrusionOk="0">
                    <a:moveTo>
                      <a:pt x="581" y="208"/>
                    </a:moveTo>
                    <a:lnTo>
                      <a:pt x="747" y="332"/>
                    </a:lnTo>
                    <a:lnTo>
                      <a:pt x="913" y="581"/>
                    </a:lnTo>
                    <a:lnTo>
                      <a:pt x="1037" y="871"/>
                    </a:lnTo>
                    <a:lnTo>
                      <a:pt x="1120" y="1161"/>
                    </a:lnTo>
                    <a:lnTo>
                      <a:pt x="1161" y="1493"/>
                    </a:lnTo>
                    <a:lnTo>
                      <a:pt x="830" y="1244"/>
                    </a:lnTo>
                    <a:lnTo>
                      <a:pt x="498" y="871"/>
                    </a:lnTo>
                    <a:lnTo>
                      <a:pt x="250" y="539"/>
                    </a:lnTo>
                    <a:lnTo>
                      <a:pt x="208" y="415"/>
                    </a:lnTo>
                    <a:lnTo>
                      <a:pt x="208" y="291"/>
                    </a:lnTo>
                    <a:lnTo>
                      <a:pt x="208" y="249"/>
                    </a:lnTo>
                    <a:lnTo>
                      <a:pt x="291" y="208"/>
                    </a:lnTo>
                    <a:close/>
                    <a:moveTo>
                      <a:pt x="333" y="1"/>
                    </a:moveTo>
                    <a:lnTo>
                      <a:pt x="208" y="42"/>
                    </a:lnTo>
                    <a:lnTo>
                      <a:pt x="84" y="84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1" y="457"/>
                    </a:lnTo>
                    <a:lnTo>
                      <a:pt x="84" y="622"/>
                    </a:lnTo>
                    <a:lnTo>
                      <a:pt x="208" y="871"/>
                    </a:lnTo>
                    <a:lnTo>
                      <a:pt x="415" y="1078"/>
                    </a:lnTo>
                    <a:lnTo>
                      <a:pt x="830" y="1493"/>
                    </a:lnTo>
                    <a:lnTo>
                      <a:pt x="1037" y="1617"/>
                    </a:lnTo>
                    <a:lnTo>
                      <a:pt x="1244" y="1741"/>
                    </a:lnTo>
                    <a:lnTo>
                      <a:pt x="1327" y="1741"/>
                    </a:lnTo>
                    <a:lnTo>
                      <a:pt x="1327" y="1700"/>
                    </a:lnTo>
                    <a:lnTo>
                      <a:pt x="1369" y="1658"/>
                    </a:lnTo>
                    <a:lnTo>
                      <a:pt x="1327" y="1451"/>
                    </a:lnTo>
                    <a:lnTo>
                      <a:pt x="1286" y="1037"/>
                    </a:lnTo>
                    <a:lnTo>
                      <a:pt x="1203" y="830"/>
                    </a:lnTo>
                    <a:lnTo>
                      <a:pt x="1120" y="581"/>
                    </a:lnTo>
                    <a:lnTo>
                      <a:pt x="996" y="374"/>
                    </a:lnTo>
                    <a:lnTo>
                      <a:pt x="830" y="166"/>
                    </a:lnTo>
                    <a:lnTo>
                      <a:pt x="747" y="84"/>
                    </a:lnTo>
                    <a:lnTo>
                      <a:pt x="623" y="42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61"/>
              <p:cNvSpPr/>
              <p:nvPr/>
            </p:nvSpPr>
            <p:spPr>
              <a:xfrm>
                <a:off x="2122725" y="4559225"/>
                <a:ext cx="342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742" fill="none" extrusionOk="0">
                    <a:moveTo>
                      <a:pt x="1327" y="1741"/>
                    </a:moveTo>
                    <a:lnTo>
                      <a:pt x="1327" y="1741"/>
                    </a:lnTo>
                    <a:lnTo>
                      <a:pt x="1327" y="1741"/>
                    </a:lnTo>
                    <a:lnTo>
                      <a:pt x="1327" y="1700"/>
                    </a:lnTo>
                    <a:lnTo>
                      <a:pt x="1369" y="1658"/>
                    </a:lnTo>
                    <a:lnTo>
                      <a:pt x="1369" y="1658"/>
                    </a:lnTo>
                    <a:lnTo>
                      <a:pt x="1327" y="1451"/>
                    </a:lnTo>
                    <a:lnTo>
                      <a:pt x="1286" y="1037"/>
                    </a:lnTo>
                    <a:lnTo>
                      <a:pt x="1203" y="830"/>
                    </a:lnTo>
                    <a:lnTo>
                      <a:pt x="1120" y="581"/>
                    </a:lnTo>
                    <a:lnTo>
                      <a:pt x="996" y="374"/>
                    </a:lnTo>
                    <a:lnTo>
                      <a:pt x="830" y="166"/>
                    </a:lnTo>
                    <a:lnTo>
                      <a:pt x="830" y="166"/>
                    </a:lnTo>
                    <a:lnTo>
                      <a:pt x="747" y="84"/>
                    </a:lnTo>
                    <a:lnTo>
                      <a:pt x="623" y="42"/>
                    </a:lnTo>
                    <a:lnTo>
                      <a:pt x="498" y="1"/>
                    </a:lnTo>
                    <a:lnTo>
                      <a:pt x="333" y="1"/>
                    </a:lnTo>
                    <a:lnTo>
                      <a:pt x="333" y="1"/>
                    </a:lnTo>
                    <a:lnTo>
                      <a:pt x="208" y="42"/>
                    </a:lnTo>
                    <a:lnTo>
                      <a:pt x="84" y="84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457"/>
                    </a:lnTo>
                    <a:lnTo>
                      <a:pt x="84" y="622"/>
                    </a:lnTo>
                    <a:lnTo>
                      <a:pt x="208" y="871"/>
                    </a:lnTo>
                    <a:lnTo>
                      <a:pt x="415" y="1078"/>
                    </a:lnTo>
                    <a:lnTo>
                      <a:pt x="830" y="1493"/>
                    </a:lnTo>
                    <a:lnTo>
                      <a:pt x="1037" y="1617"/>
                    </a:lnTo>
                    <a:lnTo>
                      <a:pt x="1244" y="1741"/>
                    </a:lnTo>
                    <a:lnTo>
                      <a:pt x="1244" y="1741"/>
                    </a:lnTo>
                    <a:lnTo>
                      <a:pt x="1327" y="1741"/>
                    </a:lnTo>
                    <a:lnTo>
                      <a:pt x="1327" y="1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61"/>
              <p:cNvSpPr/>
              <p:nvPr/>
            </p:nvSpPr>
            <p:spPr>
              <a:xfrm>
                <a:off x="2127925" y="4564400"/>
                <a:ext cx="2385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286" fill="none" extrusionOk="0">
                    <a:moveTo>
                      <a:pt x="83" y="1"/>
                    </a:moveTo>
                    <a:lnTo>
                      <a:pt x="83" y="1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373" y="1"/>
                    </a:lnTo>
                    <a:lnTo>
                      <a:pt x="539" y="125"/>
                    </a:lnTo>
                    <a:lnTo>
                      <a:pt x="539" y="125"/>
                    </a:lnTo>
                    <a:lnTo>
                      <a:pt x="705" y="374"/>
                    </a:lnTo>
                    <a:lnTo>
                      <a:pt x="829" y="664"/>
                    </a:lnTo>
                    <a:lnTo>
                      <a:pt x="912" y="954"/>
                    </a:lnTo>
                    <a:lnTo>
                      <a:pt x="953" y="1286"/>
                    </a:lnTo>
                    <a:lnTo>
                      <a:pt x="953" y="1286"/>
                    </a:lnTo>
                    <a:lnTo>
                      <a:pt x="622" y="1037"/>
                    </a:lnTo>
                    <a:lnTo>
                      <a:pt x="290" y="664"/>
                    </a:lnTo>
                    <a:lnTo>
                      <a:pt x="42" y="332"/>
                    </a:lnTo>
                    <a:lnTo>
                      <a:pt x="0" y="20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42"/>
                    </a:lnTo>
                    <a:lnTo>
                      <a:pt x="83" y="1"/>
                    </a:lnTo>
                    <a:lnTo>
                      <a:pt x="8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61"/>
              <p:cNvSpPr/>
              <p:nvPr/>
            </p:nvSpPr>
            <p:spPr>
              <a:xfrm>
                <a:off x="2132050" y="456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61"/>
              <p:cNvSpPr/>
              <p:nvPr/>
            </p:nvSpPr>
            <p:spPr>
              <a:xfrm>
                <a:off x="2571350" y="4384125"/>
                <a:ext cx="1191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8912" extrusionOk="0">
                    <a:moveTo>
                      <a:pt x="1" y="1"/>
                    </a:moveTo>
                    <a:lnTo>
                      <a:pt x="954" y="8828"/>
                    </a:lnTo>
                    <a:lnTo>
                      <a:pt x="4767" y="8911"/>
                    </a:lnTo>
                    <a:lnTo>
                      <a:pt x="3814" y="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61"/>
              <p:cNvSpPr/>
              <p:nvPr/>
            </p:nvSpPr>
            <p:spPr>
              <a:xfrm>
                <a:off x="2571350" y="4384125"/>
                <a:ext cx="1191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8912" fill="none" extrusionOk="0">
                    <a:moveTo>
                      <a:pt x="4767" y="8911"/>
                    </a:moveTo>
                    <a:lnTo>
                      <a:pt x="954" y="8828"/>
                    </a:lnTo>
                    <a:lnTo>
                      <a:pt x="1" y="1"/>
                    </a:lnTo>
                    <a:lnTo>
                      <a:pt x="3814" y="84"/>
                    </a:lnTo>
                    <a:lnTo>
                      <a:pt x="4767" y="89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61"/>
              <p:cNvSpPr/>
              <p:nvPr/>
            </p:nvSpPr>
            <p:spPr>
              <a:xfrm>
                <a:off x="2464650" y="4594450"/>
                <a:ext cx="242450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9698" h="4394" extrusionOk="0">
                    <a:moveTo>
                      <a:pt x="4766" y="1"/>
                    </a:moveTo>
                    <a:lnTo>
                      <a:pt x="4517" y="42"/>
                    </a:lnTo>
                    <a:lnTo>
                      <a:pt x="4269" y="125"/>
                    </a:lnTo>
                    <a:lnTo>
                      <a:pt x="4062" y="249"/>
                    </a:lnTo>
                    <a:lnTo>
                      <a:pt x="3357" y="913"/>
                    </a:lnTo>
                    <a:lnTo>
                      <a:pt x="3026" y="1203"/>
                    </a:lnTo>
                    <a:lnTo>
                      <a:pt x="2653" y="1493"/>
                    </a:lnTo>
                    <a:lnTo>
                      <a:pt x="2197" y="1783"/>
                    </a:lnTo>
                    <a:lnTo>
                      <a:pt x="1699" y="2031"/>
                    </a:lnTo>
                    <a:lnTo>
                      <a:pt x="1119" y="2239"/>
                    </a:lnTo>
                    <a:lnTo>
                      <a:pt x="373" y="2446"/>
                    </a:lnTo>
                    <a:lnTo>
                      <a:pt x="249" y="2487"/>
                    </a:lnTo>
                    <a:lnTo>
                      <a:pt x="166" y="2529"/>
                    </a:lnTo>
                    <a:lnTo>
                      <a:pt x="83" y="2653"/>
                    </a:lnTo>
                    <a:lnTo>
                      <a:pt x="42" y="2777"/>
                    </a:lnTo>
                    <a:lnTo>
                      <a:pt x="0" y="2902"/>
                    </a:lnTo>
                    <a:lnTo>
                      <a:pt x="0" y="3026"/>
                    </a:lnTo>
                    <a:lnTo>
                      <a:pt x="83" y="3358"/>
                    </a:lnTo>
                    <a:lnTo>
                      <a:pt x="166" y="3523"/>
                    </a:lnTo>
                    <a:lnTo>
                      <a:pt x="249" y="3648"/>
                    </a:lnTo>
                    <a:lnTo>
                      <a:pt x="373" y="3772"/>
                    </a:lnTo>
                    <a:lnTo>
                      <a:pt x="539" y="3896"/>
                    </a:lnTo>
                    <a:lnTo>
                      <a:pt x="705" y="4021"/>
                    </a:lnTo>
                    <a:lnTo>
                      <a:pt x="912" y="4104"/>
                    </a:lnTo>
                    <a:lnTo>
                      <a:pt x="1161" y="4145"/>
                    </a:lnTo>
                    <a:lnTo>
                      <a:pt x="1451" y="4187"/>
                    </a:lnTo>
                    <a:lnTo>
                      <a:pt x="5222" y="4187"/>
                    </a:lnTo>
                    <a:lnTo>
                      <a:pt x="6382" y="4228"/>
                    </a:lnTo>
                    <a:lnTo>
                      <a:pt x="7294" y="4269"/>
                    </a:lnTo>
                    <a:lnTo>
                      <a:pt x="8082" y="4311"/>
                    </a:lnTo>
                    <a:lnTo>
                      <a:pt x="9035" y="4394"/>
                    </a:lnTo>
                    <a:lnTo>
                      <a:pt x="9076" y="4394"/>
                    </a:lnTo>
                    <a:lnTo>
                      <a:pt x="9201" y="4352"/>
                    </a:lnTo>
                    <a:lnTo>
                      <a:pt x="9325" y="4311"/>
                    </a:lnTo>
                    <a:lnTo>
                      <a:pt x="9532" y="4187"/>
                    </a:lnTo>
                    <a:lnTo>
                      <a:pt x="9656" y="3979"/>
                    </a:lnTo>
                    <a:lnTo>
                      <a:pt x="9698" y="3855"/>
                    </a:lnTo>
                    <a:lnTo>
                      <a:pt x="9698" y="3731"/>
                    </a:lnTo>
                    <a:lnTo>
                      <a:pt x="9449" y="332"/>
                    </a:lnTo>
                    <a:lnTo>
                      <a:pt x="9408" y="208"/>
                    </a:lnTo>
                    <a:lnTo>
                      <a:pt x="9366" y="125"/>
                    </a:lnTo>
                    <a:lnTo>
                      <a:pt x="9283" y="84"/>
                    </a:lnTo>
                    <a:lnTo>
                      <a:pt x="9159" y="42"/>
                    </a:lnTo>
                    <a:lnTo>
                      <a:pt x="505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61"/>
              <p:cNvSpPr/>
              <p:nvPr/>
            </p:nvSpPr>
            <p:spPr>
              <a:xfrm>
                <a:off x="2672900" y="4449400"/>
                <a:ext cx="622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032" extrusionOk="0">
                    <a:moveTo>
                      <a:pt x="0" y="1"/>
                    </a:moveTo>
                    <a:lnTo>
                      <a:pt x="207" y="2031"/>
                    </a:lnTo>
                    <a:lnTo>
                      <a:pt x="249" y="203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61"/>
              <p:cNvSpPr/>
              <p:nvPr/>
            </p:nvSpPr>
            <p:spPr>
              <a:xfrm>
                <a:off x="2672900" y="4449400"/>
                <a:ext cx="622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032" fill="none" extrusionOk="0">
                    <a:moveTo>
                      <a:pt x="0" y="1"/>
                    </a:moveTo>
                    <a:lnTo>
                      <a:pt x="207" y="2031"/>
                    </a:lnTo>
                    <a:lnTo>
                      <a:pt x="249" y="203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61"/>
              <p:cNvSpPr/>
              <p:nvPr/>
            </p:nvSpPr>
            <p:spPr>
              <a:xfrm>
                <a:off x="2578600" y="4448375"/>
                <a:ext cx="995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2073" extrusionOk="0">
                    <a:moveTo>
                      <a:pt x="1" y="0"/>
                    </a:moveTo>
                    <a:lnTo>
                      <a:pt x="208" y="1990"/>
                    </a:lnTo>
                    <a:lnTo>
                      <a:pt x="3979" y="2072"/>
                    </a:lnTo>
                    <a:lnTo>
                      <a:pt x="377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61"/>
              <p:cNvSpPr/>
              <p:nvPr/>
            </p:nvSpPr>
            <p:spPr>
              <a:xfrm>
                <a:off x="2578600" y="4448375"/>
                <a:ext cx="995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2073" fill="none" extrusionOk="0">
                    <a:moveTo>
                      <a:pt x="1" y="0"/>
                    </a:moveTo>
                    <a:lnTo>
                      <a:pt x="208" y="1990"/>
                    </a:lnTo>
                    <a:lnTo>
                      <a:pt x="3979" y="2072"/>
                    </a:lnTo>
                    <a:lnTo>
                      <a:pt x="3772" y="4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61"/>
              <p:cNvSpPr/>
              <p:nvPr/>
            </p:nvSpPr>
            <p:spPr>
              <a:xfrm>
                <a:off x="2173500" y="2491225"/>
                <a:ext cx="522200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20888" h="78328" extrusionOk="0">
                    <a:moveTo>
                      <a:pt x="1" y="0"/>
                    </a:moveTo>
                    <a:lnTo>
                      <a:pt x="3233" y="14920"/>
                    </a:lnTo>
                    <a:lnTo>
                      <a:pt x="5968" y="27601"/>
                    </a:lnTo>
                    <a:lnTo>
                      <a:pt x="7212" y="33486"/>
                    </a:lnTo>
                    <a:lnTo>
                      <a:pt x="8206" y="38418"/>
                    </a:lnTo>
                    <a:lnTo>
                      <a:pt x="9160" y="43557"/>
                    </a:lnTo>
                    <a:lnTo>
                      <a:pt x="10196" y="49649"/>
                    </a:lnTo>
                    <a:lnTo>
                      <a:pt x="11273" y="56239"/>
                    </a:lnTo>
                    <a:lnTo>
                      <a:pt x="12351" y="62787"/>
                    </a:lnTo>
                    <a:lnTo>
                      <a:pt x="14050" y="73686"/>
                    </a:lnTo>
                    <a:lnTo>
                      <a:pt x="14754" y="78245"/>
                    </a:lnTo>
                    <a:lnTo>
                      <a:pt x="20888" y="78328"/>
                    </a:lnTo>
                    <a:lnTo>
                      <a:pt x="20847" y="77126"/>
                    </a:lnTo>
                    <a:lnTo>
                      <a:pt x="20764" y="73769"/>
                    </a:lnTo>
                    <a:lnTo>
                      <a:pt x="20556" y="68796"/>
                    </a:lnTo>
                    <a:lnTo>
                      <a:pt x="20391" y="65853"/>
                    </a:lnTo>
                    <a:lnTo>
                      <a:pt x="20225" y="62704"/>
                    </a:lnTo>
                    <a:lnTo>
                      <a:pt x="19976" y="59388"/>
                    </a:lnTo>
                    <a:lnTo>
                      <a:pt x="19728" y="55990"/>
                    </a:lnTo>
                    <a:lnTo>
                      <a:pt x="19396" y="52592"/>
                    </a:lnTo>
                    <a:lnTo>
                      <a:pt x="19023" y="49193"/>
                    </a:lnTo>
                    <a:lnTo>
                      <a:pt x="18567" y="45878"/>
                    </a:lnTo>
                    <a:lnTo>
                      <a:pt x="18070" y="42728"/>
                    </a:lnTo>
                    <a:lnTo>
                      <a:pt x="17780" y="41236"/>
                    </a:lnTo>
                    <a:lnTo>
                      <a:pt x="17490" y="39827"/>
                    </a:lnTo>
                    <a:lnTo>
                      <a:pt x="17200" y="38460"/>
                    </a:lnTo>
                    <a:lnTo>
                      <a:pt x="16868" y="37175"/>
                    </a:lnTo>
                    <a:lnTo>
                      <a:pt x="16619" y="34025"/>
                    </a:lnTo>
                    <a:lnTo>
                      <a:pt x="16371" y="30958"/>
                    </a:lnTo>
                    <a:lnTo>
                      <a:pt x="15998" y="25115"/>
                    </a:lnTo>
                    <a:lnTo>
                      <a:pt x="15749" y="19727"/>
                    </a:lnTo>
                    <a:lnTo>
                      <a:pt x="15459" y="14754"/>
                    </a:lnTo>
                    <a:lnTo>
                      <a:pt x="15335" y="12475"/>
                    </a:lnTo>
                    <a:lnTo>
                      <a:pt x="15169" y="10320"/>
                    </a:lnTo>
                    <a:lnTo>
                      <a:pt x="15003" y="8289"/>
                    </a:lnTo>
                    <a:lnTo>
                      <a:pt x="14796" y="6383"/>
                    </a:lnTo>
                    <a:lnTo>
                      <a:pt x="14506" y="4642"/>
                    </a:lnTo>
                    <a:lnTo>
                      <a:pt x="14216" y="3026"/>
                    </a:lnTo>
                    <a:lnTo>
                      <a:pt x="13843" y="1534"/>
                    </a:lnTo>
                    <a:lnTo>
                      <a:pt x="13635" y="829"/>
                    </a:lnTo>
                    <a:lnTo>
                      <a:pt x="13428" y="2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61"/>
              <p:cNvSpPr/>
              <p:nvPr/>
            </p:nvSpPr>
            <p:spPr>
              <a:xfrm>
                <a:off x="2173500" y="2491225"/>
                <a:ext cx="522200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20888" h="78328" fill="none" extrusionOk="0">
                    <a:moveTo>
                      <a:pt x="16868" y="37175"/>
                    </a:moveTo>
                    <a:lnTo>
                      <a:pt x="16868" y="37175"/>
                    </a:lnTo>
                    <a:lnTo>
                      <a:pt x="16619" y="34025"/>
                    </a:lnTo>
                    <a:lnTo>
                      <a:pt x="16371" y="30958"/>
                    </a:lnTo>
                    <a:lnTo>
                      <a:pt x="15998" y="25115"/>
                    </a:lnTo>
                    <a:lnTo>
                      <a:pt x="15749" y="19727"/>
                    </a:lnTo>
                    <a:lnTo>
                      <a:pt x="15459" y="14754"/>
                    </a:lnTo>
                    <a:lnTo>
                      <a:pt x="15335" y="12475"/>
                    </a:lnTo>
                    <a:lnTo>
                      <a:pt x="15169" y="10320"/>
                    </a:lnTo>
                    <a:lnTo>
                      <a:pt x="15003" y="8289"/>
                    </a:lnTo>
                    <a:lnTo>
                      <a:pt x="14796" y="6383"/>
                    </a:lnTo>
                    <a:lnTo>
                      <a:pt x="14506" y="4642"/>
                    </a:lnTo>
                    <a:lnTo>
                      <a:pt x="14216" y="3026"/>
                    </a:lnTo>
                    <a:lnTo>
                      <a:pt x="13843" y="1534"/>
                    </a:lnTo>
                    <a:lnTo>
                      <a:pt x="13635" y="829"/>
                    </a:lnTo>
                    <a:lnTo>
                      <a:pt x="13428" y="208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233" y="14920"/>
                    </a:lnTo>
                    <a:lnTo>
                      <a:pt x="5968" y="27601"/>
                    </a:lnTo>
                    <a:lnTo>
                      <a:pt x="7212" y="33486"/>
                    </a:lnTo>
                    <a:lnTo>
                      <a:pt x="8206" y="38418"/>
                    </a:lnTo>
                    <a:lnTo>
                      <a:pt x="8206" y="38418"/>
                    </a:lnTo>
                    <a:lnTo>
                      <a:pt x="9160" y="43557"/>
                    </a:lnTo>
                    <a:lnTo>
                      <a:pt x="10196" y="49649"/>
                    </a:lnTo>
                    <a:lnTo>
                      <a:pt x="11273" y="56239"/>
                    </a:lnTo>
                    <a:lnTo>
                      <a:pt x="12351" y="62787"/>
                    </a:lnTo>
                    <a:lnTo>
                      <a:pt x="14050" y="73686"/>
                    </a:lnTo>
                    <a:lnTo>
                      <a:pt x="14754" y="78245"/>
                    </a:lnTo>
                    <a:lnTo>
                      <a:pt x="20888" y="78328"/>
                    </a:lnTo>
                    <a:lnTo>
                      <a:pt x="20888" y="78328"/>
                    </a:lnTo>
                    <a:lnTo>
                      <a:pt x="20847" y="77126"/>
                    </a:lnTo>
                    <a:lnTo>
                      <a:pt x="20764" y="73769"/>
                    </a:lnTo>
                    <a:lnTo>
                      <a:pt x="20556" y="68796"/>
                    </a:lnTo>
                    <a:lnTo>
                      <a:pt x="20391" y="65853"/>
                    </a:lnTo>
                    <a:lnTo>
                      <a:pt x="20225" y="62704"/>
                    </a:lnTo>
                    <a:lnTo>
                      <a:pt x="19976" y="59388"/>
                    </a:lnTo>
                    <a:lnTo>
                      <a:pt x="19728" y="55990"/>
                    </a:lnTo>
                    <a:lnTo>
                      <a:pt x="19396" y="52592"/>
                    </a:lnTo>
                    <a:lnTo>
                      <a:pt x="19023" y="49193"/>
                    </a:lnTo>
                    <a:lnTo>
                      <a:pt x="18567" y="45878"/>
                    </a:lnTo>
                    <a:lnTo>
                      <a:pt x="18070" y="42728"/>
                    </a:lnTo>
                    <a:lnTo>
                      <a:pt x="17780" y="41236"/>
                    </a:lnTo>
                    <a:lnTo>
                      <a:pt x="17490" y="39827"/>
                    </a:lnTo>
                    <a:lnTo>
                      <a:pt x="17200" y="38460"/>
                    </a:lnTo>
                    <a:lnTo>
                      <a:pt x="16868" y="371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61"/>
              <p:cNvSpPr/>
              <p:nvPr/>
            </p:nvSpPr>
            <p:spPr>
              <a:xfrm>
                <a:off x="2511275" y="4413150"/>
                <a:ext cx="213450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2777" extrusionOk="0">
                    <a:moveTo>
                      <a:pt x="0" y="0"/>
                    </a:moveTo>
                    <a:lnTo>
                      <a:pt x="332" y="2653"/>
                    </a:lnTo>
                    <a:lnTo>
                      <a:pt x="7999" y="2777"/>
                    </a:lnTo>
                    <a:lnTo>
                      <a:pt x="8537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61"/>
              <p:cNvSpPr/>
              <p:nvPr/>
            </p:nvSpPr>
            <p:spPr>
              <a:xfrm>
                <a:off x="2559950" y="4564400"/>
                <a:ext cx="518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493" extrusionOk="0">
                    <a:moveTo>
                      <a:pt x="457" y="167"/>
                    </a:moveTo>
                    <a:lnTo>
                      <a:pt x="623" y="250"/>
                    </a:lnTo>
                    <a:lnTo>
                      <a:pt x="996" y="540"/>
                    </a:lnTo>
                    <a:lnTo>
                      <a:pt x="1369" y="871"/>
                    </a:lnTo>
                    <a:lnTo>
                      <a:pt x="1742" y="1244"/>
                    </a:lnTo>
                    <a:lnTo>
                      <a:pt x="1161" y="1120"/>
                    </a:lnTo>
                    <a:lnTo>
                      <a:pt x="705" y="954"/>
                    </a:lnTo>
                    <a:lnTo>
                      <a:pt x="374" y="747"/>
                    </a:lnTo>
                    <a:lnTo>
                      <a:pt x="291" y="664"/>
                    </a:lnTo>
                    <a:lnTo>
                      <a:pt x="208" y="540"/>
                    </a:lnTo>
                    <a:lnTo>
                      <a:pt x="167" y="374"/>
                    </a:lnTo>
                    <a:lnTo>
                      <a:pt x="208" y="250"/>
                    </a:lnTo>
                    <a:lnTo>
                      <a:pt x="250" y="167"/>
                    </a:lnTo>
                    <a:close/>
                    <a:moveTo>
                      <a:pt x="291" y="1"/>
                    </a:moveTo>
                    <a:lnTo>
                      <a:pt x="167" y="42"/>
                    </a:lnTo>
                    <a:lnTo>
                      <a:pt x="42" y="167"/>
                    </a:lnTo>
                    <a:lnTo>
                      <a:pt x="1" y="250"/>
                    </a:lnTo>
                    <a:lnTo>
                      <a:pt x="1" y="374"/>
                    </a:lnTo>
                    <a:lnTo>
                      <a:pt x="1" y="498"/>
                    </a:lnTo>
                    <a:lnTo>
                      <a:pt x="42" y="623"/>
                    </a:lnTo>
                    <a:lnTo>
                      <a:pt x="167" y="788"/>
                    </a:lnTo>
                    <a:lnTo>
                      <a:pt x="374" y="954"/>
                    </a:lnTo>
                    <a:lnTo>
                      <a:pt x="623" y="1078"/>
                    </a:lnTo>
                    <a:lnTo>
                      <a:pt x="871" y="1203"/>
                    </a:lnTo>
                    <a:lnTo>
                      <a:pt x="1451" y="1369"/>
                    </a:lnTo>
                    <a:lnTo>
                      <a:pt x="1962" y="1486"/>
                    </a:lnTo>
                    <a:lnTo>
                      <a:pt x="1962" y="1486"/>
                    </a:lnTo>
                    <a:lnTo>
                      <a:pt x="2032" y="1451"/>
                    </a:lnTo>
                    <a:lnTo>
                      <a:pt x="2073" y="1369"/>
                    </a:lnTo>
                    <a:lnTo>
                      <a:pt x="2032" y="1327"/>
                    </a:lnTo>
                    <a:lnTo>
                      <a:pt x="1783" y="1037"/>
                    </a:lnTo>
                    <a:lnTo>
                      <a:pt x="1327" y="581"/>
                    </a:lnTo>
                    <a:lnTo>
                      <a:pt x="1037" y="332"/>
                    </a:lnTo>
                    <a:lnTo>
                      <a:pt x="747" y="125"/>
                    </a:lnTo>
                    <a:lnTo>
                      <a:pt x="498" y="1"/>
                    </a:lnTo>
                    <a:close/>
                    <a:moveTo>
                      <a:pt x="1962" y="1486"/>
                    </a:moveTo>
                    <a:lnTo>
                      <a:pt x="1949" y="1493"/>
                    </a:lnTo>
                    <a:lnTo>
                      <a:pt x="1990" y="1493"/>
                    </a:lnTo>
                    <a:lnTo>
                      <a:pt x="1962" y="1486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61"/>
              <p:cNvSpPr/>
              <p:nvPr/>
            </p:nvSpPr>
            <p:spPr>
              <a:xfrm>
                <a:off x="2590000" y="4551975"/>
                <a:ext cx="249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990" extrusionOk="0">
                    <a:moveTo>
                      <a:pt x="457" y="166"/>
                    </a:moveTo>
                    <a:lnTo>
                      <a:pt x="622" y="249"/>
                    </a:lnTo>
                    <a:lnTo>
                      <a:pt x="747" y="415"/>
                    </a:lnTo>
                    <a:lnTo>
                      <a:pt x="830" y="705"/>
                    </a:lnTo>
                    <a:lnTo>
                      <a:pt x="830" y="1037"/>
                    </a:lnTo>
                    <a:lnTo>
                      <a:pt x="830" y="1368"/>
                    </a:lnTo>
                    <a:lnTo>
                      <a:pt x="747" y="1658"/>
                    </a:lnTo>
                    <a:lnTo>
                      <a:pt x="498" y="1285"/>
                    </a:lnTo>
                    <a:lnTo>
                      <a:pt x="332" y="871"/>
                    </a:lnTo>
                    <a:lnTo>
                      <a:pt x="208" y="456"/>
                    </a:lnTo>
                    <a:lnTo>
                      <a:pt x="208" y="291"/>
                    </a:lnTo>
                    <a:lnTo>
                      <a:pt x="249" y="208"/>
                    </a:lnTo>
                    <a:lnTo>
                      <a:pt x="249" y="166"/>
                    </a:lnTo>
                    <a:close/>
                    <a:moveTo>
                      <a:pt x="208" y="1"/>
                    </a:moveTo>
                    <a:lnTo>
                      <a:pt x="125" y="42"/>
                    </a:lnTo>
                    <a:lnTo>
                      <a:pt x="42" y="125"/>
                    </a:lnTo>
                    <a:lnTo>
                      <a:pt x="1" y="291"/>
                    </a:lnTo>
                    <a:lnTo>
                      <a:pt x="1" y="498"/>
                    </a:lnTo>
                    <a:lnTo>
                      <a:pt x="84" y="788"/>
                    </a:lnTo>
                    <a:lnTo>
                      <a:pt x="167" y="1037"/>
                    </a:lnTo>
                    <a:lnTo>
                      <a:pt x="415" y="1575"/>
                    </a:lnTo>
                    <a:lnTo>
                      <a:pt x="540" y="1783"/>
                    </a:lnTo>
                    <a:lnTo>
                      <a:pt x="705" y="1948"/>
                    </a:lnTo>
                    <a:lnTo>
                      <a:pt x="747" y="1990"/>
                    </a:lnTo>
                    <a:lnTo>
                      <a:pt x="788" y="1990"/>
                    </a:lnTo>
                    <a:lnTo>
                      <a:pt x="830" y="1948"/>
                    </a:lnTo>
                    <a:lnTo>
                      <a:pt x="871" y="1907"/>
                    </a:lnTo>
                    <a:lnTo>
                      <a:pt x="913" y="1700"/>
                    </a:lnTo>
                    <a:lnTo>
                      <a:pt x="995" y="1285"/>
                    </a:lnTo>
                    <a:lnTo>
                      <a:pt x="995" y="1037"/>
                    </a:lnTo>
                    <a:lnTo>
                      <a:pt x="995" y="788"/>
                    </a:lnTo>
                    <a:lnTo>
                      <a:pt x="954" y="539"/>
                    </a:lnTo>
                    <a:lnTo>
                      <a:pt x="871" y="332"/>
                    </a:lnTo>
                    <a:lnTo>
                      <a:pt x="830" y="208"/>
                    </a:lnTo>
                    <a:lnTo>
                      <a:pt x="705" y="125"/>
                    </a:lnTo>
                    <a:lnTo>
                      <a:pt x="581" y="42"/>
                    </a:lnTo>
                    <a:lnTo>
                      <a:pt x="457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61"/>
              <p:cNvSpPr/>
              <p:nvPr/>
            </p:nvSpPr>
            <p:spPr>
              <a:xfrm>
                <a:off x="2590000" y="4551975"/>
                <a:ext cx="249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990" fill="none" extrusionOk="0">
                    <a:moveTo>
                      <a:pt x="747" y="1990"/>
                    </a:moveTo>
                    <a:lnTo>
                      <a:pt x="788" y="1990"/>
                    </a:lnTo>
                    <a:lnTo>
                      <a:pt x="788" y="1990"/>
                    </a:lnTo>
                    <a:lnTo>
                      <a:pt x="830" y="1948"/>
                    </a:lnTo>
                    <a:lnTo>
                      <a:pt x="871" y="1907"/>
                    </a:lnTo>
                    <a:lnTo>
                      <a:pt x="871" y="1907"/>
                    </a:lnTo>
                    <a:lnTo>
                      <a:pt x="913" y="1700"/>
                    </a:lnTo>
                    <a:lnTo>
                      <a:pt x="995" y="1285"/>
                    </a:lnTo>
                    <a:lnTo>
                      <a:pt x="995" y="1037"/>
                    </a:lnTo>
                    <a:lnTo>
                      <a:pt x="995" y="788"/>
                    </a:lnTo>
                    <a:lnTo>
                      <a:pt x="954" y="539"/>
                    </a:lnTo>
                    <a:lnTo>
                      <a:pt x="871" y="332"/>
                    </a:lnTo>
                    <a:lnTo>
                      <a:pt x="871" y="332"/>
                    </a:lnTo>
                    <a:lnTo>
                      <a:pt x="830" y="208"/>
                    </a:lnTo>
                    <a:lnTo>
                      <a:pt x="705" y="125"/>
                    </a:lnTo>
                    <a:lnTo>
                      <a:pt x="581" y="42"/>
                    </a:lnTo>
                    <a:lnTo>
                      <a:pt x="457" y="1"/>
                    </a:lnTo>
                    <a:lnTo>
                      <a:pt x="457" y="1"/>
                    </a:lnTo>
                    <a:lnTo>
                      <a:pt x="332" y="1"/>
                    </a:lnTo>
                    <a:lnTo>
                      <a:pt x="208" y="1"/>
                    </a:lnTo>
                    <a:lnTo>
                      <a:pt x="125" y="42"/>
                    </a:lnTo>
                    <a:lnTo>
                      <a:pt x="42" y="125"/>
                    </a:lnTo>
                    <a:lnTo>
                      <a:pt x="42" y="125"/>
                    </a:lnTo>
                    <a:lnTo>
                      <a:pt x="1" y="291"/>
                    </a:lnTo>
                    <a:lnTo>
                      <a:pt x="1" y="498"/>
                    </a:lnTo>
                    <a:lnTo>
                      <a:pt x="84" y="788"/>
                    </a:lnTo>
                    <a:lnTo>
                      <a:pt x="167" y="1037"/>
                    </a:lnTo>
                    <a:lnTo>
                      <a:pt x="415" y="1575"/>
                    </a:lnTo>
                    <a:lnTo>
                      <a:pt x="540" y="1783"/>
                    </a:lnTo>
                    <a:lnTo>
                      <a:pt x="705" y="1948"/>
                    </a:lnTo>
                    <a:lnTo>
                      <a:pt x="705" y="1948"/>
                    </a:lnTo>
                    <a:lnTo>
                      <a:pt x="747" y="1990"/>
                    </a:lnTo>
                    <a:lnTo>
                      <a:pt x="747" y="19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61"/>
              <p:cNvSpPr/>
              <p:nvPr/>
            </p:nvSpPr>
            <p:spPr>
              <a:xfrm>
                <a:off x="2595175" y="4556125"/>
                <a:ext cx="1557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493" fill="none" extrusionOk="0">
                    <a:moveTo>
                      <a:pt x="125" y="0"/>
                    </a:moveTo>
                    <a:lnTo>
                      <a:pt x="250" y="0"/>
                    </a:lnTo>
                    <a:lnTo>
                      <a:pt x="250" y="0"/>
                    </a:lnTo>
                    <a:lnTo>
                      <a:pt x="415" y="83"/>
                    </a:lnTo>
                    <a:lnTo>
                      <a:pt x="540" y="249"/>
                    </a:lnTo>
                    <a:lnTo>
                      <a:pt x="540" y="249"/>
                    </a:lnTo>
                    <a:lnTo>
                      <a:pt x="623" y="539"/>
                    </a:lnTo>
                    <a:lnTo>
                      <a:pt x="623" y="871"/>
                    </a:lnTo>
                    <a:lnTo>
                      <a:pt x="623" y="1202"/>
                    </a:lnTo>
                    <a:lnTo>
                      <a:pt x="540" y="1492"/>
                    </a:lnTo>
                    <a:lnTo>
                      <a:pt x="540" y="1492"/>
                    </a:lnTo>
                    <a:lnTo>
                      <a:pt x="291" y="1119"/>
                    </a:lnTo>
                    <a:lnTo>
                      <a:pt x="125" y="705"/>
                    </a:lnTo>
                    <a:lnTo>
                      <a:pt x="1" y="290"/>
                    </a:lnTo>
                    <a:lnTo>
                      <a:pt x="1" y="125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0"/>
                    </a:lnTo>
                    <a:lnTo>
                      <a:pt x="125" y="0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61"/>
              <p:cNvSpPr/>
              <p:nvPr/>
            </p:nvSpPr>
            <p:spPr>
              <a:xfrm>
                <a:off x="2601400" y="4554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61"/>
              <p:cNvSpPr/>
              <p:nvPr/>
            </p:nvSpPr>
            <p:spPr>
              <a:xfrm>
                <a:off x="1763225" y="2533700"/>
                <a:ext cx="129525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4560" extrusionOk="0">
                    <a:moveTo>
                      <a:pt x="2238" y="1"/>
                    </a:moveTo>
                    <a:lnTo>
                      <a:pt x="0" y="3233"/>
                    </a:lnTo>
                    <a:lnTo>
                      <a:pt x="4393" y="4559"/>
                    </a:lnTo>
                    <a:lnTo>
                      <a:pt x="4600" y="4062"/>
                    </a:lnTo>
                    <a:lnTo>
                      <a:pt x="4849" y="3523"/>
                    </a:lnTo>
                    <a:lnTo>
                      <a:pt x="5015" y="2860"/>
                    </a:lnTo>
                    <a:lnTo>
                      <a:pt x="5098" y="2487"/>
                    </a:lnTo>
                    <a:lnTo>
                      <a:pt x="5139" y="2156"/>
                    </a:lnTo>
                    <a:lnTo>
                      <a:pt x="5181" y="1783"/>
                    </a:lnTo>
                    <a:lnTo>
                      <a:pt x="5139" y="1451"/>
                    </a:lnTo>
                    <a:lnTo>
                      <a:pt x="5098" y="1120"/>
                    </a:lnTo>
                    <a:lnTo>
                      <a:pt x="4973" y="829"/>
                    </a:lnTo>
                    <a:lnTo>
                      <a:pt x="4766" y="539"/>
                    </a:lnTo>
                    <a:lnTo>
                      <a:pt x="4518" y="332"/>
                    </a:lnTo>
                    <a:lnTo>
                      <a:pt x="2238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61"/>
              <p:cNvSpPr/>
              <p:nvPr/>
            </p:nvSpPr>
            <p:spPr>
              <a:xfrm>
                <a:off x="1763225" y="2533700"/>
                <a:ext cx="129525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4560" fill="none" extrusionOk="0">
                    <a:moveTo>
                      <a:pt x="2238" y="1"/>
                    </a:moveTo>
                    <a:lnTo>
                      <a:pt x="0" y="3233"/>
                    </a:lnTo>
                    <a:lnTo>
                      <a:pt x="4393" y="4559"/>
                    </a:lnTo>
                    <a:lnTo>
                      <a:pt x="4393" y="4559"/>
                    </a:lnTo>
                    <a:lnTo>
                      <a:pt x="4600" y="4062"/>
                    </a:lnTo>
                    <a:lnTo>
                      <a:pt x="4849" y="3523"/>
                    </a:lnTo>
                    <a:lnTo>
                      <a:pt x="5015" y="2860"/>
                    </a:lnTo>
                    <a:lnTo>
                      <a:pt x="5098" y="2487"/>
                    </a:lnTo>
                    <a:lnTo>
                      <a:pt x="5139" y="2156"/>
                    </a:lnTo>
                    <a:lnTo>
                      <a:pt x="5181" y="1783"/>
                    </a:lnTo>
                    <a:lnTo>
                      <a:pt x="5139" y="1451"/>
                    </a:lnTo>
                    <a:lnTo>
                      <a:pt x="5098" y="1120"/>
                    </a:lnTo>
                    <a:lnTo>
                      <a:pt x="4973" y="829"/>
                    </a:lnTo>
                    <a:lnTo>
                      <a:pt x="4766" y="539"/>
                    </a:lnTo>
                    <a:lnTo>
                      <a:pt x="4518" y="332"/>
                    </a:lnTo>
                    <a:lnTo>
                      <a:pt x="22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61"/>
              <p:cNvSpPr/>
              <p:nvPr/>
            </p:nvSpPr>
            <p:spPr>
              <a:xfrm>
                <a:off x="1752850" y="2614525"/>
                <a:ext cx="12022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145" extrusionOk="0">
                    <a:moveTo>
                      <a:pt x="415" y="0"/>
                    </a:moveTo>
                    <a:lnTo>
                      <a:pt x="1" y="2404"/>
                    </a:lnTo>
                    <a:lnTo>
                      <a:pt x="1" y="2652"/>
                    </a:lnTo>
                    <a:lnTo>
                      <a:pt x="42" y="2901"/>
                    </a:lnTo>
                    <a:lnTo>
                      <a:pt x="84" y="3150"/>
                    </a:lnTo>
                    <a:lnTo>
                      <a:pt x="208" y="3357"/>
                    </a:lnTo>
                    <a:lnTo>
                      <a:pt x="374" y="3564"/>
                    </a:lnTo>
                    <a:lnTo>
                      <a:pt x="581" y="3730"/>
                    </a:lnTo>
                    <a:lnTo>
                      <a:pt x="788" y="3854"/>
                    </a:lnTo>
                    <a:lnTo>
                      <a:pt x="1037" y="3896"/>
                    </a:lnTo>
                    <a:lnTo>
                      <a:pt x="1078" y="3937"/>
                    </a:lnTo>
                    <a:lnTo>
                      <a:pt x="2736" y="4144"/>
                    </a:lnTo>
                    <a:lnTo>
                      <a:pt x="2943" y="4144"/>
                    </a:lnTo>
                    <a:lnTo>
                      <a:pt x="3192" y="4103"/>
                    </a:lnTo>
                    <a:lnTo>
                      <a:pt x="3399" y="4020"/>
                    </a:lnTo>
                    <a:lnTo>
                      <a:pt x="3606" y="3937"/>
                    </a:lnTo>
                    <a:lnTo>
                      <a:pt x="3814" y="3771"/>
                    </a:lnTo>
                    <a:lnTo>
                      <a:pt x="3979" y="3606"/>
                    </a:lnTo>
                    <a:lnTo>
                      <a:pt x="4104" y="3398"/>
                    </a:lnTo>
                    <a:lnTo>
                      <a:pt x="4187" y="3191"/>
                    </a:lnTo>
                    <a:lnTo>
                      <a:pt x="4808" y="1326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61"/>
              <p:cNvSpPr/>
              <p:nvPr/>
            </p:nvSpPr>
            <p:spPr>
              <a:xfrm>
                <a:off x="1768400" y="1701725"/>
                <a:ext cx="409275" cy="890025"/>
              </a:xfrm>
              <a:custGeom>
                <a:avLst/>
                <a:gdLst/>
                <a:ahLst/>
                <a:cxnLst/>
                <a:rect l="l" t="t" r="r" b="b"/>
                <a:pathLst>
                  <a:path w="16371" h="35601" extrusionOk="0">
                    <a:moveTo>
                      <a:pt x="9947" y="1"/>
                    </a:moveTo>
                    <a:lnTo>
                      <a:pt x="8952" y="4269"/>
                    </a:lnTo>
                    <a:lnTo>
                      <a:pt x="7957" y="8580"/>
                    </a:lnTo>
                    <a:lnTo>
                      <a:pt x="6963" y="12890"/>
                    </a:lnTo>
                    <a:lnTo>
                      <a:pt x="5927" y="17241"/>
                    </a:lnTo>
                    <a:lnTo>
                      <a:pt x="5678" y="18236"/>
                    </a:lnTo>
                    <a:lnTo>
                      <a:pt x="5429" y="19147"/>
                    </a:lnTo>
                    <a:lnTo>
                      <a:pt x="4766" y="21137"/>
                    </a:lnTo>
                    <a:lnTo>
                      <a:pt x="3274" y="25240"/>
                    </a:lnTo>
                    <a:lnTo>
                      <a:pt x="1700" y="29301"/>
                    </a:lnTo>
                    <a:lnTo>
                      <a:pt x="871" y="31332"/>
                    </a:lnTo>
                    <a:lnTo>
                      <a:pt x="0" y="33362"/>
                    </a:lnTo>
                    <a:lnTo>
                      <a:pt x="5554" y="35600"/>
                    </a:lnTo>
                    <a:lnTo>
                      <a:pt x="8703" y="27270"/>
                    </a:lnTo>
                    <a:lnTo>
                      <a:pt x="10237" y="23085"/>
                    </a:lnTo>
                    <a:lnTo>
                      <a:pt x="10610" y="22007"/>
                    </a:lnTo>
                    <a:lnTo>
                      <a:pt x="10983" y="20930"/>
                    </a:lnTo>
                    <a:lnTo>
                      <a:pt x="11190" y="20349"/>
                    </a:lnTo>
                    <a:lnTo>
                      <a:pt x="11356" y="19728"/>
                    </a:lnTo>
                    <a:lnTo>
                      <a:pt x="11646" y="18609"/>
                    </a:lnTo>
                    <a:lnTo>
                      <a:pt x="12765" y="14382"/>
                    </a:lnTo>
                    <a:lnTo>
                      <a:pt x="13925" y="10113"/>
                    </a:lnTo>
                    <a:lnTo>
                      <a:pt x="15127" y="5886"/>
                    </a:lnTo>
                    <a:lnTo>
                      <a:pt x="16370" y="1659"/>
                    </a:lnTo>
                    <a:lnTo>
                      <a:pt x="9947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61"/>
              <p:cNvSpPr/>
              <p:nvPr/>
            </p:nvSpPr>
            <p:spPr>
              <a:xfrm>
                <a:off x="1768400" y="1701725"/>
                <a:ext cx="409275" cy="890025"/>
              </a:xfrm>
              <a:custGeom>
                <a:avLst/>
                <a:gdLst/>
                <a:ahLst/>
                <a:cxnLst/>
                <a:rect l="l" t="t" r="r" b="b"/>
                <a:pathLst>
                  <a:path w="16371" h="35601" fill="none" extrusionOk="0">
                    <a:moveTo>
                      <a:pt x="16370" y="1659"/>
                    </a:moveTo>
                    <a:lnTo>
                      <a:pt x="16370" y="1659"/>
                    </a:lnTo>
                    <a:lnTo>
                      <a:pt x="15127" y="5886"/>
                    </a:lnTo>
                    <a:lnTo>
                      <a:pt x="13925" y="10113"/>
                    </a:lnTo>
                    <a:lnTo>
                      <a:pt x="13925" y="10113"/>
                    </a:lnTo>
                    <a:lnTo>
                      <a:pt x="12765" y="14382"/>
                    </a:lnTo>
                    <a:lnTo>
                      <a:pt x="11646" y="18609"/>
                    </a:lnTo>
                    <a:lnTo>
                      <a:pt x="11646" y="18609"/>
                    </a:lnTo>
                    <a:lnTo>
                      <a:pt x="11356" y="19728"/>
                    </a:lnTo>
                    <a:lnTo>
                      <a:pt x="11190" y="20349"/>
                    </a:lnTo>
                    <a:lnTo>
                      <a:pt x="10983" y="20930"/>
                    </a:lnTo>
                    <a:lnTo>
                      <a:pt x="10983" y="20930"/>
                    </a:lnTo>
                    <a:lnTo>
                      <a:pt x="10610" y="22007"/>
                    </a:lnTo>
                    <a:lnTo>
                      <a:pt x="10237" y="23085"/>
                    </a:lnTo>
                    <a:lnTo>
                      <a:pt x="10237" y="23085"/>
                    </a:lnTo>
                    <a:lnTo>
                      <a:pt x="8703" y="27270"/>
                    </a:lnTo>
                    <a:lnTo>
                      <a:pt x="5554" y="35600"/>
                    </a:lnTo>
                    <a:lnTo>
                      <a:pt x="0" y="33362"/>
                    </a:lnTo>
                    <a:lnTo>
                      <a:pt x="0" y="33362"/>
                    </a:lnTo>
                    <a:lnTo>
                      <a:pt x="871" y="31332"/>
                    </a:lnTo>
                    <a:lnTo>
                      <a:pt x="1700" y="29301"/>
                    </a:lnTo>
                    <a:lnTo>
                      <a:pt x="3274" y="25240"/>
                    </a:lnTo>
                    <a:lnTo>
                      <a:pt x="3274" y="25240"/>
                    </a:lnTo>
                    <a:lnTo>
                      <a:pt x="4766" y="21137"/>
                    </a:lnTo>
                    <a:lnTo>
                      <a:pt x="4766" y="21137"/>
                    </a:lnTo>
                    <a:lnTo>
                      <a:pt x="5429" y="19147"/>
                    </a:lnTo>
                    <a:lnTo>
                      <a:pt x="5429" y="19147"/>
                    </a:lnTo>
                    <a:lnTo>
                      <a:pt x="5678" y="18236"/>
                    </a:lnTo>
                    <a:lnTo>
                      <a:pt x="5927" y="17241"/>
                    </a:lnTo>
                    <a:lnTo>
                      <a:pt x="5927" y="17241"/>
                    </a:lnTo>
                    <a:lnTo>
                      <a:pt x="6963" y="12890"/>
                    </a:lnTo>
                    <a:lnTo>
                      <a:pt x="7957" y="8580"/>
                    </a:lnTo>
                    <a:lnTo>
                      <a:pt x="7957" y="8580"/>
                    </a:lnTo>
                    <a:lnTo>
                      <a:pt x="8952" y="4269"/>
                    </a:lnTo>
                    <a:lnTo>
                      <a:pt x="9947" y="1"/>
                    </a:lnTo>
                    <a:lnTo>
                      <a:pt x="16370" y="16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61"/>
              <p:cNvSpPr/>
              <p:nvPr/>
            </p:nvSpPr>
            <p:spPr>
              <a:xfrm>
                <a:off x="1896875" y="1770125"/>
                <a:ext cx="104675" cy="4403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7614" extrusionOk="0">
                    <a:moveTo>
                      <a:pt x="4186" y="0"/>
                    </a:moveTo>
                    <a:lnTo>
                      <a:pt x="2818" y="5844"/>
                    </a:lnTo>
                    <a:lnTo>
                      <a:pt x="1824" y="10154"/>
                    </a:lnTo>
                    <a:lnTo>
                      <a:pt x="788" y="14505"/>
                    </a:lnTo>
                    <a:lnTo>
                      <a:pt x="539" y="15500"/>
                    </a:lnTo>
                    <a:lnTo>
                      <a:pt x="290" y="16411"/>
                    </a:lnTo>
                    <a:lnTo>
                      <a:pt x="0" y="17406"/>
                    </a:lnTo>
                    <a:lnTo>
                      <a:pt x="3109" y="17613"/>
                    </a:lnTo>
                    <a:lnTo>
                      <a:pt x="3109" y="15666"/>
                    </a:lnTo>
                    <a:lnTo>
                      <a:pt x="3109" y="13718"/>
                    </a:lnTo>
                    <a:lnTo>
                      <a:pt x="3150" y="11728"/>
                    </a:lnTo>
                    <a:lnTo>
                      <a:pt x="3233" y="9781"/>
                    </a:lnTo>
                    <a:lnTo>
                      <a:pt x="3357" y="7833"/>
                    </a:lnTo>
                    <a:lnTo>
                      <a:pt x="3523" y="5844"/>
                    </a:lnTo>
                    <a:lnTo>
                      <a:pt x="3689" y="3896"/>
                    </a:lnTo>
                    <a:lnTo>
                      <a:pt x="3937" y="1948"/>
                    </a:lnTo>
                    <a:lnTo>
                      <a:pt x="4186" y="0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61"/>
              <p:cNvSpPr/>
              <p:nvPr/>
            </p:nvSpPr>
            <p:spPr>
              <a:xfrm>
                <a:off x="1896875" y="1770125"/>
                <a:ext cx="104675" cy="4403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7614" fill="none" extrusionOk="0">
                    <a:moveTo>
                      <a:pt x="4186" y="0"/>
                    </a:moveTo>
                    <a:lnTo>
                      <a:pt x="4186" y="0"/>
                    </a:lnTo>
                    <a:lnTo>
                      <a:pt x="2818" y="5844"/>
                    </a:lnTo>
                    <a:lnTo>
                      <a:pt x="2818" y="5844"/>
                    </a:lnTo>
                    <a:lnTo>
                      <a:pt x="1824" y="10154"/>
                    </a:lnTo>
                    <a:lnTo>
                      <a:pt x="788" y="14505"/>
                    </a:lnTo>
                    <a:lnTo>
                      <a:pt x="788" y="14505"/>
                    </a:lnTo>
                    <a:lnTo>
                      <a:pt x="539" y="15500"/>
                    </a:lnTo>
                    <a:lnTo>
                      <a:pt x="290" y="16411"/>
                    </a:lnTo>
                    <a:lnTo>
                      <a:pt x="290" y="16411"/>
                    </a:lnTo>
                    <a:lnTo>
                      <a:pt x="0" y="17406"/>
                    </a:lnTo>
                    <a:lnTo>
                      <a:pt x="3109" y="17613"/>
                    </a:lnTo>
                    <a:lnTo>
                      <a:pt x="3109" y="17613"/>
                    </a:lnTo>
                    <a:lnTo>
                      <a:pt x="3109" y="15666"/>
                    </a:lnTo>
                    <a:lnTo>
                      <a:pt x="3109" y="15666"/>
                    </a:lnTo>
                    <a:lnTo>
                      <a:pt x="3109" y="13718"/>
                    </a:lnTo>
                    <a:lnTo>
                      <a:pt x="3150" y="11728"/>
                    </a:lnTo>
                    <a:lnTo>
                      <a:pt x="3233" y="9781"/>
                    </a:lnTo>
                    <a:lnTo>
                      <a:pt x="3357" y="7833"/>
                    </a:lnTo>
                    <a:lnTo>
                      <a:pt x="3523" y="5844"/>
                    </a:lnTo>
                    <a:lnTo>
                      <a:pt x="3689" y="3896"/>
                    </a:lnTo>
                    <a:lnTo>
                      <a:pt x="3937" y="1948"/>
                    </a:lnTo>
                    <a:lnTo>
                      <a:pt x="41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61"/>
              <p:cNvSpPr/>
              <p:nvPr/>
            </p:nvSpPr>
            <p:spPr>
              <a:xfrm>
                <a:off x="1646150" y="2195950"/>
                <a:ext cx="642375" cy="501475"/>
              </a:xfrm>
              <a:custGeom>
                <a:avLst/>
                <a:gdLst/>
                <a:ahLst/>
                <a:cxnLst/>
                <a:rect l="l" t="t" r="r" b="b"/>
                <a:pathLst>
                  <a:path w="25695" h="20059" extrusionOk="0">
                    <a:moveTo>
                      <a:pt x="1161" y="0"/>
                    </a:moveTo>
                    <a:lnTo>
                      <a:pt x="912" y="42"/>
                    </a:lnTo>
                    <a:lnTo>
                      <a:pt x="705" y="124"/>
                    </a:lnTo>
                    <a:lnTo>
                      <a:pt x="497" y="207"/>
                    </a:lnTo>
                    <a:lnTo>
                      <a:pt x="332" y="373"/>
                    </a:lnTo>
                    <a:lnTo>
                      <a:pt x="207" y="539"/>
                    </a:lnTo>
                    <a:lnTo>
                      <a:pt x="83" y="746"/>
                    </a:lnTo>
                    <a:lnTo>
                      <a:pt x="0" y="953"/>
                    </a:lnTo>
                    <a:lnTo>
                      <a:pt x="0" y="1202"/>
                    </a:lnTo>
                    <a:lnTo>
                      <a:pt x="0" y="17116"/>
                    </a:lnTo>
                    <a:lnTo>
                      <a:pt x="42" y="17365"/>
                    </a:lnTo>
                    <a:lnTo>
                      <a:pt x="83" y="17613"/>
                    </a:lnTo>
                    <a:lnTo>
                      <a:pt x="207" y="17821"/>
                    </a:lnTo>
                    <a:lnTo>
                      <a:pt x="373" y="18028"/>
                    </a:lnTo>
                    <a:lnTo>
                      <a:pt x="539" y="18194"/>
                    </a:lnTo>
                    <a:lnTo>
                      <a:pt x="788" y="18318"/>
                    </a:lnTo>
                    <a:lnTo>
                      <a:pt x="995" y="18401"/>
                    </a:lnTo>
                    <a:lnTo>
                      <a:pt x="1243" y="18442"/>
                    </a:lnTo>
                    <a:lnTo>
                      <a:pt x="24452" y="20059"/>
                    </a:lnTo>
                    <a:lnTo>
                      <a:pt x="24783" y="20059"/>
                    </a:lnTo>
                    <a:lnTo>
                      <a:pt x="24990" y="19976"/>
                    </a:lnTo>
                    <a:lnTo>
                      <a:pt x="25198" y="19851"/>
                    </a:lnTo>
                    <a:lnTo>
                      <a:pt x="25363" y="19727"/>
                    </a:lnTo>
                    <a:lnTo>
                      <a:pt x="25529" y="19561"/>
                    </a:lnTo>
                    <a:lnTo>
                      <a:pt x="25612" y="19354"/>
                    </a:lnTo>
                    <a:lnTo>
                      <a:pt x="25695" y="19105"/>
                    </a:lnTo>
                    <a:lnTo>
                      <a:pt x="25695" y="18898"/>
                    </a:lnTo>
                    <a:lnTo>
                      <a:pt x="25695" y="2984"/>
                    </a:lnTo>
                    <a:lnTo>
                      <a:pt x="25653" y="2735"/>
                    </a:lnTo>
                    <a:lnTo>
                      <a:pt x="25612" y="2487"/>
                    </a:lnTo>
                    <a:lnTo>
                      <a:pt x="25488" y="2238"/>
                    </a:lnTo>
                    <a:lnTo>
                      <a:pt x="25322" y="2072"/>
                    </a:lnTo>
                    <a:lnTo>
                      <a:pt x="25156" y="1907"/>
                    </a:lnTo>
                    <a:lnTo>
                      <a:pt x="24949" y="1782"/>
                    </a:lnTo>
                    <a:lnTo>
                      <a:pt x="24700" y="1658"/>
                    </a:lnTo>
                    <a:lnTo>
                      <a:pt x="24452" y="1616"/>
                    </a:lnTo>
                    <a:lnTo>
                      <a:pt x="124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61"/>
              <p:cNvSpPr/>
              <p:nvPr/>
            </p:nvSpPr>
            <p:spPr>
              <a:xfrm>
                <a:off x="1646150" y="2195950"/>
                <a:ext cx="642375" cy="501475"/>
              </a:xfrm>
              <a:custGeom>
                <a:avLst/>
                <a:gdLst/>
                <a:ahLst/>
                <a:cxnLst/>
                <a:rect l="l" t="t" r="r" b="b"/>
                <a:pathLst>
                  <a:path w="25695" h="20059" fill="none" extrusionOk="0">
                    <a:moveTo>
                      <a:pt x="24452" y="20059"/>
                    </a:moveTo>
                    <a:lnTo>
                      <a:pt x="1243" y="18442"/>
                    </a:lnTo>
                    <a:lnTo>
                      <a:pt x="1243" y="18442"/>
                    </a:lnTo>
                    <a:lnTo>
                      <a:pt x="995" y="18401"/>
                    </a:lnTo>
                    <a:lnTo>
                      <a:pt x="788" y="18318"/>
                    </a:lnTo>
                    <a:lnTo>
                      <a:pt x="539" y="18194"/>
                    </a:lnTo>
                    <a:lnTo>
                      <a:pt x="373" y="18028"/>
                    </a:lnTo>
                    <a:lnTo>
                      <a:pt x="207" y="17821"/>
                    </a:lnTo>
                    <a:lnTo>
                      <a:pt x="83" y="17613"/>
                    </a:lnTo>
                    <a:lnTo>
                      <a:pt x="42" y="17365"/>
                    </a:lnTo>
                    <a:lnTo>
                      <a:pt x="0" y="17116"/>
                    </a:lnTo>
                    <a:lnTo>
                      <a:pt x="0" y="1202"/>
                    </a:lnTo>
                    <a:lnTo>
                      <a:pt x="0" y="1202"/>
                    </a:lnTo>
                    <a:lnTo>
                      <a:pt x="0" y="953"/>
                    </a:lnTo>
                    <a:lnTo>
                      <a:pt x="83" y="746"/>
                    </a:lnTo>
                    <a:lnTo>
                      <a:pt x="207" y="539"/>
                    </a:lnTo>
                    <a:lnTo>
                      <a:pt x="332" y="373"/>
                    </a:lnTo>
                    <a:lnTo>
                      <a:pt x="497" y="207"/>
                    </a:lnTo>
                    <a:lnTo>
                      <a:pt x="705" y="124"/>
                    </a:lnTo>
                    <a:lnTo>
                      <a:pt x="912" y="42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243" y="0"/>
                    </a:lnTo>
                    <a:lnTo>
                      <a:pt x="24452" y="1616"/>
                    </a:lnTo>
                    <a:lnTo>
                      <a:pt x="24452" y="1616"/>
                    </a:lnTo>
                    <a:lnTo>
                      <a:pt x="24700" y="1658"/>
                    </a:lnTo>
                    <a:lnTo>
                      <a:pt x="24949" y="1782"/>
                    </a:lnTo>
                    <a:lnTo>
                      <a:pt x="25156" y="1907"/>
                    </a:lnTo>
                    <a:lnTo>
                      <a:pt x="25322" y="2072"/>
                    </a:lnTo>
                    <a:lnTo>
                      <a:pt x="25488" y="2238"/>
                    </a:lnTo>
                    <a:lnTo>
                      <a:pt x="25612" y="2487"/>
                    </a:lnTo>
                    <a:lnTo>
                      <a:pt x="25653" y="2735"/>
                    </a:lnTo>
                    <a:lnTo>
                      <a:pt x="25695" y="2984"/>
                    </a:lnTo>
                    <a:lnTo>
                      <a:pt x="25695" y="18898"/>
                    </a:lnTo>
                    <a:lnTo>
                      <a:pt x="25695" y="18898"/>
                    </a:lnTo>
                    <a:lnTo>
                      <a:pt x="25695" y="19105"/>
                    </a:lnTo>
                    <a:lnTo>
                      <a:pt x="25612" y="19354"/>
                    </a:lnTo>
                    <a:lnTo>
                      <a:pt x="25529" y="19561"/>
                    </a:lnTo>
                    <a:lnTo>
                      <a:pt x="25363" y="19727"/>
                    </a:lnTo>
                    <a:lnTo>
                      <a:pt x="25198" y="19851"/>
                    </a:lnTo>
                    <a:lnTo>
                      <a:pt x="24990" y="19976"/>
                    </a:lnTo>
                    <a:lnTo>
                      <a:pt x="24783" y="20059"/>
                    </a:lnTo>
                    <a:lnTo>
                      <a:pt x="24534" y="20059"/>
                    </a:lnTo>
                    <a:lnTo>
                      <a:pt x="24534" y="20059"/>
                    </a:lnTo>
                    <a:lnTo>
                      <a:pt x="24452" y="200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61"/>
              <p:cNvSpPr/>
              <p:nvPr/>
            </p:nvSpPr>
            <p:spPr>
              <a:xfrm>
                <a:off x="1656500" y="2190750"/>
                <a:ext cx="642400" cy="501500"/>
              </a:xfrm>
              <a:custGeom>
                <a:avLst/>
                <a:gdLst/>
                <a:ahLst/>
                <a:cxnLst/>
                <a:rect l="l" t="t" r="r" b="b"/>
                <a:pathLst>
                  <a:path w="25696" h="20060" extrusionOk="0">
                    <a:moveTo>
                      <a:pt x="912" y="1"/>
                    </a:moveTo>
                    <a:lnTo>
                      <a:pt x="664" y="84"/>
                    </a:lnTo>
                    <a:lnTo>
                      <a:pt x="498" y="208"/>
                    </a:lnTo>
                    <a:lnTo>
                      <a:pt x="332" y="332"/>
                    </a:lnTo>
                    <a:lnTo>
                      <a:pt x="166" y="498"/>
                    </a:lnTo>
                    <a:lnTo>
                      <a:pt x="83" y="705"/>
                    </a:lnTo>
                    <a:lnTo>
                      <a:pt x="1" y="954"/>
                    </a:lnTo>
                    <a:lnTo>
                      <a:pt x="1" y="1161"/>
                    </a:lnTo>
                    <a:lnTo>
                      <a:pt x="1" y="17075"/>
                    </a:lnTo>
                    <a:lnTo>
                      <a:pt x="1" y="17324"/>
                    </a:lnTo>
                    <a:lnTo>
                      <a:pt x="83" y="17573"/>
                    </a:lnTo>
                    <a:lnTo>
                      <a:pt x="208" y="17821"/>
                    </a:lnTo>
                    <a:lnTo>
                      <a:pt x="374" y="17987"/>
                    </a:lnTo>
                    <a:lnTo>
                      <a:pt x="539" y="18153"/>
                    </a:lnTo>
                    <a:lnTo>
                      <a:pt x="747" y="18277"/>
                    </a:lnTo>
                    <a:lnTo>
                      <a:pt x="995" y="18402"/>
                    </a:lnTo>
                    <a:lnTo>
                      <a:pt x="1244" y="18443"/>
                    </a:lnTo>
                    <a:lnTo>
                      <a:pt x="24411" y="20059"/>
                    </a:lnTo>
                    <a:lnTo>
                      <a:pt x="24535" y="20059"/>
                    </a:lnTo>
                    <a:lnTo>
                      <a:pt x="24784" y="20018"/>
                    </a:lnTo>
                    <a:lnTo>
                      <a:pt x="24991" y="19935"/>
                    </a:lnTo>
                    <a:lnTo>
                      <a:pt x="25198" y="19852"/>
                    </a:lnTo>
                    <a:lnTo>
                      <a:pt x="25364" y="19686"/>
                    </a:lnTo>
                    <a:lnTo>
                      <a:pt x="25488" y="19521"/>
                    </a:lnTo>
                    <a:lnTo>
                      <a:pt x="25612" y="19313"/>
                    </a:lnTo>
                    <a:lnTo>
                      <a:pt x="25654" y="19106"/>
                    </a:lnTo>
                    <a:lnTo>
                      <a:pt x="25695" y="18857"/>
                    </a:lnTo>
                    <a:lnTo>
                      <a:pt x="25695" y="2943"/>
                    </a:lnTo>
                    <a:lnTo>
                      <a:pt x="25654" y="2695"/>
                    </a:lnTo>
                    <a:lnTo>
                      <a:pt x="25571" y="2446"/>
                    </a:lnTo>
                    <a:lnTo>
                      <a:pt x="25488" y="2239"/>
                    </a:lnTo>
                    <a:lnTo>
                      <a:pt x="25322" y="2032"/>
                    </a:lnTo>
                    <a:lnTo>
                      <a:pt x="25115" y="1866"/>
                    </a:lnTo>
                    <a:lnTo>
                      <a:pt x="24908" y="1742"/>
                    </a:lnTo>
                    <a:lnTo>
                      <a:pt x="24659" y="1659"/>
                    </a:lnTo>
                    <a:lnTo>
                      <a:pt x="24411" y="1617"/>
                    </a:lnTo>
                    <a:lnTo>
                      <a:pt x="124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61"/>
              <p:cNvSpPr/>
              <p:nvPr/>
            </p:nvSpPr>
            <p:spPr>
              <a:xfrm>
                <a:off x="1656500" y="2190750"/>
                <a:ext cx="642400" cy="501500"/>
              </a:xfrm>
              <a:custGeom>
                <a:avLst/>
                <a:gdLst/>
                <a:ahLst/>
                <a:cxnLst/>
                <a:rect l="l" t="t" r="r" b="b"/>
                <a:pathLst>
                  <a:path w="25696" h="20060" fill="none" extrusionOk="0">
                    <a:moveTo>
                      <a:pt x="24411" y="20059"/>
                    </a:moveTo>
                    <a:lnTo>
                      <a:pt x="1244" y="18443"/>
                    </a:lnTo>
                    <a:lnTo>
                      <a:pt x="1244" y="18443"/>
                    </a:lnTo>
                    <a:lnTo>
                      <a:pt x="995" y="18402"/>
                    </a:lnTo>
                    <a:lnTo>
                      <a:pt x="747" y="18277"/>
                    </a:lnTo>
                    <a:lnTo>
                      <a:pt x="539" y="18153"/>
                    </a:lnTo>
                    <a:lnTo>
                      <a:pt x="374" y="17987"/>
                    </a:lnTo>
                    <a:lnTo>
                      <a:pt x="208" y="17821"/>
                    </a:lnTo>
                    <a:lnTo>
                      <a:pt x="83" y="17573"/>
                    </a:lnTo>
                    <a:lnTo>
                      <a:pt x="1" y="17324"/>
                    </a:lnTo>
                    <a:lnTo>
                      <a:pt x="1" y="17075"/>
                    </a:lnTo>
                    <a:lnTo>
                      <a:pt x="1" y="1161"/>
                    </a:lnTo>
                    <a:lnTo>
                      <a:pt x="1" y="1161"/>
                    </a:lnTo>
                    <a:lnTo>
                      <a:pt x="1" y="954"/>
                    </a:lnTo>
                    <a:lnTo>
                      <a:pt x="83" y="705"/>
                    </a:lnTo>
                    <a:lnTo>
                      <a:pt x="166" y="498"/>
                    </a:lnTo>
                    <a:lnTo>
                      <a:pt x="332" y="332"/>
                    </a:lnTo>
                    <a:lnTo>
                      <a:pt x="498" y="208"/>
                    </a:lnTo>
                    <a:lnTo>
                      <a:pt x="664" y="84"/>
                    </a:lnTo>
                    <a:lnTo>
                      <a:pt x="912" y="1"/>
                    </a:lnTo>
                    <a:lnTo>
                      <a:pt x="1120" y="1"/>
                    </a:lnTo>
                    <a:lnTo>
                      <a:pt x="1120" y="1"/>
                    </a:lnTo>
                    <a:lnTo>
                      <a:pt x="1244" y="1"/>
                    </a:lnTo>
                    <a:lnTo>
                      <a:pt x="24411" y="1617"/>
                    </a:lnTo>
                    <a:lnTo>
                      <a:pt x="24411" y="1617"/>
                    </a:lnTo>
                    <a:lnTo>
                      <a:pt x="24659" y="1659"/>
                    </a:lnTo>
                    <a:lnTo>
                      <a:pt x="24908" y="1742"/>
                    </a:lnTo>
                    <a:lnTo>
                      <a:pt x="25115" y="1866"/>
                    </a:lnTo>
                    <a:lnTo>
                      <a:pt x="25322" y="2032"/>
                    </a:lnTo>
                    <a:lnTo>
                      <a:pt x="25488" y="2239"/>
                    </a:lnTo>
                    <a:lnTo>
                      <a:pt x="25571" y="2446"/>
                    </a:lnTo>
                    <a:lnTo>
                      <a:pt x="25654" y="2695"/>
                    </a:lnTo>
                    <a:lnTo>
                      <a:pt x="25695" y="2943"/>
                    </a:lnTo>
                    <a:lnTo>
                      <a:pt x="25695" y="18857"/>
                    </a:lnTo>
                    <a:lnTo>
                      <a:pt x="25695" y="18857"/>
                    </a:lnTo>
                    <a:lnTo>
                      <a:pt x="25654" y="19106"/>
                    </a:lnTo>
                    <a:lnTo>
                      <a:pt x="25612" y="19313"/>
                    </a:lnTo>
                    <a:lnTo>
                      <a:pt x="25488" y="19521"/>
                    </a:lnTo>
                    <a:lnTo>
                      <a:pt x="25364" y="19686"/>
                    </a:lnTo>
                    <a:lnTo>
                      <a:pt x="25198" y="19852"/>
                    </a:lnTo>
                    <a:lnTo>
                      <a:pt x="24991" y="19935"/>
                    </a:lnTo>
                    <a:lnTo>
                      <a:pt x="24784" y="20018"/>
                    </a:lnTo>
                    <a:lnTo>
                      <a:pt x="24535" y="20059"/>
                    </a:lnTo>
                    <a:lnTo>
                      <a:pt x="24535" y="20059"/>
                    </a:lnTo>
                    <a:lnTo>
                      <a:pt x="24411" y="200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extrusionOk="0">
                    <a:moveTo>
                      <a:pt x="9243" y="1"/>
                    </a:moveTo>
                    <a:lnTo>
                      <a:pt x="7875" y="42"/>
                    </a:lnTo>
                    <a:lnTo>
                      <a:pt x="6549" y="166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203" y="5968"/>
                    </a:lnTo>
                    <a:lnTo>
                      <a:pt x="871" y="8704"/>
                    </a:lnTo>
                    <a:lnTo>
                      <a:pt x="539" y="11439"/>
                    </a:lnTo>
                    <a:lnTo>
                      <a:pt x="332" y="14216"/>
                    </a:lnTo>
                    <a:lnTo>
                      <a:pt x="166" y="16951"/>
                    </a:lnTo>
                    <a:lnTo>
                      <a:pt x="84" y="19728"/>
                    </a:lnTo>
                    <a:lnTo>
                      <a:pt x="84" y="22504"/>
                    </a:lnTo>
                    <a:lnTo>
                      <a:pt x="125" y="25240"/>
                    </a:lnTo>
                    <a:lnTo>
                      <a:pt x="208" y="30793"/>
                    </a:lnTo>
                    <a:lnTo>
                      <a:pt x="249" y="36678"/>
                    </a:lnTo>
                    <a:lnTo>
                      <a:pt x="249" y="42646"/>
                    </a:lnTo>
                    <a:lnTo>
                      <a:pt x="208" y="48240"/>
                    </a:lnTo>
                    <a:lnTo>
                      <a:pt x="84" y="57192"/>
                    </a:lnTo>
                    <a:lnTo>
                      <a:pt x="1" y="60798"/>
                    </a:lnTo>
                    <a:lnTo>
                      <a:pt x="2404" y="60922"/>
                    </a:lnTo>
                    <a:lnTo>
                      <a:pt x="5057" y="61005"/>
                    </a:lnTo>
                    <a:lnTo>
                      <a:pt x="8455" y="61046"/>
                    </a:lnTo>
                    <a:lnTo>
                      <a:pt x="12392" y="61088"/>
                    </a:lnTo>
                    <a:lnTo>
                      <a:pt x="14506" y="61046"/>
                    </a:lnTo>
                    <a:lnTo>
                      <a:pt x="16661" y="61005"/>
                    </a:lnTo>
                    <a:lnTo>
                      <a:pt x="18816" y="60922"/>
                    </a:lnTo>
                    <a:lnTo>
                      <a:pt x="21012" y="60798"/>
                    </a:lnTo>
                    <a:lnTo>
                      <a:pt x="23167" y="60632"/>
                    </a:lnTo>
                    <a:lnTo>
                      <a:pt x="25281" y="60425"/>
                    </a:lnTo>
                    <a:lnTo>
                      <a:pt x="25198" y="58352"/>
                    </a:lnTo>
                    <a:lnTo>
                      <a:pt x="25074" y="56115"/>
                    </a:lnTo>
                    <a:lnTo>
                      <a:pt x="24908" y="53794"/>
                    </a:lnTo>
                    <a:lnTo>
                      <a:pt x="24701" y="51349"/>
                    </a:lnTo>
                    <a:lnTo>
                      <a:pt x="24203" y="46375"/>
                    </a:lnTo>
                    <a:lnTo>
                      <a:pt x="23706" y="41444"/>
                    </a:lnTo>
                    <a:lnTo>
                      <a:pt x="23250" y="36802"/>
                    </a:lnTo>
                    <a:lnTo>
                      <a:pt x="22877" y="32658"/>
                    </a:lnTo>
                    <a:lnTo>
                      <a:pt x="22712" y="30834"/>
                    </a:lnTo>
                    <a:lnTo>
                      <a:pt x="22670" y="29259"/>
                    </a:lnTo>
                    <a:lnTo>
                      <a:pt x="22629" y="27933"/>
                    </a:lnTo>
                    <a:lnTo>
                      <a:pt x="22670" y="26897"/>
                    </a:lnTo>
                    <a:lnTo>
                      <a:pt x="23209" y="21468"/>
                    </a:lnTo>
                    <a:lnTo>
                      <a:pt x="23913" y="15045"/>
                    </a:lnTo>
                    <a:lnTo>
                      <a:pt x="24659" y="8828"/>
                    </a:lnTo>
                    <a:lnTo>
                      <a:pt x="25281" y="4021"/>
                    </a:lnTo>
                    <a:lnTo>
                      <a:pt x="25281" y="3482"/>
                    </a:lnTo>
                    <a:lnTo>
                      <a:pt x="25240" y="2943"/>
                    </a:lnTo>
                    <a:lnTo>
                      <a:pt x="25074" y="2446"/>
                    </a:lnTo>
                    <a:lnTo>
                      <a:pt x="24825" y="1990"/>
                    </a:lnTo>
                    <a:lnTo>
                      <a:pt x="24535" y="1576"/>
                    </a:lnTo>
                    <a:lnTo>
                      <a:pt x="24121" y="1244"/>
                    </a:lnTo>
                    <a:lnTo>
                      <a:pt x="23706" y="954"/>
                    </a:lnTo>
                    <a:lnTo>
                      <a:pt x="23209" y="747"/>
                    </a:lnTo>
                    <a:lnTo>
                      <a:pt x="22256" y="498"/>
                    </a:lnTo>
                    <a:lnTo>
                      <a:pt x="21261" y="332"/>
                    </a:lnTo>
                    <a:lnTo>
                      <a:pt x="20266" y="208"/>
                    </a:lnTo>
                    <a:lnTo>
                      <a:pt x="19313" y="166"/>
                    </a:lnTo>
                    <a:lnTo>
                      <a:pt x="18899" y="705"/>
                    </a:lnTo>
                    <a:lnTo>
                      <a:pt x="18360" y="1285"/>
                    </a:lnTo>
                    <a:lnTo>
                      <a:pt x="17117" y="2570"/>
                    </a:lnTo>
                    <a:lnTo>
                      <a:pt x="15666" y="4021"/>
                    </a:lnTo>
                    <a:lnTo>
                      <a:pt x="14920" y="4808"/>
                    </a:lnTo>
                    <a:lnTo>
                      <a:pt x="14133" y="5637"/>
                    </a:lnTo>
                    <a:lnTo>
                      <a:pt x="13345" y="6507"/>
                    </a:lnTo>
                    <a:lnTo>
                      <a:pt x="12599" y="7460"/>
                    </a:lnTo>
                    <a:lnTo>
                      <a:pt x="11853" y="8455"/>
                    </a:lnTo>
                    <a:lnTo>
                      <a:pt x="11190" y="9491"/>
                    </a:lnTo>
                    <a:lnTo>
                      <a:pt x="10610" y="10569"/>
                    </a:lnTo>
                    <a:lnTo>
                      <a:pt x="10320" y="11149"/>
                    </a:lnTo>
                    <a:lnTo>
                      <a:pt x="10071" y="11729"/>
                    </a:lnTo>
                    <a:lnTo>
                      <a:pt x="9864" y="12309"/>
                    </a:lnTo>
                    <a:lnTo>
                      <a:pt x="9657" y="12931"/>
                    </a:lnTo>
                    <a:lnTo>
                      <a:pt x="9450" y="13553"/>
                    </a:lnTo>
                    <a:lnTo>
                      <a:pt x="9325" y="14216"/>
                    </a:lnTo>
                    <a:lnTo>
                      <a:pt x="8994" y="12972"/>
                    </a:lnTo>
                    <a:lnTo>
                      <a:pt x="8787" y="11688"/>
                    </a:lnTo>
                    <a:lnTo>
                      <a:pt x="8621" y="10444"/>
                    </a:lnTo>
                    <a:lnTo>
                      <a:pt x="8538" y="9201"/>
                    </a:lnTo>
                    <a:lnTo>
                      <a:pt x="8455" y="7958"/>
                    </a:lnTo>
                    <a:lnTo>
                      <a:pt x="8455" y="6797"/>
                    </a:lnTo>
                    <a:lnTo>
                      <a:pt x="8497" y="5678"/>
                    </a:lnTo>
                    <a:lnTo>
                      <a:pt x="8579" y="4601"/>
                    </a:lnTo>
                    <a:lnTo>
                      <a:pt x="8662" y="3648"/>
                    </a:lnTo>
                    <a:lnTo>
                      <a:pt x="8787" y="2736"/>
                    </a:lnTo>
                    <a:lnTo>
                      <a:pt x="8994" y="1285"/>
                    </a:lnTo>
                    <a:lnTo>
                      <a:pt x="9160" y="332"/>
                    </a:lnTo>
                    <a:lnTo>
                      <a:pt x="9243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fill="none" extrusionOk="0">
                    <a:moveTo>
                      <a:pt x="19313" y="166"/>
                    </a:moveTo>
                    <a:lnTo>
                      <a:pt x="19313" y="166"/>
                    </a:lnTo>
                    <a:lnTo>
                      <a:pt x="18899" y="705"/>
                    </a:lnTo>
                    <a:lnTo>
                      <a:pt x="18360" y="1285"/>
                    </a:lnTo>
                    <a:lnTo>
                      <a:pt x="17117" y="2570"/>
                    </a:lnTo>
                    <a:lnTo>
                      <a:pt x="15666" y="4021"/>
                    </a:lnTo>
                    <a:lnTo>
                      <a:pt x="14920" y="4808"/>
                    </a:lnTo>
                    <a:lnTo>
                      <a:pt x="14133" y="5637"/>
                    </a:lnTo>
                    <a:lnTo>
                      <a:pt x="13345" y="6507"/>
                    </a:lnTo>
                    <a:lnTo>
                      <a:pt x="12599" y="7460"/>
                    </a:lnTo>
                    <a:lnTo>
                      <a:pt x="11853" y="8455"/>
                    </a:lnTo>
                    <a:lnTo>
                      <a:pt x="11190" y="9491"/>
                    </a:lnTo>
                    <a:lnTo>
                      <a:pt x="10610" y="10569"/>
                    </a:lnTo>
                    <a:lnTo>
                      <a:pt x="10320" y="11149"/>
                    </a:lnTo>
                    <a:lnTo>
                      <a:pt x="10071" y="11729"/>
                    </a:lnTo>
                    <a:lnTo>
                      <a:pt x="9864" y="12309"/>
                    </a:lnTo>
                    <a:lnTo>
                      <a:pt x="9657" y="12931"/>
                    </a:lnTo>
                    <a:lnTo>
                      <a:pt x="9450" y="13553"/>
                    </a:lnTo>
                    <a:lnTo>
                      <a:pt x="9325" y="14216"/>
                    </a:lnTo>
                    <a:lnTo>
                      <a:pt x="9325" y="14216"/>
                    </a:lnTo>
                    <a:lnTo>
                      <a:pt x="8994" y="12972"/>
                    </a:lnTo>
                    <a:lnTo>
                      <a:pt x="8787" y="11688"/>
                    </a:lnTo>
                    <a:lnTo>
                      <a:pt x="8621" y="10444"/>
                    </a:lnTo>
                    <a:lnTo>
                      <a:pt x="8538" y="9201"/>
                    </a:lnTo>
                    <a:lnTo>
                      <a:pt x="8455" y="7958"/>
                    </a:lnTo>
                    <a:lnTo>
                      <a:pt x="8455" y="6797"/>
                    </a:lnTo>
                    <a:lnTo>
                      <a:pt x="8497" y="5678"/>
                    </a:lnTo>
                    <a:lnTo>
                      <a:pt x="8579" y="4601"/>
                    </a:lnTo>
                    <a:lnTo>
                      <a:pt x="8662" y="3648"/>
                    </a:lnTo>
                    <a:lnTo>
                      <a:pt x="8787" y="2736"/>
                    </a:lnTo>
                    <a:lnTo>
                      <a:pt x="8994" y="1285"/>
                    </a:lnTo>
                    <a:lnTo>
                      <a:pt x="9160" y="332"/>
                    </a:lnTo>
                    <a:lnTo>
                      <a:pt x="9243" y="1"/>
                    </a:lnTo>
                    <a:lnTo>
                      <a:pt x="9243" y="1"/>
                    </a:lnTo>
                    <a:lnTo>
                      <a:pt x="7875" y="42"/>
                    </a:lnTo>
                    <a:lnTo>
                      <a:pt x="6549" y="166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617" y="3233"/>
                    </a:lnTo>
                    <a:lnTo>
                      <a:pt x="1203" y="5968"/>
                    </a:lnTo>
                    <a:lnTo>
                      <a:pt x="871" y="8704"/>
                    </a:lnTo>
                    <a:lnTo>
                      <a:pt x="539" y="11439"/>
                    </a:lnTo>
                    <a:lnTo>
                      <a:pt x="332" y="14216"/>
                    </a:lnTo>
                    <a:lnTo>
                      <a:pt x="166" y="16951"/>
                    </a:lnTo>
                    <a:lnTo>
                      <a:pt x="84" y="19728"/>
                    </a:lnTo>
                    <a:lnTo>
                      <a:pt x="84" y="22504"/>
                    </a:lnTo>
                    <a:lnTo>
                      <a:pt x="125" y="25240"/>
                    </a:lnTo>
                    <a:lnTo>
                      <a:pt x="125" y="25240"/>
                    </a:lnTo>
                    <a:lnTo>
                      <a:pt x="208" y="30793"/>
                    </a:lnTo>
                    <a:lnTo>
                      <a:pt x="249" y="36678"/>
                    </a:lnTo>
                    <a:lnTo>
                      <a:pt x="249" y="42646"/>
                    </a:lnTo>
                    <a:lnTo>
                      <a:pt x="208" y="48240"/>
                    </a:lnTo>
                    <a:lnTo>
                      <a:pt x="84" y="57192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2404" y="60922"/>
                    </a:lnTo>
                    <a:lnTo>
                      <a:pt x="5057" y="61005"/>
                    </a:lnTo>
                    <a:lnTo>
                      <a:pt x="8455" y="61046"/>
                    </a:lnTo>
                    <a:lnTo>
                      <a:pt x="12392" y="61088"/>
                    </a:lnTo>
                    <a:lnTo>
                      <a:pt x="14506" y="61046"/>
                    </a:lnTo>
                    <a:lnTo>
                      <a:pt x="16661" y="61005"/>
                    </a:lnTo>
                    <a:lnTo>
                      <a:pt x="18816" y="60922"/>
                    </a:lnTo>
                    <a:lnTo>
                      <a:pt x="21012" y="60798"/>
                    </a:lnTo>
                    <a:lnTo>
                      <a:pt x="23167" y="60632"/>
                    </a:lnTo>
                    <a:lnTo>
                      <a:pt x="25281" y="60425"/>
                    </a:lnTo>
                    <a:lnTo>
                      <a:pt x="25281" y="60425"/>
                    </a:lnTo>
                    <a:lnTo>
                      <a:pt x="25198" y="58352"/>
                    </a:lnTo>
                    <a:lnTo>
                      <a:pt x="25074" y="56115"/>
                    </a:lnTo>
                    <a:lnTo>
                      <a:pt x="24908" y="53794"/>
                    </a:lnTo>
                    <a:lnTo>
                      <a:pt x="24701" y="51349"/>
                    </a:lnTo>
                    <a:lnTo>
                      <a:pt x="24203" y="46375"/>
                    </a:lnTo>
                    <a:lnTo>
                      <a:pt x="23706" y="41444"/>
                    </a:lnTo>
                    <a:lnTo>
                      <a:pt x="23250" y="36802"/>
                    </a:lnTo>
                    <a:lnTo>
                      <a:pt x="22877" y="32658"/>
                    </a:lnTo>
                    <a:lnTo>
                      <a:pt x="22712" y="30834"/>
                    </a:lnTo>
                    <a:lnTo>
                      <a:pt x="22670" y="29259"/>
                    </a:lnTo>
                    <a:lnTo>
                      <a:pt x="22629" y="27933"/>
                    </a:lnTo>
                    <a:lnTo>
                      <a:pt x="22670" y="26897"/>
                    </a:lnTo>
                    <a:lnTo>
                      <a:pt x="22670" y="26897"/>
                    </a:lnTo>
                    <a:lnTo>
                      <a:pt x="23209" y="21468"/>
                    </a:lnTo>
                    <a:lnTo>
                      <a:pt x="23913" y="15045"/>
                    </a:lnTo>
                    <a:lnTo>
                      <a:pt x="24659" y="8828"/>
                    </a:lnTo>
                    <a:lnTo>
                      <a:pt x="25281" y="4021"/>
                    </a:lnTo>
                    <a:lnTo>
                      <a:pt x="25281" y="4021"/>
                    </a:lnTo>
                    <a:lnTo>
                      <a:pt x="25281" y="3482"/>
                    </a:lnTo>
                    <a:lnTo>
                      <a:pt x="25240" y="2943"/>
                    </a:lnTo>
                    <a:lnTo>
                      <a:pt x="25074" y="2446"/>
                    </a:lnTo>
                    <a:lnTo>
                      <a:pt x="24825" y="1990"/>
                    </a:lnTo>
                    <a:lnTo>
                      <a:pt x="24535" y="1576"/>
                    </a:lnTo>
                    <a:lnTo>
                      <a:pt x="24121" y="1244"/>
                    </a:lnTo>
                    <a:lnTo>
                      <a:pt x="23706" y="954"/>
                    </a:lnTo>
                    <a:lnTo>
                      <a:pt x="23209" y="747"/>
                    </a:lnTo>
                    <a:lnTo>
                      <a:pt x="23209" y="747"/>
                    </a:lnTo>
                    <a:lnTo>
                      <a:pt x="22256" y="498"/>
                    </a:lnTo>
                    <a:lnTo>
                      <a:pt x="21261" y="332"/>
                    </a:lnTo>
                    <a:lnTo>
                      <a:pt x="20266" y="208"/>
                    </a:lnTo>
                    <a:lnTo>
                      <a:pt x="19313" y="16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61"/>
              <p:cNvSpPr/>
              <p:nvPr/>
            </p:nvSpPr>
            <p:spPr>
              <a:xfrm>
                <a:off x="2443925" y="1616775"/>
                <a:ext cx="735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23" extrusionOk="0">
                    <a:moveTo>
                      <a:pt x="456" y="0"/>
                    </a:moveTo>
                    <a:lnTo>
                      <a:pt x="456" y="0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1078" y="42"/>
                    </a:lnTo>
                    <a:lnTo>
                      <a:pt x="1699" y="83"/>
                    </a:lnTo>
                    <a:lnTo>
                      <a:pt x="2321" y="166"/>
                    </a:lnTo>
                    <a:lnTo>
                      <a:pt x="2943" y="249"/>
                    </a:lnTo>
                    <a:lnTo>
                      <a:pt x="2943" y="249"/>
                    </a:lnTo>
                    <a:lnTo>
                      <a:pt x="2321" y="166"/>
                    </a:lnTo>
                    <a:lnTo>
                      <a:pt x="1699" y="83"/>
                    </a:lnTo>
                    <a:lnTo>
                      <a:pt x="1078" y="42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61"/>
              <p:cNvSpPr/>
              <p:nvPr/>
            </p:nvSpPr>
            <p:spPr>
              <a:xfrm>
                <a:off x="2443925" y="1616775"/>
                <a:ext cx="735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23" fill="none" extrusionOk="0">
                    <a:moveTo>
                      <a:pt x="456" y="0"/>
                    </a:moveTo>
                    <a:lnTo>
                      <a:pt x="456" y="0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1078" y="42"/>
                    </a:lnTo>
                    <a:lnTo>
                      <a:pt x="1699" y="83"/>
                    </a:lnTo>
                    <a:lnTo>
                      <a:pt x="2321" y="166"/>
                    </a:lnTo>
                    <a:lnTo>
                      <a:pt x="2943" y="249"/>
                    </a:lnTo>
                    <a:lnTo>
                      <a:pt x="2943" y="249"/>
                    </a:lnTo>
                    <a:lnTo>
                      <a:pt x="2321" y="166"/>
                    </a:lnTo>
                    <a:lnTo>
                      <a:pt x="1699" y="83"/>
                    </a:lnTo>
                    <a:lnTo>
                      <a:pt x="1078" y="42"/>
                    </a:lnTo>
                    <a:lnTo>
                      <a:pt x="45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61"/>
              <p:cNvSpPr/>
              <p:nvPr/>
            </p:nvSpPr>
            <p:spPr>
              <a:xfrm>
                <a:off x="2554775" y="1632325"/>
                <a:ext cx="4975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446" extrusionOk="0">
                    <a:moveTo>
                      <a:pt x="1" y="0"/>
                    </a:moveTo>
                    <a:lnTo>
                      <a:pt x="415" y="166"/>
                    </a:lnTo>
                    <a:lnTo>
                      <a:pt x="747" y="373"/>
                    </a:lnTo>
                    <a:lnTo>
                      <a:pt x="1037" y="591"/>
                    </a:lnTo>
                    <a:lnTo>
                      <a:pt x="788" y="373"/>
                    </a:lnTo>
                    <a:lnTo>
                      <a:pt x="457" y="166"/>
                    </a:lnTo>
                    <a:lnTo>
                      <a:pt x="42" y="0"/>
                    </a:lnTo>
                    <a:close/>
                    <a:moveTo>
                      <a:pt x="1037" y="591"/>
                    </a:moveTo>
                    <a:lnTo>
                      <a:pt x="1120" y="663"/>
                    </a:lnTo>
                    <a:lnTo>
                      <a:pt x="1078" y="622"/>
                    </a:lnTo>
                    <a:lnTo>
                      <a:pt x="1037" y="591"/>
                    </a:lnTo>
                    <a:close/>
                    <a:moveTo>
                      <a:pt x="1151" y="695"/>
                    </a:moveTo>
                    <a:lnTo>
                      <a:pt x="1368" y="912"/>
                    </a:lnTo>
                    <a:lnTo>
                      <a:pt x="1576" y="1285"/>
                    </a:lnTo>
                    <a:lnTo>
                      <a:pt x="1719" y="1514"/>
                    </a:lnTo>
                    <a:lnTo>
                      <a:pt x="1617" y="1285"/>
                    </a:lnTo>
                    <a:lnTo>
                      <a:pt x="1410" y="953"/>
                    </a:lnTo>
                    <a:lnTo>
                      <a:pt x="1151" y="695"/>
                    </a:lnTo>
                    <a:close/>
                    <a:moveTo>
                      <a:pt x="1719" y="1514"/>
                    </a:moveTo>
                    <a:lnTo>
                      <a:pt x="1783" y="1658"/>
                    </a:lnTo>
                    <a:lnTo>
                      <a:pt x="1907" y="2031"/>
                    </a:lnTo>
                    <a:lnTo>
                      <a:pt x="1783" y="1616"/>
                    </a:lnTo>
                    <a:lnTo>
                      <a:pt x="1719" y="1514"/>
                    </a:lnTo>
                    <a:close/>
                    <a:moveTo>
                      <a:pt x="1907" y="2031"/>
                    </a:moveTo>
                    <a:lnTo>
                      <a:pt x="1990" y="2445"/>
                    </a:lnTo>
                    <a:lnTo>
                      <a:pt x="1990" y="2404"/>
                    </a:lnTo>
                    <a:lnTo>
                      <a:pt x="1907" y="20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61"/>
              <p:cNvSpPr/>
              <p:nvPr/>
            </p:nvSpPr>
            <p:spPr>
              <a:xfrm>
                <a:off x="2554775" y="1632325"/>
                <a:ext cx="4975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4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415" y="166"/>
                    </a:lnTo>
                    <a:lnTo>
                      <a:pt x="747" y="373"/>
                    </a:lnTo>
                    <a:lnTo>
                      <a:pt x="1078" y="622"/>
                    </a:lnTo>
                    <a:lnTo>
                      <a:pt x="1368" y="912"/>
                    </a:lnTo>
                    <a:lnTo>
                      <a:pt x="1576" y="1285"/>
                    </a:lnTo>
                    <a:lnTo>
                      <a:pt x="1783" y="1616"/>
                    </a:lnTo>
                    <a:lnTo>
                      <a:pt x="1907" y="2031"/>
                    </a:lnTo>
                    <a:lnTo>
                      <a:pt x="1990" y="2404"/>
                    </a:lnTo>
                    <a:lnTo>
                      <a:pt x="1990" y="2404"/>
                    </a:lnTo>
                    <a:lnTo>
                      <a:pt x="1990" y="2445"/>
                    </a:lnTo>
                    <a:lnTo>
                      <a:pt x="1990" y="2445"/>
                    </a:lnTo>
                    <a:lnTo>
                      <a:pt x="1907" y="2031"/>
                    </a:lnTo>
                    <a:lnTo>
                      <a:pt x="1783" y="1658"/>
                    </a:lnTo>
                    <a:lnTo>
                      <a:pt x="1617" y="1285"/>
                    </a:lnTo>
                    <a:lnTo>
                      <a:pt x="1410" y="953"/>
                    </a:lnTo>
                    <a:lnTo>
                      <a:pt x="1120" y="663"/>
                    </a:lnTo>
                    <a:lnTo>
                      <a:pt x="788" y="373"/>
                    </a:lnTo>
                    <a:lnTo>
                      <a:pt x="457" y="16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extrusionOk="0">
                    <a:moveTo>
                      <a:pt x="9118" y="1"/>
                    </a:moveTo>
                    <a:lnTo>
                      <a:pt x="7792" y="42"/>
                    </a:lnTo>
                    <a:lnTo>
                      <a:pt x="6466" y="208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285" y="5554"/>
                    </a:lnTo>
                    <a:lnTo>
                      <a:pt x="954" y="7875"/>
                    </a:lnTo>
                    <a:lnTo>
                      <a:pt x="664" y="10237"/>
                    </a:lnTo>
                    <a:lnTo>
                      <a:pt x="457" y="12558"/>
                    </a:lnTo>
                    <a:lnTo>
                      <a:pt x="291" y="14920"/>
                    </a:lnTo>
                    <a:lnTo>
                      <a:pt x="166" y="17282"/>
                    </a:lnTo>
                    <a:lnTo>
                      <a:pt x="84" y="19603"/>
                    </a:lnTo>
                    <a:lnTo>
                      <a:pt x="84" y="21966"/>
                    </a:lnTo>
                    <a:lnTo>
                      <a:pt x="125" y="25240"/>
                    </a:lnTo>
                    <a:lnTo>
                      <a:pt x="166" y="28265"/>
                    </a:lnTo>
                    <a:lnTo>
                      <a:pt x="249" y="31456"/>
                    </a:lnTo>
                    <a:lnTo>
                      <a:pt x="249" y="38087"/>
                    </a:lnTo>
                    <a:lnTo>
                      <a:pt x="249" y="38418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49" y="36553"/>
                    </a:lnTo>
                    <a:lnTo>
                      <a:pt x="1866" y="38501"/>
                    </a:lnTo>
                    <a:lnTo>
                      <a:pt x="1741" y="40491"/>
                    </a:lnTo>
                    <a:lnTo>
                      <a:pt x="1576" y="42397"/>
                    </a:lnTo>
                    <a:lnTo>
                      <a:pt x="1327" y="44096"/>
                    </a:lnTo>
                    <a:lnTo>
                      <a:pt x="1203" y="44801"/>
                    </a:lnTo>
                    <a:lnTo>
                      <a:pt x="1078" y="45464"/>
                    </a:lnTo>
                    <a:lnTo>
                      <a:pt x="912" y="45961"/>
                    </a:lnTo>
                    <a:lnTo>
                      <a:pt x="747" y="46375"/>
                    </a:lnTo>
                    <a:lnTo>
                      <a:pt x="581" y="46583"/>
                    </a:lnTo>
                    <a:lnTo>
                      <a:pt x="457" y="46666"/>
                    </a:lnTo>
                    <a:lnTo>
                      <a:pt x="249" y="46666"/>
                    </a:lnTo>
                    <a:lnTo>
                      <a:pt x="208" y="46624"/>
                    </a:lnTo>
                    <a:lnTo>
                      <a:pt x="166" y="52177"/>
                    </a:lnTo>
                    <a:lnTo>
                      <a:pt x="84" y="56695"/>
                    </a:lnTo>
                    <a:lnTo>
                      <a:pt x="1" y="60798"/>
                    </a:lnTo>
                    <a:lnTo>
                      <a:pt x="830" y="60839"/>
                    </a:lnTo>
                    <a:lnTo>
                      <a:pt x="3150" y="60922"/>
                    </a:lnTo>
                    <a:lnTo>
                      <a:pt x="6632" y="61046"/>
                    </a:lnTo>
                    <a:lnTo>
                      <a:pt x="10942" y="61088"/>
                    </a:lnTo>
                    <a:lnTo>
                      <a:pt x="14381" y="61046"/>
                    </a:lnTo>
                    <a:lnTo>
                      <a:pt x="18028" y="60922"/>
                    </a:lnTo>
                    <a:lnTo>
                      <a:pt x="19852" y="60839"/>
                    </a:lnTo>
                    <a:lnTo>
                      <a:pt x="21675" y="60756"/>
                    </a:lnTo>
                    <a:lnTo>
                      <a:pt x="23499" y="60590"/>
                    </a:lnTo>
                    <a:lnTo>
                      <a:pt x="25281" y="60425"/>
                    </a:lnTo>
                    <a:lnTo>
                      <a:pt x="25157" y="57772"/>
                    </a:lnTo>
                    <a:lnTo>
                      <a:pt x="24991" y="54913"/>
                    </a:lnTo>
                    <a:lnTo>
                      <a:pt x="24742" y="51887"/>
                    </a:lnTo>
                    <a:lnTo>
                      <a:pt x="24452" y="48779"/>
                    </a:lnTo>
                    <a:lnTo>
                      <a:pt x="23830" y="42521"/>
                    </a:lnTo>
                    <a:lnTo>
                      <a:pt x="23209" y="36595"/>
                    </a:lnTo>
                    <a:lnTo>
                      <a:pt x="23126" y="37009"/>
                    </a:lnTo>
                    <a:lnTo>
                      <a:pt x="23002" y="37424"/>
                    </a:lnTo>
                    <a:lnTo>
                      <a:pt x="22712" y="38128"/>
                    </a:lnTo>
                    <a:lnTo>
                      <a:pt x="22463" y="38626"/>
                    </a:lnTo>
                    <a:lnTo>
                      <a:pt x="22380" y="38791"/>
                    </a:lnTo>
                    <a:lnTo>
                      <a:pt x="22256" y="39040"/>
                    </a:lnTo>
                    <a:lnTo>
                      <a:pt x="23002" y="39579"/>
                    </a:lnTo>
                    <a:lnTo>
                      <a:pt x="23043" y="40076"/>
                    </a:lnTo>
                    <a:lnTo>
                      <a:pt x="23085" y="40615"/>
                    </a:lnTo>
                    <a:lnTo>
                      <a:pt x="23085" y="41319"/>
                    </a:lnTo>
                    <a:lnTo>
                      <a:pt x="23085" y="42065"/>
                    </a:lnTo>
                    <a:lnTo>
                      <a:pt x="23002" y="42894"/>
                    </a:lnTo>
                    <a:lnTo>
                      <a:pt x="22836" y="43765"/>
                    </a:lnTo>
                    <a:lnTo>
                      <a:pt x="22712" y="44138"/>
                    </a:lnTo>
                    <a:lnTo>
                      <a:pt x="22587" y="44552"/>
                    </a:lnTo>
                    <a:lnTo>
                      <a:pt x="22421" y="44925"/>
                    </a:lnTo>
                    <a:lnTo>
                      <a:pt x="22214" y="45298"/>
                    </a:lnTo>
                    <a:lnTo>
                      <a:pt x="21966" y="45629"/>
                    </a:lnTo>
                    <a:lnTo>
                      <a:pt x="21717" y="45920"/>
                    </a:lnTo>
                    <a:lnTo>
                      <a:pt x="21427" y="46168"/>
                    </a:lnTo>
                    <a:lnTo>
                      <a:pt x="21054" y="46375"/>
                    </a:lnTo>
                    <a:lnTo>
                      <a:pt x="20681" y="46541"/>
                    </a:lnTo>
                    <a:lnTo>
                      <a:pt x="20225" y="46666"/>
                    </a:lnTo>
                    <a:lnTo>
                      <a:pt x="19603" y="46666"/>
                    </a:lnTo>
                    <a:lnTo>
                      <a:pt x="19355" y="46624"/>
                    </a:lnTo>
                    <a:lnTo>
                      <a:pt x="19106" y="46583"/>
                    </a:lnTo>
                    <a:lnTo>
                      <a:pt x="18899" y="46458"/>
                    </a:lnTo>
                    <a:lnTo>
                      <a:pt x="18484" y="46210"/>
                    </a:lnTo>
                    <a:lnTo>
                      <a:pt x="18111" y="45878"/>
                    </a:lnTo>
                    <a:lnTo>
                      <a:pt x="17780" y="45464"/>
                    </a:lnTo>
                    <a:lnTo>
                      <a:pt x="17448" y="44966"/>
                    </a:lnTo>
                    <a:lnTo>
                      <a:pt x="17200" y="44386"/>
                    </a:lnTo>
                    <a:lnTo>
                      <a:pt x="16951" y="43765"/>
                    </a:lnTo>
                    <a:lnTo>
                      <a:pt x="16744" y="43101"/>
                    </a:lnTo>
                    <a:lnTo>
                      <a:pt x="16536" y="42397"/>
                    </a:lnTo>
                    <a:lnTo>
                      <a:pt x="16412" y="41651"/>
                    </a:lnTo>
                    <a:lnTo>
                      <a:pt x="16288" y="40864"/>
                    </a:lnTo>
                    <a:lnTo>
                      <a:pt x="16205" y="40076"/>
                    </a:lnTo>
                    <a:lnTo>
                      <a:pt x="16122" y="39289"/>
                    </a:lnTo>
                    <a:lnTo>
                      <a:pt x="16081" y="38501"/>
                    </a:lnTo>
                    <a:lnTo>
                      <a:pt x="16081" y="37714"/>
                    </a:lnTo>
                    <a:lnTo>
                      <a:pt x="16081" y="36926"/>
                    </a:lnTo>
                    <a:lnTo>
                      <a:pt x="16122" y="36180"/>
                    </a:lnTo>
                    <a:lnTo>
                      <a:pt x="16164" y="35434"/>
                    </a:lnTo>
                    <a:lnTo>
                      <a:pt x="16246" y="34771"/>
                    </a:lnTo>
                    <a:lnTo>
                      <a:pt x="18650" y="36471"/>
                    </a:lnTo>
                    <a:lnTo>
                      <a:pt x="19976" y="34730"/>
                    </a:lnTo>
                    <a:lnTo>
                      <a:pt x="18526" y="33943"/>
                    </a:lnTo>
                    <a:lnTo>
                      <a:pt x="19479" y="32119"/>
                    </a:lnTo>
                    <a:lnTo>
                      <a:pt x="20474" y="30296"/>
                    </a:lnTo>
                    <a:lnTo>
                      <a:pt x="21385" y="28431"/>
                    </a:lnTo>
                    <a:lnTo>
                      <a:pt x="22297" y="26566"/>
                    </a:lnTo>
                    <a:lnTo>
                      <a:pt x="22836" y="25405"/>
                    </a:lnTo>
                    <a:lnTo>
                      <a:pt x="23292" y="20888"/>
                    </a:lnTo>
                    <a:lnTo>
                      <a:pt x="23830" y="15790"/>
                    </a:lnTo>
                    <a:lnTo>
                      <a:pt x="23292" y="14381"/>
                    </a:lnTo>
                    <a:lnTo>
                      <a:pt x="22712" y="12972"/>
                    </a:lnTo>
                    <a:lnTo>
                      <a:pt x="21883" y="11107"/>
                    </a:lnTo>
                    <a:lnTo>
                      <a:pt x="20971" y="9242"/>
                    </a:lnTo>
                    <a:lnTo>
                      <a:pt x="20059" y="7419"/>
                    </a:lnTo>
                    <a:lnTo>
                      <a:pt x="19106" y="5637"/>
                    </a:lnTo>
                    <a:lnTo>
                      <a:pt x="24991" y="2612"/>
                    </a:lnTo>
                    <a:lnTo>
                      <a:pt x="25281" y="3192"/>
                    </a:lnTo>
                    <a:lnTo>
                      <a:pt x="25198" y="2819"/>
                    </a:lnTo>
                    <a:lnTo>
                      <a:pt x="25074" y="2404"/>
                    </a:lnTo>
                    <a:lnTo>
                      <a:pt x="24867" y="2073"/>
                    </a:lnTo>
                    <a:lnTo>
                      <a:pt x="24659" y="1700"/>
                    </a:lnTo>
                    <a:lnTo>
                      <a:pt x="24369" y="1410"/>
                    </a:lnTo>
                    <a:lnTo>
                      <a:pt x="24038" y="1161"/>
                    </a:lnTo>
                    <a:lnTo>
                      <a:pt x="23706" y="954"/>
                    </a:lnTo>
                    <a:lnTo>
                      <a:pt x="23292" y="788"/>
                    </a:lnTo>
                    <a:lnTo>
                      <a:pt x="22546" y="581"/>
                    </a:lnTo>
                    <a:lnTo>
                      <a:pt x="21800" y="415"/>
                    </a:lnTo>
                    <a:lnTo>
                      <a:pt x="21178" y="332"/>
                    </a:lnTo>
                    <a:lnTo>
                      <a:pt x="20556" y="249"/>
                    </a:lnTo>
                    <a:lnTo>
                      <a:pt x="19935" y="208"/>
                    </a:lnTo>
                    <a:lnTo>
                      <a:pt x="19313" y="166"/>
                    </a:lnTo>
                    <a:lnTo>
                      <a:pt x="18857" y="788"/>
                    </a:lnTo>
                    <a:lnTo>
                      <a:pt x="18319" y="1368"/>
                    </a:lnTo>
                    <a:lnTo>
                      <a:pt x="17738" y="1990"/>
                    </a:lnTo>
                    <a:lnTo>
                      <a:pt x="16329" y="3358"/>
                    </a:lnTo>
                    <a:lnTo>
                      <a:pt x="14796" y="4891"/>
                    </a:lnTo>
                    <a:lnTo>
                      <a:pt x="14008" y="5761"/>
                    </a:lnTo>
                    <a:lnTo>
                      <a:pt x="13262" y="6632"/>
                    </a:lnTo>
                    <a:lnTo>
                      <a:pt x="12599" y="7419"/>
                    </a:lnTo>
                    <a:lnTo>
                      <a:pt x="12019" y="8248"/>
                    </a:lnTo>
                    <a:lnTo>
                      <a:pt x="11439" y="9077"/>
                    </a:lnTo>
                    <a:lnTo>
                      <a:pt x="10900" y="9988"/>
                    </a:lnTo>
                    <a:lnTo>
                      <a:pt x="10403" y="10942"/>
                    </a:lnTo>
                    <a:lnTo>
                      <a:pt x="9947" y="11978"/>
                    </a:lnTo>
                    <a:lnTo>
                      <a:pt x="9616" y="13055"/>
                    </a:lnTo>
                    <a:lnTo>
                      <a:pt x="9450" y="13635"/>
                    </a:lnTo>
                    <a:lnTo>
                      <a:pt x="9325" y="14216"/>
                    </a:lnTo>
                    <a:lnTo>
                      <a:pt x="9035" y="13097"/>
                    </a:lnTo>
                    <a:lnTo>
                      <a:pt x="8828" y="11978"/>
                    </a:lnTo>
                    <a:lnTo>
                      <a:pt x="8662" y="10859"/>
                    </a:lnTo>
                    <a:lnTo>
                      <a:pt x="8538" y="9740"/>
                    </a:lnTo>
                    <a:lnTo>
                      <a:pt x="8497" y="8579"/>
                    </a:lnTo>
                    <a:lnTo>
                      <a:pt x="8455" y="7419"/>
                    </a:lnTo>
                    <a:lnTo>
                      <a:pt x="8497" y="5927"/>
                    </a:lnTo>
                    <a:lnTo>
                      <a:pt x="8579" y="4518"/>
                    </a:lnTo>
                    <a:lnTo>
                      <a:pt x="8704" y="3275"/>
                    </a:lnTo>
                    <a:lnTo>
                      <a:pt x="8870" y="2156"/>
                    </a:lnTo>
                    <a:lnTo>
                      <a:pt x="9118" y="581"/>
                    </a:lnTo>
                    <a:lnTo>
                      <a:pt x="9243" y="1"/>
                    </a:lnTo>
                    <a:close/>
                  </a:path>
                </a:pathLst>
              </a:custGeom>
              <a:solidFill>
                <a:srgbClr val="DEEA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fill="none" extrusionOk="0">
                    <a:moveTo>
                      <a:pt x="9118" y="1"/>
                    </a:moveTo>
                    <a:lnTo>
                      <a:pt x="9118" y="1"/>
                    </a:lnTo>
                    <a:lnTo>
                      <a:pt x="7792" y="42"/>
                    </a:lnTo>
                    <a:lnTo>
                      <a:pt x="6466" y="208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617" y="3233"/>
                    </a:lnTo>
                    <a:lnTo>
                      <a:pt x="1285" y="5554"/>
                    </a:lnTo>
                    <a:lnTo>
                      <a:pt x="954" y="7875"/>
                    </a:lnTo>
                    <a:lnTo>
                      <a:pt x="664" y="10237"/>
                    </a:lnTo>
                    <a:lnTo>
                      <a:pt x="457" y="12558"/>
                    </a:lnTo>
                    <a:lnTo>
                      <a:pt x="291" y="14920"/>
                    </a:lnTo>
                    <a:lnTo>
                      <a:pt x="166" y="17282"/>
                    </a:lnTo>
                    <a:lnTo>
                      <a:pt x="84" y="19603"/>
                    </a:lnTo>
                    <a:lnTo>
                      <a:pt x="84" y="21966"/>
                    </a:lnTo>
                    <a:lnTo>
                      <a:pt x="84" y="21966"/>
                    </a:lnTo>
                    <a:lnTo>
                      <a:pt x="125" y="25240"/>
                    </a:lnTo>
                    <a:lnTo>
                      <a:pt x="125" y="25240"/>
                    </a:lnTo>
                    <a:lnTo>
                      <a:pt x="166" y="28265"/>
                    </a:lnTo>
                    <a:lnTo>
                      <a:pt x="249" y="31456"/>
                    </a:lnTo>
                    <a:lnTo>
                      <a:pt x="249" y="38087"/>
                    </a:lnTo>
                    <a:lnTo>
                      <a:pt x="249" y="38087"/>
                    </a:lnTo>
                    <a:lnTo>
                      <a:pt x="249" y="38418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49" y="36553"/>
                    </a:lnTo>
                    <a:lnTo>
                      <a:pt x="1866" y="38501"/>
                    </a:lnTo>
                    <a:lnTo>
                      <a:pt x="1741" y="40491"/>
                    </a:lnTo>
                    <a:lnTo>
                      <a:pt x="1576" y="42397"/>
                    </a:lnTo>
                    <a:lnTo>
                      <a:pt x="1327" y="44096"/>
                    </a:lnTo>
                    <a:lnTo>
                      <a:pt x="1203" y="44801"/>
                    </a:lnTo>
                    <a:lnTo>
                      <a:pt x="1078" y="45464"/>
                    </a:lnTo>
                    <a:lnTo>
                      <a:pt x="912" y="45961"/>
                    </a:lnTo>
                    <a:lnTo>
                      <a:pt x="747" y="46375"/>
                    </a:lnTo>
                    <a:lnTo>
                      <a:pt x="581" y="46583"/>
                    </a:lnTo>
                    <a:lnTo>
                      <a:pt x="457" y="46666"/>
                    </a:lnTo>
                    <a:lnTo>
                      <a:pt x="374" y="46666"/>
                    </a:lnTo>
                    <a:lnTo>
                      <a:pt x="374" y="46666"/>
                    </a:lnTo>
                    <a:lnTo>
                      <a:pt x="249" y="46666"/>
                    </a:lnTo>
                    <a:lnTo>
                      <a:pt x="249" y="46666"/>
                    </a:lnTo>
                    <a:lnTo>
                      <a:pt x="208" y="46624"/>
                    </a:lnTo>
                    <a:lnTo>
                      <a:pt x="208" y="46624"/>
                    </a:lnTo>
                    <a:lnTo>
                      <a:pt x="166" y="52177"/>
                    </a:lnTo>
                    <a:lnTo>
                      <a:pt x="84" y="56695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830" y="60839"/>
                    </a:lnTo>
                    <a:lnTo>
                      <a:pt x="3150" y="60922"/>
                    </a:lnTo>
                    <a:lnTo>
                      <a:pt x="6632" y="61046"/>
                    </a:lnTo>
                    <a:lnTo>
                      <a:pt x="10942" y="61088"/>
                    </a:lnTo>
                    <a:lnTo>
                      <a:pt x="10942" y="61088"/>
                    </a:lnTo>
                    <a:lnTo>
                      <a:pt x="14381" y="61046"/>
                    </a:lnTo>
                    <a:lnTo>
                      <a:pt x="18028" y="60922"/>
                    </a:lnTo>
                    <a:lnTo>
                      <a:pt x="19852" y="60839"/>
                    </a:lnTo>
                    <a:lnTo>
                      <a:pt x="21675" y="60756"/>
                    </a:lnTo>
                    <a:lnTo>
                      <a:pt x="23499" y="60590"/>
                    </a:lnTo>
                    <a:lnTo>
                      <a:pt x="25281" y="60425"/>
                    </a:lnTo>
                    <a:lnTo>
                      <a:pt x="25281" y="60425"/>
                    </a:lnTo>
                    <a:lnTo>
                      <a:pt x="25157" y="57772"/>
                    </a:lnTo>
                    <a:lnTo>
                      <a:pt x="24991" y="54913"/>
                    </a:lnTo>
                    <a:lnTo>
                      <a:pt x="24742" y="51887"/>
                    </a:lnTo>
                    <a:lnTo>
                      <a:pt x="24452" y="48779"/>
                    </a:lnTo>
                    <a:lnTo>
                      <a:pt x="23830" y="42521"/>
                    </a:lnTo>
                    <a:lnTo>
                      <a:pt x="23209" y="36595"/>
                    </a:lnTo>
                    <a:lnTo>
                      <a:pt x="23209" y="36595"/>
                    </a:lnTo>
                    <a:lnTo>
                      <a:pt x="23126" y="37009"/>
                    </a:lnTo>
                    <a:lnTo>
                      <a:pt x="23002" y="37424"/>
                    </a:lnTo>
                    <a:lnTo>
                      <a:pt x="22712" y="38128"/>
                    </a:lnTo>
                    <a:lnTo>
                      <a:pt x="22463" y="38626"/>
                    </a:lnTo>
                    <a:lnTo>
                      <a:pt x="22380" y="38791"/>
                    </a:lnTo>
                    <a:lnTo>
                      <a:pt x="22380" y="38791"/>
                    </a:lnTo>
                    <a:lnTo>
                      <a:pt x="22256" y="39040"/>
                    </a:lnTo>
                    <a:lnTo>
                      <a:pt x="23002" y="39579"/>
                    </a:lnTo>
                    <a:lnTo>
                      <a:pt x="23002" y="39579"/>
                    </a:lnTo>
                    <a:lnTo>
                      <a:pt x="23043" y="40076"/>
                    </a:lnTo>
                    <a:lnTo>
                      <a:pt x="23085" y="40615"/>
                    </a:lnTo>
                    <a:lnTo>
                      <a:pt x="23085" y="41319"/>
                    </a:lnTo>
                    <a:lnTo>
                      <a:pt x="23085" y="41319"/>
                    </a:lnTo>
                    <a:lnTo>
                      <a:pt x="23085" y="42065"/>
                    </a:lnTo>
                    <a:lnTo>
                      <a:pt x="23002" y="42894"/>
                    </a:lnTo>
                    <a:lnTo>
                      <a:pt x="22836" y="43765"/>
                    </a:lnTo>
                    <a:lnTo>
                      <a:pt x="22712" y="44138"/>
                    </a:lnTo>
                    <a:lnTo>
                      <a:pt x="22587" y="44552"/>
                    </a:lnTo>
                    <a:lnTo>
                      <a:pt x="22421" y="44925"/>
                    </a:lnTo>
                    <a:lnTo>
                      <a:pt x="22214" y="45298"/>
                    </a:lnTo>
                    <a:lnTo>
                      <a:pt x="21966" y="45629"/>
                    </a:lnTo>
                    <a:lnTo>
                      <a:pt x="21717" y="45920"/>
                    </a:lnTo>
                    <a:lnTo>
                      <a:pt x="21427" y="46168"/>
                    </a:lnTo>
                    <a:lnTo>
                      <a:pt x="21054" y="46375"/>
                    </a:lnTo>
                    <a:lnTo>
                      <a:pt x="20681" y="46541"/>
                    </a:lnTo>
                    <a:lnTo>
                      <a:pt x="20225" y="46666"/>
                    </a:lnTo>
                    <a:lnTo>
                      <a:pt x="20225" y="46666"/>
                    </a:lnTo>
                    <a:lnTo>
                      <a:pt x="19852" y="46666"/>
                    </a:lnTo>
                    <a:lnTo>
                      <a:pt x="19852" y="46666"/>
                    </a:lnTo>
                    <a:lnTo>
                      <a:pt x="19603" y="46666"/>
                    </a:lnTo>
                    <a:lnTo>
                      <a:pt x="19355" y="46624"/>
                    </a:lnTo>
                    <a:lnTo>
                      <a:pt x="19106" y="46583"/>
                    </a:lnTo>
                    <a:lnTo>
                      <a:pt x="18899" y="46458"/>
                    </a:lnTo>
                    <a:lnTo>
                      <a:pt x="18484" y="46210"/>
                    </a:lnTo>
                    <a:lnTo>
                      <a:pt x="18111" y="45878"/>
                    </a:lnTo>
                    <a:lnTo>
                      <a:pt x="17780" y="45464"/>
                    </a:lnTo>
                    <a:lnTo>
                      <a:pt x="17448" y="44966"/>
                    </a:lnTo>
                    <a:lnTo>
                      <a:pt x="17200" y="44386"/>
                    </a:lnTo>
                    <a:lnTo>
                      <a:pt x="16951" y="43765"/>
                    </a:lnTo>
                    <a:lnTo>
                      <a:pt x="16744" y="43101"/>
                    </a:lnTo>
                    <a:lnTo>
                      <a:pt x="16536" y="42397"/>
                    </a:lnTo>
                    <a:lnTo>
                      <a:pt x="16412" y="41651"/>
                    </a:lnTo>
                    <a:lnTo>
                      <a:pt x="16288" y="40864"/>
                    </a:lnTo>
                    <a:lnTo>
                      <a:pt x="16205" y="40076"/>
                    </a:lnTo>
                    <a:lnTo>
                      <a:pt x="16122" y="39289"/>
                    </a:lnTo>
                    <a:lnTo>
                      <a:pt x="16081" y="38501"/>
                    </a:lnTo>
                    <a:lnTo>
                      <a:pt x="16081" y="37714"/>
                    </a:lnTo>
                    <a:lnTo>
                      <a:pt x="16081" y="37714"/>
                    </a:lnTo>
                    <a:lnTo>
                      <a:pt x="16081" y="36926"/>
                    </a:lnTo>
                    <a:lnTo>
                      <a:pt x="16122" y="36180"/>
                    </a:lnTo>
                    <a:lnTo>
                      <a:pt x="16164" y="35434"/>
                    </a:lnTo>
                    <a:lnTo>
                      <a:pt x="16246" y="34771"/>
                    </a:lnTo>
                    <a:lnTo>
                      <a:pt x="18650" y="36471"/>
                    </a:lnTo>
                    <a:lnTo>
                      <a:pt x="19976" y="34730"/>
                    </a:lnTo>
                    <a:lnTo>
                      <a:pt x="18526" y="33943"/>
                    </a:lnTo>
                    <a:lnTo>
                      <a:pt x="18526" y="33943"/>
                    </a:lnTo>
                    <a:lnTo>
                      <a:pt x="18526" y="33943"/>
                    </a:lnTo>
                    <a:lnTo>
                      <a:pt x="19479" y="32119"/>
                    </a:lnTo>
                    <a:lnTo>
                      <a:pt x="20474" y="30296"/>
                    </a:lnTo>
                    <a:lnTo>
                      <a:pt x="21385" y="28431"/>
                    </a:lnTo>
                    <a:lnTo>
                      <a:pt x="22297" y="26566"/>
                    </a:lnTo>
                    <a:lnTo>
                      <a:pt x="22297" y="26566"/>
                    </a:lnTo>
                    <a:lnTo>
                      <a:pt x="22836" y="25405"/>
                    </a:lnTo>
                    <a:lnTo>
                      <a:pt x="22836" y="25405"/>
                    </a:lnTo>
                    <a:lnTo>
                      <a:pt x="23292" y="20888"/>
                    </a:lnTo>
                    <a:lnTo>
                      <a:pt x="23830" y="15790"/>
                    </a:lnTo>
                    <a:lnTo>
                      <a:pt x="23830" y="15790"/>
                    </a:lnTo>
                    <a:lnTo>
                      <a:pt x="23292" y="14381"/>
                    </a:lnTo>
                    <a:lnTo>
                      <a:pt x="22712" y="12972"/>
                    </a:lnTo>
                    <a:lnTo>
                      <a:pt x="22712" y="12972"/>
                    </a:lnTo>
                    <a:lnTo>
                      <a:pt x="21883" y="11107"/>
                    </a:lnTo>
                    <a:lnTo>
                      <a:pt x="20971" y="9242"/>
                    </a:lnTo>
                    <a:lnTo>
                      <a:pt x="20971" y="9242"/>
                    </a:lnTo>
                    <a:lnTo>
                      <a:pt x="20059" y="7419"/>
                    </a:lnTo>
                    <a:lnTo>
                      <a:pt x="19106" y="5637"/>
                    </a:lnTo>
                    <a:lnTo>
                      <a:pt x="19106" y="5637"/>
                    </a:lnTo>
                    <a:lnTo>
                      <a:pt x="19106" y="5637"/>
                    </a:lnTo>
                    <a:lnTo>
                      <a:pt x="24991" y="2612"/>
                    </a:lnTo>
                    <a:lnTo>
                      <a:pt x="24991" y="2612"/>
                    </a:lnTo>
                    <a:lnTo>
                      <a:pt x="25281" y="3192"/>
                    </a:lnTo>
                    <a:lnTo>
                      <a:pt x="25281" y="3192"/>
                    </a:lnTo>
                    <a:lnTo>
                      <a:pt x="25198" y="2819"/>
                    </a:lnTo>
                    <a:lnTo>
                      <a:pt x="25074" y="2404"/>
                    </a:lnTo>
                    <a:lnTo>
                      <a:pt x="24867" y="2073"/>
                    </a:lnTo>
                    <a:lnTo>
                      <a:pt x="24659" y="1700"/>
                    </a:lnTo>
                    <a:lnTo>
                      <a:pt x="24369" y="1410"/>
                    </a:lnTo>
                    <a:lnTo>
                      <a:pt x="24038" y="1161"/>
                    </a:lnTo>
                    <a:lnTo>
                      <a:pt x="23706" y="954"/>
                    </a:lnTo>
                    <a:lnTo>
                      <a:pt x="23292" y="788"/>
                    </a:lnTo>
                    <a:lnTo>
                      <a:pt x="23292" y="788"/>
                    </a:lnTo>
                    <a:lnTo>
                      <a:pt x="22546" y="581"/>
                    </a:lnTo>
                    <a:lnTo>
                      <a:pt x="21800" y="415"/>
                    </a:lnTo>
                    <a:lnTo>
                      <a:pt x="21800" y="415"/>
                    </a:lnTo>
                    <a:lnTo>
                      <a:pt x="21178" y="332"/>
                    </a:lnTo>
                    <a:lnTo>
                      <a:pt x="20556" y="249"/>
                    </a:lnTo>
                    <a:lnTo>
                      <a:pt x="19935" y="208"/>
                    </a:lnTo>
                    <a:lnTo>
                      <a:pt x="19313" y="166"/>
                    </a:lnTo>
                    <a:lnTo>
                      <a:pt x="19313" y="166"/>
                    </a:lnTo>
                    <a:lnTo>
                      <a:pt x="18857" y="788"/>
                    </a:lnTo>
                    <a:lnTo>
                      <a:pt x="18857" y="788"/>
                    </a:lnTo>
                    <a:lnTo>
                      <a:pt x="18319" y="1368"/>
                    </a:lnTo>
                    <a:lnTo>
                      <a:pt x="17738" y="1990"/>
                    </a:lnTo>
                    <a:lnTo>
                      <a:pt x="16329" y="3358"/>
                    </a:lnTo>
                    <a:lnTo>
                      <a:pt x="14796" y="4891"/>
                    </a:lnTo>
                    <a:lnTo>
                      <a:pt x="14008" y="5761"/>
                    </a:lnTo>
                    <a:lnTo>
                      <a:pt x="13262" y="6632"/>
                    </a:lnTo>
                    <a:lnTo>
                      <a:pt x="13262" y="6632"/>
                    </a:lnTo>
                    <a:lnTo>
                      <a:pt x="12599" y="7419"/>
                    </a:lnTo>
                    <a:lnTo>
                      <a:pt x="12019" y="8248"/>
                    </a:lnTo>
                    <a:lnTo>
                      <a:pt x="11439" y="9077"/>
                    </a:lnTo>
                    <a:lnTo>
                      <a:pt x="10900" y="9988"/>
                    </a:lnTo>
                    <a:lnTo>
                      <a:pt x="10900" y="9988"/>
                    </a:lnTo>
                    <a:lnTo>
                      <a:pt x="10403" y="10942"/>
                    </a:lnTo>
                    <a:lnTo>
                      <a:pt x="9947" y="11978"/>
                    </a:lnTo>
                    <a:lnTo>
                      <a:pt x="9616" y="13055"/>
                    </a:lnTo>
                    <a:lnTo>
                      <a:pt x="9450" y="13635"/>
                    </a:lnTo>
                    <a:lnTo>
                      <a:pt x="9325" y="14216"/>
                    </a:lnTo>
                    <a:lnTo>
                      <a:pt x="9325" y="14216"/>
                    </a:lnTo>
                    <a:lnTo>
                      <a:pt x="9035" y="13097"/>
                    </a:lnTo>
                    <a:lnTo>
                      <a:pt x="8828" y="11978"/>
                    </a:lnTo>
                    <a:lnTo>
                      <a:pt x="8662" y="10859"/>
                    </a:lnTo>
                    <a:lnTo>
                      <a:pt x="8538" y="9740"/>
                    </a:lnTo>
                    <a:lnTo>
                      <a:pt x="8538" y="9740"/>
                    </a:lnTo>
                    <a:lnTo>
                      <a:pt x="8497" y="8579"/>
                    </a:lnTo>
                    <a:lnTo>
                      <a:pt x="8455" y="7419"/>
                    </a:lnTo>
                    <a:lnTo>
                      <a:pt x="8455" y="7419"/>
                    </a:lnTo>
                    <a:lnTo>
                      <a:pt x="8497" y="5927"/>
                    </a:lnTo>
                    <a:lnTo>
                      <a:pt x="8579" y="4518"/>
                    </a:lnTo>
                    <a:lnTo>
                      <a:pt x="8704" y="3275"/>
                    </a:lnTo>
                    <a:lnTo>
                      <a:pt x="8870" y="2156"/>
                    </a:lnTo>
                    <a:lnTo>
                      <a:pt x="9118" y="581"/>
                    </a:lnTo>
                    <a:lnTo>
                      <a:pt x="9243" y="1"/>
                    </a:lnTo>
                    <a:lnTo>
                      <a:pt x="9243" y="1"/>
                    </a:lnTo>
                    <a:lnTo>
                      <a:pt x="911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61"/>
              <p:cNvSpPr/>
              <p:nvPr/>
            </p:nvSpPr>
            <p:spPr>
              <a:xfrm>
                <a:off x="2424225" y="2465325"/>
                <a:ext cx="1305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684" extrusionOk="0">
                    <a:moveTo>
                      <a:pt x="2363" y="0"/>
                    </a:moveTo>
                    <a:lnTo>
                      <a:pt x="1" y="3150"/>
                    </a:lnTo>
                    <a:lnTo>
                      <a:pt x="4311" y="4683"/>
                    </a:lnTo>
                    <a:lnTo>
                      <a:pt x="4560" y="4186"/>
                    </a:lnTo>
                    <a:lnTo>
                      <a:pt x="4808" y="3647"/>
                    </a:lnTo>
                    <a:lnTo>
                      <a:pt x="5016" y="3026"/>
                    </a:lnTo>
                    <a:lnTo>
                      <a:pt x="5098" y="2653"/>
                    </a:lnTo>
                    <a:lnTo>
                      <a:pt x="5181" y="2321"/>
                    </a:lnTo>
                    <a:lnTo>
                      <a:pt x="5223" y="1948"/>
                    </a:lnTo>
                    <a:lnTo>
                      <a:pt x="5223" y="1617"/>
                    </a:lnTo>
                    <a:lnTo>
                      <a:pt x="5181" y="1285"/>
                    </a:lnTo>
                    <a:lnTo>
                      <a:pt x="5057" y="954"/>
                    </a:lnTo>
                    <a:lnTo>
                      <a:pt x="4891" y="705"/>
                    </a:lnTo>
                    <a:lnTo>
                      <a:pt x="4684" y="456"/>
                    </a:lnTo>
                    <a:lnTo>
                      <a:pt x="2363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61"/>
              <p:cNvSpPr/>
              <p:nvPr/>
            </p:nvSpPr>
            <p:spPr>
              <a:xfrm>
                <a:off x="2424225" y="2465325"/>
                <a:ext cx="1305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684" fill="none" extrusionOk="0">
                    <a:moveTo>
                      <a:pt x="2363" y="0"/>
                    </a:moveTo>
                    <a:lnTo>
                      <a:pt x="1" y="3150"/>
                    </a:lnTo>
                    <a:lnTo>
                      <a:pt x="4311" y="4683"/>
                    </a:lnTo>
                    <a:lnTo>
                      <a:pt x="4311" y="4683"/>
                    </a:lnTo>
                    <a:lnTo>
                      <a:pt x="4560" y="4186"/>
                    </a:lnTo>
                    <a:lnTo>
                      <a:pt x="4808" y="3647"/>
                    </a:lnTo>
                    <a:lnTo>
                      <a:pt x="5016" y="3026"/>
                    </a:lnTo>
                    <a:lnTo>
                      <a:pt x="5098" y="2653"/>
                    </a:lnTo>
                    <a:lnTo>
                      <a:pt x="5181" y="2321"/>
                    </a:lnTo>
                    <a:lnTo>
                      <a:pt x="5223" y="1948"/>
                    </a:lnTo>
                    <a:lnTo>
                      <a:pt x="5223" y="1617"/>
                    </a:lnTo>
                    <a:lnTo>
                      <a:pt x="5181" y="1285"/>
                    </a:lnTo>
                    <a:lnTo>
                      <a:pt x="5057" y="954"/>
                    </a:lnTo>
                    <a:lnTo>
                      <a:pt x="4891" y="705"/>
                    </a:lnTo>
                    <a:lnTo>
                      <a:pt x="4684" y="456"/>
                    </a:lnTo>
                    <a:lnTo>
                      <a:pt x="23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61"/>
              <p:cNvSpPr/>
              <p:nvPr/>
            </p:nvSpPr>
            <p:spPr>
              <a:xfrm>
                <a:off x="2409725" y="2544050"/>
                <a:ext cx="1222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270" extrusionOk="0">
                    <a:moveTo>
                      <a:pt x="581" y="1"/>
                    </a:moveTo>
                    <a:lnTo>
                      <a:pt x="42" y="2363"/>
                    </a:lnTo>
                    <a:lnTo>
                      <a:pt x="1" y="2612"/>
                    </a:lnTo>
                    <a:lnTo>
                      <a:pt x="1" y="2861"/>
                    </a:lnTo>
                    <a:lnTo>
                      <a:pt x="42" y="3109"/>
                    </a:lnTo>
                    <a:lnTo>
                      <a:pt x="166" y="3316"/>
                    </a:lnTo>
                    <a:lnTo>
                      <a:pt x="332" y="3524"/>
                    </a:lnTo>
                    <a:lnTo>
                      <a:pt x="498" y="3689"/>
                    </a:lnTo>
                    <a:lnTo>
                      <a:pt x="705" y="3814"/>
                    </a:lnTo>
                    <a:lnTo>
                      <a:pt x="954" y="3938"/>
                    </a:lnTo>
                    <a:lnTo>
                      <a:pt x="1037" y="3938"/>
                    </a:lnTo>
                    <a:lnTo>
                      <a:pt x="2653" y="4228"/>
                    </a:lnTo>
                    <a:lnTo>
                      <a:pt x="2902" y="4270"/>
                    </a:lnTo>
                    <a:lnTo>
                      <a:pt x="3109" y="4228"/>
                    </a:lnTo>
                    <a:lnTo>
                      <a:pt x="3358" y="4145"/>
                    </a:lnTo>
                    <a:lnTo>
                      <a:pt x="3565" y="4062"/>
                    </a:lnTo>
                    <a:lnTo>
                      <a:pt x="3772" y="3938"/>
                    </a:lnTo>
                    <a:lnTo>
                      <a:pt x="3938" y="3772"/>
                    </a:lnTo>
                    <a:lnTo>
                      <a:pt x="4062" y="3565"/>
                    </a:lnTo>
                    <a:lnTo>
                      <a:pt x="4186" y="3358"/>
                    </a:lnTo>
                    <a:lnTo>
                      <a:pt x="4891" y="1534"/>
                    </a:lnTo>
                    <a:lnTo>
                      <a:pt x="58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61"/>
              <p:cNvSpPr/>
              <p:nvPr/>
            </p:nvSpPr>
            <p:spPr>
              <a:xfrm>
                <a:off x="2409725" y="2544050"/>
                <a:ext cx="1222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270" fill="none" extrusionOk="0">
                    <a:moveTo>
                      <a:pt x="1037" y="3938"/>
                    </a:moveTo>
                    <a:lnTo>
                      <a:pt x="2653" y="4228"/>
                    </a:lnTo>
                    <a:lnTo>
                      <a:pt x="2653" y="4228"/>
                    </a:lnTo>
                    <a:lnTo>
                      <a:pt x="2902" y="4270"/>
                    </a:lnTo>
                    <a:lnTo>
                      <a:pt x="3109" y="4228"/>
                    </a:lnTo>
                    <a:lnTo>
                      <a:pt x="3358" y="4145"/>
                    </a:lnTo>
                    <a:lnTo>
                      <a:pt x="3565" y="4062"/>
                    </a:lnTo>
                    <a:lnTo>
                      <a:pt x="3772" y="3938"/>
                    </a:lnTo>
                    <a:lnTo>
                      <a:pt x="3938" y="3772"/>
                    </a:lnTo>
                    <a:lnTo>
                      <a:pt x="4062" y="3565"/>
                    </a:lnTo>
                    <a:lnTo>
                      <a:pt x="4186" y="3358"/>
                    </a:lnTo>
                    <a:lnTo>
                      <a:pt x="4891" y="1534"/>
                    </a:lnTo>
                    <a:lnTo>
                      <a:pt x="581" y="1"/>
                    </a:lnTo>
                    <a:lnTo>
                      <a:pt x="42" y="2363"/>
                    </a:lnTo>
                    <a:lnTo>
                      <a:pt x="42" y="2363"/>
                    </a:lnTo>
                    <a:lnTo>
                      <a:pt x="1" y="2612"/>
                    </a:lnTo>
                    <a:lnTo>
                      <a:pt x="1" y="2861"/>
                    </a:lnTo>
                    <a:lnTo>
                      <a:pt x="42" y="3109"/>
                    </a:lnTo>
                    <a:lnTo>
                      <a:pt x="166" y="3316"/>
                    </a:lnTo>
                    <a:lnTo>
                      <a:pt x="332" y="3524"/>
                    </a:lnTo>
                    <a:lnTo>
                      <a:pt x="498" y="3689"/>
                    </a:lnTo>
                    <a:lnTo>
                      <a:pt x="705" y="3814"/>
                    </a:lnTo>
                    <a:lnTo>
                      <a:pt x="954" y="3938"/>
                    </a:lnTo>
                    <a:lnTo>
                      <a:pt x="954" y="3938"/>
                    </a:lnTo>
                    <a:lnTo>
                      <a:pt x="1037" y="393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4601" y="22090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6619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fill="none" extrusionOk="0">
                    <a:moveTo>
                      <a:pt x="6466" y="1"/>
                    </a:moveTo>
                    <a:lnTo>
                      <a:pt x="6466" y="1"/>
                    </a:lnTo>
                    <a:lnTo>
                      <a:pt x="7378" y="1990"/>
                    </a:lnTo>
                    <a:lnTo>
                      <a:pt x="8248" y="3979"/>
                    </a:lnTo>
                    <a:lnTo>
                      <a:pt x="8248" y="3979"/>
                    </a:lnTo>
                    <a:lnTo>
                      <a:pt x="9077" y="6010"/>
                    </a:lnTo>
                    <a:lnTo>
                      <a:pt x="9906" y="8041"/>
                    </a:lnTo>
                    <a:lnTo>
                      <a:pt x="9906" y="8041"/>
                    </a:lnTo>
                    <a:lnTo>
                      <a:pt x="10652" y="10113"/>
                    </a:lnTo>
                    <a:lnTo>
                      <a:pt x="11356" y="12268"/>
                    </a:lnTo>
                    <a:lnTo>
                      <a:pt x="11356" y="12268"/>
                    </a:lnTo>
                    <a:lnTo>
                      <a:pt x="11646" y="13387"/>
                    </a:lnTo>
                    <a:lnTo>
                      <a:pt x="11936" y="14547"/>
                    </a:lnTo>
                    <a:lnTo>
                      <a:pt x="11936" y="14547"/>
                    </a:lnTo>
                    <a:lnTo>
                      <a:pt x="12061" y="15169"/>
                    </a:lnTo>
                    <a:lnTo>
                      <a:pt x="12144" y="15832"/>
                    </a:lnTo>
                    <a:lnTo>
                      <a:pt x="12144" y="15832"/>
                    </a:lnTo>
                    <a:lnTo>
                      <a:pt x="12226" y="16619"/>
                    </a:lnTo>
                    <a:lnTo>
                      <a:pt x="12226" y="17365"/>
                    </a:lnTo>
                    <a:lnTo>
                      <a:pt x="12226" y="17365"/>
                    </a:lnTo>
                    <a:lnTo>
                      <a:pt x="12185" y="17904"/>
                    </a:lnTo>
                    <a:lnTo>
                      <a:pt x="12144" y="18318"/>
                    </a:lnTo>
                    <a:lnTo>
                      <a:pt x="12144" y="18318"/>
                    </a:lnTo>
                    <a:lnTo>
                      <a:pt x="11978" y="19023"/>
                    </a:lnTo>
                    <a:lnTo>
                      <a:pt x="11978" y="19023"/>
                    </a:lnTo>
                    <a:lnTo>
                      <a:pt x="11605" y="20225"/>
                    </a:lnTo>
                    <a:lnTo>
                      <a:pt x="11605" y="20225"/>
                    </a:lnTo>
                    <a:lnTo>
                      <a:pt x="11190" y="21344"/>
                    </a:lnTo>
                    <a:lnTo>
                      <a:pt x="10776" y="22380"/>
                    </a:lnTo>
                    <a:lnTo>
                      <a:pt x="10776" y="22380"/>
                    </a:lnTo>
                    <a:lnTo>
                      <a:pt x="9906" y="24411"/>
                    </a:lnTo>
                    <a:lnTo>
                      <a:pt x="9035" y="26400"/>
                    </a:lnTo>
                    <a:lnTo>
                      <a:pt x="9035" y="26400"/>
                    </a:lnTo>
                    <a:lnTo>
                      <a:pt x="8124" y="28348"/>
                    </a:lnTo>
                    <a:lnTo>
                      <a:pt x="7170" y="30295"/>
                    </a:lnTo>
                    <a:lnTo>
                      <a:pt x="7170" y="30295"/>
                    </a:lnTo>
                    <a:lnTo>
                      <a:pt x="5264" y="34150"/>
                    </a:lnTo>
                    <a:lnTo>
                      <a:pt x="1" y="31332"/>
                    </a:lnTo>
                    <a:lnTo>
                      <a:pt x="1" y="31332"/>
                    </a:lnTo>
                    <a:lnTo>
                      <a:pt x="954" y="29508"/>
                    </a:lnTo>
                    <a:lnTo>
                      <a:pt x="1949" y="27685"/>
                    </a:lnTo>
                    <a:lnTo>
                      <a:pt x="2860" y="25820"/>
                    </a:lnTo>
                    <a:lnTo>
                      <a:pt x="3772" y="23955"/>
                    </a:lnTo>
                    <a:lnTo>
                      <a:pt x="3772" y="23955"/>
                    </a:lnTo>
                    <a:lnTo>
                      <a:pt x="4601" y="22090"/>
                    </a:lnTo>
                    <a:lnTo>
                      <a:pt x="5388" y="20225"/>
                    </a:lnTo>
                    <a:lnTo>
                      <a:pt x="5388" y="20225"/>
                    </a:lnTo>
                    <a:lnTo>
                      <a:pt x="5720" y="19313"/>
                    </a:lnTo>
                    <a:lnTo>
                      <a:pt x="6051" y="18443"/>
                    </a:lnTo>
                    <a:lnTo>
                      <a:pt x="6176" y="18028"/>
                    </a:lnTo>
                    <a:lnTo>
                      <a:pt x="6259" y="17614"/>
                    </a:lnTo>
                    <a:lnTo>
                      <a:pt x="6259" y="17614"/>
                    </a:lnTo>
                    <a:lnTo>
                      <a:pt x="6300" y="17448"/>
                    </a:lnTo>
                    <a:lnTo>
                      <a:pt x="6342" y="17324"/>
                    </a:lnTo>
                    <a:lnTo>
                      <a:pt x="6342" y="17199"/>
                    </a:lnTo>
                    <a:lnTo>
                      <a:pt x="6342" y="16992"/>
                    </a:lnTo>
                    <a:lnTo>
                      <a:pt x="6342" y="16992"/>
                    </a:lnTo>
                    <a:lnTo>
                      <a:pt x="6300" y="16661"/>
                    </a:lnTo>
                    <a:lnTo>
                      <a:pt x="6300" y="16661"/>
                    </a:lnTo>
                    <a:lnTo>
                      <a:pt x="6134" y="15832"/>
                    </a:lnTo>
                    <a:lnTo>
                      <a:pt x="6134" y="15832"/>
                    </a:lnTo>
                    <a:lnTo>
                      <a:pt x="5886" y="15003"/>
                    </a:lnTo>
                    <a:lnTo>
                      <a:pt x="5596" y="14091"/>
                    </a:lnTo>
                    <a:lnTo>
                      <a:pt x="5596" y="14091"/>
                    </a:lnTo>
                    <a:lnTo>
                      <a:pt x="4932" y="12226"/>
                    </a:lnTo>
                    <a:lnTo>
                      <a:pt x="4187" y="10361"/>
                    </a:lnTo>
                    <a:lnTo>
                      <a:pt x="4187" y="10361"/>
                    </a:lnTo>
                    <a:lnTo>
                      <a:pt x="3358" y="8496"/>
                    </a:lnTo>
                    <a:lnTo>
                      <a:pt x="2446" y="6631"/>
                    </a:lnTo>
                    <a:lnTo>
                      <a:pt x="2446" y="6631"/>
                    </a:lnTo>
                    <a:lnTo>
                      <a:pt x="1534" y="4808"/>
                    </a:lnTo>
                    <a:lnTo>
                      <a:pt x="581" y="3026"/>
                    </a:lnTo>
                    <a:lnTo>
                      <a:pt x="646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4850" y="21510"/>
                    </a:lnTo>
                    <a:lnTo>
                      <a:pt x="4311" y="22794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7075"/>
                    </a:lnTo>
                    <a:lnTo>
                      <a:pt x="12226" y="16453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  <a:close/>
                  </a:path>
                </a:pathLst>
              </a:custGeom>
              <a:solidFill>
                <a:srgbClr val="DEEA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fill="none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42" y="17324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5388" y="20225"/>
                    </a:lnTo>
                    <a:lnTo>
                      <a:pt x="4850" y="21510"/>
                    </a:lnTo>
                    <a:lnTo>
                      <a:pt x="4311" y="22794"/>
                    </a:lnTo>
                    <a:lnTo>
                      <a:pt x="4311" y="22794"/>
                    </a:lnTo>
                    <a:lnTo>
                      <a:pt x="3772" y="23955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7365"/>
                    </a:lnTo>
                    <a:lnTo>
                      <a:pt x="12226" y="17075"/>
                    </a:lnTo>
                    <a:lnTo>
                      <a:pt x="12226" y="17075"/>
                    </a:lnTo>
                    <a:lnTo>
                      <a:pt x="12226" y="16453"/>
                    </a:lnTo>
                    <a:lnTo>
                      <a:pt x="12144" y="15832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extrusionOk="0">
                    <a:moveTo>
                      <a:pt x="166" y="0"/>
                    </a:moveTo>
                    <a:lnTo>
                      <a:pt x="84" y="912"/>
                    </a:lnTo>
                    <a:lnTo>
                      <a:pt x="1" y="1865"/>
                    </a:lnTo>
                    <a:lnTo>
                      <a:pt x="1" y="2860"/>
                    </a:lnTo>
                    <a:lnTo>
                      <a:pt x="1" y="3896"/>
                    </a:lnTo>
                    <a:lnTo>
                      <a:pt x="84" y="4932"/>
                    </a:lnTo>
                    <a:lnTo>
                      <a:pt x="166" y="5968"/>
                    </a:lnTo>
                    <a:lnTo>
                      <a:pt x="332" y="6963"/>
                    </a:lnTo>
                    <a:lnTo>
                      <a:pt x="539" y="7916"/>
                    </a:lnTo>
                    <a:lnTo>
                      <a:pt x="788" y="8786"/>
                    </a:lnTo>
                    <a:lnTo>
                      <a:pt x="1120" y="9615"/>
                    </a:lnTo>
                    <a:lnTo>
                      <a:pt x="1493" y="10320"/>
                    </a:lnTo>
                    <a:lnTo>
                      <a:pt x="1658" y="10651"/>
                    </a:lnTo>
                    <a:lnTo>
                      <a:pt x="1907" y="10941"/>
                    </a:lnTo>
                    <a:lnTo>
                      <a:pt x="2114" y="11190"/>
                    </a:lnTo>
                    <a:lnTo>
                      <a:pt x="2363" y="11397"/>
                    </a:lnTo>
                    <a:lnTo>
                      <a:pt x="2612" y="11604"/>
                    </a:lnTo>
                    <a:lnTo>
                      <a:pt x="2902" y="11729"/>
                    </a:lnTo>
                    <a:lnTo>
                      <a:pt x="3192" y="11853"/>
                    </a:lnTo>
                    <a:lnTo>
                      <a:pt x="3482" y="11895"/>
                    </a:lnTo>
                    <a:lnTo>
                      <a:pt x="4145" y="11895"/>
                    </a:lnTo>
                    <a:lnTo>
                      <a:pt x="4476" y="11812"/>
                    </a:lnTo>
                    <a:lnTo>
                      <a:pt x="4808" y="11687"/>
                    </a:lnTo>
                    <a:lnTo>
                      <a:pt x="5098" y="11563"/>
                    </a:lnTo>
                    <a:lnTo>
                      <a:pt x="5347" y="11397"/>
                    </a:lnTo>
                    <a:lnTo>
                      <a:pt x="5554" y="11190"/>
                    </a:lnTo>
                    <a:lnTo>
                      <a:pt x="5803" y="10983"/>
                    </a:lnTo>
                    <a:lnTo>
                      <a:pt x="5968" y="10776"/>
                    </a:lnTo>
                    <a:lnTo>
                      <a:pt x="6134" y="10485"/>
                    </a:lnTo>
                    <a:lnTo>
                      <a:pt x="6424" y="9947"/>
                    </a:lnTo>
                    <a:lnTo>
                      <a:pt x="6632" y="9367"/>
                    </a:lnTo>
                    <a:lnTo>
                      <a:pt x="6797" y="8745"/>
                    </a:lnTo>
                    <a:lnTo>
                      <a:pt x="6922" y="8082"/>
                    </a:lnTo>
                    <a:lnTo>
                      <a:pt x="6963" y="7460"/>
                    </a:lnTo>
                    <a:lnTo>
                      <a:pt x="7005" y="6880"/>
                    </a:lnTo>
                    <a:lnTo>
                      <a:pt x="7005" y="5802"/>
                    </a:lnTo>
                    <a:lnTo>
                      <a:pt x="6922" y="5056"/>
                    </a:lnTo>
                    <a:lnTo>
                      <a:pt x="6922" y="4808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fill="none" extrusionOk="0">
                    <a:moveTo>
                      <a:pt x="166" y="0"/>
                    </a:moveTo>
                    <a:lnTo>
                      <a:pt x="6922" y="4808"/>
                    </a:lnTo>
                    <a:lnTo>
                      <a:pt x="6922" y="4808"/>
                    </a:lnTo>
                    <a:lnTo>
                      <a:pt x="6922" y="5056"/>
                    </a:lnTo>
                    <a:lnTo>
                      <a:pt x="7005" y="5802"/>
                    </a:lnTo>
                    <a:lnTo>
                      <a:pt x="7005" y="6880"/>
                    </a:lnTo>
                    <a:lnTo>
                      <a:pt x="6963" y="7460"/>
                    </a:lnTo>
                    <a:lnTo>
                      <a:pt x="6922" y="8082"/>
                    </a:lnTo>
                    <a:lnTo>
                      <a:pt x="6797" y="8745"/>
                    </a:lnTo>
                    <a:lnTo>
                      <a:pt x="6632" y="9367"/>
                    </a:lnTo>
                    <a:lnTo>
                      <a:pt x="6424" y="9947"/>
                    </a:lnTo>
                    <a:lnTo>
                      <a:pt x="6134" y="10485"/>
                    </a:lnTo>
                    <a:lnTo>
                      <a:pt x="5968" y="10776"/>
                    </a:lnTo>
                    <a:lnTo>
                      <a:pt x="5803" y="10983"/>
                    </a:lnTo>
                    <a:lnTo>
                      <a:pt x="5554" y="11190"/>
                    </a:lnTo>
                    <a:lnTo>
                      <a:pt x="5347" y="11397"/>
                    </a:lnTo>
                    <a:lnTo>
                      <a:pt x="5098" y="11563"/>
                    </a:lnTo>
                    <a:lnTo>
                      <a:pt x="4808" y="11687"/>
                    </a:lnTo>
                    <a:lnTo>
                      <a:pt x="4476" y="11812"/>
                    </a:lnTo>
                    <a:lnTo>
                      <a:pt x="4145" y="11895"/>
                    </a:lnTo>
                    <a:lnTo>
                      <a:pt x="4145" y="11895"/>
                    </a:lnTo>
                    <a:lnTo>
                      <a:pt x="3813" y="11895"/>
                    </a:lnTo>
                    <a:lnTo>
                      <a:pt x="3482" y="11895"/>
                    </a:lnTo>
                    <a:lnTo>
                      <a:pt x="3192" y="11853"/>
                    </a:lnTo>
                    <a:lnTo>
                      <a:pt x="2902" y="11729"/>
                    </a:lnTo>
                    <a:lnTo>
                      <a:pt x="2612" y="11604"/>
                    </a:lnTo>
                    <a:lnTo>
                      <a:pt x="2363" y="11397"/>
                    </a:lnTo>
                    <a:lnTo>
                      <a:pt x="2114" y="11190"/>
                    </a:lnTo>
                    <a:lnTo>
                      <a:pt x="1907" y="10941"/>
                    </a:lnTo>
                    <a:lnTo>
                      <a:pt x="1658" y="10651"/>
                    </a:lnTo>
                    <a:lnTo>
                      <a:pt x="1493" y="10320"/>
                    </a:lnTo>
                    <a:lnTo>
                      <a:pt x="1120" y="9615"/>
                    </a:lnTo>
                    <a:lnTo>
                      <a:pt x="788" y="8786"/>
                    </a:lnTo>
                    <a:lnTo>
                      <a:pt x="539" y="7916"/>
                    </a:lnTo>
                    <a:lnTo>
                      <a:pt x="332" y="6963"/>
                    </a:lnTo>
                    <a:lnTo>
                      <a:pt x="166" y="5968"/>
                    </a:lnTo>
                    <a:lnTo>
                      <a:pt x="84" y="4932"/>
                    </a:lnTo>
                    <a:lnTo>
                      <a:pt x="1" y="3896"/>
                    </a:lnTo>
                    <a:lnTo>
                      <a:pt x="1" y="2860"/>
                    </a:lnTo>
                    <a:lnTo>
                      <a:pt x="1" y="1865"/>
                    </a:lnTo>
                    <a:lnTo>
                      <a:pt x="84" y="912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extrusionOk="0">
                    <a:moveTo>
                      <a:pt x="166" y="0"/>
                    </a:moveTo>
                    <a:lnTo>
                      <a:pt x="84" y="663"/>
                    </a:lnTo>
                    <a:lnTo>
                      <a:pt x="42" y="1409"/>
                    </a:lnTo>
                    <a:lnTo>
                      <a:pt x="1" y="2155"/>
                    </a:lnTo>
                    <a:lnTo>
                      <a:pt x="1" y="2943"/>
                    </a:lnTo>
                    <a:lnTo>
                      <a:pt x="1" y="3730"/>
                    </a:lnTo>
                    <a:lnTo>
                      <a:pt x="42" y="4518"/>
                    </a:lnTo>
                    <a:lnTo>
                      <a:pt x="125" y="5305"/>
                    </a:lnTo>
                    <a:lnTo>
                      <a:pt x="208" y="6093"/>
                    </a:lnTo>
                    <a:lnTo>
                      <a:pt x="332" y="6880"/>
                    </a:lnTo>
                    <a:lnTo>
                      <a:pt x="456" y="7626"/>
                    </a:lnTo>
                    <a:lnTo>
                      <a:pt x="664" y="8330"/>
                    </a:lnTo>
                    <a:lnTo>
                      <a:pt x="871" y="8994"/>
                    </a:lnTo>
                    <a:lnTo>
                      <a:pt x="1120" y="9615"/>
                    </a:lnTo>
                    <a:lnTo>
                      <a:pt x="1368" y="10195"/>
                    </a:lnTo>
                    <a:lnTo>
                      <a:pt x="1700" y="10693"/>
                    </a:lnTo>
                    <a:lnTo>
                      <a:pt x="2031" y="11107"/>
                    </a:lnTo>
                    <a:lnTo>
                      <a:pt x="2404" y="11439"/>
                    </a:lnTo>
                    <a:lnTo>
                      <a:pt x="2819" y="11687"/>
                    </a:lnTo>
                    <a:lnTo>
                      <a:pt x="3026" y="11812"/>
                    </a:lnTo>
                    <a:lnTo>
                      <a:pt x="3275" y="11853"/>
                    </a:lnTo>
                    <a:lnTo>
                      <a:pt x="3523" y="11895"/>
                    </a:lnTo>
                    <a:lnTo>
                      <a:pt x="4145" y="11895"/>
                    </a:lnTo>
                    <a:lnTo>
                      <a:pt x="4601" y="11770"/>
                    </a:lnTo>
                    <a:lnTo>
                      <a:pt x="4974" y="11604"/>
                    </a:lnTo>
                    <a:lnTo>
                      <a:pt x="5347" y="11397"/>
                    </a:lnTo>
                    <a:lnTo>
                      <a:pt x="5637" y="11149"/>
                    </a:lnTo>
                    <a:lnTo>
                      <a:pt x="5886" y="10858"/>
                    </a:lnTo>
                    <a:lnTo>
                      <a:pt x="6134" y="10527"/>
                    </a:lnTo>
                    <a:lnTo>
                      <a:pt x="6341" y="10154"/>
                    </a:lnTo>
                    <a:lnTo>
                      <a:pt x="6507" y="9781"/>
                    </a:lnTo>
                    <a:lnTo>
                      <a:pt x="6632" y="9367"/>
                    </a:lnTo>
                    <a:lnTo>
                      <a:pt x="6756" y="8994"/>
                    </a:lnTo>
                    <a:lnTo>
                      <a:pt x="6922" y="8123"/>
                    </a:lnTo>
                    <a:lnTo>
                      <a:pt x="7005" y="7294"/>
                    </a:lnTo>
                    <a:lnTo>
                      <a:pt x="7005" y="6548"/>
                    </a:lnTo>
                    <a:lnTo>
                      <a:pt x="7005" y="5844"/>
                    </a:lnTo>
                    <a:lnTo>
                      <a:pt x="6963" y="5305"/>
                    </a:lnTo>
                    <a:lnTo>
                      <a:pt x="6922" y="4808"/>
                    </a:lnTo>
                    <a:lnTo>
                      <a:pt x="5388" y="3689"/>
                    </a:lnTo>
                    <a:lnTo>
                      <a:pt x="2570" y="170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fill="none" extrusionOk="0">
                    <a:moveTo>
                      <a:pt x="166" y="0"/>
                    </a:moveTo>
                    <a:lnTo>
                      <a:pt x="166" y="0"/>
                    </a:lnTo>
                    <a:lnTo>
                      <a:pt x="84" y="663"/>
                    </a:lnTo>
                    <a:lnTo>
                      <a:pt x="42" y="1409"/>
                    </a:lnTo>
                    <a:lnTo>
                      <a:pt x="1" y="2155"/>
                    </a:lnTo>
                    <a:lnTo>
                      <a:pt x="1" y="2943"/>
                    </a:lnTo>
                    <a:lnTo>
                      <a:pt x="1" y="2943"/>
                    </a:lnTo>
                    <a:lnTo>
                      <a:pt x="1" y="3730"/>
                    </a:lnTo>
                    <a:lnTo>
                      <a:pt x="42" y="4518"/>
                    </a:lnTo>
                    <a:lnTo>
                      <a:pt x="125" y="5305"/>
                    </a:lnTo>
                    <a:lnTo>
                      <a:pt x="208" y="6093"/>
                    </a:lnTo>
                    <a:lnTo>
                      <a:pt x="332" y="6880"/>
                    </a:lnTo>
                    <a:lnTo>
                      <a:pt x="456" y="7626"/>
                    </a:lnTo>
                    <a:lnTo>
                      <a:pt x="664" y="8330"/>
                    </a:lnTo>
                    <a:lnTo>
                      <a:pt x="871" y="8994"/>
                    </a:lnTo>
                    <a:lnTo>
                      <a:pt x="1120" y="9615"/>
                    </a:lnTo>
                    <a:lnTo>
                      <a:pt x="1368" y="10195"/>
                    </a:lnTo>
                    <a:lnTo>
                      <a:pt x="1700" y="10693"/>
                    </a:lnTo>
                    <a:lnTo>
                      <a:pt x="2031" y="11107"/>
                    </a:lnTo>
                    <a:lnTo>
                      <a:pt x="2404" y="11439"/>
                    </a:lnTo>
                    <a:lnTo>
                      <a:pt x="2819" y="11687"/>
                    </a:lnTo>
                    <a:lnTo>
                      <a:pt x="3026" y="11812"/>
                    </a:lnTo>
                    <a:lnTo>
                      <a:pt x="3275" y="11853"/>
                    </a:lnTo>
                    <a:lnTo>
                      <a:pt x="3523" y="11895"/>
                    </a:lnTo>
                    <a:lnTo>
                      <a:pt x="3772" y="11895"/>
                    </a:lnTo>
                    <a:lnTo>
                      <a:pt x="3772" y="11895"/>
                    </a:lnTo>
                    <a:lnTo>
                      <a:pt x="4145" y="11895"/>
                    </a:lnTo>
                    <a:lnTo>
                      <a:pt x="4145" y="11895"/>
                    </a:lnTo>
                    <a:lnTo>
                      <a:pt x="4601" y="11770"/>
                    </a:lnTo>
                    <a:lnTo>
                      <a:pt x="4974" y="11604"/>
                    </a:lnTo>
                    <a:lnTo>
                      <a:pt x="5347" y="11397"/>
                    </a:lnTo>
                    <a:lnTo>
                      <a:pt x="5637" y="11149"/>
                    </a:lnTo>
                    <a:lnTo>
                      <a:pt x="5886" y="10858"/>
                    </a:lnTo>
                    <a:lnTo>
                      <a:pt x="6134" y="10527"/>
                    </a:lnTo>
                    <a:lnTo>
                      <a:pt x="6341" y="10154"/>
                    </a:lnTo>
                    <a:lnTo>
                      <a:pt x="6507" y="9781"/>
                    </a:lnTo>
                    <a:lnTo>
                      <a:pt x="6632" y="9367"/>
                    </a:lnTo>
                    <a:lnTo>
                      <a:pt x="6756" y="8994"/>
                    </a:lnTo>
                    <a:lnTo>
                      <a:pt x="6922" y="8123"/>
                    </a:lnTo>
                    <a:lnTo>
                      <a:pt x="7005" y="7294"/>
                    </a:lnTo>
                    <a:lnTo>
                      <a:pt x="7005" y="6548"/>
                    </a:lnTo>
                    <a:lnTo>
                      <a:pt x="7005" y="6548"/>
                    </a:lnTo>
                    <a:lnTo>
                      <a:pt x="7005" y="5844"/>
                    </a:lnTo>
                    <a:lnTo>
                      <a:pt x="6963" y="5305"/>
                    </a:lnTo>
                    <a:lnTo>
                      <a:pt x="6922" y="4808"/>
                    </a:lnTo>
                    <a:lnTo>
                      <a:pt x="5388" y="3689"/>
                    </a:lnTo>
                    <a:lnTo>
                      <a:pt x="2570" y="1700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83" y="5802"/>
                    </a:lnTo>
                    <a:lnTo>
                      <a:pt x="0" y="6880"/>
                    </a:lnTo>
                    <a:lnTo>
                      <a:pt x="0" y="8082"/>
                    </a:lnTo>
                    <a:lnTo>
                      <a:pt x="0" y="9367"/>
                    </a:lnTo>
                    <a:lnTo>
                      <a:pt x="42" y="9947"/>
                    </a:lnTo>
                    <a:lnTo>
                      <a:pt x="125" y="10485"/>
                    </a:lnTo>
                    <a:lnTo>
                      <a:pt x="207" y="10983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871" y="11895"/>
                    </a:lnTo>
                    <a:lnTo>
                      <a:pt x="953" y="11853"/>
                    </a:lnTo>
                    <a:lnTo>
                      <a:pt x="1036" y="11729"/>
                    </a:lnTo>
                    <a:lnTo>
                      <a:pt x="1244" y="11397"/>
                    </a:lnTo>
                    <a:lnTo>
                      <a:pt x="1409" y="10941"/>
                    </a:lnTo>
                    <a:lnTo>
                      <a:pt x="1534" y="10320"/>
                    </a:lnTo>
                    <a:lnTo>
                      <a:pt x="1699" y="9615"/>
                    </a:lnTo>
                    <a:lnTo>
                      <a:pt x="1948" y="7916"/>
                    </a:lnTo>
                    <a:lnTo>
                      <a:pt x="2155" y="5968"/>
                    </a:lnTo>
                    <a:lnTo>
                      <a:pt x="2280" y="3896"/>
                    </a:lnTo>
                    <a:lnTo>
                      <a:pt x="2363" y="1865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fill="none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125" y="4808"/>
                    </a:lnTo>
                    <a:lnTo>
                      <a:pt x="83" y="5802"/>
                    </a:lnTo>
                    <a:lnTo>
                      <a:pt x="0" y="6880"/>
                    </a:lnTo>
                    <a:lnTo>
                      <a:pt x="0" y="8082"/>
                    </a:lnTo>
                    <a:lnTo>
                      <a:pt x="0" y="9367"/>
                    </a:lnTo>
                    <a:lnTo>
                      <a:pt x="42" y="9947"/>
                    </a:lnTo>
                    <a:lnTo>
                      <a:pt x="125" y="10485"/>
                    </a:lnTo>
                    <a:lnTo>
                      <a:pt x="207" y="10983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663" y="11895"/>
                    </a:lnTo>
                    <a:lnTo>
                      <a:pt x="746" y="11895"/>
                    </a:lnTo>
                    <a:lnTo>
                      <a:pt x="871" y="11895"/>
                    </a:lnTo>
                    <a:lnTo>
                      <a:pt x="953" y="11853"/>
                    </a:lnTo>
                    <a:lnTo>
                      <a:pt x="1036" y="11729"/>
                    </a:lnTo>
                    <a:lnTo>
                      <a:pt x="1244" y="11397"/>
                    </a:lnTo>
                    <a:lnTo>
                      <a:pt x="1409" y="10941"/>
                    </a:lnTo>
                    <a:lnTo>
                      <a:pt x="1534" y="10320"/>
                    </a:lnTo>
                    <a:lnTo>
                      <a:pt x="1699" y="9615"/>
                    </a:lnTo>
                    <a:lnTo>
                      <a:pt x="1948" y="7916"/>
                    </a:lnTo>
                    <a:lnTo>
                      <a:pt x="2155" y="5968"/>
                    </a:lnTo>
                    <a:lnTo>
                      <a:pt x="2280" y="3896"/>
                    </a:lnTo>
                    <a:lnTo>
                      <a:pt x="2363" y="1865"/>
                    </a:lnTo>
                    <a:lnTo>
                      <a:pt x="240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83" y="5844"/>
                    </a:lnTo>
                    <a:lnTo>
                      <a:pt x="0" y="6921"/>
                    </a:lnTo>
                    <a:lnTo>
                      <a:pt x="0" y="8206"/>
                    </a:lnTo>
                    <a:lnTo>
                      <a:pt x="42" y="9449"/>
                    </a:lnTo>
                    <a:lnTo>
                      <a:pt x="83" y="10030"/>
                    </a:lnTo>
                    <a:lnTo>
                      <a:pt x="125" y="10527"/>
                    </a:lnTo>
                    <a:lnTo>
                      <a:pt x="207" y="11024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871" y="11895"/>
                    </a:lnTo>
                    <a:lnTo>
                      <a:pt x="995" y="11812"/>
                    </a:lnTo>
                    <a:lnTo>
                      <a:pt x="1161" y="11604"/>
                    </a:lnTo>
                    <a:lnTo>
                      <a:pt x="1326" y="11190"/>
                    </a:lnTo>
                    <a:lnTo>
                      <a:pt x="1492" y="10693"/>
                    </a:lnTo>
                    <a:lnTo>
                      <a:pt x="1617" y="10030"/>
                    </a:lnTo>
                    <a:lnTo>
                      <a:pt x="1741" y="9325"/>
                    </a:lnTo>
                    <a:lnTo>
                      <a:pt x="1990" y="7626"/>
                    </a:lnTo>
                    <a:lnTo>
                      <a:pt x="2155" y="5720"/>
                    </a:lnTo>
                    <a:lnTo>
                      <a:pt x="2280" y="3730"/>
                    </a:lnTo>
                    <a:lnTo>
                      <a:pt x="2363" y="1782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fill="none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125" y="4808"/>
                    </a:lnTo>
                    <a:lnTo>
                      <a:pt x="83" y="5844"/>
                    </a:lnTo>
                    <a:lnTo>
                      <a:pt x="0" y="6921"/>
                    </a:lnTo>
                    <a:lnTo>
                      <a:pt x="0" y="8206"/>
                    </a:lnTo>
                    <a:lnTo>
                      <a:pt x="0" y="8206"/>
                    </a:lnTo>
                    <a:lnTo>
                      <a:pt x="42" y="9449"/>
                    </a:lnTo>
                    <a:lnTo>
                      <a:pt x="83" y="10030"/>
                    </a:lnTo>
                    <a:lnTo>
                      <a:pt x="125" y="10527"/>
                    </a:lnTo>
                    <a:lnTo>
                      <a:pt x="207" y="11024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663" y="11895"/>
                    </a:lnTo>
                    <a:lnTo>
                      <a:pt x="788" y="11895"/>
                    </a:lnTo>
                    <a:lnTo>
                      <a:pt x="788" y="11895"/>
                    </a:lnTo>
                    <a:lnTo>
                      <a:pt x="871" y="11895"/>
                    </a:lnTo>
                    <a:lnTo>
                      <a:pt x="995" y="11812"/>
                    </a:lnTo>
                    <a:lnTo>
                      <a:pt x="1161" y="11604"/>
                    </a:lnTo>
                    <a:lnTo>
                      <a:pt x="1326" y="11190"/>
                    </a:lnTo>
                    <a:lnTo>
                      <a:pt x="1492" y="10693"/>
                    </a:lnTo>
                    <a:lnTo>
                      <a:pt x="1617" y="10030"/>
                    </a:lnTo>
                    <a:lnTo>
                      <a:pt x="1741" y="9325"/>
                    </a:lnTo>
                    <a:lnTo>
                      <a:pt x="1990" y="7626"/>
                    </a:lnTo>
                    <a:lnTo>
                      <a:pt x="2155" y="5720"/>
                    </a:lnTo>
                    <a:lnTo>
                      <a:pt x="2280" y="3730"/>
                    </a:lnTo>
                    <a:lnTo>
                      <a:pt x="2363" y="1782"/>
                    </a:lnTo>
                    <a:lnTo>
                      <a:pt x="240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61"/>
              <p:cNvSpPr/>
              <p:nvPr/>
            </p:nvSpPr>
            <p:spPr>
              <a:xfrm>
                <a:off x="2199400" y="1986650"/>
                <a:ext cx="28000" cy="11138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552" extrusionOk="0">
                    <a:moveTo>
                      <a:pt x="42" y="1"/>
                    </a:moveTo>
                    <a:lnTo>
                      <a:pt x="42" y="2114"/>
                    </a:lnTo>
                    <a:lnTo>
                      <a:pt x="1" y="6134"/>
                    </a:lnTo>
                    <a:lnTo>
                      <a:pt x="1" y="11646"/>
                    </a:lnTo>
                    <a:lnTo>
                      <a:pt x="42" y="18153"/>
                    </a:lnTo>
                    <a:lnTo>
                      <a:pt x="125" y="25157"/>
                    </a:lnTo>
                    <a:lnTo>
                      <a:pt x="291" y="32202"/>
                    </a:lnTo>
                    <a:lnTo>
                      <a:pt x="415" y="35600"/>
                    </a:lnTo>
                    <a:lnTo>
                      <a:pt x="540" y="38833"/>
                    </a:lnTo>
                    <a:lnTo>
                      <a:pt x="705" y="41817"/>
                    </a:lnTo>
                    <a:lnTo>
                      <a:pt x="871" y="44552"/>
                    </a:lnTo>
                    <a:lnTo>
                      <a:pt x="1120" y="44510"/>
                    </a:lnTo>
                    <a:lnTo>
                      <a:pt x="954" y="41817"/>
                    </a:lnTo>
                    <a:lnTo>
                      <a:pt x="788" y="38791"/>
                    </a:lnTo>
                    <a:lnTo>
                      <a:pt x="664" y="35600"/>
                    </a:lnTo>
                    <a:lnTo>
                      <a:pt x="540" y="32202"/>
                    </a:lnTo>
                    <a:lnTo>
                      <a:pt x="374" y="25157"/>
                    </a:lnTo>
                    <a:lnTo>
                      <a:pt x="291" y="18111"/>
                    </a:lnTo>
                    <a:lnTo>
                      <a:pt x="249" y="11646"/>
                    </a:lnTo>
                    <a:lnTo>
                      <a:pt x="249" y="6134"/>
                    </a:lnTo>
                    <a:lnTo>
                      <a:pt x="249" y="2114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61"/>
              <p:cNvSpPr/>
              <p:nvPr/>
            </p:nvSpPr>
            <p:spPr>
              <a:xfrm>
                <a:off x="2938125" y="1379525"/>
                <a:ext cx="491125" cy="488000"/>
              </a:xfrm>
              <a:custGeom>
                <a:avLst/>
                <a:gdLst/>
                <a:ahLst/>
                <a:cxnLst/>
                <a:rect l="l" t="t" r="r" b="b"/>
                <a:pathLst>
                  <a:path w="19645" h="19520" extrusionOk="0">
                    <a:moveTo>
                      <a:pt x="7419" y="0"/>
                    </a:moveTo>
                    <a:lnTo>
                      <a:pt x="6466" y="83"/>
                    </a:lnTo>
                    <a:lnTo>
                      <a:pt x="5678" y="207"/>
                    </a:lnTo>
                    <a:lnTo>
                      <a:pt x="5015" y="414"/>
                    </a:lnTo>
                    <a:lnTo>
                      <a:pt x="4477" y="663"/>
                    </a:lnTo>
                    <a:lnTo>
                      <a:pt x="4021" y="953"/>
                    </a:lnTo>
                    <a:lnTo>
                      <a:pt x="3689" y="1285"/>
                    </a:lnTo>
                    <a:lnTo>
                      <a:pt x="3440" y="1575"/>
                    </a:lnTo>
                    <a:lnTo>
                      <a:pt x="3233" y="1906"/>
                    </a:lnTo>
                    <a:lnTo>
                      <a:pt x="3150" y="2196"/>
                    </a:lnTo>
                    <a:lnTo>
                      <a:pt x="3067" y="2487"/>
                    </a:lnTo>
                    <a:lnTo>
                      <a:pt x="3026" y="2901"/>
                    </a:lnTo>
                    <a:lnTo>
                      <a:pt x="3026" y="3067"/>
                    </a:lnTo>
                    <a:lnTo>
                      <a:pt x="2736" y="3315"/>
                    </a:lnTo>
                    <a:lnTo>
                      <a:pt x="2487" y="3564"/>
                    </a:lnTo>
                    <a:lnTo>
                      <a:pt x="2197" y="3854"/>
                    </a:lnTo>
                    <a:lnTo>
                      <a:pt x="1948" y="4186"/>
                    </a:lnTo>
                    <a:lnTo>
                      <a:pt x="1451" y="4932"/>
                    </a:lnTo>
                    <a:lnTo>
                      <a:pt x="995" y="5761"/>
                    </a:lnTo>
                    <a:lnTo>
                      <a:pt x="622" y="6672"/>
                    </a:lnTo>
                    <a:lnTo>
                      <a:pt x="457" y="7170"/>
                    </a:lnTo>
                    <a:lnTo>
                      <a:pt x="332" y="7667"/>
                    </a:lnTo>
                    <a:lnTo>
                      <a:pt x="208" y="8164"/>
                    </a:lnTo>
                    <a:lnTo>
                      <a:pt x="125" y="8703"/>
                    </a:lnTo>
                    <a:lnTo>
                      <a:pt x="42" y="9200"/>
                    </a:lnTo>
                    <a:lnTo>
                      <a:pt x="1" y="9739"/>
                    </a:lnTo>
                    <a:lnTo>
                      <a:pt x="1" y="10278"/>
                    </a:lnTo>
                    <a:lnTo>
                      <a:pt x="42" y="10817"/>
                    </a:lnTo>
                    <a:lnTo>
                      <a:pt x="84" y="11355"/>
                    </a:lnTo>
                    <a:lnTo>
                      <a:pt x="208" y="11894"/>
                    </a:lnTo>
                    <a:lnTo>
                      <a:pt x="332" y="12433"/>
                    </a:lnTo>
                    <a:lnTo>
                      <a:pt x="498" y="12972"/>
                    </a:lnTo>
                    <a:lnTo>
                      <a:pt x="705" y="13469"/>
                    </a:lnTo>
                    <a:lnTo>
                      <a:pt x="954" y="14008"/>
                    </a:lnTo>
                    <a:lnTo>
                      <a:pt x="1244" y="14464"/>
                    </a:lnTo>
                    <a:lnTo>
                      <a:pt x="1617" y="14961"/>
                    </a:lnTo>
                    <a:lnTo>
                      <a:pt x="1990" y="15417"/>
                    </a:lnTo>
                    <a:lnTo>
                      <a:pt x="2446" y="15873"/>
                    </a:lnTo>
                    <a:lnTo>
                      <a:pt x="2943" y="16287"/>
                    </a:lnTo>
                    <a:lnTo>
                      <a:pt x="3482" y="16660"/>
                    </a:lnTo>
                    <a:lnTo>
                      <a:pt x="4062" y="17033"/>
                    </a:lnTo>
                    <a:lnTo>
                      <a:pt x="4725" y="17365"/>
                    </a:lnTo>
                    <a:lnTo>
                      <a:pt x="5388" y="17696"/>
                    </a:lnTo>
                    <a:lnTo>
                      <a:pt x="6093" y="17986"/>
                    </a:lnTo>
                    <a:lnTo>
                      <a:pt x="6797" y="18276"/>
                    </a:lnTo>
                    <a:lnTo>
                      <a:pt x="7543" y="18525"/>
                    </a:lnTo>
                    <a:lnTo>
                      <a:pt x="8248" y="18732"/>
                    </a:lnTo>
                    <a:lnTo>
                      <a:pt x="8994" y="18939"/>
                    </a:lnTo>
                    <a:lnTo>
                      <a:pt x="9740" y="19105"/>
                    </a:lnTo>
                    <a:lnTo>
                      <a:pt x="10444" y="19230"/>
                    </a:lnTo>
                    <a:lnTo>
                      <a:pt x="11149" y="19354"/>
                    </a:lnTo>
                    <a:lnTo>
                      <a:pt x="11895" y="19437"/>
                    </a:lnTo>
                    <a:lnTo>
                      <a:pt x="12558" y="19520"/>
                    </a:lnTo>
                    <a:lnTo>
                      <a:pt x="14547" y="19520"/>
                    </a:lnTo>
                    <a:lnTo>
                      <a:pt x="15169" y="19437"/>
                    </a:lnTo>
                    <a:lnTo>
                      <a:pt x="15790" y="19354"/>
                    </a:lnTo>
                    <a:lnTo>
                      <a:pt x="16329" y="19230"/>
                    </a:lnTo>
                    <a:lnTo>
                      <a:pt x="16868" y="19064"/>
                    </a:lnTo>
                    <a:lnTo>
                      <a:pt x="17365" y="18857"/>
                    </a:lnTo>
                    <a:lnTo>
                      <a:pt x="17821" y="18649"/>
                    </a:lnTo>
                    <a:lnTo>
                      <a:pt x="18194" y="18401"/>
                    </a:lnTo>
                    <a:lnTo>
                      <a:pt x="18567" y="18069"/>
                    </a:lnTo>
                    <a:lnTo>
                      <a:pt x="18899" y="17738"/>
                    </a:lnTo>
                    <a:lnTo>
                      <a:pt x="19147" y="17365"/>
                    </a:lnTo>
                    <a:lnTo>
                      <a:pt x="19355" y="16992"/>
                    </a:lnTo>
                    <a:lnTo>
                      <a:pt x="19520" y="16536"/>
                    </a:lnTo>
                    <a:lnTo>
                      <a:pt x="19603" y="16038"/>
                    </a:lnTo>
                    <a:lnTo>
                      <a:pt x="19645" y="15500"/>
                    </a:lnTo>
                    <a:lnTo>
                      <a:pt x="19603" y="14961"/>
                    </a:lnTo>
                    <a:lnTo>
                      <a:pt x="19520" y="14339"/>
                    </a:lnTo>
                    <a:lnTo>
                      <a:pt x="19355" y="13718"/>
                    </a:lnTo>
                    <a:lnTo>
                      <a:pt x="19106" y="13013"/>
                    </a:lnTo>
                    <a:lnTo>
                      <a:pt x="18567" y="11646"/>
                    </a:lnTo>
                    <a:lnTo>
                      <a:pt x="18111" y="10319"/>
                    </a:lnTo>
                    <a:lnTo>
                      <a:pt x="17365" y="7916"/>
                    </a:lnTo>
                    <a:lnTo>
                      <a:pt x="16702" y="5843"/>
                    </a:lnTo>
                    <a:lnTo>
                      <a:pt x="16371" y="4890"/>
                    </a:lnTo>
                    <a:lnTo>
                      <a:pt x="16039" y="4061"/>
                    </a:lnTo>
                    <a:lnTo>
                      <a:pt x="15625" y="3274"/>
                    </a:lnTo>
                    <a:lnTo>
                      <a:pt x="15376" y="2901"/>
                    </a:lnTo>
                    <a:lnTo>
                      <a:pt x="15127" y="2569"/>
                    </a:lnTo>
                    <a:lnTo>
                      <a:pt x="14879" y="2279"/>
                    </a:lnTo>
                    <a:lnTo>
                      <a:pt x="14589" y="1948"/>
                    </a:lnTo>
                    <a:lnTo>
                      <a:pt x="14257" y="1699"/>
                    </a:lnTo>
                    <a:lnTo>
                      <a:pt x="13884" y="1451"/>
                    </a:lnTo>
                    <a:lnTo>
                      <a:pt x="13511" y="1202"/>
                    </a:lnTo>
                    <a:lnTo>
                      <a:pt x="13097" y="995"/>
                    </a:lnTo>
                    <a:lnTo>
                      <a:pt x="12682" y="787"/>
                    </a:lnTo>
                    <a:lnTo>
                      <a:pt x="12185" y="622"/>
                    </a:lnTo>
                    <a:lnTo>
                      <a:pt x="11646" y="456"/>
                    </a:lnTo>
                    <a:lnTo>
                      <a:pt x="11066" y="332"/>
                    </a:lnTo>
                    <a:lnTo>
                      <a:pt x="10486" y="207"/>
                    </a:lnTo>
                    <a:lnTo>
                      <a:pt x="9823" y="124"/>
                    </a:lnTo>
                    <a:lnTo>
                      <a:pt x="853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61"/>
              <p:cNvSpPr/>
              <p:nvPr/>
            </p:nvSpPr>
            <p:spPr>
              <a:xfrm>
                <a:off x="2938125" y="1379525"/>
                <a:ext cx="491125" cy="488000"/>
              </a:xfrm>
              <a:custGeom>
                <a:avLst/>
                <a:gdLst/>
                <a:ahLst/>
                <a:cxnLst/>
                <a:rect l="l" t="t" r="r" b="b"/>
                <a:pathLst>
                  <a:path w="19645" h="19520" fill="none" extrusionOk="0">
                    <a:moveTo>
                      <a:pt x="3026" y="3067"/>
                    </a:moveTo>
                    <a:lnTo>
                      <a:pt x="3026" y="3067"/>
                    </a:lnTo>
                    <a:lnTo>
                      <a:pt x="2736" y="3315"/>
                    </a:lnTo>
                    <a:lnTo>
                      <a:pt x="2487" y="3564"/>
                    </a:lnTo>
                    <a:lnTo>
                      <a:pt x="2197" y="3854"/>
                    </a:lnTo>
                    <a:lnTo>
                      <a:pt x="1948" y="4186"/>
                    </a:lnTo>
                    <a:lnTo>
                      <a:pt x="1451" y="4932"/>
                    </a:lnTo>
                    <a:lnTo>
                      <a:pt x="995" y="5761"/>
                    </a:lnTo>
                    <a:lnTo>
                      <a:pt x="622" y="6672"/>
                    </a:lnTo>
                    <a:lnTo>
                      <a:pt x="457" y="7170"/>
                    </a:lnTo>
                    <a:lnTo>
                      <a:pt x="332" y="7667"/>
                    </a:lnTo>
                    <a:lnTo>
                      <a:pt x="208" y="8164"/>
                    </a:lnTo>
                    <a:lnTo>
                      <a:pt x="125" y="8703"/>
                    </a:lnTo>
                    <a:lnTo>
                      <a:pt x="42" y="9200"/>
                    </a:lnTo>
                    <a:lnTo>
                      <a:pt x="1" y="9739"/>
                    </a:lnTo>
                    <a:lnTo>
                      <a:pt x="1" y="10278"/>
                    </a:lnTo>
                    <a:lnTo>
                      <a:pt x="42" y="10817"/>
                    </a:lnTo>
                    <a:lnTo>
                      <a:pt x="84" y="11355"/>
                    </a:lnTo>
                    <a:lnTo>
                      <a:pt x="208" y="11894"/>
                    </a:lnTo>
                    <a:lnTo>
                      <a:pt x="332" y="12433"/>
                    </a:lnTo>
                    <a:lnTo>
                      <a:pt x="498" y="12972"/>
                    </a:lnTo>
                    <a:lnTo>
                      <a:pt x="705" y="13469"/>
                    </a:lnTo>
                    <a:lnTo>
                      <a:pt x="954" y="14008"/>
                    </a:lnTo>
                    <a:lnTo>
                      <a:pt x="1244" y="14464"/>
                    </a:lnTo>
                    <a:lnTo>
                      <a:pt x="1617" y="14961"/>
                    </a:lnTo>
                    <a:lnTo>
                      <a:pt x="1990" y="15417"/>
                    </a:lnTo>
                    <a:lnTo>
                      <a:pt x="2446" y="15873"/>
                    </a:lnTo>
                    <a:lnTo>
                      <a:pt x="2943" y="16287"/>
                    </a:lnTo>
                    <a:lnTo>
                      <a:pt x="3482" y="16660"/>
                    </a:lnTo>
                    <a:lnTo>
                      <a:pt x="4062" y="17033"/>
                    </a:lnTo>
                    <a:lnTo>
                      <a:pt x="4725" y="17365"/>
                    </a:lnTo>
                    <a:lnTo>
                      <a:pt x="4725" y="17365"/>
                    </a:lnTo>
                    <a:lnTo>
                      <a:pt x="5388" y="17696"/>
                    </a:lnTo>
                    <a:lnTo>
                      <a:pt x="6093" y="17986"/>
                    </a:lnTo>
                    <a:lnTo>
                      <a:pt x="6797" y="18276"/>
                    </a:lnTo>
                    <a:lnTo>
                      <a:pt x="7543" y="18525"/>
                    </a:lnTo>
                    <a:lnTo>
                      <a:pt x="8248" y="18732"/>
                    </a:lnTo>
                    <a:lnTo>
                      <a:pt x="8994" y="18939"/>
                    </a:lnTo>
                    <a:lnTo>
                      <a:pt x="9740" y="19105"/>
                    </a:lnTo>
                    <a:lnTo>
                      <a:pt x="10444" y="19230"/>
                    </a:lnTo>
                    <a:lnTo>
                      <a:pt x="11149" y="19354"/>
                    </a:lnTo>
                    <a:lnTo>
                      <a:pt x="11895" y="19437"/>
                    </a:lnTo>
                    <a:lnTo>
                      <a:pt x="12558" y="19520"/>
                    </a:lnTo>
                    <a:lnTo>
                      <a:pt x="13262" y="19520"/>
                    </a:lnTo>
                    <a:lnTo>
                      <a:pt x="13926" y="19520"/>
                    </a:lnTo>
                    <a:lnTo>
                      <a:pt x="14547" y="19520"/>
                    </a:lnTo>
                    <a:lnTo>
                      <a:pt x="15169" y="19437"/>
                    </a:lnTo>
                    <a:lnTo>
                      <a:pt x="15790" y="19354"/>
                    </a:lnTo>
                    <a:lnTo>
                      <a:pt x="16329" y="19230"/>
                    </a:lnTo>
                    <a:lnTo>
                      <a:pt x="16868" y="19064"/>
                    </a:lnTo>
                    <a:lnTo>
                      <a:pt x="17365" y="18857"/>
                    </a:lnTo>
                    <a:lnTo>
                      <a:pt x="17821" y="18649"/>
                    </a:lnTo>
                    <a:lnTo>
                      <a:pt x="18194" y="18401"/>
                    </a:lnTo>
                    <a:lnTo>
                      <a:pt x="18567" y="18069"/>
                    </a:lnTo>
                    <a:lnTo>
                      <a:pt x="18899" y="17738"/>
                    </a:lnTo>
                    <a:lnTo>
                      <a:pt x="19147" y="17365"/>
                    </a:lnTo>
                    <a:lnTo>
                      <a:pt x="19355" y="16992"/>
                    </a:lnTo>
                    <a:lnTo>
                      <a:pt x="19520" y="16536"/>
                    </a:lnTo>
                    <a:lnTo>
                      <a:pt x="19603" y="16038"/>
                    </a:lnTo>
                    <a:lnTo>
                      <a:pt x="19645" y="15500"/>
                    </a:lnTo>
                    <a:lnTo>
                      <a:pt x="19603" y="14961"/>
                    </a:lnTo>
                    <a:lnTo>
                      <a:pt x="19520" y="14339"/>
                    </a:lnTo>
                    <a:lnTo>
                      <a:pt x="19355" y="13718"/>
                    </a:lnTo>
                    <a:lnTo>
                      <a:pt x="19106" y="13013"/>
                    </a:lnTo>
                    <a:lnTo>
                      <a:pt x="19106" y="13013"/>
                    </a:lnTo>
                    <a:lnTo>
                      <a:pt x="18567" y="11646"/>
                    </a:lnTo>
                    <a:lnTo>
                      <a:pt x="18111" y="10319"/>
                    </a:lnTo>
                    <a:lnTo>
                      <a:pt x="17365" y="7916"/>
                    </a:lnTo>
                    <a:lnTo>
                      <a:pt x="16702" y="5843"/>
                    </a:lnTo>
                    <a:lnTo>
                      <a:pt x="16371" y="4890"/>
                    </a:lnTo>
                    <a:lnTo>
                      <a:pt x="16039" y="4061"/>
                    </a:lnTo>
                    <a:lnTo>
                      <a:pt x="15625" y="3274"/>
                    </a:lnTo>
                    <a:lnTo>
                      <a:pt x="15376" y="2901"/>
                    </a:lnTo>
                    <a:lnTo>
                      <a:pt x="15127" y="2569"/>
                    </a:lnTo>
                    <a:lnTo>
                      <a:pt x="14879" y="2279"/>
                    </a:lnTo>
                    <a:lnTo>
                      <a:pt x="14589" y="1948"/>
                    </a:lnTo>
                    <a:lnTo>
                      <a:pt x="14257" y="1699"/>
                    </a:lnTo>
                    <a:lnTo>
                      <a:pt x="13884" y="1451"/>
                    </a:lnTo>
                    <a:lnTo>
                      <a:pt x="13511" y="1202"/>
                    </a:lnTo>
                    <a:lnTo>
                      <a:pt x="13097" y="995"/>
                    </a:lnTo>
                    <a:lnTo>
                      <a:pt x="12682" y="787"/>
                    </a:lnTo>
                    <a:lnTo>
                      <a:pt x="12185" y="622"/>
                    </a:lnTo>
                    <a:lnTo>
                      <a:pt x="11646" y="456"/>
                    </a:lnTo>
                    <a:lnTo>
                      <a:pt x="11066" y="332"/>
                    </a:lnTo>
                    <a:lnTo>
                      <a:pt x="10486" y="207"/>
                    </a:lnTo>
                    <a:lnTo>
                      <a:pt x="9823" y="124"/>
                    </a:lnTo>
                    <a:lnTo>
                      <a:pt x="9823" y="124"/>
                    </a:lnTo>
                    <a:lnTo>
                      <a:pt x="8538" y="0"/>
                    </a:lnTo>
                    <a:lnTo>
                      <a:pt x="7419" y="0"/>
                    </a:lnTo>
                    <a:lnTo>
                      <a:pt x="6466" y="83"/>
                    </a:lnTo>
                    <a:lnTo>
                      <a:pt x="5678" y="207"/>
                    </a:lnTo>
                    <a:lnTo>
                      <a:pt x="5015" y="414"/>
                    </a:lnTo>
                    <a:lnTo>
                      <a:pt x="4477" y="663"/>
                    </a:lnTo>
                    <a:lnTo>
                      <a:pt x="4021" y="953"/>
                    </a:lnTo>
                    <a:lnTo>
                      <a:pt x="3689" y="1285"/>
                    </a:lnTo>
                    <a:lnTo>
                      <a:pt x="3440" y="1575"/>
                    </a:lnTo>
                    <a:lnTo>
                      <a:pt x="3233" y="1906"/>
                    </a:lnTo>
                    <a:lnTo>
                      <a:pt x="3150" y="2196"/>
                    </a:lnTo>
                    <a:lnTo>
                      <a:pt x="3067" y="2487"/>
                    </a:lnTo>
                    <a:lnTo>
                      <a:pt x="3026" y="2901"/>
                    </a:lnTo>
                    <a:lnTo>
                      <a:pt x="3026" y="30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61"/>
              <p:cNvSpPr/>
              <p:nvPr/>
            </p:nvSpPr>
            <p:spPr>
              <a:xfrm>
                <a:off x="3491400" y="2590675"/>
                <a:ext cx="10260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425" extrusionOk="0">
                    <a:moveTo>
                      <a:pt x="415" y="1"/>
                    </a:moveTo>
                    <a:lnTo>
                      <a:pt x="249" y="250"/>
                    </a:lnTo>
                    <a:lnTo>
                      <a:pt x="166" y="498"/>
                    </a:lnTo>
                    <a:lnTo>
                      <a:pt x="83" y="788"/>
                    </a:lnTo>
                    <a:lnTo>
                      <a:pt x="0" y="1078"/>
                    </a:lnTo>
                    <a:lnTo>
                      <a:pt x="0" y="1369"/>
                    </a:lnTo>
                    <a:lnTo>
                      <a:pt x="0" y="1659"/>
                    </a:lnTo>
                    <a:lnTo>
                      <a:pt x="42" y="2239"/>
                    </a:lnTo>
                    <a:lnTo>
                      <a:pt x="166" y="2736"/>
                    </a:lnTo>
                    <a:lnTo>
                      <a:pt x="290" y="3151"/>
                    </a:lnTo>
                    <a:lnTo>
                      <a:pt x="415" y="3524"/>
                    </a:lnTo>
                    <a:lnTo>
                      <a:pt x="663" y="5803"/>
                    </a:lnTo>
                    <a:lnTo>
                      <a:pt x="746" y="6052"/>
                    </a:lnTo>
                    <a:lnTo>
                      <a:pt x="912" y="6259"/>
                    </a:lnTo>
                    <a:lnTo>
                      <a:pt x="1119" y="6383"/>
                    </a:lnTo>
                    <a:lnTo>
                      <a:pt x="1368" y="6425"/>
                    </a:lnTo>
                    <a:lnTo>
                      <a:pt x="3316" y="6342"/>
                    </a:lnTo>
                    <a:lnTo>
                      <a:pt x="3564" y="6300"/>
                    </a:lnTo>
                    <a:lnTo>
                      <a:pt x="3772" y="6176"/>
                    </a:lnTo>
                    <a:lnTo>
                      <a:pt x="3896" y="5969"/>
                    </a:lnTo>
                    <a:lnTo>
                      <a:pt x="3979" y="5720"/>
                    </a:lnTo>
                    <a:lnTo>
                      <a:pt x="4103" y="4725"/>
                    </a:lnTo>
                    <a:lnTo>
                      <a:pt x="4103" y="4352"/>
                    </a:lnTo>
                    <a:lnTo>
                      <a:pt x="4020" y="4021"/>
                    </a:lnTo>
                    <a:lnTo>
                      <a:pt x="3937" y="3648"/>
                    </a:lnTo>
                    <a:lnTo>
                      <a:pt x="3730" y="3358"/>
                    </a:lnTo>
                    <a:lnTo>
                      <a:pt x="1865" y="540"/>
                    </a:lnTo>
                    <a:lnTo>
                      <a:pt x="415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61"/>
              <p:cNvSpPr/>
              <p:nvPr/>
            </p:nvSpPr>
            <p:spPr>
              <a:xfrm>
                <a:off x="3491400" y="2590675"/>
                <a:ext cx="10260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425" fill="none" extrusionOk="0">
                    <a:moveTo>
                      <a:pt x="415" y="1"/>
                    </a:moveTo>
                    <a:lnTo>
                      <a:pt x="1865" y="540"/>
                    </a:lnTo>
                    <a:lnTo>
                      <a:pt x="3730" y="3358"/>
                    </a:lnTo>
                    <a:lnTo>
                      <a:pt x="3730" y="3358"/>
                    </a:lnTo>
                    <a:lnTo>
                      <a:pt x="3937" y="3648"/>
                    </a:lnTo>
                    <a:lnTo>
                      <a:pt x="4020" y="4021"/>
                    </a:lnTo>
                    <a:lnTo>
                      <a:pt x="4103" y="4352"/>
                    </a:lnTo>
                    <a:lnTo>
                      <a:pt x="4103" y="4725"/>
                    </a:lnTo>
                    <a:lnTo>
                      <a:pt x="3979" y="5720"/>
                    </a:lnTo>
                    <a:lnTo>
                      <a:pt x="3979" y="5720"/>
                    </a:lnTo>
                    <a:lnTo>
                      <a:pt x="3896" y="5969"/>
                    </a:lnTo>
                    <a:lnTo>
                      <a:pt x="3772" y="6176"/>
                    </a:lnTo>
                    <a:lnTo>
                      <a:pt x="3564" y="6300"/>
                    </a:lnTo>
                    <a:lnTo>
                      <a:pt x="3316" y="6342"/>
                    </a:lnTo>
                    <a:lnTo>
                      <a:pt x="1368" y="6425"/>
                    </a:lnTo>
                    <a:lnTo>
                      <a:pt x="1368" y="6425"/>
                    </a:lnTo>
                    <a:lnTo>
                      <a:pt x="1119" y="6383"/>
                    </a:lnTo>
                    <a:lnTo>
                      <a:pt x="912" y="6259"/>
                    </a:lnTo>
                    <a:lnTo>
                      <a:pt x="746" y="6052"/>
                    </a:lnTo>
                    <a:lnTo>
                      <a:pt x="663" y="5803"/>
                    </a:lnTo>
                    <a:lnTo>
                      <a:pt x="415" y="3524"/>
                    </a:lnTo>
                    <a:lnTo>
                      <a:pt x="415" y="3524"/>
                    </a:lnTo>
                    <a:lnTo>
                      <a:pt x="290" y="3151"/>
                    </a:lnTo>
                    <a:lnTo>
                      <a:pt x="166" y="2736"/>
                    </a:lnTo>
                    <a:lnTo>
                      <a:pt x="42" y="2239"/>
                    </a:lnTo>
                    <a:lnTo>
                      <a:pt x="0" y="1659"/>
                    </a:lnTo>
                    <a:lnTo>
                      <a:pt x="0" y="1369"/>
                    </a:lnTo>
                    <a:lnTo>
                      <a:pt x="0" y="1078"/>
                    </a:lnTo>
                    <a:lnTo>
                      <a:pt x="83" y="788"/>
                    </a:lnTo>
                    <a:lnTo>
                      <a:pt x="166" y="498"/>
                    </a:lnTo>
                    <a:lnTo>
                      <a:pt x="249" y="250"/>
                    </a:lnTo>
                    <a:lnTo>
                      <a:pt x="41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61"/>
              <p:cNvSpPr/>
              <p:nvPr/>
            </p:nvSpPr>
            <p:spPr>
              <a:xfrm>
                <a:off x="3306975" y="2016700"/>
                <a:ext cx="24972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25281" extrusionOk="0">
                    <a:moveTo>
                      <a:pt x="0" y="0"/>
                    </a:moveTo>
                    <a:lnTo>
                      <a:pt x="83" y="1783"/>
                    </a:lnTo>
                    <a:lnTo>
                      <a:pt x="208" y="3482"/>
                    </a:lnTo>
                    <a:lnTo>
                      <a:pt x="373" y="5222"/>
                    </a:lnTo>
                    <a:lnTo>
                      <a:pt x="539" y="6921"/>
                    </a:lnTo>
                    <a:lnTo>
                      <a:pt x="705" y="8621"/>
                    </a:lnTo>
                    <a:lnTo>
                      <a:pt x="954" y="10361"/>
                    </a:lnTo>
                    <a:lnTo>
                      <a:pt x="1202" y="12060"/>
                    </a:lnTo>
                    <a:lnTo>
                      <a:pt x="1534" y="13801"/>
                    </a:lnTo>
                    <a:lnTo>
                      <a:pt x="1492" y="13552"/>
                    </a:lnTo>
                    <a:lnTo>
                      <a:pt x="1575" y="13967"/>
                    </a:lnTo>
                    <a:lnTo>
                      <a:pt x="1617" y="14298"/>
                    </a:lnTo>
                    <a:lnTo>
                      <a:pt x="1700" y="14547"/>
                    </a:lnTo>
                    <a:lnTo>
                      <a:pt x="1741" y="14754"/>
                    </a:lnTo>
                    <a:lnTo>
                      <a:pt x="2031" y="15583"/>
                    </a:lnTo>
                    <a:lnTo>
                      <a:pt x="2653" y="17075"/>
                    </a:lnTo>
                    <a:lnTo>
                      <a:pt x="3274" y="18484"/>
                    </a:lnTo>
                    <a:lnTo>
                      <a:pt x="3937" y="19852"/>
                    </a:lnTo>
                    <a:lnTo>
                      <a:pt x="4642" y="21178"/>
                    </a:lnTo>
                    <a:lnTo>
                      <a:pt x="5347" y="22545"/>
                    </a:lnTo>
                    <a:lnTo>
                      <a:pt x="6051" y="23913"/>
                    </a:lnTo>
                    <a:lnTo>
                      <a:pt x="6880" y="25281"/>
                    </a:lnTo>
                    <a:lnTo>
                      <a:pt x="9988" y="23457"/>
                    </a:lnTo>
                    <a:lnTo>
                      <a:pt x="9367" y="22214"/>
                    </a:lnTo>
                    <a:lnTo>
                      <a:pt x="8786" y="20888"/>
                    </a:lnTo>
                    <a:lnTo>
                      <a:pt x="7667" y="18194"/>
                    </a:lnTo>
                    <a:lnTo>
                      <a:pt x="7129" y="16826"/>
                    </a:lnTo>
                    <a:lnTo>
                      <a:pt x="6673" y="15500"/>
                    </a:lnTo>
                    <a:lnTo>
                      <a:pt x="6258" y="14174"/>
                    </a:lnTo>
                    <a:lnTo>
                      <a:pt x="6093" y="13552"/>
                    </a:lnTo>
                    <a:lnTo>
                      <a:pt x="6051" y="13428"/>
                    </a:lnTo>
                    <a:lnTo>
                      <a:pt x="6051" y="13345"/>
                    </a:lnTo>
                    <a:lnTo>
                      <a:pt x="6010" y="13055"/>
                    </a:lnTo>
                    <a:lnTo>
                      <a:pt x="5844" y="11480"/>
                    </a:lnTo>
                    <a:lnTo>
                      <a:pt x="5720" y="9864"/>
                    </a:lnTo>
                    <a:lnTo>
                      <a:pt x="5595" y="8206"/>
                    </a:lnTo>
                    <a:lnTo>
                      <a:pt x="5512" y="6590"/>
                    </a:lnTo>
                    <a:lnTo>
                      <a:pt x="5471" y="3274"/>
                    </a:lnTo>
                    <a:lnTo>
                      <a:pt x="5471" y="1617"/>
                    </a:lnTo>
                    <a:lnTo>
                      <a:pt x="5471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61"/>
              <p:cNvSpPr/>
              <p:nvPr/>
            </p:nvSpPr>
            <p:spPr>
              <a:xfrm>
                <a:off x="3306975" y="2016700"/>
                <a:ext cx="24972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25281" fill="none" extrusionOk="0">
                    <a:moveTo>
                      <a:pt x="5471" y="0"/>
                    </a:moveTo>
                    <a:lnTo>
                      <a:pt x="5471" y="0"/>
                    </a:lnTo>
                    <a:lnTo>
                      <a:pt x="5471" y="1617"/>
                    </a:lnTo>
                    <a:lnTo>
                      <a:pt x="5471" y="3274"/>
                    </a:lnTo>
                    <a:lnTo>
                      <a:pt x="5471" y="3274"/>
                    </a:lnTo>
                    <a:lnTo>
                      <a:pt x="5512" y="6590"/>
                    </a:lnTo>
                    <a:lnTo>
                      <a:pt x="5512" y="6590"/>
                    </a:lnTo>
                    <a:lnTo>
                      <a:pt x="5595" y="8206"/>
                    </a:lnTo>
                    <a:lnTo>
                      <a:pt x="5720" y="9864"/>
                    </a:lnTo>
                    <a:lnTo>
                      <a:pt x="5844" y="11480"/>
                    </a:lnTo>
                    <a:lnTo>
                      <a:pt x="6010" y="13055"/>
                    </a:lnTo>
                    <a:lnTo>
                      <a:pt x="6051" y="13345"/>
                    </a:lnTo>
                    <a:lnTo>
                      <a:pt x="6051" y="13345"/>
                    </a:lnTo>
                    <a:lnTo>
                      <a:pt x="6051" y="13262"/>
                    </a:lnTo>
                    <a:lnTo>
                      <a:pt x="6051" y="13262"/>
                    </a:lnTo>
                    <a:lnTo>
                      <a:pt x="6051" y="13345"/>
                    </a:lnTo>
                    <a:lnTo>
                      <a:pt x="6051" y="13428"/>
                    </a:lnTo>
                    <a:lnTo>
                      <a:pt x="6093" y="13552"/>
                    </a:lnTo>
                    <a:lnTo>
                      <a:pt x="6093" y="13552"/>
                    </a:lnTo>
                    <a:lnTo>
                      <a:pt x="6258" y="14174"/>
                    </a:lnTo>
                    <a:lnTo>
                      <a:pt x="6258" y="14174"/>
                    </a:lnTo>
                    <a:lnTo>
                      <a:pt x="6673" y="15500"/>
                    </a:lnTo>
                    <a:lnTo>
                      <a:pt x="6673" y="15500"/>
                    </a:lnTo>
                    <a:lnTo>
                      <a:pt x="7129" y="16826"/>
                    </a:lnTo>
                    <a:lnTo>
                      <a:pt x="7667" y="18194"/>
                    </a:lnTo>
                    <a:lnTo>
                      <a:pt x="7667" y="18194"/>
                    </a:lnTo>
                    <a:lnTo>
                      <a:pt x="8786" y="20888"/>
                    </a:lnTo>
                    <a:lnTo>
                      <a:pt x="8786" y="20888"/>
                    </a:lnTo>
                    <a:lnTo>
                      <a:pt x="9367" y="22214"/>
                    </a:lnTo>
                    <a:lnTo>
                      <a:pt x="9988" y="23457"/>
                    </a:lnTo>
                    <a:lnTo>
                      <a:pt x="6880" y="25281"/>
                    </a:lnTo>
                    <a:lnTo>
                      <a:pt x="6880" y="25281"/>
                    </a:lnTo>
                    <a:lnTo>
                      <a:pt x="6051" y="23913"/>
                    </a:lnTo>
                    <a:lnTo>
                      <a:pt x="5347" y="22545"/>
                    </a:lnTo>
                    <a:lnTo>
                      <a:pt x="5347" y="22545"/>
                    </a:lnTo>
                    <a:lnTo>
                      <a:pt x="4642" y="21178"/>
                    </a:lnTo>
                    <a:lnTo>
                      <a:pt x="3937" y="19852"/>
                    </a:lnTo>
                    <a:lnTo>
                      <a:pt x="3937" y="19852"/>
                    </a:lnTo>
                    <a:lnTo>
                      <a:pt x="3274" y="18484"/>
                    </a:lnTo>
                    <a:lnTo>
                      <a:pt x="2653" y="17075"/>
                    </a:lnTo>
                    <a:lnTo>
                      <a:pt x="2653" y="17075"/>
                    </a:lnTo>
                    <a:lnTo>
                      <a:pt x="2031" y="15583"/>
                    </a:lnTo>
                    <a:lnTo>
                      <a:pt x="2031" y="15583"/>
                    </a:lnTo>
                    <a:lnTo>
                      <a:pt x="1741" y="14754"/>
                    </a:lnTo>
                    <a:lnTo>
                      <a:pt x="1700" y="14547"/>
                    </a:lnTo>
                    <a:lnTo>
                      <a:pt x="1617" y="14298"/>
                    </a:lnTo>
                    <a:lnTo>
                      <a:pt x="1617" y="14298"/>
                    </a:lnTo>
                    <a:lnTo>
                      <a:pt x="1575" y="13967"/>
                    </a:lnTo>
                    <a:lnTo>
                      <a:pt x="1575" y="13967"/>
                    </a:lnTo>
                    <a:lnTo>
                      <a:pt x="1492" y="13552"/>
                    </a:lnTo>
                    <a:lnTo>
                      <a:pt x="1534" y="13801"/>
                    </a:lnTo>
                    <a:lnTo>
                      <a:pt x="1534" y="13801"/>
                    </a:lnTo>
                    <a:lnTo>
                      <a:pt x="1202" y="12060"/>
                    </a:lnTo>
                    <a:lnTo>
                      <a:pt x="954" y="10361"/>
                    </a:lnTo>
                    <a:lnTo>
                      <a:pt x="705" y="8621"/>
                    </a:lnTo>
                    <a:lnTo>
                      <a:pt x="539" y="6921"/>
                    </a:lnTo>
                    <a:lnTo>
                      <a:pt x="539" y="6921"/>
                    </a:lnTo>
                    <a:lnTo>
                      <a:pt x="373" y="5222"/>
                    </a:lnTo>
                    <a:lnTo>
                      <a:pt x="208" y="3482"/>
                    </a:lnTo>
                    <a:lnTo>
                      <a:pt x="208" y="3482"/>
                    </a:lnTo>
                    <a:lnTo>
                      <a:pt x="83" y="1783"/>
                    </a:lnTo>
                    <a:lnTo>
                      <a:pt x="0" y="0"/>
                    </a:lnTo>
                    <a:lnTo>
                      <a:pt x="54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61"/>
              <p:cNvSpPr/>
              <p:nvPr/>
            </p:nvSpPr>
            <p:spPr>
              <a:xfrm>
                <a:off x="3458250" y="2348250"/>
                <a:ext cx="98450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10196" extrusionOk="0">
                    <a:moveTo>
                      <a:pt x="0" y="0"/>
                    </a:moveTo>
                    <a:lnTo>
                      <a:pt x="0" y="83"/>
                    </a:lnTo>
                    <a:lnTo>
                      <a:pt x="0" y="166"/>
                    </a:lnTo>
                    <a:lnTo>
                      <a:pt x="42" y="290"/>
                    </a:lnTo>
                    <a:lnTo>
                      <a:pt x="42" y="290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1078" y="3564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3316" y="8952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316" y="895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1078" y="3564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42" y="290"/>
                    </a:lnTo>
                    <a:lnTo>
                      <a:pt x="0" y="16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61"/>
              <p:cNvSpPr/>
              <p:nvPr/>
            </p:nvSpPr>
            <p:spPr>
              <a:xfrm>
                <a:off x="3458250" y="2348250"/>
                <a:ext cx="98450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10196" fill="none" extrusionOk="0">
                    <a:moveTo>
                      <a:pt x="0" y="0"/>
                    </a:moveTo>
                    <a:lnTo>
                      <a:pt x="0" y="83"/>
                    </a:lnTo>
                    <a:lnTo>
                      <a:pt x="0" y="166"/>
                    </a:lnTo>
                    <a:lnTo>
                      <a:pt x="42" y="290"/>
                    </a:lnTo>
                    <a:lnTo>
                      <a:pt x="42" y="290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1078" y="3564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3316" y="8952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316" y="895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1078" y="3564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42" y="290"/>
                    </a:lnTo>
                    <a:lnTo>
                      <a:pt x="0" y="16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61"/>
              <p:cNvSpPr/>
              <p:nvPr/>
            </p:nvSpPr>
            <p:spPr>
              <a:xfrm>
                <a:off x="3409550" y="2152425"/>
                <a:ext cx="147150" cy="496300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852" extrusionOk="0">
                    <a:moveTo>
                      <a:pt x="1368" y="1"/>
                    </a:moveTo>
                    <a:lnTo>
                      <a:pt x="1119" y="3606"/>
                    </a:lnTo>
                    <a:lnTo>
                      <a:pt x="746" y="7543"/>
                    </a:lnTo>
                    <a:lnTo>
                      <a:pt x="332" y="11356"/>
                    </a:lnTo>
                    <a:lnTo>
                      <a:pt x="0" y="14671"/>
                    </a:lnTo>
                    <a:lnTo>
                      <a:pt x="622" y="15915"/>
                    </a:lnTo>
                    <a:lnTo>
                      <a:pt x="1244" y="17116"/>
                    </a:lnTo>
                    <a:lnTo>
                      <a:pt x="1948" y="18484"/>
                    </a:lnTo>
                    <a:lnTo>
                      <a:pt x="2777" y="19852"/>
                    </a:lnTo>
                    <a:lnTo>
                      <a:pt x="5885" y="18028"/>
                    </a:lnTo>
                    <a:lnTo>
                      <a:pt x="5264" y="16785"/>
                    </a:lnTo>
                    <a:lnTo>
                      <a:pt x="4683" y="15459"/>
                    </a:lnTo>
                    <a:lnTo>
                      <a:pt x="3564" y="12765"/>
                    </a:lnTo>
                    <a:lnTo>
                      <a:pt x="3026" y="11397"/>
                    </a:lnTo>
                    <a:lnTo>
                      <a:pt x="2570" y="10071"/>
                    </a:lnTo>
                    <a:lnTo>
                      <a:pt x="2155" y="8745"/>
                    </a:lnTo>
                    <a:lnTo>
                      <a:pt x="1990" y="8123"/>
                    </a:lnTo>
                    <a:lnTo>
                      <a:pt x="1948" y="7999"/>
                    </a:lnTo>
                    <a:lnTo>
                      <a:pt x="1948" y="7916"/>
                    </a:lnTo>
                    <a:lnTo>
                      <a:pt x="1907" y="7626"/>
                    </a:lnTo>
                    <a:lnTo>
                      <a:pt x="1741" y="6051"/>
                    </a:lnTo>
                    <a:lnTo>
                      <a:pt x="1617" y="4435"/>
                    </a:lnTo>
                    <a:lnTo>
                      <a:pt x="1492" y="2777"/>
                    </a:lnTo>
                    <a:lnTo>
                      <a:pt x="1409" y="1161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61"/>
              <p:cNvSpPr/>
              <p:nvPr/>
            </p:nvSpPr>
            <p:spPr>
              <a:xfrm>
                <a:off x="3409550" y="2152425"/>
                <a:ext cx="147150" cy="496300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852" fill="none" extrusionOk="0">
                    <a:moveTo>
                      <a:pt x="1368" y="1"/>
                    </a:moveTo>
                    <a:lnTo>
                      <a:pt x="1368" y="1"/>
                    </a:lnTo>
                    <a:lnTo>
                      <a:pt x="1119" y="3606"/>
                    </a:lnTo>
                    <a:lnTo>
                      <a:pt x="746" y="7543"/>
                    </a:lnTo>
                    <a:lnTo>
                      <a:pt x="332" y="11356"/>
                    </a:lnTo>
                    <a:lnTo>
                      <a:pt x="0" y="14671"/>
                    </a:lnTo>
                    <a:lnTo>
                      <a:pt x="0" y="14671"/>
                    </a:lnTo>
                    <a:lnTo>
                      <a:pt x="622" y="15915"/>
                    </a:lnTo>
                    <a:lnTo>
                      <a:pt x="1244" y="17116"/>
                    </a:lnTo>
                    <a:lnTo>
                      <a:pt x="1244" y="17116"/>
                    </a:lnTo>
                    <a:lnTo>
                      <a:pt x="1948" y="18484"/>
                    </a:lnTo>
                    <a:lnTo>
                      <a:pt x="2777" y="19852"/>
                    </a:lnTo>
                    <a:lnTo>
                      <a:pt x="5885" y="18028"/>
                    </a:lnTo>
                    <a:lnTo>
                      <a:pt x="5885" y="18028"/>
                    </a:lnTo>
                    <a:lnTo>
                      <a:pt x="5264" y="16785"/>
                    </a:lnTo>
                    <a:lnTo>
                      <a:pt x="4683" y="15459"/>
                    </a:lnTo>
                    <a:lnTo>
                      <a:pt x="4683" y="15459"/>
                    </a:lnTo>
                    <a:lnTo>
                      <a:pt x="3564" y="12765"/>
                    </a:lnTo>
                    <a:lnTo>
                      <a:pt x="3564" y="12765"/>
                    </a:lnTo>
                    <a:lnTo>
                      <a:pt x="3026" y="11397"/>
                    </a:lnTo>
                    <a:lnTo>
                      <a:pt x="2570" y="10071"/>
                    </a:lnTo>
                    <a:lnTo>
                      <a:pt x="2570" y="10071"/>
                    </a:lnTo>
                    <a:lnTo>
                      <a:pt x="2155" y="8745"/>
                    </a:lnTo>
                    <a:lnTo>
                      <a:pt x="2155" y="8745"/>
                    </a:lnTo>
                    <a:lnTo>
                      <a:pt x="1990" y="8123"/>
                    </a:lnTo>
                    <a:lnTo>
                      <a:pt x="1948" y="7999"/>
                    </a:lnTo>
                    <a:lnTo>
                      <a:pt x="1948" y="7916"/>
                    </a:lnTo>
                    <a:lnTo>
                      <a:pt x="1948" y="7916"/>
                    </a:lnTo>
                    <a:lnTo>
                      <a:pt x="1907" y="7626"/>
                    </a:lnTo>
                    <a:lnTo>
                      <a:pt x="1907" y="7626"/>
                    </a:lnTo>
                    <a:lnTo>
                      <a:pt x="1741" y="6051"/>
                    </a:lnTo>
                    <a:lnTo>
                      <a:pt x="1617" y="4435"/>
                    </a:lnTo>
                    <a:lnTo>
                      <a:pt x="1492" y="2777"/>
                    </a:lnTo>
                    <a:lnTo>
                      <a:pt x="1409" y="1161"/>
                    </a:lnTo>
                    <a:lnTo>
                      <a:pt x="1409" y="1161"/>
                    </a:lnTo>
                    <a:lnTo>
                      <a:pt x="136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61"/>
              <p:cNvSpPr/>
              <p:nvPr/>
            </p:nvSpPr>
            <p:spPr>
              <a:xfrm>
                <a:off x="3093550" y="2491225"/>
                <a:ext cx="285975" cy="19333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77334" extrusionOk="0">
                    <a:moveTo>
                      <a:pt x="0" y="0"/>
                    </a:moveTo>
                    <a:lnTo>
                      <a:pt x="83" y="4393"/>
                    </a:lnTo>
                    <a:lnTo>
                      <a:pt x="166" y="9201"/>
                    </a:lnTo>
                    <a:lnTo>
                      <a:pt x="373" y="15044"/>
                    </a:lnTo>
                    <a:lnTo>
                      <a:pt x="539" y="18235"/>
                    </a:lnTo>
                    <a:lnTo>
                      <a:pt x="746" y="21509"/>
                    </a:lnTo>
                    <a:lnTo>
                      <a:pt x="953" y="24783"/>
                    </a:lnTo>
                    <a:lnTo>
                      <a:pt x="1243" y="28057"/>
                    </a:lnTo>
                    <a:lnTo>
                      <a:pt x="1534" y="31248"/>
                    </a:lnTo>
                    <a:lnTo>
                      <a:pt x="1906" y="34274"/>
                    </a:lnTo>
                    <a:lnTo>
                      <a:pt x="2321" y="37092"/>
                    </a:lnTo>
                    <a:lnTo>
                      <a:pt x="2570" y="38418"/>
                    </a:lnTo>
                    <a:lnTo>
                      <a:pt x="2818" y="39661"/>
                    </a:lnTo>
                    <a:lnTo>
                      <a:pt x="2528" y="40822"/>
                    </a:lnTo>
                    <a:lnTo>
                      <a:pt x="2279" y="42065"/>
                    </a:lnTo>
                    <a:lnTo>
                      <a:pt x="2031" y="43350"/>
                    </a:lnTo>
                    <a:lnTo>
                      <a:pt x="1824" y="44717"/>
                    </a:lnTo>
                    <a:lnTo>
                      <a:pt x="1451" y="47536"/>
                    </a:lnTo>
                    <a:lnTo>
                      <a:pt x="1119" y="50519"/>
                    </a:lnTo>
                    <a:lnTo>
                      <a:pt x="829" y="53586"/>
                    </a:lnTo>
                    <a:lnTo>
                      <a:pt x="622" y="56694"/>
                    </a:lnTo>
                    <a:lnTo>
                      <a:pt x="415" y="59761"/>
                    </a:lnTo>
                    <a:lnTo>
                      <a:pt x="290" y="62745"/>
                    </a:lnTo>
                    <a:lnTo>
                      <a:pt x="166" y="65605"/>
                    </a:lnTo>
                    <a:lnTo>
                      <a:pt x="83" y="68257"/>
                    </a:lnTo>
                    <a:lnTo>
                      <a:pt x="42" y="72733"/>
                    </a:lnTo>
                    <a:lnTo>
                      <a:pt x="0" y="75717"/>
                    </a:lnTo>
                    <a:lnTo>
                      <a:pt x="0" y="76836"/>
                    </a:lnTo>
                    <a:lnTo>
                      <a:pt x="3316" y="77333"/>
                    </a:lnTo>
                    <a:lnTo>
                      <a:pt x="3564" y="75344"/>
                    </a:lnTo>
                    <a:lnTo>
                      <a:pt x="3813" y="73355"/>
                    </a:lnTo>
                    <a:lnTo>
                      <a:pt x="4144" y="71282"/>
                    </a:lnTo>
                    <a:lnTo>
                      <a:pt x="4517" y="69169"/>
                    </a:lnTo>
                    <a:lnTo>
                      <a:pt x="5388" y="64776"/>
                    </a:lnTo>
                    <a:lnTo>
                      <a:pt x="6341" y="60176"/>
                    </a:lnTo>
                    <a:lnTo>
                      <a:pt x="7336" y="55368"/>
                    </a:lnTo>
                    <a:lnTo>
                      <a:pt x="7833" y="52882"/>
                    </a:lnTo>
                    <a:lnTo>
                      <a:pt x="8289" y="50312"/>
                    </a:lnTo>
                    <a:lnTo>
                      <a:pt x="8703" y="47701"/>
                    </a:lnTo>
                    <a:lnTo>
                      <a:pt x="9118" y="45049"/>
                    </a:lnTo>
                    <a:lnTo>
                      <a:pt x="9491" y="42355"/>
                    </a:lnTo>
                    <a:lnTo>
                      <a:pt x="9781" y="39578"/>
                    </a:lnTo>
                    <a:lnTo>
                      <a:pt x="9988" y="37258"/>
                    </a:lnTo>
                    <a:lnTo>
                      <a:pt x="10195" y="34605"/>
                    </a:lnTo>
                    <a:lnTo>
                      <a:pt x="10361" y="31704"/>
                    </a:lnTo>
                    <a:lnTo>
                      <a:pt x="10527" y="28596"/>
                    </a:lnTo>
                    <a:lnTo>
                      <a:pt x="10817" y="22048"/>
                    </a:lnTo>
                    <a:lnTo>
                      <a:pt x="11065" y="15500"/>
                    </a:lnTo>
                    <a:lnTo>
                      <a:pt x="11231" y="9532"/>
                    </a:lnTo>
                    <a:lnTo>
                      <a:pt x="11356" y="4559"/>
                    </a:lnTo>
                    <a:lnTo>
                      <a:pt x="11438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61"/>
              <p:cNvSpPr/>
              <p:nvPr/>
            </p:nvSpPr>
            <p:spPr>
              <a:xfrm>
                <a:off x="3093550" y="2491225"/>
                <a:ext cx="285975" cy="19333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77334" fill="none" extrusionOk="0">
                    <a:moveTo>
                      <a:pt x="11438" y="0"/>
                    </a:moveTo>
                    <a:lnTo>
                      <a:pt x="11438" y="0"/>
                    </a:lnTo>
                    <a:lnTo>
                      <a:pt x="11356" y="4559"/>
                    </a:lnTo>
                    <a:lnTo>
                      <a:pt x="11231" y="9532"/>
                    </a:lnTo>
                    <a:lnTo>
                      <a:pt x="11065" y="15500"/>
                    </a:lnTo>
                    <a:lnTo>
                      <a:pt x="10817" y="22048"/>
                    </a:lnTo>
                    <a:lnTo>
                      <a:pt x="10527" y="28596"/>
                    </a:lnTo>
                    <a:lnTo>
                      <a:pt x="10361" y="31704"/>
                    </a:lnTo>
                    <a:lnTo>
                      <a:pt x="10195" y="34605"/>
                    </a:lnTo>
                    <a:lnTo>
                      <a:pt x="9988" y="37258"/>
                    </a:lnTo>
                    <a:lnTo>
                      <a:pt x="9781" y="39578"/>
                    </a:lnTo>
                    <a:lnTo>
                      <a:pt x="9781" y="39578"/>
                    </a:lnTo>
                    <a:lnTo>
                      <a:pt x="9491" y="42355"/>
                    </a:lnTo>
                    <a:lnTo>
                      <a:pt x="9118" y="45049"/>
                    </a:lnTo>
                    <a:lnTo>
                      <a:pt x="8703" y="47701"/>
                    </a:lnTo>
                    <a:lnTo>
                      <a:pt x="8289" y="50312"/>
                    </a:lnTo>
                    <a:lnTo>
                      <a:pt x="7833" y="52882"/>
                    </a:lnTo>
                    <a:lnTo>
                      <a:pt x="7336" y="55368"/>
                    </a:lnTo>
                    <a:lnTo>
                      <a:pt x="6341" y="60176"/>
                    </a:lnTo>
                    <a:lnTo>
                      <a:pt x="5388" y="64776"/>
                    </a:lnTo>
                    <a:lnTo>
                      <a:pt x="4517" y="69169"/>
                    </a:lnTo>
                    <a:lnTo>
                      <a:pt x="4144" y="71282"/>
                    </a:lnTo>
                    <a:lnTo>
                      <a:pt x="3813" y="73355"/>
                    </a:lnTo>
                    <a:lnTo>
                      <a:pt x="3564" y="75344"/>
                    </a:lnTo>
                    <a:lnTo>
                      <a:pt x="3316" y="77333"/>
                    </a:lnTo>
                    <a:lnTo>
                      <a:pt x="0" y="76836"/>
                    </a:lnTo>
                    <a:lnTo>
                      <a:pt x="0" y="76836"/>
                    </a:lnTo>
                    <a:lnTo>
                      <a:pt x="0" y="75717"/>
                    </a:lnTo>
                    <a:lnTo>
                      <a:pt x="42" y="72733"/>
                    </a:lnTo>
                    <a:lnTo>
                      <a:pt x="83" y="68257"/>
                    </a:lnTo>
                    <a:lnTo>
                      <a:pt x="166" y="65605"/>
                    </a:lnTo>
                    <a:lnTo>
                      <a:pt x="290" y="62745"/>
                    </a:lnTo>
                    <a:lnTo>
                      <a:pt x="415" y="59761"/>
                    </a:lnTo>
                    <a:lnTo>
                      <a:pt x="622" y="56694"/>
                    </a:lnTo>
                    <a:lnTo>
                      <a:pt x="829" y="53586"/>
                    </a:lnTo>
                    <a:lnTo>
                      <a:pt x="1119" y="50519"/>
                    </a:lnTo>
                    <a:lnTo>
                      <a:pt x="1451" y="47536"/>
                    </a:lnTo>
                    <a:lnTo>
                      <a:pt x="1824" y="44717"/>
                    </a:lnTo>
                    <a:lnTo>
                      <a:pt x="2031" y="43350"/>
                    </a:lnTo>
                    <a:lnTo>
                      <a:pt x="2279" y="42065"/>
                    </a:lnTo>
                    <a:lnTo>
                      <a:pt x="2528" y="40822"/>
                    </a:lnTo>
                    <a:lnTo>
                      <a:pt x="2818" y="39661"/>
                    </a:lnTo>
                    <a:lnTo>
                      <a:pt x="2818" y="39661"/>
                    </a:lnTo>
                    <a:lnTo>
                      <a:pt x="2570" y="38418"/>
                    </a:lnTo>
                    <a:lnTo>
                      <a:pt x="2321" y="37092"/>
                    </a:lnTo>
                    <a:lnTo>
                      <a:pt x="1906" y="34274"/>
                    </a:lnTo>
                    <a:lnTo>
                      <a:pt x="1534" y="31248"/>
                    </a:lnTo>
                    <a:lnTo>
                      <a:pt x="1243" y="28057"/>
                    </a:lnTo>
                    <a:lnTo>
                      <a:pt x="953" y="24783"/>
                    </a:lnTo>
                    <a:lnTo>
                      <a:pt x="746" y="21509"/>
                    </a:lnTo>
                    <a:lnTo>
                      <a:pt x="539" y="18235"/>
                    </a:lnTo>
                    <a:lnTo>
                      <a:pt x="373" y="15044"/>
                    </a:lnTo>
                    <a:lnTo>
                      <a:pt x="166" y="9201"/>
                    </a:lnTo>
                    <a:lnTo>
                      <a:pt x="83" y="4393"/>
                    </a:lnTo>
                    <a:lnTo>
                      <a:pt x="0" y="0"/>
                    </a:lnTo>
                    <a:lnTo>
                      <a:pt x="114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61"/>
              <p:cNvSpPr/>
              <p:nvPr/>
            </p:nvSpPr>
            <p:spPr>
              <a:xfrm>
                <a:off x="3087325" y="4443200"/>
                <a:ext cx="249725" cy="205150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8206" extrusionOk="0">
                    <a:moveTo>
                      <a:pt x="1327" y="0"/>
                    </a:moveTo>
                    <a:lnTo>
                      <a:pt x="1078" y="42"/>
                    </a:lnTo>
                    <a:lnTo>
                      <a:pt x="829" y="124"/>
                    </a:lnTo>
                    <a:lnTo>
                      <a:pt x="622" y="249"/>
                    </a:lnTo>
                    <a:lnTo>
                      <a:pt x="415" y="415"/>
                    </a:lnTo>
                    <a:lnTo>
                      <a:pt x="249" y="580"/>
                    </a:lnTo>
                    <a:lnTo>
                      <a:pt x="83" y="787"/>
                    </a:lnTo>
                    <a:lnTo>
                      <a:pt x="42" y="912"/>
                    </a:lnTo>
                    <a:lnTo>
                      <a:pt x="0" y="1036"/>
                    </a:lnTo>
                    <a:lnTo>
                      <a:pt x="0" y="1824"/>
                    </a:lnTo>
                    <a:lnTo>
                      <a:pt x="42" y="2528"/>
                    </a:lnTo>
                    <a:lnTo>
                      <a:pt x="249" y="5636"/>
                    </a:lnTo>
                    <a:lnTo>
                      <a:pt x="373" y="7584"/>
                    </a:lnTo>
                    <a:lnTo>
                      <a:pt x="746" y="7584"/>
                    </a:lnTo>
                    <a:lnTo>
                      <a:pt x="746" y="6009"/>
                    </a:lnTo>
                    <a:lnTo>
                      <a:pt x="871" y="4434"/>
                    </a:lnTo>
                    <a:lnTo>
                      <a:pt x="871" y="4269"/>
                    </a:lnTo>
                    <a:lnTo>
                      <a:pt x="954" y="4144"/>
                    </a:lnTo>
                    <a:lnTo>
                      <a:pt x="995" y="4061"/>
                    </a:lnTo>
                    <a:lnTo>
                      <a:pt x="1078" y="4020"/>
                    </a:lnTo>
                    <a:lnTo>
                      <a:pt x="1161" y="4061"/>
                    </a:lnTo>
                    <a:lnTo>
                      <a:pt x="1244" y="4103"/>
                    </a:lnTo>
                    <a:lnTo>
                      <a:pt x="1410" y="4269"/>
                    </a:lnTo>
                    <a:lnTo>
                      <a:pt x="1617" y="4559"/>
                    </a:lnTo>
                    <a:lnTo>
                      <a:pt x="1824" y="4932"/>
                    </a:lnTo>
                    <a:lnTo>
                      <a:pt x="2031" y="5346"/>
                    </a:lnTo>
                    <a:lnTo>
                      <a:pt x="2197" y="5761"/>
                    </a:lnTo>
                    <a:lnTo>
                      <a:pt x="2404" y="6217"/>
                    </a:lnTo>
                    <a:lnTo>
                      <a:pt x="2736" y="6631"/>
                    </a:lnTo>
                    <a:lnTo>
                      <a:pt x="3150" y="7045"/>
                    </a:lnTo>
                    <a:lnTo>
                      <a:pt x="3689" y="7418"/>
                    </a:lnTo>
                    <a:lnTo>
                      <a:pt x="4311" y="7708"/>
                    </a:lnTo>
                    <a:lnTo>
                      <a:pt x="5015" y="7957"/>
                    </a:lnTo>
                    <a:lnTo>
                      <a:pt x="5388" y="8081"/>
                    </a:lnTo>
                    <a:lnTo>
                      <a:pt x="5802" y="8123"/>
                    </a:lnTo>
                    <a:lnTo>
                      <a:pt x="6217" y="8206"/>
                    </a:lnTo>
                    <a:lnTo>
                      <a:pt x="9035" y="8206"/>
                    </a:lnTo>
                    <a:lnTo>
                      <a:pt x="9532" y="8123"/>
                    </a:lnTo>
                    <a:lnTo>
                      <a:pt x="9822" y="8040"/>
                    </a:lnTo>
                    <a:lnTo>
                      <a:pt x="9947" y="7957"/>
                    </a:lnTo>
                    <a:lnTo>
                      <a:pt x="9988" y="7874"/>
                    </a:lnTo>
                    <a:lnTo>
                      <a:pt x="9988" y="7791"/>
                    </a:lnTo>
                    <a:lnTo>
                      <a:pt x="9947" y="7708"/>
                    </a:lnTo>
                    <a:lnTo>
                      <a:pt x="9740" y="7501"/>
                    </a:lnTo>
                    <a:lnTo>
                      <a:pt x="9367" y="7253"/>
                    </a:lnTo>
                    <a:lnTo>
                      <a:pt x="8994" y="7045"/>
                    </a:lnTo>
                    <a:lnTo>
                      <a:pt x="8579" y="6880"/>
                    </a:lnTo>
                    <a:lnTo>
                      <a:pt x="8165" y="6714"/>
                    </a:lnTo>
                    <a:lnTo>
                      <a:pt x="8082" y="6631"/>
                    </a:lnTo>
                    <a:lnTo>
                      <a:pt x="7750" y="6424"/>
                    </a:lnTo>
                    <a:lnTo>
                      <a:pt x="7253" y="6009"/>
                    </a:lnTo>
                    <a:lnTo>
                      <a:pt x="6631" y="5388"/>
                    </a:lnTo>
                    <a:lnTo>
                      <a:pt x="6300" y="5015"/>
                    </a:lnTo>
                    <a:lnTo>
                      <a:pt x="5927" y="4559"/>
                    </a:lnTo>
                    <a:lnTo>
                      <a:pt x="5595" y="4061"/>
                    </a:lnTo>
                    <a:lnTo>
                      <a:pt x="5222" y="3481"/>
                    </a:lnTo>
                    <a:lnTo>
                      <a:pt x="4891" y="2860"/>
                    </a:lnTo>
                    <a:lnTo>
                      <a:pt x="4559" y="2197"/>
                    </a:lnTo>
                    <a:lnTo>
                      <a:pt x="4228" y="1409"/>
                    </a:lnTo>
                    <a:lnTo>
                      <a:pt x="3938" y="622"/>
                    </a:lnTo>
                    <a:lnTo>
                      <a:pt x="1824" y="83"/>
                    </a:lnTo>
                    <a:lnTo>
                      <a:pt x="1575" y="42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61"/>
              <p:cNvSpPr/>
              <p:nvPr/>
            </p:nvSpPr>
            <p:spPr>
              <a:xfrm>
                <a:off x="3087325" y="4390350"/>
                <a:ext cx="1160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4477" extrusionOk="0">
                    <a:moveTo>
                      <a:pt x="0" y="0"/>
                    </a:moveTo>
                    <a:lnTo>
                      <a:pt x="83" y="746"/>
                    </a:lnTo>
                    <a:lnTo>
                      <a:pt x="208" y="1492"/>
                    </a:lnTo>
                    <a:lnTo>
                      <a:pt x="332" y="2197"/>
                    </a:lnTo>
                    <a:lnTo>
                      <a:pt x="498" y="2943"/>
                    </a:lnTo>
                    <a:lnTo>
                      <a:pt x="1492" y="3399"/>
                    </a:lnTo>
                    <a:lnTo>
                      <a:pt x="2528" y="3813"/>
                    </a:lnTo>
                    <a:lnTo>
                      <a:pt x="3565" y="4186"/>
                    </a:lnTo>
                    <a:lnTo>
                      <a:pt x="4642" y="4476"/>
                    </a:lnTo>
                    <a:lnTo>
                      <a:pt x="4393" y="3855"/>
                    </a:lnTo>
                    <a:lnTo>
                      <a:pt x="4228" y="3192"/>
                    </a:lnTo>
                    <a:lnTo>
                      <a:pt x="4103" y="2529"/>
                    </a:lnTo>
                    <a:lnTo>
                      <a:pt x="4020" y="1865"/>
                    </a:lnTo>
                    <a:lnTo>
                      <a:pt x="3938" y="871"/>
                    </a:lnTo>
                    <a:lnTo>
                      <a:pt x="3938" y="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61"/>
              <p:cNvSpPr/>
              <p:nvPr/>
            </p:nvSpPr>
            <p:spPr>
              <a:xfrm>
                <a:off x="2909125" y="2491225"/>
                <a:ext cx="397875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15915" h="78328" extrusionOk="0">
                    <a:moveTo>
                      <a:pt x="3979" y="0"/>
                    </a:moveTo>
                    <a:lnTo>
                      <a:pt x="3606" y="4435"/>
                    </a:lnTo>
                    <a:lnTo>
                      <a:pt x="3233" y="9242"/>
                    </a:lnTo>
                    <a:lnTo>
                      <a:pt x="2777" y="15169"/>
                    </a:lnTo>
                    <a:lnTo>
                      <a:pt x="2363" y="21675"/>
                    </a:lnTo>
                    <a:lnTo>
                      <a:pt x="2155" y="24991"/>
                    </a:lnTo>
                    <a:lnTo>
                      <a:pt x="1990" y="28265"/>
                    </a:lnTo>
                    <a:lnTo>
                      <a:pt x="1865" y="31497"/>
                    </a:lnTo>
                    <a:lnTo>
                      <a:pt x="1782" y="34522"/>
                    </a:lnTo>
                    <a:lnTo>
                      <a:pt x="1741" y="37382"/>
                    </a:lnTo>
                    <a:lnTo>
                      <a:pt x="1782" y="39910"/>
                    </a:lnTo>
                    <a:lnTo>
                      <a:pt x="1451" y="41485"/>
                    </a:lnTo>
                    <a:lnTo>
                      <a:pt x="1161" y="43101"/>
                    </a:lnTo>
                    <a:lnTo>
                      <a:pt x="871" y="44717"/>
                    </a:lnTo>
                    <a:lnTo>
                      <a:pt x="663" y="46334"/>
                    </a:lnTo>
                    <a:lnTo>
                      <a:pt x="456" y="47991"/>
                    </a:lnTo>
                    <a:lnTo>
                      <a:pt x="332" y="49649"/>
                    </a:lnTo>
                    <a:lnTo>
                      <a:pt x="207" y="51265"/>
                    </a:lnTo>
                    <a:lnTo>
                      <a:pt x="125" y="52923"/>
                    </a:lnTo>
                    <a:lnTo>
                      <a:pt x="42" y="54539"/>
                    </a:lnTo>
                    <a:lnTo>
                      <a:pt x="0" y="56156"/>
                    </a:lnTo>
                    <a:lnTo>
                      <a:pt x="0" y="59305"/>
                    </a:lnTo>
                    <a:lnTo>
                      <a:pt x="83" y="62372"/>
                    </a:lnTo>
                    <a:lnTo>
                      <a:pt x="207" y="65232"/>
                    </a:lnTo>
                    <a:lnTo>
                      <a:pt x="373" y="67926"/>
                    </a:lnTo>
                    <a:lnTo>
                      <a:pt x="580" y="70371"/>
                    </a:lnTo>
                    <a:lnTo>
                      <a:pt x="788" y="72567"/>
                    </a:lnTo>
                    <a:lnTo>
                      <a:pt x="995" y="74432"/>
                    </a:lnTo>
                    <a:lnTo>
                      <a:pt x="1368" y="77084"/>
                    </a:lnTo>
                    <a:lnTo>
                      <a:pt x="1492" y="78038"/>
                    </a:lnTo>
                    <a:lnTo>
                      <a:pt x="4642" y="78328"/>
                    </a:lnTo>
                    <a:lnTo>
                      <a:pt x="4642" y="77292"/>
                    </a:lnTo>
                    <a:lnTo>
                      <a:pt x="4766" y="74432"/>
                    </a:lnTo>
                    <a:lnTo>
                      <a:pt x="4973" y="70122"/>
                    </a:lnTo>
                    <a:lnTo>
                      <a:pt x="5098" y="67553"/>
                    </a:lnTo>
                    <a:lnTo>
                      <a:pt x="5305" y="64734"/>
                    </a:lnTo>
                    <a:lnTo>
                      <a:pt x="5512" y="61751"/>
                    </a:lnTo>
                    <a:lnTo>
                      <a:pt x="5802" y="58642"/>
                    </a:lnTo>
                    <a:lnTo>
                      <a:pt x="6134" y="55451"/>
                    </a:lnTo>
                    <a:lnTo>
                      <a:pt x="6507" y="52219"/>
                    </a:lnTo>
                    <a:lnTo>
                      <a:pt x="6921" y="49028"/>
                    </a:lnTo>
                    <a:lnTo>
                      <a:pt x="7419" y="45836"/>
                    </a:lnTo>
                    <a:lnTo>
                      <a:pt x="7957" y="42811"/>
                    </a:lnTo>
                    <a:lnTo>
                      <a:pt x="8247" y="41361"/>
                    </a:lnTo>
                    <a:lnTo>
                      <a:pt x="8579" y="39910"/>
                    </a:lnTo>
                    <a:lnTo>
                      <a:pt x="9076" y="37589"/>
                    </a:lnTo>
                    <a:lnTo>
                      <a:pt x="9656" y="34937"/>
                    </a:lnTo>
                    <a:lnTo>
                      <a:pt x="10817" y="28845"/>
                    </a:lnTo>
                    <a:lnTo>
                      <a:pt x="12060" y="22255"/>
                    </a:lnTo>
                    <a:lnTo>
                      <a:pt x="13262" y="15666"/>
                    </a:lnTo>
                    <a:lnTo>
                      <a:pt x="15168" y="4642"/>
                    </a:lnTo>
                    <a:lnTo>
                      <a:pt x="1591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61"/>
              <p:cNvSpPr/>
              <p:nvPr/>
            </p:nvSpPr>
            <p:spPr>
              <a:xfrm>
                <a:off x="2909125" y="2491225"/>
                <a:ext cx="397875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15915" h="78328" fill="none" extrusionOk="0">
                    <a:moveTo>
                      <a:pt x="15914" y="0"/>
                    </a:moveTo>
                    <a:lnTo>
                      <a:pt x="15914" y="0"/>
                    </a:lnTo>
                    <a:lnTo>
                      <a:pt x="15168" y="4642"/>
                    </a:lnTo>
                    <a:lnTo>
                      <a:pt x="13262" y="15666"/>
                    </a:lnTo>
                    <a:lnTo>
                      <a:pt x="12060" y="22255"/>
                    </a:lnTo>
                    <a:lnTo>
                      <a:pt x="10817" y="28845"/>
                    </a:lnTo>
                    <a:lnTo>
                      <a:pt x="9656" y="34937"/>
                    </a:lnTo>
                    <a:lnTo>
                      <a:pt x="9076" y="37589"/>
                    </a:lnTo>
                    <a:lnTo>
                      <a:pt x="8579" y="39910"/>
                    </a:lnTo>
                    <a:lnTo>
                      <a:pt x="8579" y="39910"/>
                    </a:lnTo>
                    <a:lnTo>
                      <a:pt x="8247" y="41361"/>
                    </a:lnTo>
                    <a:lnTo>
                      <a:pt x="7957" y="42811"/>
                    </a:lnTo>
                    <a:lnTo>
                      <a:pt x="7419" y="45836"/>
                    </a:lnTo>
                    <a:lnTo>
                      <a:pt x="6921" y="49028"/>
                    </a:lnTo>
                    <a:lnTo>
                      <a:pt x="6507" y="52219"/>
                    </a:lnTo>
                    <a:lnTo>
                      <a:pt x="6134" y="55451"/>
                    </a:lnTo>
                    <a:lnTo>
                      <a:pt x="5802" y="58642"/>
                    </a:lnTo>
                    <a:lnTo>
                      <a:pt x="5512" y="61751"/>
                    </a:lnTo>
                    <a:lnTo>
                      <a:pt x="5305" y="64734"/>
                    </a:lnTo>
                    <a:lnTo>
                      <a:pt x="5098" y="67553"/>
                    </a:lnTo>
                    <a:lnTo>
                      <a:pt x="4973" y="70122"/>
                    </a:lnTo>
                    <a:lnTo>
                      <a:pt x="4766" y="74432"/>
                    </a:lnTo>
                    <a:lnTo>
                      <a:pt x="4642" y="77292"/>
                    </a:lnTo>
                    <a:lnTo>
                      <a:pt x="4642" y="78328"/>
                    </a:lnTo>
                    <a:lnTo>
                      <a:pt x="1492" y="78038"/>
                    </a:lnTo>
                    <a:lnTo>
                      <a:pt x="1492" y="78038"/>
                    </a:lnTo>
                    <a:lnTo>
                      <a:pt x="1368" y="77084"/>
                    </a:lnTo>
                    <a:lnTo>
                      <a:pt x="995" y="74432"/>
                    </a:lnTo>
                    <a:lnTo>
                      <a:pt x="788" y="72567"/>
                    </a:lnTo>
                    <a:lnTo>
                      <a:pt x="580" y="70371"/>
                    </a:lnTo>
                    <a:lnTo>
                      <a:pt x="373" y="67926"/>
                    </a:lnTo>
                    <a:lnTo>
                      <a:pt x="207" y="65232"/>
                    </a:lnTo>
                    <a:lnTo>
                      <a:pt x="83" y="62372"/>
                    </a:lnTo>
                    <a:lnTo>
                      <a:pt x="0" y="59305"/>
                    </a:lnTo>
                    <a:lnTo>
                      <a:pt x="0" y="56156"/>
                    </a:lnTo>
                    <a:lnTo>
                      <a:pt x="42" y="54539"/>
                    </a:lnTo>
                    <a:lnTo>
                      <a:pt x="125" y="52923"/>
                    </a:lnTo>
                    <a:lnTo>
                      <a:pt x="207" y="51265"/>
                    </a:lnTo>
                    <a:lnTo>
                      <a:pt x="332" y="49649"/>
                    </a:lnTo>
                    <a:lnTo>
                      <a:pt x="456" y="47991"/>
                    </a:lnTo>
                    <a:lnTo>
                      <a:pt x="663" y="46334"/>
                    </a:lnTo>
                    <a:lnTo>
                      <a:pt x="871" y="44717"/>
                    </a:lnTo>
                    <a:lnTo>
                      <a:pt x="1161" y="43101"/>
                    </a:lnTo>
                    <a:lnTo>
                      <a:pt x="1451" y="41485"/>
                    </a:lnTo>
                    <a:lnTo>
                      <a:pt x="1782" y="39910"/>
                    </a:lnTo>
                    <a:lnTo>
                      <a:pt x="1782" y="39910"/>
                    </a:lnTo>
                    <a:lnTo>
                      <a:pt x="1741" y="37382"/>
                    </a:lnTo>
                    <a:lnTo>
                      <a:pt x="1782" y="34522"/>
                    </a:lnTo>
                    <a:lnTo>
                      <a:pt x="1865" y="31497"/>
                    </a:lnTo>
                    <a:lnTo>
                      <a:pt x="1990" y="28265"/>
                    </a:lnTo>
                    <a:lnTo>
                      <a:pt x="2155" y="24991"/>
                    </a:lnTo>
                    <a:lnTo>
                      <a:pt x="2363" y="21675"/>
                    </a:lnTo>
                    <a:lnTo>
                      <a:pt x="2777" y="15169"/>
                    </a:lnTo>
                    <a:lnTo>
                      <a:pt x="3233" y="9242"/>
                    </a:lnTo>
                    <a:lnTo>
                      <a:pt x="3606" y="4435"/>
                    </a:lnTo>
                    <a:lnTo>
                      <a:pt x="3979" y="0"/>
                    </a:lnTo>
                    <a:lnTo>
                      <a:pt x="1591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61"/>
              <p:cNvSpPr/>
              <p:nvPr/>
            </p:nvSpPr>
            <p:spPr>
              <a:xfrm>
                <a:off x="2922600" y="4444225"/>
                <a:ext cx="204125" cy="204125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8165" extrusionOk="0">
                    <a:moveTo>
                      <a:pt x="1741" y="1"/>
                    </a:moveTo>
                    <a:lnTo>
                      <a:pt x="1492" y="42"/>
                    </a:lnTo>
                    <a:lnTo>
                      <a:pt x="1243" y="125"/>
                    </a:lnTo>
                    <a:lnTo>
                      <a:pt x="1036" y="208"/>
                    </a:lnTo>
                    <a:lnTo>
                      <a:pt x="787" y="374"/>
                    </a:lnTo>
                    <a:lnTo>
                      <a:pt x="622" y="539"/>
                    </a:lnTo>
                    <a:lnTo>
                      <a:pt x="456" y="746"/>
                    </a:lnTo>
                    <a:lnTo>
                      <a:pt x="332" y="995"/>
                    </a:lnTo>
                    <a:lnTo>
                      <a:pt x="207" y="1741"/>
                    </a:lnTo>
                    <a:lnTo>
                      <a:pt x="124" y="2487"/>
                    </a:lnTo>
                    <a:lnTo>
                      <a:pt x="41" y="3150"/>
                    </a:lnTo>
                    <a:lnTo>
                      <a:pt x="0" y="3938"/>
                    </a:lnTo>
                    <a:lnTo>
                      <a:pt x="0" y="5595"/>
                    </a:lnTo>
                    <a:lnTo>
                      <a:pt x="83" y="7543"/>
                    </a:lnTo>
                    <a:lnTo>
                      <a:pt x="456" y="7543"/>
                    </a:lnTo>
                    <a:lnTo>
                      <a:pt x="580" y="4393"/>
                    </a:lnTo>
                    <a:lnTo>
                      <a:pt x="622" y="4228"/>
                    </a:lnTo>
                    <a:lnTo>
                      <a:pt x="622" y="4103"/>
                    </a:lnTo>
                    <a:lnTo>
                      <a:pt x="705" y="4020"/>
                    </a:lnTo>
                    <a:lnTo>
                      <a:pt x="746" y="3979"/>
                    </a:lnTo>
                    <a:lnTo>
                      <a:pt x="829" y="3979"/>
                    </a:lnTo>
                    <a:lnTo>
                      <a:pt x="912" y="4020"/>
                    </a:lnTo>
                    <a:lnTo>
                      <a:pt x="1078" y="4228"/>
                    </a:lnTo>
                    <a:lnTo>
                      <a:pt x="1243" y="4518"/>
                    </a:lnTo>
                    <a:lnTo>
                      <a:pt x="1451" y="4891"/>
                    </a:lnTo>
                    <a:lnTo>
                      <a:pt x="1575" y="5305"/>
                    </a:lnTo>
                    <a:lnTo>
                      <a:pt x="1699" y="5720"/>
                    </a:lnTo>
                    <a:lnTo>
                      <a:pt x="1824" y="6176"/>
                    </a:lnTo>
                    <a:lnTo>
                      <a:pt x="1948" y="6590"/>
                    </a:lnTo>
                    <a:lnTo>
                      <a:pt x="2155" y="7004"/>
                    </a:lnTo>
                    <a:lnTo>
                      <a:pt x="2279" y="7170"/>
                    </a:lnTo>
                    <a:lnTo>
                      <a:pt x="2445" y="7377"/>
                    </a:lnTo>
                    <a:lnTo>
                      <a:pt x="2611" y="7543"/>
                    </a:lnTo>
                    <a:lnTo>
                      <a:pt x="2860" y="7667"/>
                    </a:lnTo>
                    <a:lnTo>
                      <a:pt x="3067" y="7833"/>
                    </a:lnTo>
                    <a:lnTo>
                      <a:pt x="3357" y="7916"/>
                    </a:lnTo>
                    <a:lnTo>
                      <a:pt x="3647" y="8040"/>
                    </a:lnTo>
                    <a:lnTo>
                      <a:pt x="3979" y="8082"/>
                    </a:lnTo>
                    <a:lnTo>
                      <a:pt x="4352" y="8165"/>
                    </a:lnTo>
                    <a:lnTo>
                      <a:pt x="7211" y="8165"/>
                    </a:lnTo>
                    <a:lnTo>
                      <a:pt x="7667" y="8082"/>
                    </a:lnTo>
                    <a:lnTo>
                      <a:pt x="7999" y="7999"/>
                    </a:lnTo>
                    <a:lnTo>
                      <a:pt x="8123" y="7916"/>
                    </a:lnTo>
                    <a:lnTo>
                      <a:pt x="8164" y="7833"/>
                    </a:lnTo>
                    <a:lnTo>
                      <a:pt x="8164" y="7750"/>
                    </a:lnTo>
                    <a:lnTo>
                      <a:pt x="8164" y="7667"/>
                    </a:lnTo>
                    <a:lnTo>
                      <a:pt x="8081" y="7585"/>
                    </a:lnTo>
                    <a:lnTo>
                      <a:pt x="7999" y="7460"/>
                    </a:lnTo>
                    <a:lnTo>
                      <a:pt x="7667" y="7212"/>
                    </a:lnTo>
                    <a:lnTo>
                      <a:pt x="7294" y="7004"/>
                    </a:lnTo>
                    <a:lnTo>
                      <a:pt x="6962" y="6839"/>
                    </a:lnTo>
                    <a:lnTo>
                      <a:pt x="6589" y="6673"/>
                    </a:lnTo>
                    <a:lnTo>
                      <a:pt x="6341" y="6383"/>
                    </a:lnTo>
                    <a:lnTo>
                      <a:pt x="6051" y="5968"/>
                    </a:lnTo>
                    <a:lnTo>
                      <a:pt x="5719" y="5347"/>
                    </a:lnTo>
                    <a:lnTo>
                      <a:pt x="5346" y="4518"/>
                    </a:lnTo>
                    <a:lnTo>
                      <a:pt x="4973" y="3440"/>
                    </a:lnTo>
                    <a:lnTo>
                      <a:pt x="4766" y="2819"/>
                    </a:lnTo>
                    <a:lnTo>
                      <a:pt x="4600" y="2156"/>
                    </a:lnTo>
                    <a:lnTo>
                      <a:pt x="4434" y="1368"/>
                    </a:lnTo>
                    <a:lnTo>
                      <a:pt x="4310" y="581"/>
                    </a:lnTo>
                    <a:lnTo>
                      <a:pt x="2279" y="42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61"/>
              <p:cNvSpPr/>
              <p:nvPr/>
            </p:nvSpPr>
            <p:spPr>
              <a:xfrm>
                <a:off x="2927775" y="4390350"/>
                <a:ext cx="1119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228" extrusionOk="0">
                    <a:moveTo>
                      <a:pt x="0" y="0"/>
                    </a:moveTo>
                    <a:lnTo>
                      <a:pt x="42" y="1078"/>
                    </a:lnTo>
                    <a:lnTo>
                      <a:pt x="83" y="2031"/>
                    </a:lnTo>
                    <a:lnTo>
                      <a:pt x="166" y="2943"/>
                    </a:lnTo>
                    <a:lnTo>
                      <a:pt x="1451" y="3357"/>
                    </a:lnTo>
                    <a:lnTo>
                      <a:pt x="2777" y="3772"/>
                    </a:lnTo>
                    <a:lnTo>
                      <a:pt x="4393" y="4228"/>
                    </a:lnTo>
                    <a:lnTo>
                      <a:pt x="4269" y="3606"/>
                    </a:lnTo>
                    <a:lnTo>
                      <a:pt x="4186" y="2943"/>
                    </a:lnTo>
                    <a:lnTo>
                      <a:pt x="4227" y="2321"/>
                    </a:lnTo>
                    <a:lnTo>
                      <a:pt x="4269" y="1741"/>
                    </a:lnTo>
                    <a:lnTo>
                      <a:pt x="4393" y="871"/>
                    </a:lnTo>
                    <a:lnTo>
                      <a:pt x="4476" y="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61"/>
              <p:cNvSpPr/>
              <p:nvPr/>
            </p:nvSpPr>
            <p:spPr>
              <a:xfrm>
                <a:off x="2944350" y="1894450"/>
                <a:ext cx="486975" cy="647575"/>
              </a:xfrm>
              <a:custGeom>
                <a:avLst/>
                <a:gdLst/>
                <a:ahLst/>
                <a:cxnLst/>
                <a:rect l="l" t="t" r="r" b="b"/>
                <a:pathLst>
                  <a:path w="19479" h="25903" extrusionOk="0">
                    <a:moveTo>
                      <a:pt x="8952" y="0"/>
                    </a:moveTo>
                    <a:lnTo>
                      <a:pt x="7211" y="42"/>
                    </a:lnTo>
                    <a:lnTo>
                      <a:pt x="5471" y="125"/>
                    </a:lnTo>
                    <a:lnTo>
                      <a:pt x="3896" y="249"/>
                    </a:lnTo>
                    <a:lnTo>
                      <a:pt x="2445" y="373"/>
                    </a:lnTo>
                    <a:lnTo>
                      <a:pt x="2114" y="456"/>
                    </a:lnTo>
                    <a:lnTo>
                      <a:pt x="1824" y="539"/>
                    </a:lnTo>
                    <a:lnTo>
                      <a:pt x="1575" y="663"/>
                    </a:lnTo>
                    <a:lnTo>
                      <a:pt x="1326" y="788"/>
                    </a:lnTo>
                    <a:lnTo>
                      <a:pt x="1078" y="953"/>
                    </a:lnTo>
                    <a:lnTo>
                      <a:pt x="871" y="1119"/>
                    </a:lnTo>
                    <a:lnTo>
                      <a:pt x="705" y="1326"/>
                    </a:lnTo>
                    <a:lnTo>
                      <a:pt x="498" y="1534"/>
                    </a:lnTo>
                    <a:lnTo>
                      <a:pt x="373" y="1782"/>
                    </a:lnTo>
                    <a:lnTo>
                      <a:pt x="249" y="2031"/>
                    </a:lnTo>
                    <a:lnTo>
                      <a:pt x="125" y="2280"/>
                    </a:lnTo>
                    <a:lnTo>
                      <a:pt x="42" y="2528"/>
                    </a:lnTo>
                    <a:lnTo>
                      <a:pt x="0" y="2818"/>
                    </a:lnTo>
                    <a:lnTo>
                      <a:pt x="0" y="3067"/>
                    </a:lnTo>
                    <a:lnTo>
                      <a:pt x="0" y="3357"/>
                    </a:lnTo>
                    <a:lnTo>
                      <a:pt x="0" y="3647"/>
                    </a:lnTo>
                    <a:lnTo>
                      <a:pt x="83" y="3937"/>
                    </a:lnTo>
                    <a:lnTo>
                      <a:pt x="539" y="5885"/>
                    </a:lnTo>
                    <a:lnTo>
                      <a:pt x="912" y="7709"/>
                    </a:lnTo>
                    <a:lnTo>
                      <a:pt x="1244" y="9449"/>
                    </a:lnTo>
                    <a:lnTo>
                      <a:pt x="1492" y="11107"/>
                    </a:lnTo>
                    <a:lnTo>
                      <a:pt x="1741" y="12640"/>
                    </a:lnTo>
                    <a:lnTo>
                      <a:pt x="1907" y="14091"/>
                    </a:lnTo>
                    <a:lnTo>
                      <a:pt x="2031" y="15500"/>
                    </a:lnTo>
                    <a:lnTo>
                      <a:pt x="2114" y="16826"/>
                    </a:lnTo>
                    <a:lnTo>
                      <a:pt x="2197" y="18069"/>
                    </a:lnTo>
                    <a:lnTo>
                      <a:pt x="2238" y="19271"/>
                    </a:lnTo>
                    <a:lnTo>
                      <a:pt x="2238" y="21551"/>
                    </a:lnTo>
                    <a:lnTo>
                      <a:pt x="2197" y="25902"/>
                    </a:lnTo>
                    <a:lnTo>
                      <a:pt x="18235" y="25902"/>
                    </a:lnTo>
                    <a:lnTo>
                      <a:pt x="18691" y="21675"/>
                    </a:lnTo>
                    <a:lnTo>
                      <a:pt x="19064" y="17821"/>
                    </a:lnTo>
                    <a:lnTo>
                      <a:pt x="19271" y="14381"/>
                    </a:lnTo>
                    <a:lnTo>
                      <a:pt x="19437" y="11356"/>
                    </a:lnTo>
                    <a:lnTo>
                      <a:pt x="19479" y="8745"/>
                    </a:lnTo>
                    <a:lnTo>
                      <a:pt x="19479" y="6590"/>
                    </a:lnTo>
                    <a:lnTo>
                      <a:pt x="19437" y="4890"/>
                    </a:lnTo>
                    <a:lnTo>
                      <a:pt x="19396" y="3606"/>
                    </a:lnTo>
                    <a:lnTo>
                      <a:pt x="19313" y="3067"/>
                    </a:lnTo>
                    <a:lnTo>
                      <a:pt x="19147" y="2570"/>
                    </a:lnTo>
                    <a:lnTo>
                      <a:pt x="18898" y="2114"/>
                    </a:lnTo>
                    <a:lnTo>
                      <a:pt x="18608" y="1699"/>
                    </a:lnTo>
                    <a:lnTo>
                      <a:pt x="18235" y="1368"/>
                    </a:lnTo>
                    <a:lnTo>
                      <a:pt x="17779" y="1078"/>
                    </a:lnTo>
                    <a:lnTo>
                      <a:pt x="17324" y="829"/>
                    </a:lnTo>
                    <a:lnTo>
                      <a:pt x="16785" y="705"/>
                    </a:lnTo>
                    <a:lnTo>
                      <a:pt x="14713" y="373"/>
                    </a:lnTo>
                    <a:lnTo>
                      <a:pt x="13594" y="249"/>
                    </a:lnTo>
                    <a:lnTo>
                      <a:pt x="12433" y="125"/>
                    </a:lnTo>
                    <a:lnTo>
                      <a:pt x="10693" y="42"/>
                    </a:lnTo>
                    <a:lnTo>
                      <a:pt x="8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61"/>
              <p:cNvSpPr/>
              <p:nvPr/>
            </p:nvSpPr>
            <p:spPr>
              <a:xfrm>
                <a:off x="2944350" y="1894450"/>
                <a:ext cx="486975" cy="647575"/>
              </a:xfrm>
              <a:custGeom>
                <a:avLst/>
                <a:gdLst/>
                <a:ahLst/>
                <a:cxnLst/>
                <a:rect l="l" t="t" r="r" b="b"/>
                <a:pathLst>
                  <a:path w="19479" h="25903" fill="none" extrusionOk="0">
                    <a:moveTo>
                      <a:pt x="19396" y="3606"/>
                    </a:moveTo>
                    <a:lnTo>
                      <a:pt x="19396" y="3606"/>
                    </a:lnTo>
                    <a:lnTo>
                      <a:pt x="19437" y="4890"/>
                    </a:lnTo>
                    <a:lnTo>
                      <a:pt x="19479" y="6590"/>
                    </a:lnTo>
                    <a:lnTo>
                      <a:pt x="19479" y="8745"/>
                    </a:lnTo>
                    <a:lnTo>
                      <a:pt x="19437" y="11356"/>
                    </a:lnTo>
                    <a:lnTo>
                      <a:pt x="19271" y="14381"/>
                    </a:lnTo>
                    <a:lnTo>
                      <a:pt x="19064" y="17821"/>
                    </a:lnTo>
                    <a:lnTo>
                      <a:pt x="18691" y="21675"/>
                    </a:lnTo>
                    <a:lnTo>
                      <a:pt x="18235" y="25902"/>
                    </a:lnTo>
                    <a:lnTo>
                      <a:pt x="2197" y="25902"/>
                    </a:lnTo>
                    <a:lnTo>
                      <a:pt x="2197" y="25902"/>
                    </a:lnTo>
                    <a:lnTo>
                      <a:pt x="2238" y="21551"/>
                    </a:lnTo>
                    <a:lnTo>
                      <a:pt x="2238" y="19271"/>
                    </a:lnTo>
                    <a:lnTo>
                      <a:pt x="2197" y="18069"/>
                    </a:lnTo>
                    <a:lnTo>
                      <a:pt x="2114" y="16826"/>
                    </a:lnTo>
                    <a:lnTo>
                      <a:pt x="2031" y="15500"/>
                    </a:lnTo>
                    <a:lnTo>
                      <a:pt x="1907" y="14091"/>
                    </a:lnTo>
                    <a:lnTo>
                      <a:pt x="1741" y="12640"/>
                    </a:lnTo>
                    <a:lnTo>
                      <a:pt x="1492" y="11107"/>
                    </a:lnTo>
                    <a:lnTo>
                      <a:pt x="1244" y="9449"/>
                    </a:lnTo>
                    <a:lnTo>
                      <a:pt x="912" y="7709"/>
                    </a:lnTo>
                    <a:lnTo>
                      <a:pt x="539" y="5885"/>
                    </a:lnTo>
                    <a:lnTo>
                      <a:pt x="83" y="3937"/>
                    </a:lnTo>
                    <a:lnTo>
                      <a:pt x="83" y="3937"/>
                    </a:lnTo>
                    <a:lnTo>
                      <a:pt x="0" y="3647"/>
                    </a:lnTo>
                    <a:lnTo>
                      <a:pt x="0" y="3357"/>
                    </a:lnTo>
                    <a:lnTo>
                      <a:pt x="0" y="3067"/>
                    </a:lnTo>
                    <a:lnTo>
                      <a:pt x="0" y="2818"/>
                    </a:lnTo>
                    <a:lnTo>
                      <a:pt x="42" y="2528"/>
                    </a:lnTo>
                    <a:lnTo>
                      <a:pt x="125" y="2280"/>
                    </a:lnTo>
                    <a:lnTo>
                      <a:pt x="249" y="2031"/>
                    </a:lnTo>
                    <a:lnTo>
                      <a:pt x="373" y="1782"/>
                    </a:lnTo>
                    <a:lnTo>
                      <a:pt x="498" y="1534"/>
                    </a:lnTo>
                    <a:lnTo>
                      <a:pt x="705" y="1326"/>
                    </a:lnTo>
                    <a:lnTo>
                      <a:pt x="871" y="1119"/>
                    </a:lnTo>
                    <a:lnTo>
                      <a:pt x="1078" y="953"/>
                    </a:lnTo>
                    <a:lnTo>
                      <a:pt x="1326" y="788"/>
                    </a:lnTo>
                    <a:lnTo>
                      <a:pt x="1575" y="663"/>
                    </a:lnTo>
                    <a:lnTo>
                      <a:pt x="1824" y="539"/>
                    </a:lnTo>
                    <a:lnTo>
                      <a:pt x="2114" y="456"/>
                    </a:lnTo>
                    <a:lnTo>
                      <a:pt x="2114" y="456"/>
                    </a:lnTo>
                    <a:lnTo>
                      <a:pt x="2445" y="373"/>
                    </a:lnTo>
                    <a:lnTo>
                      <a:pt x="2445" y="373"/>
                    </a:lnTo>
                    <a:lnTo>
                      <a:pt x="3896" y="249"/>
                    </a:lnTo>
                    <a:lnTo>
                      <a:pt x="5471" y="125"/>
                    </a:lnTo>
                    <a:lnTo>
                      <a:pt x="5471" y="125"/>
                    </a:lnTo>
                    <a:lnTo>
                      <a:pt x="7211" y="42"/>
                    </a:lnTo>
                    <a:lnTo>
                      <a:pt x="8952" y="0"/>
                    </a:lnTo>
                    <a:lnTo>
                      <a:pt x="10693" y="42"/>
                    </a:lnTo>
                    <a:lnTo>
                      <a:pt x="12433" y="125"/>
                    </a:lnTo>
                    <a:lnTo>
                      <a:pt x="12433" y="125"/>
                    </a:lnTo>
                    <a:lnTo>
                      <a:pt x="13594" y="249"/>
                    </a:lnTo>
                    <a:lnTo>
                      <a:pt x="14713" y="373"/>
                    </a:lnTo>
                    <a:lnTo>
                      <a:pt x="16785" y="705"/>
                    </a:lnTo>
                    <a:lnTo>
                      <a:pt x="16785" y="705"/>
                    </a:lnTo>
                    <a:lnTo>
                      <a:pt x="17324" y="829"/>
                    </a:lnTo>
                    <a:lnTo>
                      <a:pt x="17779" y="1078"/>
                    </a:lnTo>
                    <a:lnTo>
                      <a:pt x="18235" y="1368"/>
                    </a:lnTo>
                    <a:lnTo>
                      <a:pt x="18608" y="1699"/>
                    </a:lnTo>
                    <a:lnTo>
                      <a:pt x="18898" y="2114"/>
                    </a:lnTo>
                    <a:lnTo>
                      <a:pt x="19147" y="2570"/>
                    </a:lnTo>
                    <a:lnTo>
                      <a:pt x="19313" y="3067"/>
                    </a:lnTo>
                    <a:lnTo>
                      <a:pt x="19396" y="360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61"/>
              <p:cNvSpPr/>
              <p:nvPr/>
            </p:nvSpPr>
            <p:spPr>
              <a:xfrm>
                <a:off x="3101825" y="1707950"/>
                <a:ext cx="180300" cy="29842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11937" extrusionOk="0">
                    <a:moveTo>
                      <a:pt x="374" y="0"/>
                    </a:moveTo>
                    <a:lnTo>
                      <a:pt x="581" y="912"/>
                    </a:lnTo>
                    <a:lnTo>
                      <a:pt x="747" y="1990"/>
                    </a:lnTo>
                    <a:lnTo>
                      <a:pt x="871" y="3067"/>
                    </a:lnTo>
                    <a:lnTo>
                      <a:pt x="954" y="4228"/>
                    </a:lnTo>
                    <a:lnTo>
                      <a:pt x="954" y="4766"/>
                    </a:lnTo>
                    <a:lnTo>
                      <a:pt x="912" y="5305"/>
                    </a:lnTo>
                    <a:lnTo>
                      <a:pt x="871" y="5844"/>
                    </a:lnTo>
                    <a:lnTo>
                      <a:pt x="747" y="6300"/>
                    </a:lnTo>
                    <a:lnTo>
                      <a:pt x="622" y="6756"/>
                    </a:lnTo>
                    <a:lnTo>
                      <a:pt x="457" y="7170"/>
                    </a:lnTo>
                    <a:lnTo>
                      <a:pt x="249" y="7543"/>
                    </a:lnTo>
                    <a:lnTo>
                      <a:pt x="1" y="7875"/>
                    </a:lnTo>
                    <a:lnTo>
                      <a:pt x="291" y="8248"/>
                    </a:lnTo>
                    <a:lnTo>
                      <a:pt x="664" y="8662"/>
                    </a:lnTo>
                    <a:lnTo>
                      <a:pt x="1244" y="9201"/>
                    </a:lnTo>
                    <a:lnTo>
                      <a:pt x="1990" y="9822"/>
                    </a:lnTo>
                    <a:lnTo>
                      <a:pt x="2487" y="10195"/>
                    </a:lnTo>
                    <a:lnTo>
                      <a:pt x="2985" y="10527"/>
                    </a:lnTo>
                    <a:lnTo>
                      <a:pt x="3565" y="10900"/>
                    </a:lnTo>
                    <a:lnTo>
                      <a:pt x="4228" y="11232"/>
                    </a:lnTo>
                    <a:lnTo>
                      <a:pt x="4932" y="11605"/>
                    </a:lnTo>
                    <a:lnTo>
                      <a:pt x="5720" y="11936"/>
                    </a:lnTo>
                    <a:lnTo>
                      <a:pt x="6134" y="11687"/>
                    </a:lnTo>
                    <a:lnTo>
                      <a:pt x="6466" y="11356"/>
                    </a:lnTo>
                    <a:lnTo>
                      <a:pt x="6714" y="11024"/>
                    </a:lnTo>
                    <a:lnTo>
                      <a:pt x="6922" y="10693"/>
                    </a:lnTo>
                    <a:lnTo>
                      <a:pt x="7046" y="10361"/>
                    </a:lnTo>
                    <a:lnTo>
                      <a:pt x="7170" y="10030"/>
                    </a:lnTo>
                    <a:lnTo>
                      <a:pt x="7212" y="9698"/>
                    </a:lnTo>
                    <a:lnTo>
                      <a:pt x="7212" y="9367"/>
                    </a:lnTo>
                    <a:lnTo>
                      <a:pt x="7170" y="8786"/>
                    </a:lnTo>
                    <a:lnTo>
                      <a:pt x="7087" y="8289"/>
                    </a:lnTo>
                    <a:lnTo>
                      <a:pt x="7005" y="7999"/>
                    </a:lnTo>
                    <a:lnTo>
                      <a:pt x="6963" y="7875"/>
                    </a:lnTo>
                    <a:lnTo>
                      <a:pt x="6507" y="7750"/>
                    </a:lnTo>
                    <a:lnTo>
                      <a:pt x="6134" y="7585"/>
                    </a:lnTo>
                    <a:lnTo>
                      <a:pt x="5803" y="7419"/>
                    </a:lnTo>
                    <a:lnTo>
                      <a:pt x="5513" y="7212"/>
                    </a:lnTo>
                    <a:lnTo>
                      <a:pt x="5264" y="6963"/>
                    </a:lnTo>
                    <a:lnTo>
                      <a:pt x="5057" y="6714"/>
                    </a:lnTo>
                    <a:lnTo>
                      <a:pt x="4891" y="6466"/>
                    </a:lnTo>
                    <a:lnTo>
                      <a:pt x="4808" y="6217"/>
                    </a:lnTo>
                    <a:lnTo>
                      <a:pt x="4725" y="5927"/>
                    </a:lnTo>
                    <a:lnTo>
                      <a:pt x="4642" y="5595"/>
                    </a:lnTo>
                    <a:lnTo>
                      <a:pt x="4642" y="5305"/>
                    </a:lnTo>
                    <a:lnTo>
                      <a:pt x="4642" y="4974"/>
                    </a:lnTo>
                    <a:lnTo>
                      <a:pt x="4684" y="4311"/>
                    </a:lnTo>
                    <a:lnTo>
                      <a:pt x="4808" y="3689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61"/>
              <p:cNvSpPr/>
              <p:nvPr/>
            </p:nvSpPr>
            <p:spPr>
              <a:xfrm>
                <a:off x="3101825" y="1707950"/>
                <a:ext cx="180300" cy="29842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11937" fill="none" extrusionOk="0">
                    <a:moveTo>
                      <a:pt x="374" y="0"/>
                    </a:moveTo>
                    <a:lnTo>
                      <a:pt x="374" y="0"/>
                    </a:lnTo>
                    <a:lnTo>
                      <a:pt x="581" y="912"/>
                    </a:lnTo>
                    <a:lnTo>
                      <a:pt x="747" y="1990"/>
                    </a:lnTo>
                    <a:lnTo>
                      <a:pt x="871" y="3067"/>
                    </a:lnTo>
                    <a:lnTo>
                      <a:pt x="954" y="4228"/>
                    </a:lnTo>
                    <a:lnTo>
                      <a:pt x="954" y="4766"/>
                    </a:lnTo>
                    <a:lnTo>
                      <a:pt x="912" y="5305"/>
                    </a:lnTo>
                    <a:lnTo>
                      <a:pt x="871" y="5844"/>
                    </a:lnTo>
                    <a:lnTo>
                      <a:pt x="747" y="6300"/>
                    </a:lnTo>
                    <a:lnTo>
                      <a:pt x="622" y="6756"/>
                    </a:lnTo>
                    <a:lnTo>
                      <a:pt x="457" y="7170"/>
                    </a:lnTo>
                    <a:lnTo>
                      <a:pt x="249" y="7543"/>
                    </a:lnTo>
                    <a:lnTo>
                      <a:pt x="1" y="7875"/>
                    </a:lnTo>
                    <a:lnTo>
                      <a:pt x="1" y="7875"/>
                    </a:lnTo>
                    <a:lnTo>
                      <a:pt x="291" y="8248"/>
                    </a:lnTo>
                    <a:lnTo>
                      <a:pt x="664" y="8662"/>
                    </a:lnTo>
                    <a:lnTo>
                      <a:pt x="1244" y="9201"/>
                    </a:lnTo>
                    <a:lnTo>
                      <a:pt x="1990" y="9822"/>
                    </a:lnTo>
                    <a:lnTo>
                      <a:pt x="2487" y="10195"/>
                    </a:lnTo>
                    <a:lnTo>
                      <a:pt x="2985" y="10527"/>
                    </a:lnTo>
                    <a:lnTo>
                      <a:pt x="3565" y="10900"/>
                    </a:lnTo>
                    <a:lnTo>
                      <a:pt x="4228" y="11232"/>
                    </a:lnTo>
                    <a:lnTo>
                      <a:pt x="4932" y="11605"/>
                    </a:lnTo>
                    <a:lnTo>
                      <a:pt x="5720" y="11936"/>
                    </a:lnTo>
                    <a:lnTo>
                      <a:pt x="5720" y="11936"/>
                    </a:lnTo>
                    <a:lnTo>
                      <a:pt x="6134" y="11687"/>
                    </a:lnTo>
                    <a:lnTo>
                      <a:pt x="6466" y="11356"/>
                    </a:lnTo>
                    <a:lnTo>
                      <a:pt x="6714" y="11024"/>
                    </a:lnTo>
                    <a:lnTo>
                      <a:pt x="6922" y="10693"/>
                    </a:lnTo>
                    <a:lnTo>
                      <a:pt x="7046" y="10361"/>
                    </a:lnTo>
                    <a:lnTo>
                      <a:pt x="7170" y="10030"/>
                    </a:lnTo>
                    <a:lnTo>
                      <a:pt x="7212" y="9698"/>
                    </a:lnTo>
                    <a:lnTo>
                      <a:pt x="7212" y="9367"/>
                    </a:lnTo>
                    <a:lnTo>
                      <a:pt x="7170" y="8786"/>
                    </a:lnTo>
                    <a:lnTo>
                      <a:pt x="7087" y="8289"/>
                    </a:lnTo>
                    <a:lnTo>
                      <a:pt x="7005" y="7999"/>
                    </a:lnTo>
                    <a:lnTo>
                      <a:pt x="6963" y="7875"/>
                    </a:lnTo>
                    <a:lnTo>
                      <a:pt x="6963" y="7875"/>
                    </a:lnTo>
                    <a:lnTo>
                      <a:pt x="6507" y="7750"/>
                    </a:lnTo>
                    <a:lnTo>
                      <a:pt x="6134" y="7585"/>
                    </a:lnTo>
                    <a:lnTo>
                      <a:pt x="5803" y="7419"/>
                    </a:lnTo>
                    <a:lnTo>
                      <a:pt x="5513" y="7212"/>
                    </a:lnTo>
                    <a:lnTo>
                      <a:pt x="5264" y="6963"/>
                    </a:lnTo>
                    <a:lnTo>
                      <a:pt x="5057" y="6714"/>
                    </a:lnTo>
                    <a:lnTo>
                      <a:pt x="4891" y="6466"/>
                    </a:lnTo>
                    <a:lnTo>
                      <a:pt x="4808" y="6217"/>
                    </a:lnTo>
                    <a:lnTo>
                      <a:pt x="4725" y="5927"/>
                    </a:lnTo>
                    <a:lnTo>
                      <a:pt x="4642" y="5595"/>
                    </a:lnTo>
                    <a:lnTo>
                      <a:pt x="4642" y="5305"/>
                    </a:lnTo>
                    <a:lnTo>
                      <a:pt x="4642" y="4974"/>
                    </a:lnTo>
                    <a:lnTo>
                      <a:pt x="4684" y="4311"/>
                    </a:lnTo>
                    <a:lnTo>
                      <a:pt x="4808" y="3689"/>
                    </a:lnTo>
                    <a:lnTo>
                      <a:pt x="37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61"/>
              <p:cNvSpPr/>
              <p:nvPr/>
            </p:nvSpPr>
            <p:spPr>
              <a:xfrm>
                <a:off x="3156750" y="1745250"/>
                <a:ext cx="653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56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61"/>
              <p:cNvSpPr/>
              <p:nvPr/>
            </p:nvSpPr>
            <p:spPr>
              <a:xfrm>
                <a:off x="3156750" y="1745250"/>
                <a:ext cx="653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5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61"/>
              <p:cNvSpPr/>
              <p:nvPr/>
            </p:nvSpPr>
            <p:spPr>
              <a:xfrm>
                <a:off x="3154675" y="1745250"/>
                <a:ext cx="67375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399" extrusionOk="0">
                    <a:moveTo>
                      <a:pt x="83" y="0"/>
                    </a:moveTo>
                    <a:lnTo>
                      <a:pt x="42" y="332"/>
                    </a:lnTo>
                    <a:lnTo>
                      <a:pt x="0" y="622"/>
                    </a:lnTo>
                    <a:lnTo>
                      <a:pt x="0" y="912"/>
                    </a:lnTo>
                    <a:lnTo>
                      <a:pt x="42" y="1202"/>
                    </a:lnTo>
                    <a:lnTo>
                      <a:pt x="83" y="1409"/>
                    </a:lnTo>
                    <a:lnTo>
                      <a:pt x="166" y="1575"/>
                    </a:lnTo>
                    <a:lnTo>
                      <a:pt x="373" y="1948"/>
                    </a:lnTo>
                    <a:lnTo>
                      <a:pt x="663" y="2321"/>
                    </a:lnTo>
                    <a:lnTo>
                      <a:pt x="995" y="2653"/>
                    </a:lnTo>
                    <a:lnTo>
                      <a:pt x="1368" y="2901"/>
                    </a:lnTo>
                    <a:lnTo>
                      <a:pt x="1741" y="3150"/>
                    </a:lnTo>
                    <a:lnTo>
                      <a:pt x="2114" y="3316"/>
                    </a:lnTo>
                    <a:lnTo>
                      <a:pt x="2528" y="3399"/>
                    </a:lnTo>
                    <a:lnTo>
                      <a:pt x="2570" y="2777"/>
                    </a:lnTo>
                    <a:lnTo>
                      <a:pt x="2694" y="215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61"/>
              <p:cNvSpPr/>
              <p:nvPr/>
            </p:nvSpPr>
            <p:spPr>
              <a:xfrm>
                <a:off x="3154675" y="1745250"/>
                <a:ext cx="67375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399" fill="none" extrusionOk="0">
                    <a:moveTo>
                      <a:pt x="83" y="0"/>
                    </a:moveTo>
                    <a:lnTo>
                      <a:pt x="83" y="0"/>
                    </a:lnTo>
                    <a:lnTo>
                      <a:pt x="42" y="332"/>
                    </a:lnTo>
                    <a:lnTo>
                      <a:pt x="0" y="622"/>
                    </a:lnTo>
                    <a:lnTo>
                      <a:pt x="0" y="912"/>
                    </a:lnTo>
                    <a:lnTo>
                      <a:pt x="42" y="1202"/>
                    </a:lnTo>
                    <a:lnTo>
                      <a:pt x="42" y="1202"/>
                    </a:lnTo>
                    <a:lnTo>
                      <a:pt x="83" y="1409"/>
                    </a:lnTo>
                    <a:lnTo>
                      <a:pt x="166" y="1575"/>
                    </a:lnTo>
                    <a:lnTo>
                      <a:pt x="373" y="1948"/>
                    </a:lnTo>
                    <a:lnTo>
                      <a:pt x="663" y="2321"/>
                    </a:lnTo>
                    <a:lnTo>
                      <a:pt x="995" y="2653"/>
                    </a:lnTo>
                    <a:lnTo>
                      <a:pt x="1368" y="2901"/>
                    </a:lnTo>
                    <a:lnTo>
                      <a:pt x="1741" y="3150"/>
                    </a:lnTo>
                    <a:lnTo>
                      <a:pt x="2114" y="3316"/>
                    </a:lnTo>
                    <a:lnTo>
                      <a:pt x="2528" y="3399"/>
                    </a:lnTo>
                    <a:lnTo>
                      <a:pt x="2528" y="3399"/>
                    </a:lnTo>
                    <a:lnTo>
                      <a:pt x="2570" y="2777"/>
                    </a:lnTo>
                    <a:lnTo>
                      <a:pt x="2694" y="2155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61"/>
              <p:cNvSpPr/>
              <p:nvPr/>
            </p:nvSpPr>
            <p:spPr>
              <a:xfrm>
                <a:off x="3042775" y="1446850"/>
                <a:ext cx="280800" cy="354375"/>
              </a:xfrm>
              <a:custGeom>
                <a:avLst/>
                <a:gdLst/>
                <a:ahLst/>
                <a:cxnLst/>
                <a:rect l="l" t="t" r="r" b="b"/>
                <a:pathLst>
                  <a:path w="11232" h="14175" extrusionOk="0">
                    <a:moveTo>
                      <a:pt x="4435" y="1"/>
                    </a:moveTo>
                    <a:lnTo>
                      <a:pt x="3813" y="84"/>
                    </a:lnTo>
                    <a:lnTo>
                      <a:pt x="3192" y="249"/>
                    </a:lnTo>
                    <a:lnTo>
                      <a:pt x="2653" y="457"/>
                    </a:lnTo>
                    <a:lnTo>
                      <a:pt x="2114" y="788"/>
                    </a:lnTo>
                    <a:lnTo>
                      <a:pt x="1658" y="1120"/>
                    </a:lnTo>
                    <a:lnTo>
                      <a:pt x="1244" y="1576"/>
                    </a:lnTo>
                    <a:lnTo>
                      <a:pt x="871" y="2032"/>
                    </a:lnTo>
                    <a:lnTo>
                      <a:pt x="539" y="2570"/>
                    </a:lnTo>
                    <a:lnTo>
                      <a:pt x="291" y="3109"/>
                    </a:lnTo>
                    <a:lnTo>
                      <a:pt x="125" y="3731"/>
                    </a:lnTo>
                    <a:lnTo>
                      <a:pt x="42" y="4352"/>
                    </a:lnTo>
                    <a:lnTo>
                      <a:pt x="0" y="5015"/>
                    </a:lnTo>
                    <a:lnTo>
                      <a:pt x="83" y="5679"/>
                    </a:lnTo>
                    <a:lnTo>
                      <a:pt x="208" y="6342"/>
                    </a:lnTo>
                    <a:lnTo>
                      <a:pt x="912" y="8704"/>
                    </a:lnTo>
                    <a:lnTo>
                      <a:pt x="1202" y="9657"/>
                    </a:lnTo>
                    <a:lnTo>
                      <a:pt x="1575" y="10527"/>
                    </a:lnTo>
                    <a:lnTo>
                      <a:pt x="1741" y="10900"/>
                    </a:lnTo>
                    <a:lnTo>
                      <a:pt x="1948" y="11232"/>
                    </a:lnTo>
                    <a:lnTo>
                      <a:pt x="2197" y="11605"/>
                    </a:lnTo>
                    <a:lnTo>
                      <a:pt x="2446" y="11895"/>
                    </a:lnTo>
                    <a:lnTo>
                      <a:pt x="2736" y="12227"/>
                    </a:lnTo>
                    <a:lnTo>
                      <a:pt x="3026" y="12517"/>
                    </a:lnTo>
                    <a:lnTo>
                      <a:pt x="3399" y="12807"/>
                    </a:lnTo>
                    <a:lnTo>
                      <a:pt x="3772" y="13097"/>
                    </a:lnTo>
                    <a:lnTo>
                      <a:pt x="4435" y="13511"/>
                    </a:lnTo>
                    <a:lnTo>
                      <a:pt x="5056" y="13801"/>
                    </a:lnTo>
                    <a:lnTo>
                      <a:pt x="5678" y="14009"/>
                    </a:lnTo>
                    <a:lnTo>
                      <a:pt x="6341" y="14133"/>
                    </a:lnTo>
                    <a:lnTo>
                      <a:pt x="6963" y="14174"/>
                    </a:lnTo>
                    <a:lnTo>
                      <a:pt x="7584" y="14133"/>
                    </a:lnTo>
                    <a:lnTo>
                      <a:pt x="8165" y="13967"/>
                    </a:lnTo>
                    <a:lnTo>
                      <a:pt x="8745" y="13801"/>
                    </a:lnTo>
                    <a:lnTo>
                      <a:pt x="9242" y="13511"/>
                    </a:lnTo>
                    <a:lnTo>
                      <a:pt x="9740" y="13138"/>
                    </a:lnTo>
                    <a:lnTo>
                      <a:pt x="10154" y="12765"/>
                    </a:lnTo>
                    <a:lnTo>
                      <a:pt x="10527" y="12268"/>
                    </a:lnTo>
                    <a:lnTo>
                      <a:pt x="10817" y="11729"/>
                    </a:lnTo>
                    <a:lnTo>
                      <a:pt x="11024" y="11149"/>
                    </a:lnTo>
                    <a:lnTo>
                      <a:pt x="11190" y="10486"/>
                    </a:lnTo>
                    <a:lnTo>
                      <a:pt x="11231" y="9823"/>
                    </a:lnTo>
                    <a:lnTo>
                      <a:pt x="11231" y="9160"/>
                    </a:lnTo>
                    <a:lnTo>
                      <a:pt x="11149" y="8455"/>
                    </a:lnTo>
                    <a:lnTo>
                      <a:pt x="11066" y="7709"/>
                    </a:lnTo>
                    <a:lnTo>
                      <a:pt x="10941" y="6963"/>
                    </a:lnTo>
                    <a:lnTo>
                      <a:pt x="10776" y="6217"/>
                    </a:lnTo>
                    <a:lnTo>
                      <a:pt x="10527" y="5471"/>
                    </a:lnTo>
                    <a:lnTo>
                      <a:pt x="10278" y="4725"/>
                    </a:lnTo>
                    <a:lnTo>
                      <a:pt x="9947" y="4021"/>
                    </a:lnTo>
                    <a:lnTo>
                      <a:pt x="9615" y="3316"/>
                    </a:lnTo>
                    <a:lnTo>
                      <a:pt x="9201" y="2653"/>
                    </a:lnTo>
                    <a:lnTo>
                      <a:pt x="8786" y="2073"/>
                    </a:lnTo>
                    <a:lnTo>
                      <a:pt x="8289" y="1534"/>
                    </a:lnTo>
                    <a:lnTo>
                      <a:pt x="7750" y="1037"/>
                    </a:lnTo>
                    <a:lnTo>
                      <a:pt x="7129" y="664"/>
                    </a:lnTo>
                    <a:lnTo>
                      <a:pt x="6839" y="498"/>
                    </a:lnTo>
                    <a:lnTo>
                      <a:pt x="6507" y="374"/>
                    </a:lnTo>
                    <a:lnTo>
                      <a:pt x="6175" y="249"/>
                    </a:lnTo>
                    <a:lnTo>
                      <a:pt x="5844" y="125"/>
                    </a:lnTo>
                    <a:lnTo>
                      <a:pt x="5139" y="42"/>
                    </a:lnTo>
                    <a:lnTo>
                      <a:pt x="4435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61"/>
              <p:cNvSpPr/>
              <p:nvPr/>
            </p:nvSpPr>
            <p:spPr>
              <a:xfrm>
                <a:off x="3028275" y="1423025"/>
                <a:ext cx="249700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9988" h="9243" extrusionOk="0">
                    <a:moveTo>
                      <a:pt x="6009" y="1"/>
                    </a:moveTo>
                    <a:lnTo>
                      <a:pt x="5471" y="42"/>
                    </a:lnTo>
                    <a:lnTo>
                      <a:pt x="4890" y="166"/>
                    </a:lnTo>
                    <a:lnTo>
                      <a:pt x="4269" y="374"/>
                    </a:lnTo>
                    <a:lnTo>
                      <a:pt x="3606" y="622"/>
                    </a:lnTo>
                    <a:lnTo>
                      <a:pt x="2943" y="954"/>
                    </a:lnTo>
                    <a:lnTo>
                      <a:pt x="2280" y="1327"/>
                    </a:lnTo>
                    <a:lnTo>
                      <a:pt x="1658" y="1824"/>
                    </a:lnTo>
                    <a:lnTo>
                      <a:pt x="1409" y="2073"/>
                    </a:lnTo>
                    <a:lnTo>
                      <a:pt x="1119" y="2363"/>
                    </a:lnTo>
                    <a:lnTo>
                      <a:pt x="912" y="2653"/>
                    </a:lnTo>
                    <a:lnTo>
                      <a:pt x="663" y="2985"/>
                    </a:lnTo>
                    <a:lnTo>
                      <a:pt x="498" y="3316"/>
                    </a:lnTo>
                    <a:lnTo>
                      <a:pt x="332" y="3648"/>
                    </a:lnTo>
                    <a:lnTo>
                      <a:pt x="207" y="4021"/>
                    </a:lnTo>
                    <a:lnTo>
                      <a:pt x="83" y="4435"/>
                    </a:lnTo>
                    <a:lnTo>
                      <a:pt x="42" y="4808"/>
                    </a:lnTo>
                    <a:lnTo>
                      <a:pt x="0" y="5222"/>
                    </a:lnTo>
                    <a:lnTo>
                      <a:pt x="42" y="5678"/>
                    </a:lnTo>
                    <a:lnTo>
                      <a:pt x="83" y="6134"/>
                    </a:lnTo>
                    <a:lnTo>
                      <a:pt x="207" y="6590"/>
                    </a:lnTo>
                    <a:lnTo>
                      <a:pt x="373" y="7087"/>
                    </a:lnTo>
                    <a:lnTo>
                      <a:pt x="580" y="7585"/>
                    </a:lnTo>
                    <a:lnTo>
                      <a:pt x="829" y="8123"/>
                    </a:lnTo>
                    <a:lnTo>
                      <a:pt x="1161" y="8662"/>
                    </a:lnTo>
                    <a:lnTo>
                      <a:pt x="1534" y="9242"/>
                    </a:lnTo>
                    <a:lnTo>
                      <a:pt x="1699" y="9035"/>
                    </a:lnTo>
                    <a:lnTo>
                      <a:pt x="1865" y="8828"/>
                    </a:lnTo>
                    <a:lnTo>
                      <a:pt x="2031" y="8538"/>
                    </a:lnTo>
                    <a:lnTo>
                      <a:pt x="2197" y="8248"/>
                    </a:lnTo>
                    <a:lnTo>
                      <a:pt x="2487" y="7502"/>
                    </a:lnTo>
                    <a:lnTo>
                      <a:pt x="2694" y="6673"/>
                    </a:lnTo>
                    <a:lnTo>
                      <a:pt x="2901" y="5844"/>
                    </a:lnTo>
                    <a:lnTo>
                      <a:pt x="2984" y="5015"/>
                    </a:lnTo>
                    <a:lnTo>
                      <a:pt x="2984" y="4642"/>
                    </a:lnTo>
                    <a:lnTo>
                      <a:pt x="2984" y="4269"/>
                    </a:lnTo>
                    <a:lnTo>
                      <a:pt x="2943" y="3938"/>
                    </a:lnTo>
                    <a:lnTo>
                      <a:pt x="2860" y="3648"/>
                    </a:lnTo>
                    <a:lnTo>
                      <a:pt x="2860" y="3648"/>
                    </a:lnTo>
                    <a:lnTo>
                      <a:pt x="3440" y="3689"/>
                    </a:lnTo>
                    <a:lnTo>
                      <a:pt x="4020" y="3689"/>
                    </a:lnTo>
                    <a:lnTo>
                      <a:pt x="5139" y="3648"/>
                    </a:lnTo>
                    <a:lnTo>
                      <a:pt x="7128" y="3482"/>
                    </a:lnTo>
                    <a:lnTo>
                      <a:pt x="7999" y="3399"/>
                    </a:lnTo>
                    <a:lnTo>
                      <a:pt x="8372" y="3399"/>
                    </a:lnTo>
                    <a:lnTo>
                      <a:pt x="8745" y="3440"/>
                    </a:lnTo>
                    <a:lnTo>
                      <a:pt x="9118" y="3482"/>
                    </a:lnTo>
                    <a:lnTo>
                      <a:pt x="9408" y="3565"/>
                    </a:lnTo>
                    <a:lnTo>
                      <a:pt x="9698" y="3689"/>
                    </a:lnTo>
                    <a:lnTo>
                      <a:pt x="9947" y="3896"/>
                    </a:lnTo>
                    <a:lnTo>
                      <a:pt x="9988" y="3565"/>
                    </a:lnTo>
                    <a:lnTo>
                      <a:pt x="9947" y="3233"/>
                    </a:lnTo>
                    <a:lnTo>
                      <a:pt x="9864" y="2902"/>
                    </a:lnTo>
                    <a:lnTo>
                      <a:pt x="9781" y="2570"/>
                    </a:lnTo>
                    <a:lnTo>
                      <a:pt x="9656" y="2239"/>
                    </a:lnTo>
                    <a:lnTo>
                      <a:pt x="9449" y="1907"/>
                    </a:lnTo>
                    <a:lnTo>
                      <a:pt x="9242" y="1617"/>
                    </a:lnTo>
                    <a:lnTo>
                      <a:pt x="9035" y="1327"/>
                    </a:lnTo>
                    <a:lnTo>
                      <a:pt x="8745" y="1037"/>
                    </a:lnTo>
                    <a:lnTo>
                      <a:pt x="8455" y="788"/>
                    </a:lnTo>
                    <a:lnTo>
                      <a:pt x="8123" y="581"/>
                    </a:lnTo>
                    <a:lnTo>
                      <a:pt x="7750" y="374"/>
                    </a:lnTo>
                    <a:lnTo>
                      <a:pt x="7377" y="208"/>
                    </a:lnTo>
                    <a:lnTo>
                      <a:pt x="6921" y="125"/>
                    </a:lnTo>
                    <a:lnTo>
                      <a:pt x="6507" y="42"/>
                    </a:lnTo>
                    <a:lnTo>
                      <a:pt x="600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61"/>
              <p:cNvSpPr/>
              <p:nvPr/>
            </p:nvSpPr>
            <p:spPr>
              <a:xfrm>
                <a:off x="3174350" y="1592950"/>
                <a:ext cx="18675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120" extrusionOk="0">
                    <a:moveTo>
                      <a:pt x="249" y="0"/>
                    </a:moveTo>
                    <a:lnTo>
                      <a:pt x="125" y="83"/>
                    </a:lnTo>
                    <a:lnTo>
                      <a:pt x="42" y="207"/>
                    </a:lnTo>
                    <a:lnTo>
                      <a:pt x="1" y="415"/>
                    </a:lnTo>
                    <a:lnTo>
                      <a:pt x="1" y="622"/>
                    </a:lnTo>
                    <a:lnTo>
                      <a:pt x="84" y="829"/>
                    </a:lnTo>
                    <a:lnTo>
                      <a:pt x="208" y="995"/>
                    </a:lnTo>
                    <a:lnTo>
                      <a:pt x="332" y="1078"/>
                    </a:lnTo>
                    <a:lnTo>
                      <a:pt x="498" y="1119"/>
                    </a:lnTo>
                    <a:lnTo>
                      <a:pt x="622" y="1036"/>
                    </a:lnTo>
                    <a:lnTo>
                      <a:pt x="705" y="912"/>
                    </a:lnTo>
                    <a:lnTo>
                      <a:pt x="747" y="705"/>
                    </a:lnTo>
                    <a:lnTo>
                      <a:pt x="705" y="498"/>
                    </a:lnTo>
                    <a:lnTo>
                      <a:pt x="664" y="290"/>
                    </a:lnTo>
                    <a:lnTo>
                      <a:pt x="539" y="125"/>
                    </a:lnTo>
                    <a:lnTo>
                      <a:pt x="415" y="42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61"/>
              <p:cNvSpPr/>
              <p:nvPr/>
            </p:nvSpPr>
            <p:spPr>
              <a:xfrm>
                <a:off x="3264500" y="1577400"/>
                <a:ext cx="186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9" extrusionOk="0">
                    <a:moveTo>
                      <a:pt x="249" y="1"/>
                    </a:moveTo>
                    <a:lnTo>
                      <a:pt x="125" y="42"/>
                    </a:lnTo>
                    <a:lnTo>
                      <a:pt x="42" y="208"/>
                    </a:lnTo>
                    <a:lnTo>
                      <a:pt x="0" y="374"/>
                    </a:lnTo>
                    <a:lnTo>
                      <a:pt x="0" y="581"/>
                    </a:lnTo>
                    <a:lnTo>
                      <a:pt x="83" y="788"/>
                    </a:lnTo>
                    <a:lnTo>
                      <a:pt x="207" y="954"/>
                    </a:lnTo>
                    <a:lnTo>
                      <a:pt x="332" y="1037"/>
                    </a:lnTo>
                    <a:lnTo>
                      <a:pt x="456" y="1078"/>
                    </a:lnTo>
                    <a:lnTo>
                      <a:pt x="580" y="995"/>
                    </a:lnTo>
                    <a:lnTo>
                      <a:pt x="705" y="871"/>
                    </a:lnTo>
                    <a:lnTo>
                      <a:pt x="746" y="664"/>
                    </a:lnTo>
                    <a:lnTo>
                      <a:pt x="705" y="457"/>
                    </a:lnTo>
                    <a:lnTo>
                      <a:pt x="622" y="249"/>
                    </a:lnTo>
                    <a:lnTo>
                      <a:pt x="539" y="84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61"/>
              <p:cNvSpPr/>
              <p:nvPr/>
            </p:nvSpPr>
            <p:spPr>
              <a:xfrm>
                <a:off x="3268625" y="1569125"/>
                <a:ext cx="1662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15" extrusionOk="0">
                    <a:moveTo>
                      <a:pt x="664" y="0"/>
                    </a:moveTo>
                    <a:lnTo>
                      <a:pt x="1" y="332"/>
                    </a:lnTo>
                    <a:lnTo>
                      <a:pt x="125" y="415"/>
                    </a:lnTo>
                    <a:lnTo>
                      <a:pt x="291" y="415"/>
                    </a:lnTo>
                    <a:lnTo>
                      <a:pt x="374" y="373"/>
                    </a:lnTo>
                    <a:lnTo>
                      <a:pt x="498" y="290"/>
                    </a:lnTo>
                    <a:lnTo>
                      <a:pt x="623" y="83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61"/>
              <p:cNvSpPr/>
              <p:nvPr/>
            </p:nvSpPr>
            <p:spPr>
              <a:xfrm>
                <a:off x="3251025" y="1608475"/>
                <a:ext cx="3732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115" extrusionOk="0">
                    <a:moveTo>
                      <a:pt x="0" y="1"/>
                    </a:moveTo>
                    <a:lnTo>
                      <a:pt x="456" y="2115"/>
                    </a:lnTo>
                    <a:lnTo>
                      <a:pt x="746" y="2115"/>
                    </a:lnTo>
                    <a:lnTo>
                      <a:pt x="1037" y="2032"/>
                    </a:lnTo>
                    <a:lnTo>
                      <a:pt x="1285" y="1907"/>
                    </a:lnTo>
                    <a:lnTo>
                      <a:pt x="1492" y="1700"/>
                    </a:lnTo>
                    <a:lnTo>
                      <a:pt x="1078" y="1327"/>
                    </a:lnTo>
                    <a:lnTo>
                      <a:pt x="705" y="913"/>
                    </a:lnTo>
                    <a:lnTo>
                      <a:pt x="332" y="4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61"/>
              <p:cNvSpPr/>
              <p:nvPr/>
            </p:nvSpPr>
            <p:spPr>
              <a:xfrm>
                <a:off x="3187825" y="1677900"/>
                <a:ext cx="59075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830" extrusionOk="0">
                    <a:moveTo>
                      <a:pt x="83" y="1"/>
                    </a:moveTo>
                    <a:lnTo>
                      <a:pt x="0" y="42"/>
                    </a:lnTo>
                    <a:lnTo>
                      <a:pt x="0" y="83"/>
                    </a:lnTo>
                    <a:lnTo>
                      <a:pt x="0" y="166"/>
                    </a:lnTo>
                    <a:lnTo>
                      <a:pt x="415" y="456"/>
                    </a:lnTo>
                    <a:lnTo>
                      <a:pt x="829" y="664"/>
                    </a:lnTo>
                    <a:lnTo>
                      <a:pt x="1327" y="788"/>
                    </a:lnTo>
                    <a:lnTo>
                      <a:pt x="1782" y="829"/>
                    </a:lnTo>
                    <a:lnTo>
                      <a:pt x="2321" y="788"/>
                    </a:lnTo>
                    <a:lnTo>
                      <a:pt x="2363" y="747"/>
                    </a:lnTo>
                    <a:lnTo>
                      <a:pt x="2363" y="705"/>
                    </a:lnTo>
                    <a:lnTo>
                      <a:pt x="2321" y="622"/>
                    </a:lnTo>
                    <a:lnTo>
                      <a:pt x="2280" y="622"/>
                    </a:lnTo>
                    <a:lnTo>
                      <a:pt x="1990" y="664"/>
                    </a:lnTo>
                    <a:lnTo>
                      <a:pt x="1700" y="664"/>
                    </a:lnTo>
                    <a:lnTo>
                      <a:pt x="1410" y="622"/>
                    </a:lnTo>
                    <a:lnTo>
                      <a:pt x="1119" y="581"/>
                    </a:lnTo>
                    <a:lnTo>
                      <a:pt x="871" y="498"/>
                    </a:lnTo>
                    <a:lnTo>
                      <a:pt x="622" y="374"/>
                    </a:lnTo>
                    <a:lnTo>
                      <a:pt x="373" y="208"/>
                    </a:lnTo>
                    <a:lnTo>
                      <a:pt x="125" y="42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61"/>
              <p:cNvSpPr/>
              <p:nvPr/>
            </p:nvSpPr>
            <p:spPr>
              <a:xfrm>
                <a:off x="3022050" y="1620925"/>
                <a:ext cx="77725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192" extrusionOk="0">
                    <a:moveTo>
                      <a:pt x="1120" y="0"/>
                    </a:moveTo>
                    <a:lnTo>
                      <a:pt x="912" y="42"/>
                    </a:lnTo>
                    <a:lnTo>
                      <a:pt x="622" y="125"/>
                    </a:lnTo>
                    <a:lnTo>
                      <a:pt x="374" y="290"/>
                    </a:lnTo>
                    <a:lnTo>
                      <a:pt x="166" y="498"/>
                    </a:lnTo>
                    <a:lnTo>
                      <a:pt x="42" y="746"/>
                    </a:lnTo>
                    <a:lnTo>
                      <a:pt x="1" y="1036"/>
                    </a:lnTo>
                    <a:lnTo>
                      <a:pt x="1" y="1326"/>
                    </a:lnTo>
                    <a:lnTo>
                      <a:pt x="83" y="1617"/>
                    </a:lnTo>
                    <a:lnTo>
                      <a:pt x="249" y="1907"/>
                    </a:lnTo>
                    <a:lnTo>
                      <a:pt x="374" y="2114"/>
                    </a:lnTo>
                    <a:lnTo>
                      <a:pt x="581" y="2321"/>
                    </a:lnTo>
                    <a:lnTo>
                      <a:pt x="747" y="2528"/>
                    </a:lnTo>
                    <a:lnTo>
                      <a:pt x="995" y="2694"/>
                    </a:lnTo>
                    <a:lnTo>
                      <a:pt x="1202" y="2860"/>
                    </a:lnTo>
                    <a:lnTo>
                      <a:pt x="1451" y="2984"/>
                    </a:lnTo>
                    <a:lnTo>
                      <a:pt x="1700" y="3067"/>
                    </a:lnTo>
                    <a:lnTo>
                      <a:pt x="1948" y="3150"/>
                    </a:lnTo>
                    <a:lnTo>
                      <a:pt x="2280" y="3191"/>
                    </a:lnTo>
                    <a:lnTo>
                      <a:pt x="2570" y="3150"/>
                    </a:lnTo>
                    <a:lnTo>
                      <a:pt x="2777" y="3026"/>
                    </a:lnTo>
                    <a:lnTo>
                      <a:pt x="2943" y="2818"/>
                    </a:lnTo>
                    <a:lnTo>
                      <a:pt x="3067" y="2570"/>
                    </a:lnTo>
                    <a:lnTo>
                      <a:pt x="3109" y="2280"/>
                    </a:lnTo>
                    <a:lnTo>
                      <a:pt x="3067" y="1990"/>
                    </a:lnTo>
                    <a:lnTo>
                      <a:pt x="2984" y="1658"/>
                    </a:lnTo>
                    <a:lnTo>
                      <a:pt x="2860" y="1368"/>
                    </a:lnTo>
                    <a:lnTo>
                      <a:pt x="2694" y="1078"/>
                    </a:lnTo>
                    <a:lnTo>
                      <a:pt x="2446" y="788"/>
                    </a:lnTo>
                    <a:lnTo>
                      <a:pt x="2197" y="498"/>
                    </a:lnTo>
                    <a:lnTo>
                      <a:pt x="1907" y="290"/>
                    </a:lnTo>
                    <a:lnTo>
                      <a:pt x="1617" y="125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61"/>
              <p:cNvSpPr/>
              <p:nvPr/>
            </p:nvSpPr>
            <p:spPr>
              <a:xfrm>
                <a:off x="3149500" y="1545275"/>
                <a:ext cx="414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996" extrusionOk="0">
                    <a:moveTo>
                      <a:pt x="1285" y="1"/>
                    </a:moveTo>
                    <a:lnTo>
                      <a:pt x="1078" y="42"/>
                    </a:lnTo>
                    <a:lnTo>
                      <a:pt x="870" y="84"/>
                    </a:lnTo>
                    <a:lnTo>
                      <a:pt x="663" y="167"/>
                    </a:lnTo>
                    <a:lnTo>
                      <a:pt x="497" y="250"/>
                    </a:lnTo>
                    <a:lnTo>
                      <a:pt x="332" y="374"/>
                    </a:lnTo>
                    <a:lnTo>
                      <a:pt x="166" y="540"/>
                    </a:lnTo>
                    <a:lnTo>
                      <a:pt x="41" y="705"/>
                    </a:lnTo>
                    <a:lnTo>
                      <a:pt x="0" y="747"/>
                    </a:lnTo>
                    <a:lnTo>
                      <a:pt x="0" y="830"/>
                    </a:lnTo>
                    <a:lnTo>
                      <a:pt x="41" y="871"/>
                    </a:lnTo>
                    <a:lnTo>
                      <a:pt x="83" y="954"/>
                    </a:lnTo>
                    <a:lnTo>
                      <a:pt x="207" y="996"/>
                    </a:lnTo>
                    <a:lnTo>
                      <a:pt x="290" y="954"/>
                    </a:lnTo>
                    <a:lnTo>
                      <a:pt x="332" y="913"/>
                    </a:lnTo>
                    <a:lnTo>
                      <a:pt x="580" y="664"/>
                    </a:lnTo>
                    <a:lnTo>
                      <a:pt x="829" y="498"/>
                    </a:lnTo>
                    <a:lnTo>
                      <a:pt x="1160" y="374"/>
                    </a:lnTo>
                    <a:lnTo>
                      <a:pt x="1492" y="332"/>
                    </a:lnTo>
                    <a:lnTo>
                      <a:pt x="1533" y="332"/>
                    </a:lnTo>
                    <a:lnTo>
                      <a:pt x="1616" y="291"/>
                    </a:lnTo>
                    <a:lnTo>
                      <a:pt x="1658" y="250"/>
                    </a:lnTo>
                    <a:lnTo>
                      <a:pt x="1658" y="167"/>
                    </a:lnTo>
                    <a:lnTo>
                      <a:pt x="1658" y="125"/>
                    </a:lnTo>
                    <a:lnTo>
                      <a:pt x="1616" y="42"/>
                    </a:lnTo>
                    <a:lnTo>
                      <a:pt x="157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61"/>
              <p:cNvSpPr/>
              <p:nvPr/>
            </p:nvSpPr>
            <p:spPr>
              <a:xfrm>
                <a:off x="3251025" y="1528700"/>
                <a:ext cx="456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540" extrusionOk="0">
                    <a:moveTo>
                      <a:pt x="912" y="1"/>
                    </a:moveTo>
                    <a:lnTo>
                      <a:pt x="705" y="42"/>
                    </a:lnTo>
                    <a:lnTo>
                      <a:pt x="498" y="84"/>
                    </a:lnTo>
                    <a:lnTo>
                      <a:pt x="291" y="125"/>
                    </a:lnTo>
                    <a:lnTo>
                      <a:pt x="83" y="208"/>
                    </a:lnTo>
                    <a:lnTo>
                      <a:pt x="42" y="249"/>
                    </a:lnTo>
                    <a:lnTo>
                      <a:pt x="0" y="332"/>
                    </a:lnTo>
                    <a:lnTo>
                      <a:pt x="0" y="374"/>
                    </a:lnTo>
                    <a:lnTo>
                      <a:pt x="42" y="457"/>
                    </a:lnTo>
                    <a:lnTo>
                      <a:pt x="83" y="498"/>
                    </a:lnTo>
                    <a:lnTo>
                      <a:pt x="166" y="540"/>
                    </a:lnTo>
                    <a:lnTo>
                      <a:pt x="291" y="540"/>
                    </a:lnTo>
                    <a:lnTo>
                      <a:pt x="622" y="415"/>
                    </a:lnTo>
                    <a:lnTo>
                      <a:pt x="954" y="374"/>
                    </a:lnTo>
                    <a:lnTo>
                      <a:pt x="1285" y="415"/>
                    </a:lnTo>
                    <a:lnTo>
                      <a:pt x="1575" y="540"/>
                    </a:lnTo>
                    <a:lnTo>
                      <a:pt x="1741" y="540"/>
                    </a:lnTo>
                    <a:lnTo>
                      <a:pt x="1783" y="498"/>
                    </a:lnTo>
                    <a:lnTo>
                      <a:pt x="1824" y="457"/>
                    </a:lnTo>
                    <a:lnTo>
                      <a:pt x="1824" y="374"/>
                    </a:lnTo>
                    <a:lnTo>
                      <a:pt x="1824" y="332"/>
                    </a:lnTo>
                    <a:lnTo>
                      <a:pt x="1783" y="249"/>
                    </a:lnTo>
                    <a:lnTo>
                      <a:pt x="1741" y="208"/>
                    </a:lnTo>
                    <a:lnTo>
                      <a:pt x="1534" y="125"/>
                    </a:lnTo>
                    <a:lnTo>
                      <a:pt x="1327" y="84"/>
                    </a:lnTo>
                    <a:lnTo>
                      <a:pt x="1119" y="42"/>
                    </a:lnTo>
                    <a:lnTo>
                      <a:pt x="91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61"/>
              <p:cNvSpPr/>
              <p:nvPr/>
            </p:nvSpPr>
            <p:spPr>
              <a:xfrm>
                <a:off x="3178500" y="1585700"/>
                <a:ext cx="16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415" extrusionOk="0">
                    <a:moveTo>
                      <a:pt x="664" y="0"/>
                    </a:moveTo>
                    <a:lnTo>
                      <a:pt x="0" y="332"/>
                    </a:lnTo>
                    <a:lnTo>
                      <a:pt x="166" y="415"/>
                    </a:lnTo>
                    <a:lnTo>
                      <a:pt x="291" y="415"/>
                    </a:lnTo>
                    <a:lnTo>
                      <a:pt x="415" y="373"/>
                    </a:lnTo>
                    <a:lnTo>
                      <a:pt x="498" y="290"/>
                    </a:lnTo>
                    <a:lnTo>
                      <a:pt x="622" y="83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61"/>
              <p:cNvSpPr/>
              <p:nvPr/>
            </p:nvSpPr>
            <p:spPr>
              <a:xfrm>
                <a:off x="2852125" y="2542000"/>
                <a:ext cx="555375" cy="1103425"/>
              </a:xfrm>
              <a:custGeom>
                <a:avLst/>
                <a:gdLst/>
                <a:ahLst/>
                <a:cxnLst/>
                <a:rect l="l" t="t" r="r" b="b"/>
                <a:pathLst>
                  <a:path w="22215" h="44137" extrusionOk="0">
                    <a:moveTo>
                      <a:pt x="5886" y="0"/>
                    </a:moveTo>
                    <a:lnTo>
                      <a:pt x="5098" y="829"/>
                    </a:lnTo>
                    <a:lnTo>
                      <a:pt x="4394" y="1699"/>
                    </a:lnTo>
                    <a:lnTo>
                      <a:pt x="3772" y="2611"/>
                    </a:lnTo>
                    <a:lnTo>
                      <a:pt x="3192" y="3564"/>
                    </a:lnTo>
                    <a:lnTo>
                      <a:pt x="2653" y="4600"/>
                    </a:lnTo>
                    <a:lnTo>
                      <a:pt x="2197" y="5636"/>
                    </a:lnTo>
                    <a:lnTo>
                      <a:pt x="1783" y="6755"/>
                    </a:lnTo>
                    <a:lnTo>
                      <a:pt x="1451" y="7916"/>
                    </a:lnTo>
                    <a:lnTo>
                      <a:pt x="1120" y="9118"/>
                    </a:lnTo>
                    <a:lnTo>
                      <a:pt x="830" y="10319"/>
                    </a:lnTo>
                    <a:lnTo>
                      <a:pt x="623" y="11604"/>
                    </a:lnTo>
                    <a:lnTo>
                      <a:pt x="457" y="12889"/>
                    </a:lnTo>
                    <a:lnTo>
                      <a:pt x="291" y="14215"/>
                    </a:lnTo>
                    <a:lnTo>
                      <a:pt x="167" y="15583"/>
                    </a:lnTo>
                    <a:lnTo>
                      <a:pt x="84" y="16992"/>
                    </a:lnTo>
                    <a:lnTo>
                      <a:pt x="42" y="18401"/>
                    </a:lnTo>
                    <a:lnTo>
                      <a:pt x="1" y="19851"/>
                    </a:lnTo>
                    <a:lnTo>
                      <a:pt x="1" y="21302"/>
                    </a:lnTo>
                    <a:lnTo>
                      <a:pt x="42" y="24286"/>
                    </a:lnTo>
                    <a:lnTo>
                      <a:pt x="167" y="27353"/>
                    </a:lnTo>
                    <a:lnTo>
                      <a:pt x="332" y="30419"/>
                    </a:lnTo>
                    <a:lnTo>
                      <a:pt x="705" y="36677"/>
                    </a:lnTo>
                    <a:lnTo>
                      <a:pt x="830" y="39785"/>
                    </a:lnTo>
                    <a:lnTo>
                      <a:pt x="954" y="42894"/>
                    </a:lnTo>
                    <a:lnTo>
                      <a:pt x="2239" y="43142"/>
                    </a:lnTo>
                    <a:lnTo>
                      <a:pt x="3482" y="43350"/>
                    </a:lnTo>
                    <a:lnTo>
                      <a:pt x="4767" y="43515"/>
                    </a:lnTo>
                    <a:lnTo>
                      <a:pt x="6052" y="43681"/>
                    </a:lnTo>
                    <a:lnTo>
                      <a:pt x="8662" y="43930"/>
                    </a:lnTo>
                    <a:lnTo>
                      <a:pt x="11315" y="44095"/>
                    </a:lnTo>
                    <a:lnTo>
                      <a:pt x="14009" y="44137"/>
                    </a:lnTo>
                    <a:lnTo>
                      <a:pt x="16702" y="44137"/>
                    </a:lnTo>
                    <a:lnTo>
                      <a:pt x="19438" y="44013"/>
                    </a:lnTo>
                    <a:lnTo>
                      <a:pt x="22214" y="43847"/>
                    </a:lnTo>
                    <a:lnTo>
                      <a:pt x="2192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61"/>
              <p:cNvSpPr/>
              <p:nvPr/>
            </p:nvSpPr>
            <p:spPr>
              <a:xfrm>
                <a:off x="2852125" y="2542000"/>
                <a:ext cx="555375" cy="1103425"/>
              </a:xfrm>
              <a:custGeom>
                <a:avLst/>
                <a:gdLst/>
                <a:ahLst/>
                <a:cxnLst/>
                <a:rect l="l" t="t" r="r" b="b"/>
                <a:pathLst>
                  <a:path w="22215" h="44137" fill="none" extrusionOk="0">
                    <a:moveTo>
                      <a:pt x="21924" y="0"/>
                    </a:moveTo>
                    <a:lnTo>
                      <a:pt x="22214" y="43847"/>
                    </a:lnTo>
                    <a:lnTo>
                      <a:pt x="22214" y="43847"/>
                    </a:lnTo>
                    <a:lnTo>
                      <a:pt x="19438" y="44013"/>
                    </a:lnTo>
                    <a:lnTo>
                      <a:pt x="16702" y="44137"/>
                    </a:lnTo>
                    <a:lnTo>
                      <a:pt x="14009" y="44137"/>
                    </a:lnTo>
                    <a:lnTo>
                      <a:pt x="11315" y="44095"/>
                    </a:lnTo>
                    <a:lnTo>
                      <a:pt x="8662" y="43930"/>
                    </a:lnTo>
                    <a:lnTo>
                      <a:pt x="6052" y="43681"/>
                    </a:lnTo>
                    <a:lnTo>
                      <a:pt x="4767" y="43515"/>
                    </a:lnTo>
                    <a:lnTo>
                      <a:pt x="3482" y="43350"/>
                    </a:lnTo>
                    <a:lnTo>
                      <a:pt x="2239" y="43142"/>
                    </a:lnTo>
                    <a:lnTo>
                      <a:pt x="954" y="42894"/>
                    </a:lnTo>
                    <a:lnTo>
                      <a:pt x="954" y="42894"/>
                    </a:lnTo>
                    <a:lnTo>
                      <a:pt x="830" y="39785"/>
                    </a:lnTo>
                    <a:lnTo>
                      <a:pt x="705" y="36677"/>
                    </a:lnTo>
                    <a:lnTo>
                      <a:pt x="332" y="30419"/>
                    </a:lnTo>
                    <a:lnTo>
                      <a:pt x="167" y="27353"/>
                    </a:lnTo>
                    <a:lnTo>
                      <a:pt x="42" y="24286"/>
                    </a:lnTo>
                    <a:lnTo>
                      <a:pt x="1" y="21302"/>
                    </a:lnTo>
                    <a:lnTo>
                      <a:pt x="1" y="19851"/>
                    </a:lnTo>
                    <a:lnTo>
                      <a:pt x="42" y="18401"/>
                    </a:lnTo>
                    <a:lnTo>
                      <a:pt x="84" y="16992"/>
                    </a:lnTo>
                    <a:lnTo>
                      <a:pt x="167" y="15583"/>
                    </a:lnTo>
                    <a:lnTo>
                      <a:pt x="291" y="14215"/>
                    </a:lnTo>
                    <a:lnTo>
                      <a:pt x="457" y="12889"/>
                    </a:lnTo>
                    <a:lnTo>
                      <a:pt x="623" y="11604"/>
                    </a:lnTo>
                    <a:lnTo>
                      <a:pt x="830" y="10319"/>
                    </a:lnTo>
                    <a:lnTo>
                      <a:pt x="1120" y="9118"/>
                    </a:lnTo>
                    <a:lnTo>
                      <a:pt x="1451" y="7916"/>
                    </a:lnTo>
                    <a:lnTo>
                      <a:pt x="1783" y="6755"/>
                    </a:lnTo>
                    <a:lnTo>
                      <a:pt x="2197" y="5636"/>
                    </a:lnTo>
                    <a:lnTo>
                      <a:pt x="2653" y="4600"/>
                    </a:lnTo>
                    <a:lnTo>
                      <a:pt x="3192" y="3564"/>
                    </a:lnTo>
                    <a:lnTo>
                      <a:pt x="3772" y="2611"/>
                    </a:lnTo>
                    <a:lnTo>
                      <a:pt x="4394" y="1699"/>
                    </a:lnTo>
                    <a:lnTo>
                      <a:pt x="5098" y="829"/>
                    </a:lnTo>
                    <a:lnTo>
                      <a:pt x="5886" y="0"/>
                    </a:lnTo>
                    <a:lnTo>
                      <a:pt x="2192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61"/>
              <p:cNvSpPr/>
              <p:nvPr/>
            </p:nvSpPr>
            <p:spPr>
              <a:xfrm>
                <a:off x="3150525" y="2818625"/>
                <a:ext cx="100525" cy="4652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8609" extrusionOk="0">
                    <a:moveTo>
                      <a:pt x="4020" y="0"/>
                    </a:moveTo>
                    <a:lnTo>
                      <a:pt x="0" y="4186"/>
                    </a:lnTo>
                    <a:lnTo>
                      <a:pt x="1700" y="18608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61"/>
              <p:cNvSpPr/>
              <p:nvPr/>
            </p:nvSpPr>
            <p:spPr>
              <a:xfrm>
                <a:off x="3150525" y="2818625"/>
                <a:ext cx="100525" cy="4652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8609" fill="none" extrusionOk="0">
                    <a:moveTo>
                      <a:pt x="4020" y="0"/>
                    </a:moveTo>
                    <a:lnTo>
                      <a:pt x="0" y="4186"/>
                    </a:lnTo>
                    <a:lnTo>
                      <a:pt x="1700" y="18608"/>
                    </a:lnTo>
                    <a:lnTo>
                      <a:pt x="40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61"/>
              <p:cNvSpPr/>
              <p:nvPr/>
            </p:nvSpPr>
            <p:spPr>
              <a:xfrm>
                <a:off x="2929850" y="1888225"/>
                <a:ext cx="518050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33155" extrusionOk="0">
                    <a:moveTo>
                      <a:pt x="12433" y="1"/>
                    </a:moveTo>
                    <a:lnTo>
                      <a:pt x="13013" y="456"/>
                    </a:lnTo>
                    <a:lnTo>
                      <a:pt x="13552" y="954"/>
                    </a:lnTo>
                    <a:lnTo>
                      <a:pt x="14049" y="1451"/>
                    </a:lnTo>
                    <a:lnTo>
                      <a:pt x="14464" y="2031"/>
                    </a:lnTo>
                    <a:lnTo>
                      <a:pt x="14837" y="2611"/>
                    </a:lnTo>
                    <a:lnTo>
                      <a:pt x="15127" y="3233"/>
                    </a:lnTo>
                    <a:lnTo>
                      <a:pt x="15375" y="3896"/>
                    </a:lnTo>
                    <a:lnTo>
                      <a:pt x="15541" y="4559"/>
                    </a:lnTo>
                    <a:lnTo>
                      <a:pt x="15624" y="5222"/>
                    </a:lnTo>
                    <a:lnTo>
                      <a:pt x="15666" y="5927"/>
                    </a:lnTo>
                    <a:lnTo>
                      <a:pt x="15666" y="6631"/>
                    </a:lnTo>
                    <a:lnTo>
                      <a:pt x="15583" y="7295"/>
                    </a:lnTo>
                    <a:lnTo>
                      <a:pt x="15417" y="7999"/>
                    </a:lnTo>
                    <a:lnTo>
                      <a:pt x="15168" y="8662"/>
                    </a:lnTo>
                    <a:lnTo>
                      <a:pt x="14878" y="9325"/>
                    </a:lnTo>
                    <a:lnTo>
                      <a:pt x="14505" y="9947"/>
                    </a:lnTo>
                    <a:lnTo>
                      <a:pt x="14215" y="10361"/>
                    </a:lnTo>
                    <a:lnTo>
                      <a:pt x="13884" y="10776"/>
                    </a:lnTo>
                    <a:lnTo>
                      <a:pt x="13511" y="10154"/>
                    </a:lnTo>
                    <a:lnTo>
                      <a:pt x="13055" y="9491"/>
                    </a:lnTo>
                    <a:lnTo>
                      <a:pt x="12516" y="8828"/>
                    </a:lnTo>
                    <a:lnTo>
                      <a:pt x="11936" y="8123"/>
                    </a:lnTo>
                    <a:lnTo>
                      <a:pt x="10651" y="6673"/>
                    </a:lnTo>
                    <a:lnTo>
                      <a:pt x="9366" y="5181"/>
                    </a:lnTo>
                    <a:lnTo>
                      <a:pt x="8786" y="4476"/>
                    </a:lnTo>
                    <a:lnTo>
                      <a:pt x="8247" y="3730"/>
                    </a:lnTo>
                    <a:lnTo>
                      <a:pt x="7791" y="3067"/>
                    </a:lnTo>
                    <a:lnTo>
                      <a:pt x="7418" y="2363"/>
                    </a:lnTo>
                    <a:lnTo>
                      <a:pt x="7294" y="2031"/>
                    </a:lnTo>
                    <a:lnTo>
                      <a:pt x="7170" y="1741"/>
                    </a:lnTo>
                    <a:lnTo>
                      <a:pt x="7087" y="1410"/>
                    </a:lnTo>
                    <a:lnTo>
                      <a:pt x="7045" y="1120"/>
                    </a:lnTo>
                    <a:lnTo>
                      <a:pt x="7045" y="829"/>
                    </a:lnTo>
                    <a:lnTo>
                      <a:pt x="7087" y="581"/>
                    </a:lnTo>
                    <a:lnTo>
                      <a:pt x="7170" y="291"/>
                    </a:lnTo>
                    <a:lnTo>
                      <a:pt x="7294" y="42"/>
                    </a:lnTo>
                    <a:lnTo>
                      <a:pt x="6134" y="42"/>
                    </a:lnTo>
                    <a:lnTo>
                      <a:pt x="5015" y="83"/>
                    </a:lnTo>
                    <a:lnTo>
                      <a:pt x="3896" y="208"/>
                    </a:lnTo>
                    <a:lnTo>
                      <a:pt x="2777" y="374"/>
                    </a:lnTo>
                    <a:lnTo>
                      <a:pt x="2321" y="498"/>
                    </a:lnTo>
                    <a:lnTo>
                      <a:pt x="1948" y="622"/>
                    </a:lnTo>
                    <a:lnTo>
                      <a:pt x="1575" y="788"/>
                    </a:lnTo>
                    <a:lnTo>
                      <a:pt x="1243" y="995"/>
                    </a:lnTo>
                    <a:lnTo>
                      <a:pt x="953" y="1202"/>
                    </a:lnTo>
                    <a:lnTo>
                      <a:pt x="705" y="1492"/>
                    </a:lnTo>
                    <a:lnTo>
                      <a:pt x="497" y="1783"/>
                    </a:lnTo>
                    <a:lnTo>
                      <a:pt x="332" y="2114"/>
                    </a:lnTo>
                    <a:lnTo>
                      <a:pt x="166" y="2529"/>
                    </a:lnTo>
                    <a:lnTo>
                      <a:pt x="83" y="2943"/>
                    </a:lnTo>
                    <a:lnTo>
                      <a:pt x="0" y="3399"/>
                    </a:lnTo>
                    <a:lnTo>
                      <a:pt x="0" y="3896"/>
                    </a:lnTo>
                    <a:lnTo>
                      <a:pt x="0" y="4476"/>
                    </a:lnTo>
                    <a:lnTo>
                      <a:pt x="0" y="5057"/>
                    </a:lnTo>
                    <a:lnTo>
                      <a:pt x="83" y="5720"/>
                    </a:lnTo>
                    <a:lnTo>
                      <a:pt x="166" y="6383"/>
                    </a:lnTo>
                    <a:lnTo>
                      <a:pt x="456" y="8248"/>
                    </a:lnTo>
                    <a:lnTo>
                      <a:pt x="663" y="10113"/>
                    </a:lnTo>
                    <a:lnTo>
                      <a:pt x="788" y="12019"/>
                    </a:lnTo>
                    <a:lnTo>
                      <a:pt x="912" y="13884"/>
                    </a:lnTo>
                    <a:lnTo>
                      <a:pt x="953" y="15707"/>
                    </a:lnTo>
                    <a:lnTo>
                      <a:pt x="995" y="17531"/>
                    </a:lnTo>
                    <a:lnTo>
                      <a:pt x="995" y="19230"/>
                    </a:lnTo>
                    <a:lnTo>
                      <a:pt x="953" y="20846"/>
                    </a:lnTo>
                    <a:lnTo>
                      <a:pt x="870" y="23747"/>
                    </a:lnTo>
                    <a:lnTo>
                      <a:pt x="705" y="25985"/>
                    </a:lnTo>
                    <a:lnTo>
                      <a:pt x="539" y="27975"/>
                    </a:lnTo>
                    <a:lnTo>
                      <a:pt x="2031" y="28679"/>
                    </a:lnTo>
                    <a:lnTo>
                      <a:pt x="5553" y="30254"/>
                    </a:lnTo>
                    <a:lnTo>
                      <a:pt x="7626" y="31166"/>
                    </a:lnTo>
                    <a:lnTo>
                      <a:pt x="9615" y="31995"/>
                    </a:lnTo>
                    <a:lnTo>
                      <a:pt x="11438" y="32699"/>
                    </a:lnTo>
                    <a:lnTo>
                      <a:pt x="12226" y="32989"/>
                    </a:lnTo>
                    <a:lnTo>
                      <a:pt x="12847" y="33155"/>
                    </a:lnTo>
                    <a:lnTo>
                      <a:pt x="13718" y="32906"/>
                    </a:lnTo>
                    <a:lnTo>
                      <a:pt x="14505" y="32616"/>
                    </a:lnTo>
                    <a:lnTo>
                      <a:pt x="15210" y="32285"/>
                    </a:lnTo>
                    <a:lnTo>
                      <a:pt x="15831" y="31953"/>
                    </a:lnTo>
                    <a:lnTo>
                      <a:pt x="16412" y="31580"/>
                    </a:lnTo>
                    <a:lnTo>
                      <a:pt x="16867" y="31207"/>
                    </a:lnTo>
                    <a:lnTo>
                      <a:pt x="17282" y="30793"/>
                    </a:lnTo>
                    <a:lnTo>
                      <a:pt x="17655" y="30420"/>
                    </a:lnTo>
                    <a:lnTo>
                      <a:pt x="17945" y="30047"/>
                    </a:lnTo>
                    <a:lnTo>
                      <a:pt x="18194" y="29715"/>
                    </a:lnTo>
                    <a:lnTo>
                      <a:pt x="18567" y="29135"/>
                    </a:lnTo>
                    <a:lnTo>
                      <a:pt x="18732" y="28721"/>
                    </a:lnTo>
                    <a:lnTo>
                      <a:pt x="18815" y="28555"/>
                    </a:lnTo>
                    <a:lnTo>
                      <a:pt x="19147" y="25695"/>
                    </a:lnTo>
                    <a:lnTo>
                      <a:pt x="19851" y="19023"/>
                    </a:lnTo>
                    <a:lnTo>
                      <a:pt x="20183" y="15252"/>
                    </a:lnTo>
                    <a:lnTo>
                      <a:pt x="20514" y="11646"/>
                    </a:lnTo>
                    <a:lnTo>
                      <a:pt x="20680" y="8621"/>
                    </a:lnTo>
                    <a:lnTo>
                      <a:pt x="20722" y="7460"/>
                    </a:lnTo>
                    <a:lnTo>
                      <a:pt x="20680" y="6590"/>
                    </a:lnTo>
                    <a:lnTo>
                      <a:pt x="20597" y="5264"/>
                    </a:lnTo>
                    <a:lnTo>
                      <a:pt x="20432" y="4103"/>
                    </a:lnTo>
                    <a:lnTo>
                      <a:pt x="20349" y="3606"/>
                    </a:lnTo>
                    <a:lnTo>
                      <a:pt x="20224" y="3150"/>
                    </a:lnTo>
                    <a:lnTo>
                      <a:pt x="20059" y="2777"/>
                    </a:lnTo>
                    <a:lnTo>
                      <a:pt x="19893" y="2404"/>
                    </a:lnTo>
                    <a:lnTo>
                      <a:pt x="19686" y="2073"/>
                    </a:lnTo>
                    <a:lnTo>
                      <a:pt x="19478" y="1783"/>
                    </a:lnTo>
                    <a:lnTo>
                      <a:pt x="19188" y="1534"/>
                    </a:lnTo>
                    <a:lnTo>
                      <a:pt x="18898" y="1327"/>
                    </a:lnTo>
                    <a:lnTo>
                      <a:pt x="18567" y="1120"/>
                    </a:lnTo>
                    <a:lnTo>
                      <a:pt x="18194" y="954"/>
                    </a:lnTo>
                    <a:lnTo>
                      <a:pt x="17779" y="829"/>
                    </a:lnTo>
                    <a:lnTo>
                      <a:pt x="17323" y="747"/>
                    </a:lnTo>
                    <a:lnTo>
                      <a:pt x="15500" y="456"/>
                    </a:lnTo>
                    <a:lnTo>
                      <a:pt x="13925" y="208"/>
                    </a:lnTo>
                    <a:lnTo>
                      <a:pt x="12433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61"/>
              <p:cNvSpPr/>
              <p:nvPr/>
            </p:nvSpPr>
            <p:spPr>
              <a:xfrm>
                <a:off x="2929850" y="1888225"/>
                <a:ext cx="518050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33155" fill="none" extrusionOk="0">
                    <a:moveTo>
                      <a:pt x="20680" y="6590"/>
                    </a:moveTo>
                    <a:lnTo>
                      <a:pt x="20680" y="6590"/>
                    </a:lnTo>
                    <a:lnTo>
                      <a:pt x="20597" y="5264"/>
                    </a:lnTo>
                    <a:lnTo>
                      <a:pt x="20432" y="4103"/>
                    </a:lnTo>
                    <a:lnTo>
                      <a:pt x="20349" y="3606"/>
                    </a:lnTo>
                    <a:lnTo>
                      <a:pt x="20224" y="3150"/>
                    </a:lnTo>
                    <a:lnTo>
                      <a:pt x="20059" y="2777"/>
                    </a:lnTo>
                    <a:lnTo>
                      <a:pt x="19893" y="2404"/>
                    </a:lnTo>
                    <a:lnTo>
                      <a:pt x="19686" y="2073"/>
                    </a:lnTo>
                    <a:lnTo>
                      <a:pt x="19478" y="1783"/>
                    </a:lnTo>
                    <a:lnTo>
                      <a:pt x="19188" y="1534"/>
                    </a:lnTo>
                    <a:lnTo>
                      <a:pt x="18898" y="1327"/>
                    </a:lnTo>
                    <a:lnTo>
                      <a:pt x="18567" y="1120"/>
                    </a:lnTo>
                    <a:lnTo>
                      <a:pt x="18194" y="954"/>
                    </a:lnTo>
                    <a:lnTo>
                      <a:pt x="17779" y="829"/>
                    </a:lnTo>
                    <a:lnTo>
                      <a:pt x="17323" y="747"/>
                    </a:lnTo>
                    <a:lnTo>
                      <a:pt x="17323" y="747"/>
                    </a:lnTo>
                    <a:lnTo>
                      <a:pt x="15500" y="456"/>
                    </a:lnTo>
                    <a:lnTo>
                      <a:pt x="13925" y="208"/>
                    </a:lnTo>
                    <a:lnTo>
                      <a:pt x="12433" y="1"/>
                    </a:lnTo>
                    <a:lnTo>
                      <a:pt x="12433" y="1"/>
                    </a:lnTo>
                    <a:lnTo>
                      <a:pt x="13013" y="456"/>
                    </a:lnTo>
                    <a:lnTo>
                      <a:pt x="13552" y="954"/>
                    </a:lnTo>
                    <a:lnTo>
                      <a:pt x="14049" y="1451"/>
                    </a:lnTo>
                    <a:lnTo>
                      <a:pt x="14464" y="2031"/>
                    </a:lnTo>
                    <a:lnTo>
                      <a:pt x="14837" y="2611"/>
                    </a:lnTo>
                    <a:lnTo>
                      <a:pt x="15127" y="3233"/>
                    </a:lnTo>
                    <a:lnTo>
                      <a:pt x="15375" y="3896"/>
                    </a:lnTo>
                    <a:lnTo>
                      <a:pt x="15541" y="4559"/>
                    </a:lnTo>
                    <a:lnTo>
                      <a:pt x="15624" y="5222"/>
                    </a:lnTo>
                    <a:lnTo>
                      <a:pt x="15666" y="5927"/>
                    </a:lnTo>
                    <a:lnTo>
                      <a:pt x="15666" y="6631"/>
                    </a:lnTo>
                    <a:lnTo>
                      <a:pt x="15583" y="7295"/>
                    </a:lnTo>
                    <a:lnTo>
                      <a:pt x="15417" y="7999"/>
                    </a:lnTo>
                    <a:lnTo>
                      <a:pt x="15168" y="8662"/>
                    </a:lnTo>
                    <a:lnTo>
                      <a:pt x="14878" y="9325"/>
                    </a:lnTo>
                    <a:lnTo>
                      <a:pt x="14505" y="9947"/>
                    </a:lnTo>
                    <a:lnTo>
                      <a:pt x="14505" y="9947"/>
                    </a:lnTo>
                    <a:lnTo>
                      <a:pt x="14215" y="10361"/>
                    </a:lnTo>
                    <a:lnTo>
                      <a:pt x="13884" y="10776"/>
                    </a:lnTo>
                    <a:lnTo>
                      <a:pt x="13884" y="10776"/>
                    </a:lnTo>
                    <a:lnTo>
                      <a:pt x="13511" y="10154"/>
                    </a:lnTo>
                    <a:lnTo>
                      <a:pt x="13055" y="9491"/>
                    </a:lnTo>
                    <a:lnTo>
                      <a:pt x="12516" y="8828"/>
                    </a:lnTo>
                    <a:lnTo>
                      <a:pt x="11936" y="8123"/>
                    </a:lnTo>
                    <a:lnTo>
                      <a:pt x="10651" y="6673"/>
                    </a:lnTo>
                    <a:lnTo>
                      <a:pt x="9366" y="5181"/>
                    </a:lnTo>
                    <a:lnTo>
                      <a:pt x="8786" y="4476"/>
                    </a:lnTo>
                    <a:lnTo>
                      <a:pt x="8247" y="3730"/>
                    </a:lnTo>
                    <a:lnTo>
                      <a:pt x="7791" y="3067"/>
                    </a:lnTo>
                    <a:lnTo>
                      <a:pt x="7418" y="2363"/>
                    </a:lnTo>
                    <a:lnTo>
                      <a:pt x="7294" y="2031"/>
                    </a:lnTo>
                    <a:lnTo>
                      <a:pt x="7170" y="1741"/>
                    </a:lnTo>
                    <a:lnTo>
                      <a:pt x="7087" y="1410"/>
                    </a:lnTo>
                    <a:lnTo>
                      <a:pt x="7045" y="1120"/>
                    </a:lnTo>
                    <a:lnTo>
                      <a:pt x="7045" y="829"/>
                    </a:lnTo>
                    <a:lnTo>
                      <a:pt x="7087" y="581"/>
                    </a:lnTo>
                    <a:lnTo>
                      <a:pt x="7170" y="291"/>
                    </a:lnTo>
                    <a:lnTo>
                      <a:pt x="7294" y="42"/>
                    </a:lnTo>
                    <a:lnTo>
                      <a:pt x="7294" y="42"/>
                    </a:lnTo>
                    <a:lnTo>
                      <a:pt x="6134" y="42"/>
                    </a:lnTo>
                    <a:lnTo>
                      <a:pt x="5015" y="83"/>
                    </a:lnTo>
                    <a:lnTo>
                      <a:pt x="3896" y="208"/>
                    </a:lnTo>
                    <a:lnTo>
                      <a:pt x="2777" y="374"/>
                    </a:lnTo>
                    <a:lnTo>
                      <a:pt x="2777" y="374"/>
                    </a:lnTo>
                    <a:lnTo>
                      <a:pt x="2321" y="498"/>
                    </a:lnTo>
                    <a:lnTo>
                      <a:pt x="1948" y="622"/>
                    </a:lnTo>
                    <a:lnTo>
                      <a:pt x="1575" y="788"/>
                    </a:lnTo>
                    <a:lnTo>
                      <a:pt x="1243" y="995"/>
                    </a:lnTo>
                    <a:lnTo>
                      <a:pt x="953" y="1202"/>
                    </a:lnTo>
                    <a:lnTo>
                      <a:pt x="705" y="1492"/>
                    </a:lnTo>
                    <a:lnTo>
                      <a:pt x="497" y="1783"/>
                    </a:lnTo>
                    <a:lnTo>
                      <a:pt x="332" y="2114"/>
                    </a:lnTo>
                    <a:lnTo>
                      <a:pt x="166" y="2529"/>
                    </a:lnTo>
                    <a:lnTo>
                      <a:pt x="83" y="2943"/>
                    </a:lnTo>
                    <a:lnTo>
                      <a:pt x="0" y="3399"/>
                    </a:lnTo>
                    <a:lnTo>
                      <a:pt x="0" y="3896"/>
                    </a:lnTo>
                    <a:lnTo>
                      <a:pt x="0" y="4476"/>
                    </a:lnTo>
                    <a:lnTo>
                      <a:pt x="0" y="5057"/>
                    </a:lnTo>
                    <a:lnTo>
                      <a:pt x="83" y="5720"/>
                    </a:lnTo>
                    <a:lnTo>
                      <a:pt x="166" y="6383"/>
                    </a:lnTo>
                    <a:lnTo>
                      <a:pt x="166" y="6383"/>
                    </a:lnTo>
                    <a:lnTo>
                      <a:pt x="456" y="8248"/>
                    </a:lnTo>
                    <a:lnTo>
                      <a:pt x="663" y="10113"/>
                    </a:lnTo>
                    <a:lnTo>
                      <a:pt x="788" y="12019"/>
                    </a:lnTo>
                    <a:lnTo>
                      <a:pt x="912" y="13884"/>
                    </a:lnTo>
                    <a:lnTo>
                      <a:pt x="953" y="15707"/>
                    </a:lnTo>
                    <a:lnTo>
                      <a:pt x="995" y="17531"/>
                    </a:lnTo>
                    <a:lnTo>
                      <a:pt x="995" y="19230"/>
                    </a:lnTo>
                    <a:lnTo>
                      <a:pt x="953" y="20846"/>
                    </a:lnTo>
                    <a:lnTo>
                      <a:pt x="870" y="23747"/>
                    </a:lnTo>
                    <a:lnTo>
                      <a:pt x="705" y="25985"/>
                    </a:lnTo>
                    <a:lnTo>
                      <a:pt x="539" y="27975"/>
                    </a:lnTo>
                    <a:lnTo>
                      <a:pt x="539" y="27975"/>
                    </a:lnTo>
                    <a:lnTo>
                      <a:pt x="2031" y="28679"/>
                    </a:lnTo>
                    <a:lnTo>
                      <a:pt x="5553" y="30254"/>
                    </a:lnTo>
                    <a:lnTo>
                      <a:pt x="7626" y="31166"/>
                    </a:lnTo>
                    <a:lnTo>
                      <a:pt x="9615" y="31995"/>
                    </a:lnTo>
                    <a:lnTo>
                      <a:pt x="11438" y="32699"/>
                    </a:lnTo>
                    <a:lnTo>
                      <a:pt x="12226" y="32989"/>
                    </a:lnTo>
                    <a:lnTo>
                      <a:pt x="12847" y="33155"/>
                    </a:lnTo>
                    <a:lnTo>
                      <a:pt x="12847" y="33155"/>
                    </a:lnTo>
                    <a:lnTo>
                      <a:pt x="13718" y="32906"/>
                    </a:lnTo>
                    <a:lnTo>
                      <a:pt x="14505" y="32616"/>
                    </a:lnTo>
                    <a:lnTo>
                      <a:pt x="15210" y="32285"/>
                    </a:lnTo>
                    <a:lnTo>
                      <a:pt x="15831" y="31953"/>
                    </a:lnTo>
                    <a:lnTo>
                      <a:pt x="16412" y="31580"/>
                    </a:lnTo>
                    <a:lnTo>
                      <a:pt x="16867" y="31207"/>
                    </a:lnTo>
                    <a:lnTo>
                      <a:pt x="17282" y="30793"/>
                    </a:lnTo>
                    <a:lnTo>
                      <a:pt x="17655" y="30420"/>
                    </a:lnTo>
                    <a:lnTo>
                      <a:pt x="17945" y="30047"/>
                    </a:lnTo>
                    <a:lnTo>
                      <a:pt x="18194" y="29715"/>
                    </a:lnTo>
                    <a:lnTo>
                      <a:pt x="18567" y="29135"/>
                    </a:lnTo>
                    <a:lnTo>
                      <a:pt x="18732" y="28721"/>
                    </a:lnTo>
                    <a:lnTo>
                      <a:pt x="18815" y="28555"/>
                    </a:lnTo>
                    <a:lnTo>
                      <a:pt x="18815" y="28555"/>
                    </a:lnTo>
                    <a:lnTo>
                      <a:pt x="19147" y="25695"/>
                    </a:lnTo>
                    <a:lnTo>
                      <a:pt x="19851" y="19023"/>
                    </a:lnTo>
                    <a:lnTo>
                      <a:pt x="20183" y="15252"/>
                    </a:lnTo>
                    <a:lnTo>
                      <a:pt x="20514" y="11646"/>
                    </a:lnTo>
                    <a:lnTo>
                      <a:pt x="20680" y="8621"/>
                    </a:lnTo>
                    <a:lnTo>
                      <a:pt x="20722" y="7460"/>
                    </a:lnTo>
                    <a:lnTo>
                      <a:pt x="20680" y="65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61"/>
              <p:cNvSpPr/>
              <p:nvPr/>
            </p:nvSpPr>
            <p:spPr>
              <a:xfrm>
                <a:off x="2938125" y="1888225"/>
                <a:ext cx="509775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391" h="33155" extrusionOk="0">
                    <a:moveTo>
                      <a:pt x="291" y="1617"/>
                    </a:moveTo>
                    <a:lnTo>
                      <a:pt x="242" y="1693"/>
                    </a:lnTo>
                    <a:lnTo>
                      <a:pt x="295" y="1620"/>
                    </a:lnTo>
                    <a:lnTo>
                      <a:pt x="295" y="1620"/>
                    </a:lnTo>
                    <a:lnTo>
                      <a:pt x="291" y="1617"/>
                    </a:lnTo>
                    <a:close/>
                    <a:moveTo>
                      <a:pt x="242" y="1693"/>
                    </a:moveTo>
                    <a:lnTo>
                      <a:pt x="208" y="1741"/>
                    </a:lnTo>
                    <a:lnTo>
                      <a:pt x="1" y="2073"/>
                    </a:lnTo>
                    <a:lnTo>
                      <a:pt x="242" y="1693"/>
                    </a:lnTo>
                    <a:close/>
                    <a:moveTo>
                      <a:pt x="12102" y="1"/>
                    </a:moveTo>
                    <a:lnTo>
                      <a:pt x="12475" y="291"/>
                    </a:lnTo>
                    <a:lnTo>
                      <a:pt x="12848" y="581"/>
                    </a:lnTo>
                    <a:lnTo>
                      <a:pt x="13180" y="871"/>
                    </a:lnTo>
                    <a:lnTo>
                      <a:pt x="13511" y="1202"/>
                    </a:lnTo>
                    <a:lnTo>
                      <a:pt x="13801" y="1534"/>
                    </a:lnTo>
                    <a:lnTo>
                      <a:pt x="14050" y="1907"/>
                    </a:lnTo>
                    <a:lnTo>
                      <a:pt x="14299" y="2280"/>
                    </a:lnTo>
                    <a:lnTo>
                      <a:pt x="14506" y="2653"/>
                    </a:lnTo>
                    <a:lnTo>
                      <a:pt x="14713" y="3067"/>
                    </a:lnTo>
                    <a:lnTo>
                      <a:pt x="14879" y="3482"/>
                    </a:lnTo>
                    <a:lnTo>
                      <a:pt x="15044" y="3896"/>
                    </a:lnTo>
                    <a:lnTo>
                      <a:pt x="15127" y="4311"/>
                    </a:lnTo>
                    <a:lnTo>
                      <a:pt x="15252" y="4725"/>
                    </a:lnTo>
                    <a:lnTo>
                      <a:pt x="15293" y="5181"/>
                    </a:lnTo>
                    <a:lnTo>
                      <a:pt x="15335" y="5595"/>
                    </a:lnTo>
                    <a:lnTo>
                      <a:pt x="15335" y="6051"/>
                    </a:lnTo>
                    <a:lnTo>
                      <a:pt x="15335" y="6549"/>
                    </a:lnTo>
                    <a:lnTo>
                      <a:pt x="15293" y="7046"/>
                    </a:lnTo>
                    <a:lnTo>
                      <a:pt x="15210" y="7543"/>
                    </a:lnTo>
                    <a:lnTo>
                      <a:pt x="15086" y="8040"/>
                    </a:lnTo>
                    <a:lnTo>
                      <a:pt x="14920" y="8538"/>
                    </a:lnTo>
                    <a:lnTo>
                      <a:pt x="14713" y="9035"/>
                    </a:lnTo>
                    <a:lnTo>
                      <a:pt x="14464" y="9491"/>
                    </a:lnTo>
                    <a:lnTo>
                      <a:pt x="14174" y="9947"/>
                    </a:lnTo>
                    <a:lnTo>
                      <a:pt x="13884" y="10361"/>
                    </a:lnTo>
                    <a:lnTo>
                      <a:pt x="13553" y="10776"/>
                    </a:lnTo>
                    <a:lnTo>
                      <a:pt x="13221" y="10237"/>
                    </a:lnTo>
                    <a:lnTo>
                      <a:pt x="12848" y="9657"/>
                    </a:lnTo>
                    <a:lnTo>
                      <a:pt x="12351" y="9035"/>
                    </a:lnTo>
                    <a:lnTo>
                      <a:pt x="11853" y="8413"/>
                    </a:lnTo>
                    <a:lnTo>
                      <a:pt x="10734" y="7129"/>
                    </a:lnTo>
                    <a:lnTo>
                      <a:pt x="9574" y="5803"/>
                    </a:lnTo>
                    <a:lnTo>
                      <a:pt x="8496" y="4518"/>
                    </a:lnTo>
                    <a:lnTo>
                      <a:pt x="7999" y="3855"/>
                    </a:lnTo>
                    <a:lnTo>
                      <a:pt x="7585" y="3233"/>
                    </a:lnTo>
                    <a:lnTo>
                      <a:pt x="7212" y="2611"/>
                    </a:lnTo>
                    <a:lnTo>
                      <a:pt x="6963" y="2031"/>
                    </a:lnTo>
                    <a:lnTo>
                      <a:pt x="6797" y="1492"/>
                    </a:lnTo>
                    <a:lnTo>
                      <a:pt x="6714" y="1202"/>
                    </a:lnTo>
                    <a:lnTo>
                      <a:pt x="6714" y="954"/>
                    </a:lnTo>
                    <a:lnTo>
                      <a:pt x="6714" y="705"/>
                    </a:lnTo>
                    <a:lnTo>
                      <a:pt x="6756" y="498"/>
                    </a:lnTo>
                    <a:lnTo>
                      <a:pt x="6839" y="249"/>
                    </a:lnTo>
                    <a:lnTo>
                      <a:pt x="6963" y="42"/>
                    </a:lnTo>
                    <a:lnTo>
                      <a:pt x="5098" y="42"/>
                    </a:lnTo>
                    <a:lnTo>
                      <a:pt x="4228" y="125"/>
                    </a:lnTo>
                    <a:lnTo>
                      <a:pt x="3316" y="249"/>
                    </a:lnTo>
                    <a:lnTo>
                      <a:pt x="2446" y="374"/>
                    </a:lnTo>
                    <a:lnTo>
                      <a:pt x="1990" y="498"/>
                    </a:lnTo>
                    <a:lnTo>
                      <a:pt x="1617" y="622"/>
                    </a:lnTo>
                    <a:lnTo>
                      <a:pt x="1244" y="788"/>
                    </a:lnTo>
                    <a:lnTo>
                      <a:pt x="912" y="954"/>
                    </a:lnTo>
                    <a:lnTo>
                      <a:pt x="664" y="1202"/>
                    </a:lnTo>
                    <a:lnTo>
                      <a:pt x="415" y="1451"/>
                    </a:lnTo>
                    <a:lnTo>
                      <a:pt x="295" y="1620"/>
                    </a:lnTo>
                    <a:lnTo>
                      <a:pt x="295" y="1620"/>
                    </a:lnTo>
                    <a:lnTo>
                      <a:pt x="4725" y="4808"/>
                    </a:lnTo>
                    <a:lnTo>
                      <a:pt x="4186" y="5512"/>
                    </a:lnTo>
                    <a:lnTo>
                      <a:pt x="3689" y="6258"/>
                    </a:lnTo>
                    <a:lnTo>
                      <a:pt x="2694" y="7792"/>
                    </a:lnTo>
                    <a:lnTo>
                      <a:pt x="1783" y="9367"/>
                    </a:lnTo>
                    <a:lnTo>
                      <a:pt x="954" y="10983"/>
                    </a:lnTo>
                    <a:lnTo>
                      <a:pt x="457" y="12019"/>
                    </a:lnTo>
                    <a:lnTo>
                      <a:pt x="581" y="13884"/>
                    </a:lnTo>
                    <a:lnTo>
                      <a:pt x="622" y="15666"/>
                    </a:lnTo>
                    <a:lnTo>
                      <a:pt x="1700" y="15625"/>
                    </a:lnTo>
                    <a:lnTo>
                      <a:pt x="2860" y="15500"/>
                    </a:lnTo>
                    <a:lnTo>
                      <a:pt x="3979" y="15293"/>
                    </a:lnTo>
                    <a:lnTo>
                      <a:pt x="5057" y="15044"/>
                    </a:lnTo>
                    <a:lnTo>
                      <a:pt x="6134" y="14754"/>
                    </a:lnTo>
                    <a:lnTo>
                      <a:pt x="6466" y="15542"/>
                    </a:lnTo>
                    <a:lnTo>
                      <a:pt x="8372" y="13552"/>
                    </a:lnTo>
                    <a:lnTo>
                      <a:pt x="8662" y="13304"/>
                    </a:lnTo>
                    <a:lnTo>
                      <a:pt x="8994" y="13097"/>
                    </a:lnTo>
                    <a:lnTo>
                      <a:pt x="9325" y="12972"/>
                    </a:lnTo>
                    <a:lnTo>
                      <a:pt x="9657" y="12931"/>
                    </a:lnTo>
                    <a:lnTo>
                      <a:pt x="10693" y="12806"/>
                    </a:lnTo>
                    <a:lnTo>
                      <a:pt x="10983" y="12806"/>
                    </a:lnTo>
                    <a:lnTo>
                      <a:pt x="11190" y="12931"/>
                    </a:lnTo>
                    <a:lnTo>
                      <a:pt x="11315" y="13097"/>
                    </a:lnTo>
                    <a:lnTo>
                      <a:pt x="11439" y="13304"/>
                    </a:lnTo>
                    <a:lnTo>
                      <a:pt x="11895" y="15169"/>
                    </a:lnTo>
                    <a:lnTo>
                      <a:pt x="11936" y="15459"/>
                    </a:lnTo>
                    <a:lnTo>
                      <a:pt x="11853" y="15666"/>
                    </a:lnTo>
                    <a:lnTo>
                      <a:pt x="11688" y="15873"/>
                    </a:lnTo>
                    <a:lnTo>
                      <a:pt x="11480" y="15998"/>
                    </a:lnTo>
                    <a:lnTo>
                      <a:pt x="9284" y="16744"/>
                    </a:lnTo>
                    <a:lnTo>
                      <a:pt x="9118" y="16868"/>
                    </a:lnTo>
                    <a:lnTo>
                      <a:pt x="8704" y="17117"/>
                    </a:lnTo>
                    <a:lnTo>
                      <a:pt x="8082" y="17407"/>
                    </a:lnTo>
                    <a:lnTo>
                      <a:pt x="7709" y="17531"/>
                    </a:lnTo>
                    <a:lnTo>
                      <a:pt x="7336" y="17614"/>
                    </a:lnTo>
                    <a:lnTo>
                      <a:pt x="7502" y="18070"/>
                    </a:lnTo>
                    <a:lnTo>
                      <a:pt x="6839" y="18318"/>
                    </a:lnTo>
                    <a:lnTo>
                      <a:pt x="6217" y="18567"/>
                    </a:lnTo>
                    <a:lnTo>
                      <a:pt x="5554" y="18816"/>
                    </a:lnTo>
                    <a:lnTo>
                      <a:pt x="4891" y="19023"/>
                    </a:lnTo>
                    <a:lnTo>
                      <a:pt x="3606" y="19354"/>
                    </a:lnTo>
                    <a:lnTo>
                      <a:pt x="2280" y="19645"/>
                    </a:lnTo>
                    <a:lnTo>
                      <a:pt x="1451" y="19769"/>
                    </a:lnTo>
                    <a:lnTo>
                      <a:pt x="664" y="19893"/>
                    </a:lnTo>
                    <a:lnTo>
                      <a:pt x="539" y="23126"/>
                    </a:lnTo>
                    <a:lnTo>
                      <a:pt x="415" y="25695"/>
                    </a:lnTo>
                    <a:lnTo>
                      <a:pt x="291" y="27394"/>
                    </a:lnTo>
                    <a:lnTo>
                      <a:pt x="208" y="27975"/>
                    </a:lnTo>
                    <a:lnTo>
                      <a:pt x="1700" y="28679"/>
                    </a:lnTo>
                    <a:lnTo>
                      <a:pt x="5222" y="30254"/>
                    </a:lnTo>
                    <a:lnTo>
                      <a:pt x="7295" y="31166"/>
                    </a:lnTo>
                    <a:lnTo>
                      <a:pt x="9284" y="31995"/>
                    </a:lnTo>
                    <a:lnTo>
                      <a:pt x="11107" y="32699"/>
                    </a:lnTo>
                    <a:lnTo>
                      <a:pt x="11895" y="32989"/>
                    </a:lnTo>
                    <a:lnTo>
                      <a:pt x="12516" y="33155"/>
                    </a:lnTo>
                    <a:lnTo>
                      <a:pt x="13387" y="32906"/>
                    </a:lnTo>
                    <a:lnTo>
                      <a:pt x="14174" y="32616"/>
                    </a:lnTo>
                    <a:lnTo>
                      <a:pt x="14879" y="32285"/>
                    </a:lnTo>
                    <a:lnTo>
                      <a:pt x="15500" y="31953"/>
                    </a:lnTo>
                    <a:lnTo>
                      <a:pt x="16081" y="31580"/>
                    </a:lnTo>
                    <a:lnTo>
                      <a:pt x="16536" y="31207"/>
                    </a:lnTo>
                    <a:lnTo>
                      <a:pt x="16951" y="30793"/>
                    </a:lnTo>
                    <a:lnTo>
                      <a:pt x="17324" y="30420"/>
                    </a:lnTo>
                    <a:lnTo>
                      <a:pt x="17614" y="30047"/>
                    </a:lnTo>
                    <a:lnTo>
                      <a:pt x="17863" y="29715"/>
                    </a:lnTo>
                    <a:lnTo>
                      <a:pt x="18236" y="29135"/>
                    </a:lnTo>
                    <a:lnTo>
                      <a:pt x="18401" y="28721"/>
                    </a:lnTo>
                    <a:lnTo>
                      <a:pt x="18484" y="28555"/>
                    </a:lnTo>
                    <a:lnTo>
                      <a:pt x="18774" y="25944"/>
                    </a:lnTo>
                    <a:lnTo>
                      <a:pt x="19437" y="19769"/>
                    </a:lnTo>
                    <a:lnTo>
                      <a:pt x="19769" y="16205"/>
                    </a:lnTo>
                    <a:lnTo>
                      <a:pt x="20101" y="12682"/>
                    </a:lnTo>
                    <a:lnTo>
                      <a:pt x="20308" y="9615"/>
                    </a:lnTo>
                    <a:lnTo>
                      <a:pt x="20349" y="8331"/>
                    </a:lnTo>
                    <a:lnTo>
                      <a:pt x="20391" y="7253"/>
                    </a:lnTo>
                    <a:lnTo>
                      <a:pt x="20349" y="6590"/>
                    </a:lnTo>
                    <a:lnTo>
                      <a:pt x="20266" y="5264"/>
                    </a:lnTo>
                    <a:lnTo>
                      <a:pt x="20101" y="4103"/>
                    </a:lnTo>
                    <a:lnTo>
                      <a:pt x="20018" y="3606"/>
                    </a:lnTo>
                    <a:lnTo>
                      <a:pt x="19893" y="3150"/>
                    </a:lnTo>
                    <a:lnTo>
                      <a:pt x="19728" y="2777"/>
                    </a:lnTo>
                    <a:lnTo>
                      <a:pt x="19562" y="2404"/>
                    </a:lnTo>
                    <a:lnTo>
                      <a:pt x="19355" y="2073"/>
                    </a:lnTo>
                    <a:lnTo>
                      <a:pt x="19147" y="1783"/>
                    </a:lnTo>
                    <a:lnTo>
                      <a:pt x="18857" y="1534"/>
                    </a:lnTo>
                    <a:lnTo>
                      <a:pt x="18567" y="1327"/>
                    </a:lnTo>
                    <a:lnTo>
                      <a:pt x="18236" y="1120"/>
                    </a:lnTo>
                    <a:lnTo>
                      <a:pt x="17863" y="954"/>
                    </a:lnTo>
                    <a:lnTo>
                      <a:pt x="17448" y="829"/>
                    </a:lnTo>
                    <a:lnTo>
                      <a:pt x="16992" y="747"/>
                    </a:lnTo>
                    <a:lnTo>
                      <a:pt x="15169" y="456"/>
                    </a:lnTo>
                    <a:lnTo>
                      <a:pt x="13594" y="208"/>
                    </a:lnTo>
                    <a:lnTo>
                      <a:pt x="12102" y="1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61"/>
              <p:cNvSpPr/>
              <p:nvPr/>
            </p:nvSpPr>
            <p:spPr>
              <a:xfrm>
                <a:off x="2938125" y="1888225"/>
                <a:ext cx="509775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391" h="33155" fill="none" extrusionOk="0">
                    <a:moveTo>
                      <a:pt x="12102" y="1"/>
                    </a:moveTo>
                    <a:lnTo>
                      <a:pt x="12102" y="1"/>
                    </a:lnTo>
                    <a:lnTo>
                      <a:pt x="12475" y="291"/>
                    </a:lnTo>
                    <a:lnTo>
                      <a:pt x="12848" y="581"/>
                    </a:lnTo>
                    <a:lnTo>
                      <a:pt x="13180" y="871"/>
                    </a:lnTo>
                    <a:lnTo>
                      <a:pt x="13511" y="1202"/>
                    </a:lnTo>
                    <a:lnTo>
                      <a:pt x="13801" y="1534"/>
                    </a:lnTo>
                    <a:lnTo>
                      <a:pt x="14050" y="1907"/>
                    </a:lnTo>
                    <a:lnTo>
                      <a:pt x="14299" y="2280"/>
                    </a:lnTo>
                    <a:lnTo>
                      <a:pt x="14506" y="2653"/>
                    </a:lnTo>
                    <a:lnTo>
                      <a:pt x="14713" y="3067"/>
                    </a:lnTo>
                    <a:lnTo>
                      <a:pt x="14879" y="3482"/>
                    </a:lnTo>
                    <a:lnTo>
                      <a:pt x="15044" y="3896"/>
                    </a:lnTo>
                    <a:lnTo>
                      <a:pt x="15127" y="4311"/>
                    </a:lnTo>
                    <a:lnTo>
                      <a:pt x="15252" y="4725"/>
                    </a:lnTo>
                    <a:lnTo>
                      <a:pt x="15293" y="5181"/>
                    </a:lnTo>
                    <a:lnTo>
                      <a:pt x="15335" y="5595"/>
                    </a:lnTo>
                    <a:lnTo>
                      <a:pt x="15335" y="6051"/>
                    </a:lnTo>
                    <a:lnTo>
                      <a:pt x="15335" y="6051"/>
                    </a:lnTo>
                    <a:lnTo>
                      <a:pt x="15335" y="6549"/>
                    </a:lnTo>
                    <a:lnTo>
                      <a:pt x="15293" y="7046"/>
                    </a:lnTo>
                    <a:lnTo>
                      <a:pt x="15210" y="7543"/>
                    </a:lnTo>
                    <a:lnTo>
                      <a:pt x="15086" y="8040"/>
                    </a:lnTo>
                    <a:lnTo>
                      <a:pt x="14920" y="8538"/>
                    </a:lnTo>
                    <a:lnTo>
                      <a:pt x="14713" y="9035"/>
                    </a:lnTo>
                    <a:lnTo>
                      <a:pt x="14464" y="9491"/>
                    </a:lnTo>
                    <a:lnTo>
                      <a:pt x="14174" y="9947"/>
                    </a:lnTo>
                    <a:lnTo>
                      <a:pt x="14174" y="9947"/>
                    </a:lnTo>
                    <a:lnTo>
                      <a:pt x="13884" y="10361"/>
                    </a:lnTo>
                    <a:lnTo>
                      <a:pt x="13553" y="10776"/>
                    </a:lnTo>
                    <a:lnTo>
                      <a:pt x="13553" y="10776"/>
                    </a:lnTo>
                    <a:lnTo>
                      <a:pt x="13221" y="10237"/>
                    </a:lnTo>
                    <a:lnTo>
                      <a:pt x="12848" y="9657"/>
                    </a:lnTo>
                    <a:lnTo>
                      <a:pt x="12351" y="9035"/>
                    </a:lnTo>
                    <a:lnTo>
                      <a:pt x="11853" y="8413"/>
                    </a:lnTo>
                    <a:lnTo>
                      <a:pt x="10734" y="7129"/>
                    </a:lnTo>
                    <a:lnTo>
                      <a:pt x="9574" y="5803"/>
                    </a:lnTo>
                    <a:lnTo>
                      <a:pt x="8496" y="4518"/>
                    </a:lnTo>
                    <a:lnTo>
                      <a:pt x="7999" y="3855"/>
                    </a:lnTo>
                    <a:lnTo>
                      <a:pt x="7585" y="3233"/>
                    </a:lnTo>
                    <a:lnTo>
                      <a:pt x="7212" y="2611"/>
                    </a:lnTo>
                    <a:lnTo>
                      <a:pt x="6963" y="2031"/>
                    </a:lnTo>
                    <a:lnTo>
                      <a:pt x="6797" y="1492"/>
                    </a:lnTo>
                    <a:lnTo>
                      <a:pt x="6714" y="1202"/>
                    </a:lnTo>
                    <a:lnTo>
                      <a:pt x="6714" y="954"/>
                    </a:lnTo>
                    <a:lnTo>
                      <a:pt x="6714" y="954"/>
                    </a:lnTo>
                    <a:lnTo>
                      <a:pt x="6714" y="705"/>
                    </a:lnTo>
                    <a:lnTo>
                      <a:pt x="6756" y="498"/>
                    </a:lnTo>
                    <a:lnTo>
                      <a:pt x="6839" y="249"/>
                    </a:lnTo>
                    <a:lnTo>
                      <a:pt x="6963" y="42"/>
                    </a:lnTo>
                    <a:lnTo>
                      <a:pt x="6963" y="42"/>
                    </a:lnTo>
                    <a:lnTo>
                      <a:pt x="6010" y="42"/>
                    </a:lnTo>
                    <a:lnTo>
                      <a:pt x="6010" y="42"/>
                    </a:lnTo>
                    <a:lnTo>
                      <a:pt x="5098" y="42"/>
                    </a:lnTo>
                    <a:lnTo>
                      <a:pt x="4228" y="125"/>
                    </a:lnTo>
                    <a:lnTo>
                      <a:pt x="3316" y="249"/>
                    </a:lnTo>
                    <a:lnTo>
                      <a:pt x="2446" y="374"/>
                    </a:lnTo>
                    <a:lnTo>
                      <a:pt x="2446" y="374"/>
                    </a:lnTo>
                    <a:lnTo>
                      <a:pt x="1990" y="498"/>
                    </a:lnTo>
                    <a:lnTo>
                      <a:pt x="1617" y="622"/>
                    </a:lnTo>
                    <a:lnTo>
                      <a:pt x="1244" y="788"/>
                    </a:lnTo>
                    <a:lnTo>
                      <a:pt x="912" y="954"/>
                    </a:lnTo>
                    <a:lnTo>
                      <a:pt x="664" y="1202"/>
                    </a:lnTo>
                    <a:lnTo>
                      <a:pt x="415" y="1451"/>
                    </a:lnTo>
                    <a:lnTo>
                      <a:pt x="208" y="1741"/>
                    </a:lnTo>
                    <a:lnTo>
                      <a:pt x="1" y="2073"/>
                    </a:lnTo>
                    <a:lnTo>
                      <a:pt x="1" y="2073"/>
                    </a:lnTo>
                    <a:lnTo>
                      <a:pt x="291" y="1617"/>
                    </a:lnTo>
                    <a:lnTo>
                      <a:pt x="4725" y="4808"/>
                    </a:lnTo>
                    <a:lnTo>
                      <a:pt x="4725" y="4808"/>
                    </a:lnTo>
                    <a:lnTo>
                      <a:pt x="4725" y="4808"/>
                    </a:lnTo>
                    <a:lnTo>
                      <a:pt x="4186" y="5512"/>
                    </a:lnTo>
                    <a:lnTo>
                      <a:pt x="3689" y="6258"/>
                    </a:lnTo>
                    <a:lnTo>
                      <a:pt x="3689" y="6258"/>
                    </a:lnTo>
                    <a:lnTo>
                      <a:pt x="2694" y="7792"/>
                    </a:lnTo>
                    <a:lnTo>
                      <a:pt x="2694" y="7792"/>
                    </a:lnTo>
                    <a:lnTo>
                      <a:pt x="1783" y="9367"/>
                    </a:lnTo>
                    <a:lnTo>
                      <a:pt x="954" y="10983"/>
                    </a:lnTo>
                    <a:lnTo>
                      <a:pt x="954" y="10983"/>
                    </a:lnTo>
                    <a:lnTo>
                      <a:pt x="457" y="12019"/>
                    </a:lnTo>
                    <a:lnTo>
                      <a:pt x="457" y="12019"/>
                    </a:lnTo>
                    <a:lnTo>
                      <a:pt x="581" y="13884"/>
                    </a:lnTo>
                    <a:lnTo>
                      <a:pt x="622" y="15666"/>
                    </a:lnTo>
                    <a:lnTo>
                      <a:pt x="622" y="15666"/>
                    </a:lnTo>
                    <a:lnTo>
                      <a:pt x="1700" y="15625"/>
                    </a:lnTo>
                    <a:lnTo>
                      <a:pt x="1700" y="15625"/>
                    </a:lnTo>
                    <a:lnTo>
                      <a:pt x="2860" y="15500"/>
                    </a:lnTo>
                    <a:lnTo>
                      <a:pt x="3979" y="15293"/>
                    </a:lnTo>
                    <a:lnTo>
                      <a:pt x="3979" y="15293"/>
                    </a:lnTo>
                    <a:lnTo>
                      <a:pt x="5057" y="15044"/>
                    </a:lnTo>
                    <a:lnTo>
                      <a:pt x="6134" y="14754"/>
                    </a:lnTo>
                    <a:lnTo>
                      <a:pt x="6466" y="15542"/>
                    </a:lnTo>
                    <a:lnTo>
                      <a:pt x="8372" y="13552"/>
                    </a:lnTo>
                    <a:lnTo>
                      <a:pt x="8372" y="13552"/>
                    </a:lnTo>
                    <a:lnTo>
                      <a:pt x="8662" y="13304"/>
                    </a:lnTo>
                    <a:lnTo>
                      <a:pt x="8994" y="13097"/>
                    </a:lnTo>
                    <a:lnTo>
                      <a:pt x="9325" y="12972"/>
                    </a:lnTo>
                    <a:lnTo>
                      <a:pt x="9657" y="12931"/>
                    </a:lnTo>
                    <a:lnTo>
                      <a:pt x="10693" y="12806"/>
                    </a:lnTo>
                    <a:lnTo>
                      <a:pt x="10693" y="12806"/>
                    </a:lnTo>
                    <a:lnTo>
                      <a:pt x="10776" y="12806"/>
                    </a:lnTo>
                    <a:lnTo>
                      <a:pt x="10776" y="12806"/>
                    </a:lnTo>
                    <a:lnTo>
                      <a:pt x="10983" y="12806"/>
                    </a:lnTo>
                    <a:lnTo>
                      <a:pt x="11190" y="12931"/>
                    </a:lnTo>
                    <a:lnTo>
                      <a:pt x="11315" y="13097"/>
                    </a:lnTo>
                    <a:lnTo>
                      <a:pt x="11439" y="13304"/>
                    </a:lnTo>
                    <a:lnTo>
                      <a:pt x="11895" y="15169"/>
                    </a:lnTo>
                    <a:lnTo>
                      <a:pt x="11895" y="15169"/>
                    </a:lnTo>
                    <a:lnTo>
                      <a:pt x="11936" y="15459"/>
                    </a:lnTo>
                    <a:lnTo>
                      <a:pt x="11853" y="15666"/>
                    </a:lnTo>
                    <a:lnTo>
                      <a:pt x="11688" y="15873"/>
                    </a:lnTo>
                    <a:lnTo>
                      <a:pt x="11480" y="15998"/>
                    </a:lnTo>
                    <a:lnTo>
                      <a:pt x="9284" y="16744"/>
                    </a:lnTo>
                    <a:lnTo>
                      <a:pt x="9284" y="16744"/>
                    </a:lnTo>
                    <a:lnTo>
                      <a:pt x="9118" y="16868"/>
                    </a:lnTo>
                    <a:lnTo>
                      <a:pt x="8704" y="17117"/>
                    </a:lnTo>
                    <a:lnTo>
                      <a:pt x="8082" y="17407"/>
                    </a:lnTo>
                    <a:lnTo>
                      <a:pt x="7709" y="17531"/>
                    </a:lnTo>
                    <a:lnTo>
                      <a:pt x="7336" y="17614"/>
                    </a:lnTo>
                    <a:lnTo>
                      <a:pt x="7502" y="18070"/>
                    </a:lnTo>
                    <a:lnTo>
                      <a:pt x="7502" y="18070"/>
                    </a:lnTo>
                    <a:lnTo>
                      <a:pt x="7502" y="18070"/>
                    </a:lnTo>
                    <a:lnTo>
                      <a:pt x="6839" y="18318"/>
                    </a:lnTo>
                    <a:lnTo>
                      <a:pt x="6217" y="18567"/>
                    </a:lnTo>
                    <a:lnTo>
                      <a:pt x="5554" y="18816"/>
                    </a:lnTo>
                    <a:lnTo>
                      <a:pt x="4891" y="19023"/>
                    </a:lnTo>
                    <a:lnTo>
                      <a:pt x="4891" y="19023"/>
                    </a:lnTo>
                    <a:lnTo>
                      <a:pt x="3606" y="19354"/>
                    </a:lnTo>
                    <a:lnTo>
                      <a:pt x="2280" y="19645"/>
                    </a:lnTo>
                    <a:lnTo>
                      <a:pt x="2280" y="19645"/>
                    </a:lnTo>
                    <a:lnTo>
                      <a:pt x="1451" y="19769"/>
                    </a:lnTo>
                    <a:lnTo>
                      <a:pt x="664" y="19893"/>
                    </a:lnTo>
                    <a:lnTo>
                      <a:pt x="664" y="19893"/>
                    </a:lnTo>
                    <a:lnTo>
                      <a:pt x="539" y="23126"/>
                    </a:lnTo>
                    <a:lnTo>
                      <a:pt x="415" y="25695"/>
                    </a:lnTo>
                    <a:lnTo>
                      <a:pt x="291" y="27394"/>
                    </a:lnTo>
                    <a:lnTo>
                      <a:pt x="208" y="27975"/>
                    </a:lnTo>
                    <a:lnTo>
                      <a:pt x="208" y="27975"/>
                    </a:lnTo>
                    <a:lnTo>
                      <a:pt x="1700" y="28679"/>
                    </a:lnTo>
                    <a:lnTo>
                      <a:pt x="5222" y="30254"/>
                    </a:lnTo>
                    <a:lnTo>
                      <a:pt x="7295" y="31166"/>
                    </a:lnTo>
                    <a:lnTo>
                      <a:pt x="9284" y="31995"/>
                    </a:lnTo>
                    <a:lnTo>
                      <a:pt x="11107" y="32699"/>
                    </a:lnTo>
                    <a:lnTo>
                      <a:pt x="11895" y="32989"/>
                    </a:lnTo>
                    <a:lnTo>
                      <a:pt x="12516" y="33155"/>
                    </a:lnTo>
                    <a:lnTo>
                      <a:pt x="12516" y="33155"/>
                    </a:lnTo>
                    <a:lnTo>
                      <a:pt x="13387" y="32906"/>
                    </a:lnTo>
                    <a:lnTo>
                      <a:pt x="14174" y="32616"/>
                    </a:lnTo>
                    <a:lnTo>
                      <a:pt x="14879" y="32285"/>
                    </a:lnTo>
                    <a:lnTo>
                      <a:pt x="15500" y="31953"/>
                    </a:lnTo>
                    <a:lnTo>
                      <a:pt x="16081" y="31580"/>
                    </a:lnTo>
                    <a:lnTo>
                      <a:pt x="16536" y="31207"/>
                    </a:lnTo>
                    <a:lnTo>
                      <a:pt x="16951" y="30793"/>
                    </a:lnTo>
                    <a:lnTo>
                      <a:pt x="17324" y="30420"/>
                    </a:lnTo>
                    <a:lnTo>
                      <a:pt x="17614" y="30047"/>
                    </a:lnTo>
                    <a:lnTo>
                      <a:pt x="17863" y="29715"/>
                    </a:lnTo>
                    <a:lnTo>
                      <a:pt x="18236" y="29135"/>
                    </a:lnTo>
                    <a:lnTo>
                      <a:pt x="18401" y="28721"/>
                    </a:lnTo>
                    <a:lnTo>
                      <a:pt x="18484" y="28555"/>
                    </a:lnTo>
                    <a:lnTo>
                      <a:pt x="18484" y="28555"/>
                    </a:lnTo>
                    <a:lnTo>
                      <a:pt x="18774" y="25944"/>
                    </a:lnTo>
                    <a:lnTo>
                      <a:pt x="19437" y="19769"/>
                    </a:lnTo>
                    <a:lnTo>
                      <a:pt x="19769" y="16205"/>
                    </a:lnTo>
                    <a:lnTo>
                      <a:pt x="20101" y="12682"/>
                    </a:lnTo>
                    <a:lnTo>
                      <a:pt x="20308" y="9615"/>
                    </a:lnTo>
                    <a:lnTo>
                      <a:pt x="20349" y="8331"/>
                    </a:lnTo>
                    <a:lnTo>
                      <a:pt x="20391" y="7253"/>
                    </a:lnTo>
                    <a:lnTo>
                      <a:pt x="20391" y="7253"/>
                    </a:lnTo>
                    <a:lnTo>
                      <a:pt x="20349" y="6590"/>
                    </a:lnTo>
                    <a:lnTo>
                      <a:pt x="20349" y="6590"/>
                    </a:lnTo>
                    <a:lnTo>
                      <a:pt x="20266" y="5264"/>
                    </a:lnTo>
                    <a:lnTo>
                      <a:pt x="20101" y="4103"/>
                    </a:lnTo>
                    <a:lnTo>
                      <a:pt x="20018" y="3606"/>
                    </a:lnTo>
                    <a:lnTo>
                      <a:pt x="19893" y="3150"/>
                    </a:lnTo>
                    <a:lnTo>
                      <a:pt x="19728" y="2777"/>
                    </a:lnTo>
                    <a:lnTo>
                      <a:pt x="19562" y="2404"/>
                    </a:lnTo>
                    <a:lnTo>
                      <a:pt x="19355" y="2073"/>
                    </a:lnTo>
                    <a:lnTo>
                      <a:pt x="19147" y="1783"/>
                    </a:lnTo>
                    <a:lnTo>
                      <a:pt x="18857" y="1534"/>
                    </a:lnTo>
                    <a:lnTo>
                      <a:pt x="18567" y="1327"/>
                    </a:lnTo>
                    <a:lnTo>
                      <a:pt x="18236" y="1120"/>
                    </a:lnTo>
                    <a:lnTo>
                      <a:pt x="17863" y="954"/>
                    </a:lnTo>
                    <a:lnTo>
                      <a:pt x="17448" y="829"/>
                    </a:lnTo>
                    <a:lnTo>
                      <a:pt x="16992" y="747"/>
                    </a:lnTo>
                    <a:lnTo>
                      <a:pt x="16992" y="747"/>
                    </a:lnTo>
                    <a:lnTo>
                      <a:pt x="15169" y="456"/>
                    </a:lnTo>
                    <a:lnTo>
                      <a:pt x="13594" y="208"/>
                    </a:lnTo>
                    <a:lnTo>
                      <a:pt x="1210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61"/>
              <p:cNvSpPr/>
              <p:nvPr/>
            </p:nvSpPr>
            <p:spPr>
              <a:xfrm>
                <a:off x="3044850" y="2011525"/>
                <a:ext cx="133675" cy="22795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9118" extrusionOk="0">
                    <a:moveTo>
                      <a:pt x="1990" y="0"/>
                    </a:moveTo>
                    <a:lnTo>
                      <a:pt x="1699" y="42"/>
                    </a:lnTo>
                    <a:lnTo>
                      <a:pt x="1409" y="125"/>
                    </a:lnTo>
                    <a:lnTo>
                      <a:pt x="1161" y="249"/>
                    </a:lnTo>
                    <a:lnTo>
                      <a:pt x="912" y="415"/>
                    </a:lnTo>
                    <a:lnTo>
                      <a:pt x="705" y="580"/>
                    </a:lnTo>
                    <a:lnTo>
                      <a:pt x="498" y="829"/>
                    </a:lnTo>
                    <a:lnTo>
                      <a:pt x="332" y="1078"/>
                    </a:lnTo>
                    <a:lnTo>
                      <a:pt x="166" y="1451"/>
                    </a:lnTo>
                    <a:lnTo>
                      <a:pt x="83" y="1824"/>
                    </a:lnTo>
                    <a:lnTo>
                      <a:pt x="0" y="2280"/>
                    </a:lnTo>
                    <a:lnTo>
                      <a:pt x="0" y="2736"/>
                    </a:lnTo>
                    <a:lnTo>
                      <a:pt x="0" y="3233"/>
                    </a:lnTo>
                    <a:lnTo>
                      <a:pt x="83" y="3772"/>
                    </a:lnTo>
                    <a:lnTo>
                      <a:pt x="166" y="4310"/>
                    </a:lnTo>
                    <a:lnTo>
                      <a:pt x="332" y="4849"/>
                    </a:lnTo>
                    <a:lnTo>
                      <a:pt x="498" y="5388"/>
                    </a:lnTo>
                    <a:lnTo>
                      <a:pt x="705" y="5968"/>
                    </a:lnTo>
                    <a:lnTo>
                      <a:pt x="1161" y="7087"/>
                    </a:lnTo>
                    <a:lnTo>
                      <a:pt x="1741" y="8123"/>
                    </a:lnTo>
                    <a:lnTo>
                      <a:pt x="2363" y="9118"/>
                    </a:lnTo>
                    <a:lnTo>
                      <a:pt x="2694" y="8869"/>
                    </a:lnTo>
                    <a:lnTo>
                      <a:pt x="2363" y="8372"/>
                    </a:lnTo>
                    <a:lnTo>
                      <a:pt x="2031" y="7833"/>
                    </a:lnTo>
                    <a:lnTo>
                      <a:pt x="1741" y="7253"/>
                    </a:lnTo>
                    <a:lnTo>
                      <a:pt x="1492" y="6714"/>
                    </a:lnTo>
                    <a:lnTo>
                      <a:pt x="1244" y="6175"/>
                    </a:lnTo>
                    <a:lnTo>
                      <a:pt x="1036" y="5637"/>
                    </a:lnTo>
                    <a:lnTo>
                      <a:pt x="829" y="5098"/>
                    </a:lnTo>
                    <a:lnTo>
                      <a:pt x="705" y="4600"/>
                    </a:lnTo>
                    <a:lnTo>
                      <a:pt x="580" y="4062"/>
                    </a:lnTo>
                    <a:lnTo>
                      <a:pt x="498" y="3606"/>
                    </a:lnTo>
                    <a:lnTo>
                      <a:pt x="456" y="3108"/>
                    </a:lnTo>
                    <a:lnTo>
                      <a:pt x="415" y="2694"/>
                    </a:lnTo>
                    <a:lnTo>
                      <a:pt x="456" y="2280"/>
                    </a:lnTo>
                    <a:lnTo>
                      <a:pt x="498" y="1907"/>
                    </a:lnTo>
                    <a:lnTo>
                      <a:pt x="580" y="1534"/>
                    </a:lnTo>
                    <a:lnTo>
                      <a:pt x="705" y="1244"/>
                    </a:lnTo>
                    <a:lnTo>
                      <a:pt x="871" y="1036"/>
                    </a:lnTo>
                    <a:lnTo>
                      <a:pt x="995" y="871"/>
                    </a:lnTo>
                    <a:lnTo>
                      <a:pt x="1202" y="746"/>
                    </a:lnTo>
                    <a:lnTo>
                      <a:pt x="1368" y="622"/>
                    </a:lnTo>
                    <a:lnTo>
                      <a:pt x="1575" y="498"/>
                    </a:lnTo>
                    <a:lnTo>
                      <a:pt x="1824" y="456"/>
                    </a:lnTo>
                    <a:lnTo>
                      <a:pt x="2031" y="415"/>
                    </a:lnTo>
                    <a:lnTo>
                      <a:pt x="2280" y="415"/>
                    </a:lnTo>
                    <a:lnTo>
                      <a:pt x="2694" y="456"/>
                    </a:lnTo>
                    <a:lnTo>
                      <a:pt x="3067" y="580"/>
                    </a:lnTo>
                    <a:lnTo>
                      <a:pt x="3440" y="788"/>
                    </a:lnTo>
                    <a:lnTo>
                      <a:pt x="3730" y="1078"/>
                    </a:lnTo>
                    <a:lnTo>
                      <a:pt x="3937" y="1285"/>
                    </a:lnTo>
                    <a:lnTo>
                      <a:pt x="4103" y="1534"/>
                    </a:lnTo>
                    <a:lnTo>
                      <a:pt x="4227" y="1824"/>
                    </a:lnTo>
                    <a:lnTo>
                      <a:pt x="4393" y="2155"/>
                    </a:lnTo>
                    <a:lnTo>
                      <a:pt x="4600" y="2901"/>
                    </a:lnTo>
                    <a:lnTo>
                      <a:pt x="4766" y="3772"/>
                    </a:lnTo>
                    <a:lnTo>
                      <a:pt x="4891" y="4766"/>
                    </a:lnTo>
                    <a:lnTo>
                      <a:pt x="4932" y="5885"/>
                    </a:lnTo>
                    <a:lnTo>
                      <a:pt x="4891" y="7128"/>
                    </a:lnTo>
                    <a:lnTo>
                      <a:pt x="4808" y="8496"/>
                    </a:lnTo>
                    <a:lnTo>
                      <a:pt x="5222" y="8538"/>
                    </a:lnTo>
                    <a:lnTo>
                      <a:pt x="5305" y="7087"/>
                    </a:lnTo>
                    <a:lnTo>
                      <a:pt x="5346" y="5802"/>
                    </a:lnTo>
                    <a:lnTo>
                      <a:pt x="5305" y="4642"/>
                    </a:lnTo>
                    <a:lnTo>
                      <a:pt x="5181" y="3606"/>
                    </a:lnTo>
                    <a:lnTo>
                      <a:pt x="5015" y="2736"/>
                    </a:lnTo>
                    <a:lnTo>
                      <a:pt x="4891" y="2321"/>
                    </a:lnTo>
                    <a:lnTo>
                      <a:pt x="4766" y="1948"/>
                    </a:lnTo>
                    <a:lnTo>
                      <a:pt x="4600" y="1617"/>
                    </a:lnTo>
                    <a:lnTo>
                      <a:pt x="4435" y="1326"/>
                    </a:lnTo>
                    <a:lnTo>
                      <a:pt x="4227" y="1036"/>
                    </a:lnTo>
                    <a:lnTo>
                      <a:pt x="4062" y="788"/>
                    </a:lnTo>
                    <a:lnTo>
                      <a:pt x="3854" y="622"/>
                    </a:lnTo>
                    <a:lnTo>
                      <a:pt x="3689" y="456"/>
                    </a:lnTo>
                    <a:lnTo>
                      <a:pt x="3482" y="332"/>
                    </a:lnTo>
                    <a:lnTo>
                      <a:pt x="3233" y="207"/>
                    </a:lnTo>
                    <a:lnTo>
                      <a:pt x="3026" y="125"/>
                    </a:lnTo>
                    <a:lnTo>
                      <a:pt x="2777" y="42"/>
                    </a:lnTo>
                    <a:lnTo>
                      <a:pt x="252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61"/>
              <p:cNvSpPr/>
              <p:nvPr/>
            </p:nvSpPr>
            <p:spPr>
              <a:xfrm>
                <a:off x="3096650" y="2211475"/>
                <a:ext cx="31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866" extrusionOk="0">
                    <a:moveTo>
                      <a:pt x="622" y="1"/>
                    </a:moveTo>
                    <a:lnTo>
                      <a:pt x="498" y="42"/>
                    </a:lnTo>
                    <a:lnTo>
                      <a:pt x="373" y="84"/>
                    </a:lnTo>
                    <a:lnTo>
                      <a:pt x="291" y="167"/>
                    </a:lnTo>
                    <a:lnTo>
                      <a:pt x="166" y="291"/>
                    </a:lnTo>
                    <a:lnTo>
                      <a:pt x="83" y="415"/>
                    </a:lnTo>
                    <a:lnTo>
                      <a:pt x="42" y="581"/>
                    </a:lnTo>
                    <a:lnTo>
                      <a:pt x="0" y="747"/>
                    </a:lnTo>
                    <a:lnTo>
                      <a:pt x="0" y="954"/>
                    </a:lnTo>
                    <a:lnTo>
                      <a:pt x="0" y="1120"/>
                    </a:lnTo>
                    <a:lnTo>
                      <a:pt x="42" y="1286"/>
                    </a:lnTo>
                    <a:lnTo>
                      <a:pt x="83" y="1451"/>
                    </a:lnTo>
                    <a:lnTo>
                      <a:pt x="166" y="1576"/>
                    </a:lnTo>
                    <a:lnTo>
                      <a:pt x="291" y="1700"/>
                    </a:lnTo>
                    <a:lnTo>
                      <a:pt x="373" y="1783"/>
                    </a:lnTo>
                    <a:lnTo>
                      <a:pt x="498" y="1824"/>
                    </a:lnTo>
                    <a:lnTo>
                      <a:pt x="622" y="1866"/>
                    </a:lnTo>
                    <a:lnTo>
                      <a:pt x="746" y="1824"/>
                    </a:lnTo>
                    <a:lnTo>
                      <a:pt x="871" y="1783"/>
                    </a:lnTo>
                    <a:lnTo>
                      <a:pt x="995" y="1700"/>
                    </a:lnTo>
                    <a:lnTo>
                      <a:pt x="1078" y="1576"/>
                    </a:lnTo>
                    <a:lnTo>
                      <a:pt x="1161" y="1451"/>
                    </a:lnTo>
                    <a:lnTo>
                      <a:pt x="1202" y="1286"/>
                    </a:lnTo>
                    <a:lnTo>
                      <a:pt x="1244" y="1120"/>
                    </a:lnTo>
                    <a:lnTo>
                      <a:pt x="1244" y="954"/>
                    </a:lnTo>
                    <a:lnTo>
                      <a:pt x="1244" y="747"/>
                    </a:lnTo>
                    <a:lnTo>
                      <a:pt x="1202" y="581"/>
                    </a:lnTo>
                    <a:lnTo>
                      <a:pt x="1161" y="415"/>
                    </a:lnTo>
                    <a:lnTo>
                      <a:pt x="1078" y="291"/>
                    </a:lnTo>
                    <a:lnTo>
                      <a:pt x="995" y="167"/>
                    </a:lnTo>
                    <a:lnTo>
                      <a:pt x="871" y="84"/>
                    </a:lnTo>
                    <a:lnTo>
                      <a:pt x="746" y="42"/>
                    </a:lnTo>
                    <a:lnTo>
                      <a:pt x="62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61"/>
              <p:cNvSpPr/>
              <p:nvPr/>
            </p:nvSpPr>
            <p:spPr>
              <a:xfrm>
                <a:off x="3156750" y="2205275"/>
                <a:ext cx="31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866" extrusionOk="0">
                    <a:moveTo>
                      <a:pt x="622" y="0"/>
                    </a:moveTo>
                    <a:lnTo>
                      <a:pt x="497" y="42"/>
                    </a:lnTo>
                    <a:lnTo>
                      <a:pt x="373" y="83"/>
                    </a:lnTo>
                    <a:lnTo>
                      <a:pt x="249" y="166"/>
                    </a:lnTo>
                    <a:lnTo>
                      <a:pt x="166" y="290"/>
                    </a:lnTo>
                    <a:lnTo>
                      <a:pt x="83" y="415"/>
                    </a:lnTo>
                    <a:lnTo>
                      <a:pt x="42" y="580"/>
                    </a:lnTo>
                    <a:lnTo>
                      <a:pt x="0" y="746"/>
                    </a:lnTo>
                    <a:lnTo>
                      <a:pt x="0" y="953"/>
                    </a:lnTo>
                    <a:lnTo>
                      <a:pt x="0" y="1119"/>
                    </a:lnTo>
                    <a:lnTo>
                      <a:pt x="42" y="1285"/>
                    </a:lnTo>
                    <a:lnTo>
                      <a:pt x="83" y="1451"/>
                    </a:lnTo>
                    <a:lnTo>
                      <a:pt x="166" y="1575"/>
                    </a:lnTo>
                    <a:lnTo>
                      <a:pt x="249" y="1699"/>
                    </a:lnTo>
                    <a:lnTo>
                      <a:pt x="373" y="1782"/>
                    </a:lnTo>
                    <a:lnTo>
                      <a:pt x="497" y="1824"/>
                    </a:lnTo>
                    <a:lnTo>
                      <a:pt x="622" y="1865"/>
                    </a:lnTo>
                    <a:lnTo>
                      <a:pt x="746" y="1824"/>
                    </a:lnTo>
                    <a:lnTo>
                      <a:pt x="870" y="1782"/>
                    </a:lnTo>
                    <a:lnTo>
                      <a:pt x="953" y="1699"/>
                    </a:lnTo>
                    <a:lnTo>
                      <a:pt x="1078" y="1575"/>
                    </a:lnTo>
                    <a:lnTo>
                      <a:pt x="1119" y="1451"/>
                    </a:lnTo>
                    <a:lnTo>
                      <a:pt x="1202" y="1285"/>
                    </a:lnTo>
                    <a:lnTo>
                      <a:pt x="1243" y="1119"/>
                    </a:lnTo>
                    <a:lnTo>
                      <a:pt x="1243" y="953"/>
                    </a:lnTo>
                    <a:lnTo>
                      <a:pt x="1243" y="746"/>
                    </a:lnTo>
                    <a:lnTo>
                      <a:pt x="1202" y="580"/>
                    </a:lnTo>
                    <a:lnTo>
                      <a:pt x="1119" y="415"/>
                    </a:lnTo>
                    <a:lnTo>
                      <a:pt x="1078" y="290"/>
                    </a:lnTo>
                    <a:lnTo>
                      <a:pt x="953" y="166"/>
                    </a:lnTo>
                    <a:lnTo>
                      <a:pt x="870" y="83"/>
                    </a:lnTo>
                    <a:lnTo>
                      <a:pt x="746" y="42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61"/>
              <p:cNvSpPr/>
              <p:nvPr/>
            </p:nvSpPr>
            <p:spPr>
              <a:xfrm>
                <a:off x="3340125" y="2016700"/>
                <a:ext cx="518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073" extrusionOk="0">
                    <a:moveTo>
                      <a:pt x="954" y="0"/>
                    </a:moveTo>
                    <a:lnTo>
                      <a:pt x="747" y="42"/>
                    </a:lnTo>
                    <a:lnTo>
                      <a:pt x="539" y="125"/>
                    </a:lnTo>
                    <a:lnTo>
                      <a:pt x="374" y="249"/>
                    </a:lnTo>
                    <a:lnTo>
                      <a:pt x="249" y="373"/>
                    </a:lnTo>
                    <a:lnTo>
                      <a:pt x="125" y="539"/>
                    </a:lnTo>
                    <a:lnTo>
                      <a:pt x="42" y="705"/>
                    </a:lnTo>
                    <a:lnTo>
                      <a:pt x="1" y="912"/>
                    </a:lnTo>
                    <a:lnTo>
                      <a:pt x="1" y="1119"/>
                    </a:lnTo>
                    <a:lnTo>
                      <a:pt x="42" y="1327"/>
                    </a:lnTo>
                    <a:lnTo>
                      <a:pt x="125" y="1534"/>
                    </a:lnTo>
                    <a:lnTo>
                      <a:pt x="208" y="1700"/>
                    </a:lnTo>
                    <a:lnTo>
                      <a:pt x="374" y="1824"/>
                    </a:lnTo>
                    <a:lnTo>
                      <a:pt x="498" y="1948"/>
                    </a:lnTo>
                    <a:lnTo>
                      <a:pt x="705" y="2031"/>
                    </a:lnTo>
                    <a:lnTo>
                      <a:pt x="912" y="2073"/>
                    </a:lnTo>
                    <a:lnTo>
                      <a:pt x="1120" y="2073"/>
                    </a:lnTo>
                    <a:lnTo>
                      <a:pt x="1327" y="2031"/>
                    </a:lnTo>
                    <a:lnTo>
                      <a:pt x="1493" y="1990"/>
                    </a:lnTo>
                    <a:lnTo>
                      <a:pt x="1658" y="1865"/>
                    </a:lnTo>
                    <a:lnTo>
                      <a:pt x="1824" y="1741"/>
                    </a:lnTo>
                    <a:lnTo>
                      <a:pt x="1948" y="1575"/>
                    </a:lnTo>
                    <a:lnTo>
                      <a:pt x="2031" y="1368"/>
                    </a:lnTo>
                    <a:lnTo>
                      <a:pt x="2073" y="1202"/>
                    </a:lnTo>
                    <a:lnTo>
                      <a:pt x="2073" y="995"/>
                    </a:lnTo>
                    <a:lnTo>
                      <a:pt x="2031" y="788"/>
                    </a:lnTo>
                    <a:lnTo>
                      <a:pt x="1948" y="581"/>
                    </a:lnTo>
                    <a:lnTo>
                      <a:pt x="1824" y="415"/>
                    </a:lnTo>
                    <a:lnTo>
                      <a:pt x="1700" y="249"/>
                    </a:lnTo>
                    <a:lnTo>
                      <a:pt x="1534" y="166"/>
                    </a:lnTo>
                    <a:lnTo>
                      <a:pt x="1368" y="83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61"/>
              <p:cNvSpPr/>
              <p:nvPr/>
            </p:nvSpPr>
            <p:spPr>
              <a:xfrm>
                <a:off x="3076975" y="1883050"/>
                <a:ext cx="2487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5554" extrusionOk="0">
                    <a:moveTo>
                      <a:pt x="332" y="0"/>
                    </a:moveTo>
                    <a:lnTo>
                      <a:pt x="249" y="42"/>
                    </a:lnTo>
                    <a:lnTo>
                      <a:pt x="166" y="83"/>
                    </a:lnTo>
                    <a:lnTo>
                      <a:pt x="124" y="125"/>
                    </a:lnTo>
                    <a:lnTo>
                      <a:pt x="124" y="208"/>
                    </a:lnTo>
                    <a:lnTo>
                      <a:pt x="41" y="871"/>
                    </a:lnTo>
                    <a:lnTo>
                      <a:pt x="0" y="1534"/>
                    </a:lnTo>
                    <a:lnTo>
                      <a:pt x="0" y="2197"/>
                    </a:lnTo>
                    <a:lnTo>
                      <a:pt x="41" y="2860"/>
                    </a:lnTo>
                    <a:lnTo>
                      <a:pt x="124" y="3523"/>
                    </a:lnTo>
                    <a:lnTo>
                      <a:pt x="249" y="4145"/>
                    </a:lnTo>
                    <a:lnTo>
                      <a:pt x="414" y="4808"/>
                    </a:lnTo>
                    <a:lnTo>
                      <a:pt x="580" y="5429"/>
                    </a:lnTo>
                    <a:lnTo>
                      <a:pt x="663" y="5512"/>
                    </a:lnTo>
                    <a:lnTo>
                      <a:pt x="787" y="5554"/>
                    </a:lnTo>
                    <a:lnTo>
                      <a:pt x="870" y="5554"/>
                    </a:lnTo>
                    <a:lnTo>
                      <a:pt x="953" y="5512"/>
                    </a:lnTo>
                    <a:lnTo>
                      <a:pt x="995" y="5429"/>
                    </a:lnTo>
                    <a:lnTo>
                      <a:pt x="995" y="5346"/>
                    </a:lnTo>
                    <a:lnTo>
                      <a:pt x="995" y="5305"/>
                    </a:lnTo>
                    <a:lnTo>
                      <a:pt x="787" y="4683"/>
                    </a:lnTo>
                    <a:lnTo>
                      <a:pt x="663" y="4062"/>
                    </a:lnTo>
                    <a:lnTo>
                      <a:pt x="539" y="3440"/>
                    </a:lnTo>
                    <a:lnTo>
                      <a:pt x="497" y="2777"/>
                    </a:lnTo>
                    <a:lnTo>
                      <a:pt x="456" y="2155"/>
                    </a:lnTo>
                    <a:lnTo>
                      <a:pt x="414" y="1534"/>
                    </a:lnTo>
                    <a:lnTo>
                      <a:pt x="456" y="871"/>
                    </a:lnTo>
                    <a:lnTo>
                      <a:pt x="539" y="249"/>
                    </a:lnTo>
                    <a:lnTo>
                      <a:pt x="497" y="166"/>
                    </a:lnTo>
                    <a:lnTo>
                      <a:pt x="456" y="83"/>
                    </a:lnTo>
                    <a:lnTo>
                      <a:pt x="414" y="42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61"/>
              <p:cNvSpPr/>
              <p:nvPr/>
            </p:nvSpPr>
            <p:spPr>
              <a:xfrm>
                <a:off x="3268625" y="1887200"/>
                <a:ext cx="1129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6134" extrusionOk="0">
                    <a:moveTo>
                      <a:pt x="208" y="0"/>
                    </a:moveTo>
                    <a:lnTo>
                      <a:pt x="125" y="42"/>
                    </a:lnTo>
                    <a:lnTo>
                      <a:pt x="42" y="83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42" y="332"/>
                    </a:lnTo>
                    <a:lnTo>
                      <a:pt x="84" y="373"/>
                    </a:lnTo>
                    <a:lnTo>
                      <a:pt x="167" y="415"/>
                    </a:lnTo>
                    <a:lnTo>
                      <a:pt x="498" y="497"/>
                    </a:lnTo>
                    <a:lnTo>
                      <a:pt x="830" y="622"/>
                    </a:lnTo>
                    <a:lnTo>
                      <a:pt x="1369" y="912"/>
                    </a:lnTo>
                    <a:lnTo>
                      <a:pt x="1866" y="1243"/>
                    </a:lnTo>
                    <a:lnTo>
                      <a:pt x="2322" y="1658"/>
                    </a:lnTo>
                    <a:lnTo>
                      <a:pt x="2695" y="2072"/>
                    </a:lnTo>
                    <a:lnTo>
                      <a:pt x="2985" y="2528"/>
                    </a:lnTo>
                    <a:lnTo>
                      <a:pt x="3275" y="3025"/>
                    </a:lnTo>
                    <a:lnTo>
                      <a:pt x="3482" y="3481"/>
                    </a:lnTo>
                    <a:lnTo>
                      <a:pt x="3648" y="3937"/>
                    </a:lnTo>
                    <a:lnTo>
                      <a:pt x="3814" y="4393"/>
                    </a:lnTo>
                    <a:lnTo>
                      <a:pt x="3980" y="5180"/>
                    </a:lnTo>
                    <a:lnTo>
                      <a:pt x="4062" y="5719"/>
                    </a:lnTo>
                    <a:lnTo>
                      <a:pt x="4104" y="5926"/>
                    </a:lnTo>
                    <a:lnTo>
                      <a:pt x="4104" y="6009"/>
                    </a:lnTo>
                    <a:lnTo>
                      <a:pt x="4145" y="6092"/>
                    </a:lnTo>
                    <a:lnTo>
                      <a:pt x="4228" y="6134"/>
                    </a:lnTo>
                    <a:lnTo>
                      <a:pt x="4394" y="6134"/>
                    </a:lnTo>
                    <a:lnTo>
                      <a:pt x="4477" y="6092"/>
                    </a:lnTo>
                    <a:lnTo>
                      <a:pt x="4518" y="6009"/>
                    </a:lnTo>
                    <a:lnTo>
                      <a:pt x="4518" y="5926"/>
                    </a:lnTo>
                    <a:lnTo>
                      <a:pt x="4477" y="5678"/>
                    </a:lnTo>
                    <a:lnTo>
                      <a:pt x="4394" y="5098"/>
                    </a:lnTo>
                    <a:lnTo>
                      <a:pt x="4187" y="4269"/>
                    </a:lnTo>
                    <a:lnTo>
                      <a:pt x="4062" y="3813"/>
                    </a:lnTo>
                    <a:lnTo>
                      <a:pt x="3855" y="3316"/>
                    </a:lnTo>
                    <a:lnTo>
                      <a:pt x="3607" y="2777"/>
                    </a:lnTo>
                    <a:lnTo>
                      <a:pt x="3358" y="2279"/>
                    </a:lnTo>
                    <a:lnTo>
                      <a:pt x="2985" y="1782"/>
                    </a:lnTo>
                    <a:lnTo>
                      <a:pt x="2612" y="1326"/>
                    </a:lnTo>
                    <a:lnTo>
                      <a:pt x="2115" y="912"/>
                    </a:lnTo>
                    <a:lnTo>
                      <a:pt x="1576" y="539"/>
                    </a:lnTo>
                    <a:lnTo>
                      <a:pt x="1286" y="373"/>
                    </a:lnTo>
                    <a:lnTo>
                      <a:pt x="954" y="249"/>
                    </a:lnTo>
                    <a:lnTo>
                      <a:pt x="623" y="124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61"/>
              <p:cNvSpPr/>
              <p:nvPr/>
            </p:nvSpPr>
            <p:spPr>
              <a:xfrm>
                <a:off x="3114250" y="2073675"/>
                <a:ext cx="376125" cy="3916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5667" extrusionOk="0">
                    <a:moveTo>
                      <a:pt x="4435" y="1"/>
                    </a:moveTo>
                    <a:lnTo>
                      <a:pt x="4270" y="42"/>
                    </a:lnTo>
                    <a:lnTo>
                      <a:pt x="4145" y="125"/>
                    </a:lnTo>
                    <a:lnTo>
                      <a:pt x="3980" y="208"/>
                    </a:lnTo>
                    <a:lnTo>
                      <a:pt x="3855" y="291"/>
                    </a:lnTo>
                    <a:lnTo>
                      <a:pt x="3772" y="415"/>
                    </a:lnTo>
                    <a:lnTo>
                      <a:pt x="3689" y="581"/>
                    </a:lnTo>
                    <a:lnTo>
                      <a:pt x="3607" y="705"/>
                    </a:lnTo>
                    <a:lnTo>
                      <a:pt x="1" y="14506"/>
                    </a:lnTo>
                    <a:lnTo>
                      <a:pt x="1" y="14672"/>
                    </a:lnTo>
                    <a:lnTo>
                      <a:pt x="42" y="14920"/>
                    </a:lnTo>
                    <a:lnTo>
                      <a:pt x="167" y="15086"/>
                    </a:lnTo>
                    <a:lnTo>
                      <a:pt x="333" y="15252"/>
                    </a:lnTo>
                    <a:lnTo>
                      <a:pt x="581" y="15293"/>
                    </a:lnTo>
                    <a:lnTo>
                      <a:pt x="10445" y="15666"/>
                    </a:lnTo>
                    <a:lnTo>
                      <a:pt x="10610" y="15625"/>
                    </a:lnTo>
                    <a:lnTo>
                      <a:pt x="10735" y="15583"/>
                    </a:lnTo>
                    <a:lnTo>
                      <a:pt x="10901" y="15542"/>
                    </a:lnTo>
                    <a:lnTo>
                      <a:pt x="11025" y="15459"/>
                    </a:lnTo>
                    <a:lnTo>
                      <a:pt x="11149" y="15335"/>
                    </a:lnTo>
                    <a:lnTo>
                      <a:pt x="11273" y="15210"/>
                    </a:lnTo>
                    <a:lnTo>
                      <a:pt x="11356" y="15086"/>
                    </a:lnTo>
                    <a:lnTo>
                      <a:pt x="11398" y="14920"/>
                    </a:lnTo>
                    <a:lnTo>
                      <a:pt x="15045" y="1161"/>
                    </a:lnTo>
                    <a:lnTo>
                      <a:pt x="15045" y="954"/>
                    </a:lnTo>
                    <a:lnTo>
                      <a:pt x="15003" y="705"/>
                    </a:lnTo>
                    <a:lnTo>
                      <a:pt x="14879" y="540"/>
                    </a:lnTo>
                    <a:lnTo>
                      <a:pt x="14672" y="415"/>
                    </a:lnTo>
                    <a:lnTo>
                      <a:pt x="14465" y="374"/>
                    </a:lnTo>
                    <a:lnTo>
                      <a:pt x="46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61"/>
              <p:cNvSpPr/>
              <p:nvPr/>
            </p:nvSpPr>
            <p:spPr>
              <a:xfrm>
                <a:off x="3116325" y="2079900"/>
                <a:ext cx="377175" cy="390625"/>
              </a:xfrm>
              <a:custGeom>
                <a:avLst/>
                <a:gdLst/>
                <a:ahLst/>
                <a:cxnLst/>
                <a:rect l="l" t="t" r="r" b="b"/>
                <a:pathLst>
                  <a:path w="15087" h="15625" extrusionOk="0">
                    <a:moveTo>
                      <a:pt x="4477" y="1"/>
                    </a:moveTo>
                    <a:lnTo>
                      <a:pt x="4311" y="42"/>
                    </a:lnTo>
                    <a:lnTo>
                      <a:pt x="4187" y="125"/>
                    </a:lnTo>
                    <a:lnTo>
                      <a:pt x="4021" y="208"/>
                    </a:lnTo>
                    <a:lnTo>
                      <a:pt x="3897" y="291"/>
                    </a:lnTo>
                    <a:lnTo>
                      <a:pt x="3814" y="415"/>
                    </a:lnTo>
                    <a:lnTo>
                      <a:pt x="3731" y="581"/>
                    </a:lnTo>
                    <a:lnTo>
                      <a:pt x="3648" y="705"/>
                    </a:lnTo>
                    <a:lnTo>
                      <a:pt x="42" y="14506"/>
                    </a:lnTo>
                    <a:lnTo>
                      <a:pt x="1" y="14713"/>
                    </a:lnTo>
                    <a:lnTo>
                      <a:pt x="42" y="14920"/>
                    </a:lnTo>
                    <a:lnTo>
                      <a:pt x="167" y="15127"/>
                    </a:lnTo>
                    <a:lnTo>
                      <a:pt x="374" y="15252"/>
                    </a:lnTo>
                    <a:lnTo>
                      <a:pt x="623" y="15293"/>
                    </a:lnTo>
                    <a:lnTo>
                      <a:pt x="10445" y="15625"/>
                    </a:lnTo>
                    <a:lnTo>
                      <a:pt x="10610" y="15625"/>
                    </a:lnTo>
                    <a:lnTo>
                      <a:pt x="10776" y="15583"/>
                    </a:lnTo>
                    <a:lnTo>
                      <a:pt x="10942" y="15542"/>
                    </a:lnTo>
                    <a:lnTo>
                      <a:pt x="11066" y="15459"/>
                    </a:lnTo>
                    <a:lnTo>
                      <a:pt x="11190" y="15334"/>
                    </a:lnTo>
                    <a:lnTo>
                      <a:pt x="11315" y="15210"/>
                    </a:lnTo>
                    <a:lnTo>
                      <a:pt x="11398" y="15086"/>
                    </a:lnTo>
                    <a:lnTo>
                      <a:pt x="11439" y="14920"/>
                    </a:lnTo>
                    <a:lnTo>
                      <a:pt x="15086" y="1161"/>
                    </a:lnTo>
                    <a:lnTo>
                      <a:pt x="15086" y="954"/>
                    </a:lnTo>
                    <a:lnTo>
                      <a:pt x="15045" y="705"/>
                    </a:lnTo>
                    <a:lnTo>
                      <a:pt x="14920" y="539"/>
                    </a:lnTo>
                    <a:lnTo>
                      <a:pt x="14713" y="415"/>
                    </a:lnTo>
                    <a:lnTo>
                      <a:pt x="14506" y="373"/>
                    </a:lnTo>
                    <a:lnTo>
                      <a:pt x="4642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61"/>
              <p:cNvSpPr/>
              <p:nvPr/>
            </p:nvSpPr>
            <p:spPr>
              <a:xfrm>
                <a:off x="3084225" y="2208375"/>
                <a:ext cx="15232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4891" extrusionOk="0">
                    <a:moveTo>
                      <a:pt x="4849" y="0"/>
                    </a:moveTo>
                    <a:lnTo>
                      <a:pt x="3813" y="125"/>
                    </a:lnTo>
                    <a:lnTo>
                      <a:pt x="3481" y="166"/>
                    </a:lnTo>
                    <a:lnTo>
                      <a:pt x="3150" y="291"/>
                    </a:lnTo>
                    <a:lnTo>
                      <a:pt x="2818" y="498"/>
                    </a:lnTo>
                    <a:lnTo>
                      <a:pt x="2528" y="746"/>
                    </a:lnTo>
                    <a:lnTo>
                      <a:pt x="207" y="3150"/>
                    </a:lnTo>
                    <a:lnTo>
                      <a:pt x="0" y="4725"/>
                    </a:lnTo>
                    <a:lnTo>
                      <a:pt x="290" y="4808"/>
                    </a:lnTo>
                    <a:lnTo>
                      <a:pt x="580" y="4849"/>
                    </a:lnTo>
                    <a:lnTo>
                      <a:pt x="870" y="4891"/>
                    </a:lnTo>
                    <a:lnTo>
                      <a:pt x="1161" y="4891"/>
                    </a:lnTo>
                    <a:lnTo>
                      <a:pt x="1451" y="4808"/>
                    </a:lnTo>
                    <a:lnTo>
                      <a:pt x="1741" y="4766"/>
                    </a:lnTo>
                    <a:lnTo>
                      <a:pt x="2279" y="4559"/>
                    </a:lnTo>
                    <a:lnTo>
                      <a:pt x="2735" y="4352"/>
                    </a:lnTo>
                    <a:lnTo>
                      <a:pt x="3108" y="4145"/>
                    </a:lnTo>
                    <a:lnTo>
                      <a:pt x="3440" y="3938"/>
                    </a:lnTo>
                    <a:lnTo>
                      <a:pt x="5636" y="3192"/>
                    </a:lnTo>
                    <a:lnTo>
                      <a:pt x="5844" y="3067"/>
                    </a:lnTo>
                    <a:lnTo>
                      <a:pt x="6009" y="2860"/>
                    </a:lnTo>
                    <a:lnTo>
                      <a:pt x="6092" y="2653"/>
                    </a:lnTo>
                    <a:lnTo>
                      <a:pt x="6051" y="2363"/>
                    </a:lnTo>
                    <a:lnTo>
                      <a:pt x="5595" y="498"/>
                    </a:lnTo>
                    <a:lnTo>
                      <a:pt x="5471" y="249"/>
                    </a:lnTo>
                    <a:lnTo>
                      <a:pt x="5305" y="83"/>
                    </a:lnTo>
                    <a:lnTo>
                      <a:pt x="5098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61"/>
              <p:cNvSpPr/>
              <p:nvPr/>
            </p:nvSpPr>
            <p:spPr>
              <a:xfrm>
                <a:off x="3084225" y="2208375"/>
                <a:ext cx="15232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4891" fill="none" extrusionOk="0">
                    <a:moveTo>
                      <a:pt x="0" y="4725"/>
                    </a:moveTo>
                    <a:lnTo>
                      <a:pt x="207" y="3150"/>
                    </a:lnTo>
                    <a:lnTo>
                      <a:pt x="2528" y="746"/>
                    </a:lnTo>
                    <a:lnTo>
                      <a:pt x="2528" y="746"/>
                    </a:lnTo>
                    <a:lnTo>
                      <a:pt x="2818" y="498"/>
                    </a:lnTo>
                    <a:lnTo>
                      <a:pt x="3150" y="291"/>
                    </a:lnTo>
                    <a:lnTo>
                      <a:pt x="3481" y="166"/>
                    </a:lnTo>
                    <a:lnTo>
                      <a:pt x="3813" y="125"/>
                    </a:lnTo>
                    <a:lnTo>
                      <a:pt x="4849" y="0"/>
                    </a:lnTo>
                    <a:lnTo>
                      <a:pt x="4849" y="0"/>
                    </a:lnTo>
                    <a:lnTo>
                      <a:pt x="5098" y="0"/>
                    </a:lnTo>
                    <a:lnTo>
                      <a:pt x="5305" y="83"/>
                    </a:lnTo>
                    <a:lnTo>
                      <a:pt x="5471" y="249"/>
                    </a:lnTo>
                    <a:lnTo>
                      <a:pt x="5595" y="498"/>
                    </a:lnTo>
                    <a:lnTo>
                      <a:pt x="6051" y="2363"/>
                    </a:lnTo>
                    <a:lnTo>
                      <a:pt x="6051" y="2363"/>
                    </a:lnTo>
                    <a:lnTo>
                      <a:pt x="6092" y="2653"/>
                    </a:lnTo>
                    <a:lnTo>
                      <a:pt x="6009" y="2860"/>
                    </a:lnTo>
                    <a:lnTo>
                      <a:pt x="5844" y="3067"/>
                    </a:lnTo>
                    <a:lnTo>
                      <a:pt x="5636" y="3192"/>
                    </a:lnTo>
                    <a:lnTo>
                      <a:pt x="3440" y="3938"/>
                    </a:lnTo>
                    <a:lnTo>
                      <a:pt x="3440" y="3938"/>
                    </a:lnTo>
                    <a:lnTo>
                      <a:pt x="3108" y="4145"/>
                    </a:lnTo>
                    <a:lnTo>
                      <a:pt x="2735" y="4352"/>
                    </a:lnTo>
                    <a:lnTo>
                      <a:pt x="2279" y="4559"/>
                    </a:lnTo>
                    <a:lnTo>
                      <a:pt x="1741" y="4766"/>
                    </a:lnTo>
                    <a:lnTo>
                      <a:pt x="1451" y="4808"/>
                    </a:lnTo>
                    <a:lnTo>
                      <a:pt x="1161" y="4891"/>
                    </a:lnTo>
                    <a:lnTo>
                      <a:pt x="870" y="4891"/>
                    </a:lnTo>
                    <a:lnTo>
                      <a:pt x="580" y="4849"/>
                    </a:lnTo>
                    <a:lnTo>
                      <a:pt x="290" y="4808"/>
                    </a:lnTo>
                    <a:lnTo>
                      <a:pt x="0" y="47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extrusionOk="0">
                    <a:moveTo>
                      <a:pt x="5554" y="1"/>
                    </a:moveTo>
                    <a:lnTo>
                      <a:pt x="4974" y="91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249" y="12019"/>
                    </a:lnTo>
                    <a:lnTo>
                      <a:pt x="166" y="12600"/>
                    </a:lnTo>
                    <a:lnTo>
                      <a:pt x="83" y="13180"/>
                    </a:lnTo>
                    <a:lnTo>
                      <a:pt x="42" y="13760"/>
                    </a:lnTo>
                    <a:lnTo>
                      <a:pt x="0" y="14382"/>
                    </a:lnTo>
                    <a:lnTo>
                      <a:pt x="42" y="14962"/>
                    </a:lnTo>
                    <a:lnTo>
                      <a:pt x="42" y="15542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5885" y="14050"/>
                    </a:lnTo>
                    <a:lnTo>
                      <a:pt x="4766" y="14091"/>
                    </a:lnTo>
                    <a:lnTo>
                      <a:pt x="4638" y="14081"/>
                    </a:lnTo>
                    <a:lnTo>
                      <a:pt x="4638" y="14081"/>
                    </a:lnTo>
                    <a:lnTo>
                      <a:pt x="4642" y="14009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fill="none" extrusionOk="0">
                    <a:moveTo>
                      <a:pt x="9988" y="3192"/>
                    </a:moveTo>
                    <a:lnTo>
                      <a:pt x="9988" y="3192"/>
                    </a:lnTo>
                    <a:lnTo>
                      <a:pt x="9449" y="3896"/>
                    </a:lnTo>
                    <a:lnTo>
                      <a:pt x="8952" y="4642"/>
                    </a:lnTo>
                    <a:lnTo>
                      <a:pt x="8952" y="4642"/>
                    </a:lnTo>
                    <a:lnTo>
                      <a:pt x="7957" y="6176"/>
                    </a:lnTo>
                    <a:lnTo>
                      <a:pt x="7957" y="6176"/>
                    </a:lnTo>
                    <a:lnTo>
                      <a:pt x="7046" y="7751"/>
                    </a:lnTo>
                    <a:lnTo>
                      <a:pt x="6217" y="9367"/>
                    </a:lnTo>
                    <a:lnTo>
                      <a:pt x="6217" y="9367"/>
                    </a:lnTo>
                    <a:lnTo>
                      <a:pt x="5844" y="10113"/>
                    </a:lnTo>
                    <a:lnTo>
                      <a:pt x="5512" y="10942"/>
                    </a:lnTo>
                    <a:lnTo>
                      <a:pt x="5222" y="11729"/>
                    </a:lnTo>
                    <a:lnTo>
                      <a:pt x="4974" y="12558"/>
                    </a:lnTo>
                    <a:lnTo>
                      <a:pt x="4974" y="12558"/>
                    </a:lnTo>
                    <a:lnTo>
                      <a:pt x="4766" y="13304"/>
                    </a:lnTo>
                    <a:lnTo>
                      <a:pt x="4642" y="14009"/>
                    </a:lnTo>
                    <a:lnTo>
                      <a:pt x="4601" y="14796"/>
                    </a:lnTo>
                    <a:lnTo>
                      <a:pt x="4601" y="15542"/>
                    </a:lnTo>
                    <a:lnTo>
                      <a:pt x="3647" y="14009"/>
                    </a:lnTo>
                    <a:lnTo>
                      <a:pt x="3647" y="14009"/>
                    </a:lnTo>
                    <a:lnTo>
                      <a:pt x="3440" y="13884"/>
                    </a:lnTo>
                    <a:lnTo>
                      <a:pt x="3482" y="13884"/>
                    </a:lnTo>
                    <a:lnTo>
                      <a:pt x="3482" y="13884"/>
                    </a:lnTo>
                    <a:lnTo>
                      <a:pt x="3772" y="13967"/>
                    </a:lnTo>
                    <a:lnTo>
                      <a:pt x="3772" y="13967"/>
                    </a:lnTo>
                    <a:lnTo>
                      <a:pt x="4269" y="14050"/>
                    </a:lnTo>
                    <a:lnTo>
                      <a:pt x="4766" y="14091"/>
                    </a:lnTo>
                    <a:lnTo>
                      <a:pt x="4766" y="14091"/>
                    </a:lnTo>
                    <a:lnTo>
                      <a:pt x="5885" y="14050"/>
                    </a:lnTo>
                    <a:lnTo>
                      <a:pt x="6963" y="14009"/>
                    </a:lnTo>
                    <a:lnTo>
                      <a:pt x="6963" y="14009"/>
                    </a:lnTo>
                    <a:lnTo>
                      <a:pt x="8123" y="13884"/>
                    </a:lnTo>
                    <a:lnTo>
                      <a:pt x="9242" y="13677"/>
                    </a:lnTo>
                    <a:lnTo>
                      <a:pt x="9242" y="13677"/>
                    </a:lnTo>
                    <a:lnTo>
                      <a:pt x="10320" y="13428"/>
                    </a:lnTo>
                    <a:lnTo>
                      <a:pt x="11397" y="13138"/>
                    </a:lnTo>
                    <a:lnTo>
                      <a:pt x="12765" y="16454"/>
                    </a:lnTo>
                    <a:lnTo>
                      <a:pt x="12765" y="16454"/>
                    </a:lnTo>
                    <a:lnTo>
                      <a:pt x="12102" y="16702"/>
                    </a:lnTo>
                    <a:lnTo>
                      <a:pt x="11480" y="16951"/>
                    </a:lnTo>
                    <a:lnTo>
                      <a:pt x="10817" y="17200"/>
                    </a:lnTo>
                    <a:lnTo>
                      <a:pt x="10154" y="17407"/>
                    </a:lnTo>
                    <a:lnTo>
                      <a:pt x="10154" y="17407"/>
                    </a:lnTo>
                    <a:lnTo>
                      <a:pt x="8869" y="17738"/>
                    </a:lnTo>
                    <a:lnTo>
                      <a:pt x="7543" y="18029"/>
                    </a:lnTo>
                    <a:lnTo>
                      <a:pt x="7543" y="18029"/>
                    </a:lnTo>
                    <a:lnTo>
                      <a:pt x="6175" y="18236"/>
                    </a:lnTo>
                    <a:lnTo>
                      <a:pt x="4808" y="18360"/>
                    </a:lnTo>
                    <a:lnTo>
                      <a:pt x="4808" y="18360"/>
                    </a:lnTo>
                    <a:lnTo>
                      <a:pt x="4062" y="18402"/>
                    </a:lnTo>
                    <a:lnTo>
                      <a:pt x="3316" y="18360"/>
                    </a:lnTo>
                    <a:lnTo>
                      <a:pt x="3316" y="18360"/>
                    </a:lnTo>
                    <a:lnTo>
                      <a:pt x="2860" y="18319"/>
                    </a:lnTo>
                    <a:lnTo>
                      <a:pt x="2404" y="18236"/>
                    </a:lnTo>
                    <a:lnTo>
                      <a:pt x="2404" y="18236"/>
                    </a:lnTo>
                    <a:lnTo>
                      <a:pt x="2031" y="18153"/>
                    </a:lnTo>
                    <a:lnTo>
                      <a:pt x="1700" y="18029"/>
                    </a:lnTo>
                    <a:lnTo>
                      <a:pt x="1368" y="17863"/>
                    </a:lnTo>
                    <a:lnTo>
                      <a:pt x="1036" y="17656"/>
                    </a:lnTo>
                    <a:lnTo>
                      <a:pt x="290" y="17158"/>
                    </a:lnTo>
                    <a:lnTo>
                      <a:pt x="125" y="16122"/>
                    </a:lnTo>
                    <a:lnTo>
                      <a:pt x="125" y="16122"/>
                    </a:lnTo>
                    <a:lnTo>
                      <a:pt x="42" y="15542"/>
                    </a:lnTo>
                    <a:lnTo>
                      <a:pt x="42" y="14962"/>
                    </a:lnTo>
                    <a:lnTo>
                      <a:pt x="0" y="14382"/>
                    </a:lnTo>
                    <a:lnTo>
                      <a:pt x="42" y="13760"/>
                    </a:lnTo>
                    <a:lnTo>
                      <a:pt x="83" y="13180"/>
                    </a:lnTo>
                    <a:lnTo>
                      <a:pt x="166" y="12600"/>
                    </a:lnTo>
                    <a:lnTo>
                      <a:pt x="249" y="12019"/>
                    </a:lnTo>
                    <a:lnTo>
                      <a:pt x="373" y="11439"/>
                    </a:lnTo>
                    <a:lnTo>
                      <a:pt x="373" y="11439"/>
                    </a:lnTo>
                    <a:lnTo>
                      <a:pt x="622" y="10362"/>
                    </a:lnTo>
                    <a:lnTo>
                      <a:pt x="954" y="9367"/>
                    </a:lnTo>
                    <a:lnTo>
                      <a:pt x="1285" y="8331"/>
                    </a:lnTo>
                    <a:lnTo>
                      <a:pt x="1658" y="7336"/>
                    </a:lnTo>
                    <a:lnTo>
                      <a:pt x="1658" y="7336"/>
                    </a:lnTo>
                    <a:lnTo>
                      <a:pt x="2073" y="6383"/>
                    </a:lnTo>
                    <a:lnTo>
                      <a:pt x="2528" y="5430"/>
                    </a:lnTo>
                    <a:lnTo>
                      <a:pt x="2984" y="4518"/>
                    </a:lnTo>
                    <a:lnTo>
                      <a:pt x="3440" y="3606"/>
                    </a:lnTo>
                    <a:lnTo>
                      <a:pt x="3440" y="3606"/>
                    </a:lnTo>
                    <a:lnTo>
                      <a:pt x="4435" y="1783"/>
                    </a:lnTo>
                    <a:lnTo>
                      <a:pt x="4974" y="913"/>
                    </a:lnTo>
                    <a:lnTo>
                      <a:pt x="4974" y="913"/>
                    </a:lnTo>
                    <a:lnTo>
                      <a:pt x="5554" y="1"/>
                    </a:lnTo>
                    <a:lnTo>
                      <a:pt x="9988" y="319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extrusionOk="0">
                    <a:moveTo>
                      <a:pt x="5554" y="1"/>
                    </a:moveTo>
                    <a:lnTo>
                      <a:pt x="4974" y="91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208" y="12185"/>
                    </a:lnTo>
                    <a:lnTo>
                      <a:pt x="83" y="12931"/>
                    </a:lnTo>
                    <a:lnTo>
                      <a:pt x="42" y="13677"/>
                    </a:lnTo>
                    <a:lnTo>
                      <a:pt x="0" y="14423"/>
                    </a:lnTo>
                    <a:lnTo>
                      <a:pt x="42" y="15293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2599" y="15998"/>
                    </a:lnTo>
                    <a:lnTo>
                      <a:pt x="11729" y="13926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6134" y="14050"/>
                    </a:lnTo>
                    <a:lnTo>
                      <a:pt x="5264" y="14091"/>
                    </a:lnTo>
                    <a:lnTo>
                      <a:pt x="4766" y="14091"/>
                    </a:lnTo>
                    <a:lnTo>
                      <a:pt x="4642" y="14050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1"/>
              <p:cNvSpPr/>
              <p:nvPr/>
            </p:nvSpPr>
            <p:spPr>
              <a:xfrm>
                <a:off x="2892550" y="2275725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fill="none" extrusionOk="0">
                    <a:moveTo>
                      <a:pt x="5554" y="1"/>
                    </a:moveTo>
                    <a:lnTo>
                      <a:pt x="5554" y="1"/>
                    </a:lnTo>
                    <a:lnTo>
                      <a:pt x="4974" y="913"/>
                    </a:lnTo>
                    <a:lnTo>
                      <a:pt x="4435" y="178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373" y="11439"/>
                    </a:lnTo>
                    <a:lnTo>
                      <a:pt x="208" y="12185"/>
                    </a:lnTo>
                    <a:lnTo>
                      <a:pt x="83" y="12931"/>
                    </a:lnTo>
                    <a:lnTo>
                      <a:pt x="42" y="13677"/>
                    </a:lnTo>
                    <a:lnTo>
                      <a:pt x="0" y="14423"/>
                    </a:lnTo>
                    <a:lnTo>
                      <a:pt x="0" y="14423"/>
                    </a:lnTo>
                    <a:lnTo>
                      <a:pt x="42" y="15293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2599" y="15998"/>
                    </a:lnTo>
                    <a:lnTo>
                      <a:pt x="11729" y="13926"/>
                    </a:lnTo>
                    <a:lnTo>
                      <a:pt x="11397" y="13138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6963" y="14009"/>
                    </a:lnTo>
                    <a:lnTo>
                      <a:pt x="6134" y="14050"/>
                    </a:lnTo>
                    <a:lnTo>
                      <a:pt x="5264" y="14091"/>
                    </a:lnTo>
                    <a:lnTo>
                      <a:pt x="5264" y="14091"/>
                    </a:lnTo>
                    <a:lnTo>
                      <a:pt x="4766" y="14091"/>
                    </a:lnTo>
                    <a:lnTo>
                      <a:pt x="4766" y="14091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800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53"/>
          <p:cNvSpPr txBox="1"/>
          <p:nvPr/>
        </p:nvSpPr>
        <p:spPr>
          <a:xfrm>
            <a:off x="1349225" y="1524375"/>
            <a:ext cx="1688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Nyeri Panggul Kronis</a:t>
            </a:r>
            <a:endParaRPr sz="21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5" name="Google Shape;1035;p53"/>
          <p:cNvSpPr txBox="1"/>
          <p:nvPr/>
        </p:nvSpPr>
        <p:spPr>
          <a:xfrm>
            <a:off x="6106049" y="2260600"/>
            <a:ext cx="1991399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Kehamilan Ektopik</a:t>
            </a:r>
            <a:endParaRPr sz="21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6" name="Google Shape;1036;p53"/>
          <p:cNvSpPr txBox="1"/>
          <p:nvPr/>
        </p:nvSpPr>
        <p:spPr>
          <a:xfrm>
            <a:off x="1349150" y="2950350"/>
            <a:ext cx="1688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Infertilitas</a:t>
            </a:r>
            <a:endParaRPr sz="21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40" name="Google Shape;1040;p53"/>
          <p:cNvGrpSpPr/>
          <p:nvPr/>
        </p:nvGrpSpPr>
        <p:grpSpPr>
          <a:xfrm>
            <a:off x="3563415" y="1335202"/>
            <a:ext cx="2017180" cy="2824953"/>
            <a:chOff x="5334138" y="3587286"/>
            <a:chExt cx="566433" cy="793236"/>
          </a:xfrm>
        </p:grpSpPr>
        <p:sp>
          <p:nvSpPr>
            <p:cNvPr id="1041" name="Google Shape;1041;p53"/>
            <p:cNvSpPr/>
            <p:nvPr/>
          </p:nvSpPr>
          <p:spPr>
            <a:xfrm>
              <a:off x="5474754" y="3587286"/>
              <a:ext cx="285200" cy="198743"/>
            </a:xfrm>
            <a:custGeom>
              <a:avLst/>
              <a:gdLst/>
              <a:ahLst/>
              <a:cxnLst/>
              <a:rect l="l" t="t" r="r" b="b"/>
              <a:pathLst>
                <a:path w="11285" h="7864" extrusionOk="0">
                  <a:moveTo>
                    <a:pt x="5640" y="0"/>
                  </a:moveTo>
                  <a:cubicBezTo>
                    <a:pt x="5640" y="0"/>
                    <a:pt x="2812" y="3547"/>
                    <a:pt x="0" y="7863"/>
                  </a:cubicBezTo>
                  <a:lnTo>
                    <a:pt x="11285" y="7863"/>
                  </a:lnTo>
                  <a:cubicBezTo>
                    <a:pt x="8468" y="3547"/>
                    <a:pt x="5640" y="0"/>
                    <a:pt x="5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3"/>
            <p:cNvSpPr/>
            <p:nvPr/>
          </p:nvSpPr>
          <p:spPr>
            <a:xfrm>
              <a:off x="5364161" y="3785408"/>
              <a:ext cx="506511" cy="198718"/>
            </a:xfrm>
            <a:custGeom>
              <a:avLst/>
              <a:gdLst/>
              <a:ahLst/>
              <a:cxnLst/>
              <a:rect l="l" t="t" r="r" b="b"/>
              <a:pathLst>
                <a:path w="20042" h="7863" extrusionOk="0">
                  <a:moveTo>
                    <a:pt x="4376" y="0"/>
                  </a:moveTo>
                  <a:cubicBezTo>
                    <a:pt x="2714" y="2545"/>
                    <a:pt x="1063" y="5356"/>
                    <a:pt x="0" y="7863"/>
                  </a:cubicBezTo>
                  <a:lnTo>
                    <a:pt x="20042" y="7863"/>
                  </a:lnTo>
                  <a:cubicBezTo>
                    <a:pt x="18974" y="5356"/>
                    <a:pt x="17323" y="2545"/>
                    <a:pt x="15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3"/>
            <p:cNvSpPr/>
            <p:nvPr/>
          </p:nvSpPr>
          <p:spPr>
            <a:xfrm>
              <a:off x="5334138" y="3983505"/>
              <a:ext cx="566433" cy="198895"/>
            </a:xfrm>
            <a:custGeom>
              <a:avLst/>
              <a:gdLst/>
              <a:ahLst/>
              <a:cxnLst/>
              <a:rect l="l" t="t" r="r" b="b"/>
              <a:pathLst>
                <a:path w="22413" h="7870" extrusionOk="0">
                  <a:moveTo>
                    <a:pt x="1188" y="1"/>
                  </a:moveTo>
                  <a:cubicBezTo>
                    <a:pt x="458" y="1712"/>
                    <a:pt x="1" y="3276"/>
                    <a:pt x="1" y="4524"/>
                  </a:cubicBezTo>
                  <a:cubicBezTo>
                    <a:pt x="1" y="5657"/>
                    <a:pt x="170" y="6785"/>
                    <a:pt x="507" y="7869"/>
                  </a:cubicBezTo>
                  <a:lnTo>
                    <a:pt x="21905" y="7869"/>
                  </a:lnTo>
                  <a:cubicBezTo>
                    <a:pt x="22243" y="6785"/>
                    <a:pt x="22412" y="5657"/>
                    <a:pt x="22412" y="4524"/>
                  </a:cubicBezTo>
                  <a:cubicBezTo>
                    <a:pt x="22412" y="3276"/>
                    <a:pt x="21955" y="1706"/>
                    <a:pt x="21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3"/>
            <p:cNvSpPr/>
            <p:nvPr/>
          </p:nvSpPr>
          <p:spPr>
            <a:xfrm>
              <a:off x="5346951" y="4181779"/>
              <a:ext cx="540806" cy="198743"/>
            </a:xfrm>
            <a:custGeom>
              <a:avLst/>
              <a:gdLst/>
              <a:ahLst/>
              <a:cxnLst/>
              <a:rect l="l" t="t" r="r" b="b"/>
              <a:pathLst>
                <a:path w="21399" h="7864" extrusionOk="0">
                  <a:moveTo>
                    <a:pt x="0" y="0"/>
                  </a:moveTo>
                  <a:cubicBezTo>
                    <a:pt x="1466" y="4675"/>
                    <a:pt x="5798" y="7863"/>
                    <a:pt x="10702" y="7863"/>
                  </a:cubicBezTo>
                  <a:cubicBezTo>
                    <a:pt x="15601" y="7863"/>
                    <a:pt x="19938" y="4675"/>
                    <a:pt x="2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53"/>
          <p:cNvGrpSpPr/>
          <p:nvPr/>
        </p:nvGrpSpPr>
        <p:grpSpPr>
          <a:xfrm>
            <a:off x="4426952" y="2950344"/>
            <a:ext cx="290107" cy="354107"/>
            <a:chOff x="-24683100" y="2340425"/>
            <a:chExt cx="242625" cy="296150"/>
          </a:xfrm>
        </p:grpSpPr>
        <p:sp>
          <p:nvSpPr>
            <p:cNvPr id="1046" name="Google Shape;1046;p53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3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3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3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53"/>
          <p:cNvGrpSpPr/>
          <p:nvPr/>
        </p:nvGrpSpPr>
        <p:grpSpPr>
          <a:xfrm>
            <a:off x="4394482" y="2207905"/>
            <a:ext cx="355063" cy="351984"/>
            <a:chOff x="-22859750" y="2335900"/>
            <a:chExt cx="296950" cy="294375"/>
          </a:xfrm>
        </p:grpSpPr>
        <p:sp>
          <p:nvSpPr>
            <p:cNvPr id="1051" name="Google Shape;1051;p53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3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3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53"/>
          <p:cNvGrpSpPr/>
          <p:nvPr/>
        </p:nvGrpSpPr>
        <p:grpSpPr>
          <a:xfrm>
            <a:off x="4393994" y="1665649"/>
            <a:ext cx="356020" cy="230770"/>
            <a:chOff x="-27728850" y="2382950"/>
            <a:chExt cx="297750" cy="193000"/>
          </a:xfrm>
        </p:grpSpPr>
        <p:sp>
          <p:nvSpPr>
            <p:cNvPr id="1055" name="Google Shape;1055;p53"/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3"/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3"/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8" name="Google Shape;1058;p53"/>
          <p:cNvSpPr/>
          <p:nvPr/>
        </p:nvSpPr>
        <p:spPr>
          <a:xfrm>
            <a:off x="4385515" y="3601957"/>
            <a:ext cx="372969" cy="352492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9" name="Google Shape;1059;p53"/>
          <p:cNvCxnSpPr/>
          <p:nvPr/>
        </p:nvCxnSpPr>
        <p:spPr>
          <a:xfrm>
            <a:off x="3172278" y="1698825"/>
            <a:ext cx="12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60" name="Google Shape;1060;p53"/>
          <p:cNvCxnSpPr/>
          <p:nvPr/>
        </p:nvCxnSpPr>
        <p:spPr>
          <a:xfrm>
            <a:off x="3172278" y="3124800"/>
            <a:ext cx="9210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61" name="Google Shape;1061;p53"/>
          <p:cNvCxnSpPr/>
          <p:nvPr/>
        </p:nvCxnSpPr>
        <p:spPr>
          <a:xfrm>
            <a:off x="5051875" y="2435050"/>
            <a:ext cx="921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62" name="Google Shape;1062;p53"/>
          <p:cNvSpPr txBox="1"/>
          <p:nvPr/>
        </p:nvSpPr>
        <p:spPr>
          <a:xfrm>
            <a:off x="6106050" y="3579756"/>
            <a:ext cx="1688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Tuba Ovarial Abses</a:t>
            </a:r>
            <a:endParaRPr sz="21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64" name="Google Shape;1064;p53"/>
          <p:cNvCxnSpPr/>
          <p:nvPr/>
        </p:nvCxnSpPr>
        <p:spPr>
          <a:xfrm>
            <a:off x="5051875" y="3754206"/>
            <a:ext cx="921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79"/>
          <p:cNvSpPr txBox="1">
            <a:spLocks noGrp="1"/>
          </p:cNvSpPr>
          <p:nvPr>
            <p:ph type="title"/>
          </p:nvPr>
        </p:nvSpPr>
        <p:spPr>
          <a:xfrm>
            <a:off x="1797696" y="901975"/>
            <a:ext cx="55485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928" name="Google Shape;1928;p79"/>
          <p:cNvSpPr txBox="1"/>
          <p:nvPr/>
        </p:nvSpPr>
        <p:spPr>
          <a:xfrm>
            <a:off x="2973900" y="4174599"/>
            <a:ext cx="3196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Please keep this slide for attribution</a:t>
            </a:r>
            <a:endParaRPr sz="12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02BD75-DEB4-4535-B1A5-E439FFECF74B}"/>
              </a:ext>
            </a:extLst>
          </p:cNvPr>
          <p:cNvSpPr/>
          <p:nvPr/>
        </p:nvSpPr>
        <p:spPr>
          <a:xfrm>
            <a:off x="1491521" y="3507698"/>
            <a:ext cx="6235909" cy="11092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926;p79">
            <a:extLst>
              <a:ext uri="{FF2B5EF4-FFF2-40B4-BE49-F238E27FC236}">
                <a16:creationId xmlns:a16="http://schemas.microsoft.com/office/drawing/2014/main" id="{347626B8-0F29-4052-95CD-0FF90D780118}"/>
              </a:ext>
            </a:extLst>
          </p:cNvPr>
          <p:cNvSpPr txBox="1">
            <a:spLocks/>
          </p:cNvSpPr>
          <p:nvPr/>
        </p:nvSpPr>
        <p:spPr>
          <a:xfrm>
            <a:off x="992425" y="1807983"/>
            <a:ext cx="74640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71450" indent="-171450" algn="l">
              <a:lnSpc>
                <a:spcPct val="1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Suzanne MS. 2017. Pelvic Inflammatory </a:t>
            </a:r>
            <a:r>
              <a:rPr lang="en-US" sz="1200" dirty="0" err="1">
                <a:solidFill>
                  <a:schemeClr val="accent1"/>
                </a:solidFill>
                <a:latin typeface="Nunito" panose="020B0604020202020204" charset="0"/>
              </a:rPr>
              <a:t>Diseas</a:t>
            </a:r>
            <a:endParaRPr lang="en-US" sz="1200" dirty="0">
              <a:solidFill>
                <a:schemeClr val="accent1"/>
              </a:solidFill>
              <a:latin typeface="Nunito" panose="020B0604020202020204" charset="0"/>
            </a:endParaRPr>
          </a:p>
          <a:p>
            <a:pPr marL="171450" indent="-171450" algn="l">
              <a:lnSpc>
                <a:spcPct val="1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Curry A, et al. Pelvic inflammatory disease: Diagnosis, management, and prevention. American Family Physician. 2019</a:t>
            </a:r>
          </a:p>
          <a:p>
            <a:pPr marL="171450" indent="-171450" algn="l">
              <a:lnSpc>
                <a:spcPct val="1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B.L. Hoffman, </a:t>
            </a:r>
            <a:r>
              <a:rPr lang="en-US" sz="1200" i="1" dirty="0">
                <a:solidFill>
                  <a:schemeClr val="accent1"/>
                </a:solidFill>
                <a:latin typeface="Nunito" panose="020B0604020202020204" charset="0"/>
              </a:rPr>
              <a:t>et.al</a:t>
            </a: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., (ed). 2014. William’s Gynecology Textbook. Mc Graw Hill, New York, 3rd ed.</a:t>
            </a:r>
          </a:p>
          <a:p>
            <a:pPr marL="171450" indent="-171450" algn="l">
              <a:lnSpc>
                <a:spcPct val="1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B. </a:t>
            </a:r>
            <a:r>
              <a:rPr lang="en-US" sz="1200" dirty="0" err="1">
                <a:solidFill>
                  <a:schemeClr val="accent1"/>
                </a:solidFill>
                <a:latin typeface="Nunito" panose="020B0604020202020204" charset="0"/>
              </a:rPr>
              <a:t>Hadijanto</a:t>
            </a: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. 2014. </a:t>
            </a:r>
            <a:r>
              <a:rPr lang="en-US" sz="1200" dirty="0" err="1">
                <a:solidFill>
                  <a:schemeClr val="accent1"/>
                </a:solidFill>
                <a:latin typeface="Nunito" panose="020B0604020202020204" charset="0"/>
              </a:rPr>
              <a:t>dalam</a:t>
            </a: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Nunito" panose="020B0604020202020204" charset="0"/>
              </a:rPr>
              <a:t>Ilmu</a:t>
            </a: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Nunito" panose="020B0604020202020204" charset="0"/>
              </a:rPr>
              <a:t>Kebidanan</a:t>
            </a: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, ed. </a:t>
            </a:r>
            <a:r>
              <a:rPr lang="en-US" sz="1200" dirty="0" err="1">
                <a:solidFill>
                  <a:schemeClr val="accent1"/>
                </a:solidFill>
                <a:latin typeface="Nunito" panose="020B0604020202020204" charset="0"/>
              </a:rPr>
              <a:t>T.Rachimhadi</a:t>
            </a: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 dan </a:t>
            </a:r>
            <a:r>
              <a:rPr lang="en-US" sz="1200" dirty="0" err="1">
                <a:solidFill>
                  <a:schemeClr val="accent1"/>
                </a:solidFill>
                <a:latin typeface="Nunito" panose="020B0604020202020204" charset="0"/>
              </a:rPr>
              <a:t>G.H.Wiknjosastro</a:t>
            </a: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, </a:t>
            </a:r>
            <a:r>
              <a:rPr lang="en-US" sz="1200" dirty="0" err="1">
                <a:solidFill>
                  <a:schemeClr val="accent1"/>
                </a:solidFill>
                <a:latin typeface="Nunito" panose="020B0604020202020204" charset="0"/>
              </a:rPr>
              <a:t>PT.Bina</a:t>
            </a: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 Pustaka </a:t>
            </a:r>
            <a:r>
              <a:rPr lang="en-US" sz="1200" dirty="0" err="1">
                <a:solidFill>
                  <a:schemeClr val="accent1"/>
                </a:solidFill>
                <a:latin typeface="Nunito" panose="020B0604020202020204" charset="0"/>
              </a:rPr>
              <a:t>Sarwono</a:t>
            </a: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Nunito" panose="020B0604020202020204" charset="0"/>
              </a:rPr>
              <a:t>Prawirohadjo</a:t>
            </a: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, Jakarta, hal.227-31.</a:t>
            </a:r>
          </a:p>
          <a:p>
            <a:pPr marL="171450" indent="-171450" algn="l">
              <a:lnSpc>
                <a:spcPct val="1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C. Mitchell dan M. Prabhu. 2013. Infectious Disease Clinics of North America Journal,</a:t>
            </a:r>
          </a:p>
          <a:p>
            <a:pPr marL="171450" indent="-171450" algn="l">
              <a:lnSpc>
                <a:spcPct val="1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https://www.ncbi.nlm.nih.gov/pmc/articles/PMC3843151/pdf/nihms523477.pdf</a:t>
            </a:r>
            <a:endParaRPr lang="en-US" sz="1200" dirty="0">
              <a:solidFill>
                <a:schemeClr val="accent1"/>
              </a:solidFill>
              <a:latin typeface="Nunito" panose="020B0604020202020204" charset="0"/>
            </a:endParaRPr>
          </a:p>
          <a:p>
            <a:pPr marL="171450" indent="-171450" algn="l">
              <a:lnSpc>
                <a:spcPct val="1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Nunito" panose="020B0604020202020204" charset="0"/>
              </a:rPr>
              <a:t>Gradison</a:t>
            </a:r>
            <a:r>
              <a:rPr lang="en-US" sz="1200" dirty="0">
                <a:solidFill>
                  <a:schemeClr val="accent1"/>
                </a:solidFill>
                <a:latin typeface="Nunito" panose="020B0604020202020204" charset="0"/>
              </a:rPr>
              <a:t>, Margaret. 2012.  Pelvic Inflammatory Disease ; American Family Physician. Duke University Medical Center, Durham, North Carolina. e. New York: Medscape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8"/>
          <p:cNvSpPr txBox="1">
            <a:spLocks noGrp="1"/>
          </p:cNvSpPr>
          <p:nvPr>
            <p:ph type="title"/>
          </p:nvPr>
        </p:nvSpPr>
        <p:spPr>
          <a:xfrm>
            <a:off x="534674" y="871929"/>
            <a:ext cx="8074650" cy="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Pelvic Inflammatory Disease</a:t>
            </a:r>
            <a:endParaRPr sz="3600" dirty="0"/>
          </a:p>
        </p:txBody>
      </p:sp>
      <p:sp>
        <p:nvSpPr>
          <p:cNvPr id="611" name="Google Shape;611;p48"/>
          <p:cNvSpPr txBox="1">
            <a:spLocks noGrp="1"/>
          </p:cNvSpPr>
          <p:nvPr>
            <p:ph type="subTitle" idx="1"/>
          </p:nvPr>
        </p:nvSpPr>
        <p:spPr>
          <a:xfrm>
            <a:off x="2076754" y="1482699"/>
            <a:ext cx="4990488" cy="1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424242"/>
                </a:solidFill>
                <a:latin typeface="Nunito" panose="020B0604020202020204" charset="0"/>
              </a:rPr>
              <a:t>G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angguan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infeksi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dan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inflamasi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saluran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reproduksi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wanita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bagian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atas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termasuk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uterus, tuba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fallopii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, dan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struktur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panggul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yang </a:t>
            </a:r>
            <a:r>
              <a:rPr lang="en-US" sz="12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berdekatan</a:t>
            </a:r>
            <a:r>
              <a:rPr lang="en-US" sz="12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. 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Salah </a:t>
            </a:r>
            <a:r>
              <a:rPr lang="en-US" sz="120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satu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penyebab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paling </a:t>
            </a:r>
            <a:r>
              <a:rPr lang="en-US" sz="120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sering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dari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radang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panggul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adalah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infeksi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bakteri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akibat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infeksi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menular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i="0" dirty="0" err="1">
                <a:solidFill>
                  <a:srgbClr val="3B3738"/>
                </a:solidFill>
                <a:effectLst/>
                <a:latin typeface="Nunito" panose="020B0604020202020204" charset="0"/>
              </a:rPr>
              <a:t>seksual</a:t>
            </a:r>
            <a:r>
              <a:rPr lang="en-US" sz="1200" i="0" dirty="0">
                <a:solidFill>
                  <a:srgbClr val="3B3738"/>
                </a:solidFill>
                <a:effectLst/>
                <a:latin typeface="Nunito" panose="020B0604020202020204" charset="0"/>
              </a:rPr>
              <a:t>. </a:t>
            </a:r>
            <a:endParaRPr lang="en-US" sz="1200" dirty="0">
              <a:latin typeface="Nunito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6C414-B110-4E4B-B535-44F9FE6C1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1" y="2430668"/>
            <a:ext cx="3952875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61"/>
          <p:cNvSpPr txBox="1">
            <a:spLocks noGrp="1"/>
          </p:cNvSpPr>
          <p:nvPr>
            <p:ph type="title"/>
          </p:nvPr>
        </p:nvSpPr>
        <p:spPr>
          <a:xfrm>
            <a:off x="6096225" y="836874"/>
            <a:ext cx="1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96" name="Google Shape;1396;p61"/>
          <p:cNvSpPr txBox="1">
            <a:spLocks noGrp="1"/>
          </p:cNvSpPr>
          <p:nvPr>
            <p:ph type="title" idx="2"/>
          </p:nvPr>
        </p:nvSpPr>
        <p:spPr>
          <a:xfrm>
            <a:off x="4050125" y="1959225"/>
            <a:ext cx="38055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Etiologi</a:t>
            </a:r>
            <a:endParaRPr dirty="0"/>
          </a:p>
        </p:txBody>
      </p:sp>
      <p:sp>
        <p:nvSpPr>
          <p:cNvPr id="1397" name="Google Shape;1397;p61"/>
          <p:cNvSpPr txBox="1">
            <a:spLocks noGrp="1"/>
          </p:cNvSpPr>
          <p:nvPr>
            <p:ph type="subTitle" idx="1"/>
          </p:nvPr>
        </p:nvSpPr>
        <p:spPr>
          <a:xfrm>
            <a:off x="5103850" y="2724731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Pelvic </a:t>
            </a:r>
            <a:r>
              <a:rPr lang="en-US" dirty="0" err="1"/>
              <a:t>Iflammatory</a:t>
            </a:r>
            <a:r>
              <a:rPr lang="en-US" dirty="0"/>
              <a:t> Disease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98" name="Google Shape;1398;p61"/>
          <p:cNvGrpSpPr/>
          <p:nvPr/>
        </p:nvGrpSpPr>
        <p:grpSpPr>
          <a:xfrm>
            <a:off x="889327" y="760675"/>
            <a:ext cx="2144277" cy="3717868"/>
            <a:chOff x="1346527" y="760675"/>
            <a:chExt cx="2144277" cy="3717868"/>
          </a:xfrm>
        </p:grpSpPr>
        <p:sp>
          <p:nvSpPr>
            <p:cNvPr id="1399" name="Google Shape;1399;p61"/>
            <p:cNvSpPr/>
            <p:nvPr/>
          </p:nvSpPr>
          <p:spPr>
            <a:xfrm>
              <a:off x="1346527" y="4248065"/>
              <a:ext cx="2144277" cy="230478"/>
            </a:xfrm>
            <a:custGeom>
              <a:avLst/>
              <a:gdLst/>
              <a:ahLst/>
              <a:cxnLst/>
              <a:rect l="l" t="t" r="r" b="b"/>
              <a:pathLst>
                <a:path w="161133" h="9414" extrusionOk="0">
                  <a:moveTo>
                    <a:pt x="80546" y="0"/>
                  </a:moveTo>
                  <a:lnTo>
                    <a:pt x="72314" y="42"/>
                  </a:lnTo>
                  <a:lnTo>
                    <a:pt x="64335" y="127"/>
                  </a:lnTo>
                  <a:lnTo>
                    <a:pt x="56610" y="211"/>
                  </a:lnTo>
                  <a:lnTo>
                    <a:pt x="49222" y="380"/>
                  </a:lnTo>
                  <a:lnTo>
                    <a:pt x="42173" y="591"/>
                  </a:lnTo>
                  <a:lnTo>
                    <a:pt x="35545" y="802"/>
                  </a:lnTo>
                  <a:lnTo>
                    <a:pt x="29339" y="1098"/>
                  </a:lnTo>
                  <a:lnTo>
                    <a:pt x="23598" y="1393"/>
                  </a:lnTo>
                  <a:lnTo>
                    <a:pt x="18406" y="1731"/>
                  </a:lnTo>
                  <a:lnTo>
                    <a:pt x="13762" y="2069"/>
                  </a:lnTo>
                  <a:lnTo>
                    <a:pt x="9752" y="2491"/>
                  </a:lnTo>
                  <a:lnTo>
                    <a:pt x="7937" y="2660"/>
                  </a:lnTo>
                  <a:lnTo>
                    <a:pt x="6332" y="2871"/>
                  </a:lnTo>
                  <a:lnTo>
                    <a:pt x="4897" y="3082"/>
                  </a:lnTo>
                  <a:lnTo>
                    <a:pt x="3631" y="3335"/>
                  </a:lnTo>
                  <a:lnTo>
                    <a:pt x="2533" y="3546"/>
                  </a:lnTo>
                  <a:lnTo>
                    <a:pt x="1647" y="3757"/>
                  </a:lnTo>
                  <a:lnTo>
                    <a:pt x="929" y="4011"/>
                  </a:lnTo>
                  <a:lnTo>
                    <a:pt x="422" y="4222"/>
                  </a:lnTo>
                  <a:lnTo>
                    <a:pt x="254" y="4348"/>
                  </a:lnTo>
                  <a:lnTo>
                    <a:pt x="127" y="4475"/>
                  </a:lnTo>
                  <a:lnTo>
                    <a:pt x="42" y="4602"/>
                  </a:lnTo>
                  <a:lnTo>
                    <a:pt x="0" y="4728"/>
                  </a:lnTo>
                  <a:lnTo>
                    <a:pt x="42" y="4855"/>
                  </a:lnTo>
                  <a:lnTo>
                    <a:pt x="127" y="4982"/>
                  </a:lnTo>
                  <a:lnTo>
                    <a:pt x="254" y="5066"/>
                  </a:lnTo>
                  <a:lnTo>
                    <a:pt x="422" y="5193"/>
                  </a:lnTo>
                  <a:lnTo>
                    <a:pt x="929" y="5446"/>
                  </a:lnTo>
                  <a:lnTo>
                    <a:pt x="1647" y="5657"/>
                  </a:lnTo>
                  <a:lnTo>
                    <a:pt x="2533" y="5910"/>
                  </a:lnTo>
                  <a:lnTo>
                    <a:pt x="3631" y="6121"/>
                  </a:lnTo>
                  <a:lnTo>
                    <a:pt x="4897" y="6332"/>
                  </a:lnTo>
                  <a:lnTo>
                    <a:pt x="6332" y="6543"/>
                  </a:lnTo>
                  <a:lnTo>
                    <a:pt x="7937" y="6755"/>
                  </a:lnTo>
                  <a:lnTo>
                    <a:pt x="9752" y="6966"/>
                  </a:lnTo>
                  <a:lnTo>
                    <a:pt x="13762" y="7346"/>
                  </a:lnTo>
                  <a:lnTo>
                    <a:pt x="18406" y="7725"/>
                  </a:lnTo>
                  <a:lnTo>
                    <a:pt x="23598" y="8063"/>
                  </a:lnTo>
                  <a:lnTo>
                    <a:pt x="29339" y="8359"/>
                  </a:lnTo>
                  <a:lnTo>
                    <a:pt x="35545" y="8612"/>
                  </a:lnTo>
                  <a:lnTo>
                    <a:pt x="42173" y="8865"/>
                  </a:lnTo>
                  <a:lnTo>
                    <a:pt x="49222" y="9034"/>
                  </a:lnTo>
                  <a:lnTo>
                    <a:pt x="56610" y="9203"/>
                  </a:lnTo>
                  <a:lnTo>
                    <a:pt x="64335" y="9330"/>
                  </a:lnTo>
                  <a:lnTo>
                    <a:pt x="72314" y="9414"/>
                  </a:lnTo>
                  <a:lnTo>
                    <a:pt x="88820" y="9414"/>
                  </a:lnTo>
                  <a:lnTo>
                    <a:pt x="96798" y="9330"/>
                  </a:lnTo>
                  <a:lnTo>
                    <a:pt x="104523" y="9203"/>
                  </a:lnTo>
                  <a:lnTo>
                    <a:pt x="111911" y="9034"/>
                  </a:lnTo>
                  <a:lnTo>
                    <a:pt x="118961" y="8865"/>
                  </a:lnTo>
                  <a:lnTo>
                    <a:pt x="125588" y="8612"/>
                  </a:lnTo>
                  <a:lnTo>
                    <a:pt x="131794" y="8359"/>
                  </a:lnTo>
                  <a:lnTo>
                    <a:pt x="137535" y="8063"/>
                  </a:lnTo>
                  <a:lnTo>
                    <a:pt x="142727" y="7725"/>
                  </a:lnTo>
                  <a:lnTo>
                    <a:pt x="147371" y="7346"/>
                  </a:lnTo>
                  <a:lnTo>
                    <a:pt x="151381" y="6966"/>
                  </a:lnTo>
                  <a:lnTo>
                    <a:pt x="153154" y="6755"/>
                  </a:lnTo>
                  <a:lnTo>
                    <a:pt x="154801" y="6543"/>
                  </a:lnTo>
                  <a:lnTo>
                    <a:pt x="156236" y="6332"/>
                  </a:lnTo>
                  <a:lnTo>
                    <a:pt x="157503" y="6121"/>
                  </a:lnTo>
                  <a:lnTo>
                    <a:pt x="158600" y="5910"/>
                  </a:lnTo>
                  <a:lnTo>
                    <a:pt x="159487" y="5657"/>
                  </a:lnTo>
                  <a:lnTo>
                    <a:pt x="160204" y="5446"/>
                  </a:lnTo>
                  <a:lnTo>
                    <a:pt x="160711" y="5193"/>
                  </a:lnTo>
                  <a:lnTo>
                    <a:pt x="160880" y="5066"/>
                  </a:lnTo>
                  <a:lnTo>
                    <a:pt x="161006" y="4982"/>
                  </a:lnTo>
                  <a:lnTo>
                    <a:pt x="161091" y="4855"/>
                  </a:lnTo>
                  <a:lnTo>
                    <a:pt x="161133" y="4728"/>
                  </a:lnTo>
                  <a:lnTo>
                    <a:pt x="161091" y="4602"/>
                  </a:lnTo>
                  <a:lnTo>
                    <a:pt x="161006" y="4475"/>
                  </a:lnTo>
                  <a:lnTo>
                    <a:pt x="160880" y="4348"/>
                  </a:lnTo>
                  <a:lnTo>
                    <a:pt x="160711" y="4222"/>
                  </a:lnTo>
                  <a:lnTo>
                    <a:pt x="160204" y="4011"/>
                  </a:lnTo>
                  <a:lnTo>
                    <a:pt x="159487" y="3757"/>
                  </a:lnTo>
                  <a:lnTo>
                    <a:pt x="158600" y="3546"/>
                  </a:lnTo>
                  <a:lnTo>
                    <a:pt x="157503" y="3335"/>
                  </a:lnTo>
                  <a:lnTo>
                    <a:pt x="156236" y="3082"/>
                  </a:lnTo>
                  <a:lnTo>
                    <a:pt x="154801" y="2871"/>
                  </a:lnTo>
                  <a:lnTo>
                    <a:pt x="153154" y="2660"/>
                  </a:lnTo>
                  <a:lnTo>
                    <a:pt x="151381" y="2491"/>
                  </a:lnTo>
                  <a:lnTo>
                    <a:pt x="147371" y="2069"/>
                  </a:lnTo>
                  <a:lnTo>
                    <a:pt x="142727" y="1731"/>
                  </a:lnTo>
                  <a:lnTo>
                    <a:pt x="137535" y="1393"/>
                  </a:lnTo>
                  <a:lnTo>
                    <a:pt x="131794" y="1098"/>
                  </a:lnTo>
                  <a:lnTo>
                    <a:pt x="125588" y="802"/>
                  </a:lnTo>
                  <a:lnTo>
                    <a:pt x="118961" y="591"/>
                  </a:lnTo>
                  <a:lnTo>
                    <a:pt x="111911" y="380"/>
                  </a:lnTo>
                  <a:lnTo>
                    <a:pt x="104523" y="211"/>
                  </a:lnTo>
                  <a:lnTo>
                    <a:pt x="96798" y="127"/>
                  </a:lnTo>
                  <a:lnTo>
                    <a:pt x="88820" y="42"/>
                  </a:lnTo>
                  <a:lnTo>
                    <a:pt x="8054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0" name="Google Shape;1400;p61"/>
            <p:cNvGrpSpPr/>
            <p:nvPr/>
          </p:nvGrpSpPr>
          <p:grpSpPr>
            <a:xfrm>
              <a:off x="1408600" y="760675"/>
              <a:ext cx="1947850" cy="3622150"/>
              <a:chOff x="1646150" y="1082150"/>
              <a:chExt cx="1947850" cy="3622150"/>
            </a:xfrm>
          </p:grpSpPr>
          <p:sp>
            <p:nvSpPr>
              <p:cNvPr id="1401" name="Google Shape;1401;p61"/>
              <p:cNvSpPr/>
              <p:nvPr/>
            </p:nvSpPr>
            <p:spPr>
              <a:xfrm>
                <a:off x="3092500" y="3642300"/>
                <a:ext cx="114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7" fill="none" extrusionOk="0">
                    <a:moveTo>
                      <a:pt x="42" y="1"/>
                    </a:moveTo>
                    <a:lnTo>
                      <a:pt x="42" y="1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457" y="1"/>
                    </a:lnTo>
                    <a:lnTo>
                      <a:pt x="457" y="1"/>
                    </a:lnTo>
                    <a:lnTo>
                      <a:pt x="4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61"/>
              <p:cNvSpPr/>
              <p:nvPr/>
            </p:nvSpPr>
            <p:spPr>
              <a:xfrm>
                <a:off x="2263650" y="3138775"/>
                <a:ext cx="175125" cy="66725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26690" fill="none" extrusionOk="0">
                    <a:moveTo>
                      <a:pt x="1989" y="0"/>
                    </a:moveTo>
                    <a:lnTo>
                      <a:pt x="1989" y="0"/>
                    </a:lnTo>
                    <a:lnTo>
                      <a:pt x="788" y="42"/>
                    </a:lnTo>
                    <a:lnTo>
                      <a:pt x="788" y="42"/>
                    </a:lnTo>
                    <a:lnTo>
                      <a:pt x="498" y="2901"/>
                    </a:lnTo>
                    <a:lnTo>
                      <a:pt x="290" y="5802"/>
                    </a:lnTo>
                    <a:lnTo>
                      <a:pt x="83" y="8745"/>
                    </a:lnTo>
                    <a:lnTo>
                      <a:pt x="0" y="11729"/>
                    </a:lnTo>
                    <a:lnTo>
                      <a:pt x="0" y="11729"/>
                    </a:lnTo>
                    <a:lnTo>
                      <a:pt x="373" y="26690"/>
                    </a:lnTo>
                    <a:lnTo>
                      <a:pt x="373" y="26690"/>
                    </a:lnTo>
                    <a:lnTo>
                      <a:pt x="3689" y="26441"/>
                    </a:lnTo>
                    <a:lnTo>
                      <a:pt x="7004" y="26109"/>
                    </a:lnTo>
                    <a:lnTo>
                      <a:pt x="7004" y="26109"/>
                    </a:lnTo>
                    <a:lnTo>
                      <a:pt x="5719" y="18691"/>
                    </a:lnTo>
                    <a:lnTo>
                      <a:pt x="5139" y="15417"/>
                    </a:lnTo>
                    <a:lnTo>
                      <a:pt x="4600" y="12516"/>
                    </a:lnTo>
                    <a:lnTo>
                      <a:pt x="4600" y="12516"/>
                    </a:lnTo>
                    <a:lnTo>
                      <a:pt x="3440" y="6838"/>
                    </a:lnTo>
                    <a:lnTo>
                      <a:pt x="198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61"/>
              <p:cNvSpPr/>
              <p:nvPr/>
            </p:nvSpPr>
            <p:spPr>
              <a:xfrm>
                <a:off x="2892550" y="2275725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61"/>
              <p:cNvSpPr/>
              <p:nvPr/>
            </p:nvSpPr>
            <p:spPr>
              <a:xfrm>
                <a:off x="2922600" y="2188700"/>
                <a:ext cx="311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3689" fill="none" extrusionOk="0">
                    <a:moveTo>
                      <a:pt x="1078" y="0"/>
                    </a:moveTo>
                    <a:lnTo>
                      <a:pt x="1078" y="0"/>
                    </a:lnTo>
                    <a:lnTo>
                      <a:pt x="705" y="1078"/>
                    </a:lnTo>
                    <a:lnTo>
                      <a:pt x="332" y="2155"/>
                    </a:lnTo>
                    <a:lnTo>
                      <a:pt x="332" y="2155"/>
                    </a:lnTo>
                    <a:lnTo>
                      <a:pt x="124" y="2901"/>
                    </a:lnTo>
                    <a:lnTo>
                      <a:pt x="0" y="3647"/>
                    </a:lnTo>
                    <a:lnTo>
                      <a:pt x="0" y="3647"/>
                    </a:lnTo>
                    <a:lnTo>
                      <a:pt x="124" y="3688"/>
                    </a:lnTo>
                    <a:lnTo>
                      <a:pt x="124" y="3688"/>
                    </a:lnTo>
                    <a:lnTo>
                      <a:pt x="622" y="3688"/>
                    </a:lnTo>
                    <a:lnTo>
                      <a:pt x="622" y="3688"/>
                    </a:lnTo>
                    <a:lnTo>
                      <a:pt x="1243" y="3647"/>
                    </a:lnTo>
                    <a:lnTo>
                      <a:pt x="1243" y="3647"/>
                    </a:lnTo>
                    <a:lnTo>
                      <a:pt x="1202" y="1865"/>
                    </a:lnTo>
                    <a:lnTo>
                      <a:pt x="107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61"/>
              <p:cNvSpPr/>
              <p:nvPr/>
            </p:nvSpPr>
            <p:spPr>
              <a:xfrm>
                <a:off x="2543375" y="2007375"/>
                <a:ext cx="50800" cy="240400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9616" fill="none" extrusionOk="0">
                    <a:moveTo>
                      <a:pt x="995" y="0"/>
                    </a:moveTo>
                    <a:lnTo>
                      <a:pt x="995" y="0"/>
                    </a:lnTo>
                    <a:lnTo>
                      <a:pt x="457" y="5098"/>
                    </a:lnTo>
                    <a:lnTo>
                      <a:pt x="1" y="9615"/>
                    </a:lnTo>
                    <a:lnTo>
                      <a:pt x="1" y="9615"/>
                    </a:lnTo>
                    <a:lnTo>
                      <a:pt x="540" y="8331"/>
                    </a:lnTo>
                    <a:lnTo>
                      <a:pt x="1078" y="7046"/>
                    </a:lnTo>
                    <a:lnTo>
                      <a:pt x="1078" y="7046"/>
                    </a:lnTo>
                    <a:lnTo>
                      <a:pt x="1410" y="6134"/>
                    </a:lnTo>
                    <a:lnTo>
                      <a:pt x="1741" y="5264"/>
                    </a:lnTo>
                    <a:lnTo>
                      <a:pt x="1866" y="4849"/>
                    </a:lnTo>
                    <a:lnTo>
                      <a:pt x="1949" y="4435"/>
                    </a:lnTo>
                    <a:lnTo>
                      <a:pt x="1949" y="4435"/>
                    </a:lnTo>
                    <a:lnTo>
                      <a:pt x="1990" y="4269"/>
                    </a:lnTo>
                    <a:lnTo>
                      <a:pt x="2032" y="4145"/>
                    </a:lnTo>
                    <a:lnTo>
                      <a:pt x="2032" y="4020"/>
                    </a:lnTo>
                    <a:lnTo>
                      <a:pt x="2032" y="3813"/>
                    </a:lnTo>
                    <a:lnTo>
                      <a:pt x="2032" y="3813"/>
                    </a:lnTo>
                    <a:lnTo>
                      <a:pt x="1990" y="3482"/>
                    </a:lnTo>
                    <a:lnTo>
                      <a:pt x="1990" y="3482"/>
                    </a:lnTo>
                    <a:lnTo>
                      <a:pt x="1824" y="2653"/>
                    </a:lnTo>
                    <a:lnTo>
                      <a:pt x="1824" y="2653"/>
                    </a:lnTo>
                    <a:lnTo>
                      <a:pt x="1576" y="1824"/>
                    </a:lnTo>
                    <a:lnTo>
                      <a:pt x="1286" y="912"/>
                    </a:lnTo>
                    <a:lnTo>
                      <a:pt x="1286" y="912"/>
                    </a:lnTo>
                    <a:lnTo>
                      <a:pt x="99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61"/>
              <p:cNvSpPr/>
              <p:nvPr/>
            </p:nvSpPr>
            <p:spPr>
              <a:xfrm>
                <a:off x="2164175" y="4384125"/>
                <a:ext cx="1046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8912" extrusionOk="0">
                    <a:moveTo>
                      <a:pt x="1" y="1"/>
                    </a:moveTo>
                    <a:lnTo>
                      <a:pt x="374" y="8828"/>
                    </a:lnTo>
                    <a:lnTo>
                      <a:pt x="4186" y="8911"/>
                    </a:lnTo>
                    <a:lnTo>
                      <a:pt x="3772" y="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61"/>
              <p:cNvSpPr/>
              <p:nvPr/>
            </p:nvSpPr>
            <p:spPr>
              <a:xfrm>
                <a:off x="2164175" y="4384125"/>
                <a:ext cx="1046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8912" fill="none" extrusionOk="0">
                    <a:moveTo>
                      <a:pt x="4186" y="8911"/>
                    </a:moveTo>
                    <a:lnTo>
                      <a:pt x="374" y="8828"/>
                    </a:lnTo>
                    <a:lnTo>
                      <a:pt x="1" y="1"/>
                    </a:lnTo>
                    <a:lnTo>
                      <a:pt x="3772" y="84"/>
                    </a:lnTo>
                    <a:lnTo>
                      <a:pt x="4186" y="89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61"/>
              <p:cNvSpPr/>
              <p:nvPr/>
            </p:nvSpPr>
            <p:spPr>
              <a:xfrm>
                <a:off x="1984950" y="4594450"/>
                <a:ext cx="304625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12185" h="4394" extrusionOk="0">
                    <a:moveTo>
                      <a:pt x="7253" y="1"/>
                    </a:moveTo>
                    <a:lnTo>
                      <a:pt x="7045" y="42"/>
                    </a:lnTo>
                    <a:lnTo>
                      <a:pt x="6797" y="125"/>
                    </a:lnTo>
                    <a:lnTo>
                      <a:pt x="6548" y="249"/>
                    </a:lnTo>
                    <a:lnTo>
                      <a:pt x="5636" y="747"/>
                    </a:lnTo>
                    <a:lnTo>
                      <a:pt x="4849" y="1161"/>
                    </a:lnTo>
                    <a:lnTo>
                      <a:pt x="4186" y="1451"/>
                    </a:lnTo>
                    <a:lnTo>
                      <a:pt x="3564" y="1700"/>
                    </a:lnTo>
                    <a:lnTo>
                      <a:pt x="2942" y="1866"/>
                    </a:lnTo>
                    <a:lnTo>
                      <a:pt x="2238" y="2073"/>
                    </a:lnTo>
                    <a:lnTo>
                      <a:pt x="373" y="2446"/>
                    </a:lnTo>
                    <a:lnTo>
                      <a:pt x="249" y="2487"/>
                    </a:lnTo>
                    <a:lnTo>
                      <a:pt x="166" y="2529"/>
                    </a:lnTo>
                    <a:lnTo>
                      <a:pt x="83" y="2653"/>
                    </a:lnTo>
                    <a:lnTo>
                      <a:pt x="41" y="2777"/>
                    </a:lnTo>
                    <a:lnTo>
                      <a:pt x="0" y="2902"/>
                    </a:lnTo>
                    <a:lnTo>
                      <a:pt x="0" y="3026"/>
                    </a:lnTo>
                    <a:lnTo>
                      <a:pt x="83" y="3358"/>
                    </a:lnTo>
                    <a:lnTo>
                      <a:pt x="166" y="3482"/>
                    </a:lnTo>
                    <a:lnTo>
                      <a:pt x="249" y="3648"/>
                    </a:lnTo>
                    <a:lnTo>
                      <a:pt x="373" y="3772"/>
                    </a:lnTo>
                    <a:lnTo>
                      <a:pt x="539" y="3896"/>
                    </a:lnTo>
                    <a:lnTo>
                      <a:pt x="705" y="4021"/>
                    </a:lnTo>
                    <a:lnTo>
                      <a:pt x="912" y="4104"/>
                    </a:lnTo>
                    <a:lnTo>
                      <a:pt x="1160" y="4145"/>
                    </a:lnTo>
                    <a:lnTo>
                      <a:pt x="1451" y="4187"/>
                    </a:lnTo>
                    <a:lnTo>
                      <a:pt x="6009" y="4187"/>
                    </a:lnTo>
                    <a:lnTo>
                      <a:pt x="8910" y="4269"/>
                    </a:lnTo>
                    <a:lnTo>
                      <a:pt x="11521" y="4394"/>
                    </a:lnTo>
                    <a:lnTo>
                      <a:pt x="11563" y="4394"/>
                    </a:lnTo>
                    <a:lnTo>
                      <a:pt x="11687" y="4352"/>
                    </a:lnTo>
                    <a:lnTo>
                      <a:pt x="11811" y="4311"/>
                    </a:lnTo>
                    <a:lnTo>
                      <a:pt x="12019" y="4187"/>
                    </a:lnTo>
                    <a:lnTo>
                      <a:pt x="12143" y="3979"/>
                    </a:lnTo>
                    <a:lnTo>
                      <a:pt x="12184" y="3855"/>
                    </a:lnTo>
                    <a:lnTo>
                      <a:pt x="12184" y="3731"/>
                    </a:lnTo>
                    <a:lnTo>
                      <a:pt x="11936" y="332"/>
                    </a:lnTo>
                    <a:lnTo>
                      <a:pt x="11894" y="208"/>
                    </a:lnTo>
                    <a:lnTo>
                      <a:pt x="11853" y="125"/>
                    </a:lnTo>
                    <a:lnTo>
                      <a:pt x="11770" y="84"/>
                    </a:lnTo>
                    <a:lnTo>
                      <a:pt x="11646" y="42"/>
                    </a:lnTo>
                    <a:lnTo>
                      <a:pt x="75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61"/>
              <p:cNvSpPr/>
              <p:nvPr/>
            </p:nvSpPr>
            <p:spPr>
              <a:xfrm>
                <a:off x="2262600" y="4477375"/>
                <a:ext cx="10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13" extrusionOk="0">
                    <a:moveTo>
                      <a:pt x="1" y="1"/>
                    </a:moveTo>
                    <a:lnTo>
                      <a:pt x="42" y="912"/>
                    </a:lnTo>
                    <a:lnTo>
                      <a:pt x="42" y="912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61"/>
              <p:cNvSpPr/>
              <p:nvPr/>
            </p:nvSpPr>
            <p:spPr>
              <a:xfrm>
                <a:off x="2262600" y="4477375"/>
                <a:ext cx="10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13" fill="none" extrusionOk="0">
                    <a:moveTo>
                      <a:pt x="1" y="1"/>
                    </a:moveTo>
                    <a:lnTo>
                      <a:pt x="42" y="912"/>
                    </a:lnTo>
                    <a:lnTo>
                      <a:pt x="42" y="91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61"/>
              <p:cNvSpPr/>
              <p:nvPr/>
            </p:nvSpPr>
            <p:spPr>
              <a:xfrm>
                <a:off x="2168325" y="4476350"/>
                <a:ext cx="953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954" extrusionOk="0">
                    <a:moveTo>
                      <a:pt x="0" y="0"/>
                    </a:moveTo>
                    <a:lnTo>
                      <a:pt x="42" y="871"/>
                    </a:lnTo>
                    <a:lnTo>
                      <a:pt x="3813" y="953"/>
                    </a:lnTo>
                    <a:lnTo>
                      <a:pt x="3772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61"/>
              <p:cNvSpPr/>
              <p:nvPr/>
            </p:nvSpPr>
            <p:spPr>
              <a:xfrm>
                <a:off x="2168325" y="4476350"/>
                <a:ext cx="953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954" fill="none" extrusionOk="0">
                    <a:moveTo>
                      <a:pt x="0" y="0"/>
                    </a:moveTo>
                    <a:lnTo>
                      <a:pt x="42" y="871"/>
                    </a:lnTo>
                    <a:lnTo>
                      <a:pt x="3813" y="953"/>
                    </a:lnTo>
                    <a:lnTo>
                      <a:pt x="3772" y="4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61"/>
              <p:cNvSpPr/>
              <p:nvPr/>
            </p:nvSpPr>
            <p:spPr>
              <a:xfrm>
                <a:off x="1995300" y="1625075"/>
                <a:ext cx="582300" cy="87135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34854" extrusionOk="0">
                    <a:moveTo>
                      <a:pt x="9367" y="0"/>
                    </a:moveTo>
                    <a:lnTo>
                      <a:pt x="7460" y="83"/>
                    </a:lnTo>
                    <a:lnTo>
                      <a:pt x="5595" y="249"/>
                    </a:lnTo>
                    <a:lnTo>
                      <a:pt x="5264" y="290"/>
                    </a:lnTo>
                    <a:lnTo>
                      <a:pt x="4974" y="373"/>
                    </a:lnTo>
                    <a:lnTo>
                      <a:pt x="4684" y="456"/>
                    </a:lnTo>
                    <a:lnTo>
                      <a:pt x="4393" y="580"/>
                    </a:lnTo>
                    <a:lnTo>
                      <a:pt x="3855" y="829"/>
                    </a:lnTo>
                    <a:lnTo>
                      <a:pt x="3357" y="1202"/>
                    </a:lnTo>
                    <a:lnTo>
                      <a:pt x="2901" y="1658"/>
                    </a:lnTo>
                    <a:lnTo>
                      <a:pt x="2570" y="2155"/>
                    </a:lnTo>
                    <a:lnTo>
                      <a:pt x="2404" y="2445"/>
                    </a:lnTo>
                    <a:lnTo>
                      <a:pt x="2280" y="2735"/>
                    </a:lnTo>
                    <a:lnTo>
                      <a:pt x="2197" y="3025"/>
                    </a:lnTo>
                    <a:lnTo>
                      <a:pt x="2114" y="3315"/>
                    </a:lnTo>
                    <a:lnTo>
                      <a:pt x="1700" y="5346"/>
                    </a:lnTo>
                    <a:lnTo>
                      <a:pt x="1244" y="7916"/>
                    </a:lnTo>
                    <a:lnTo>
                      <a:pt x="1037" y="9408"/>
                    </a:lnTo>
                    <a:lnTo>
                      <a:pt x="829" y="11024"/>
                    </a:lnTo>
                    <a:lnTo>
                      <a:pt x="664" y="12764"/>
                    </a:lnTo>
                    <a:lnTo>
                      <a:pt x="456" y="14671"/>
                    </a:lnTo>
                    <a:lnTo>
                      <a:pt x="332" y="16702"/>
                    </a:lnTo>
                    <a:lnTo>
                      <a:pt x="208" y="18857"/>
                    </a:lnTo>
                    <a:lnTo>
                      <a:pt x="83" y="21136"/>
                    </a:lnTo>
                    <a:lnTo>
                      <a:pt x="42" y="23540"/>
                    </a:lnTo>
                    <a:lnTo>
                      <a:pt x="0" y="26109"/>
                    </a:lnTo>
                    <a:lnTo>
                      <a:pt x="0" y="28761"/>
                    </a:lnTo>
                    <a:lnTo>
                      <a:pt x="83" y="31580"/>
                    </a:lnTo>
                    <a:lnTo>
                      <a:pt x="208" y="34522"/>
                    </a:lnTo>
                    <a:lnTo>
                      <a:pt x="20556" y="34854"/>
                    </a:lnTo>
                    <a:lnTo>
                      <a:pt x="20598" y="34191"/>
                    </a:lnTo>
                    <a:lnTo>
                      <a:pt x="20639" y="33320"/>
                    </a:lnTo>
                    <a:lnTo>
                      <a:pt x="20681" y="30917"/>
                    </a:lnTo>
                    <a:lnTo>
                      <a:pt x="20722" y="27808"/>
                    </a:lnTo>
                    <a:lnTo>
                      <a:pt x="20846" y="24037"/>
                    </a:lnTo>
                    <a:lnTo>
                      <a:pt x="20971" y="22006"/>
                    </a:lnTo>
                    <a:lnTo>
                      <a:pt x="21095" y="19810"/>
                    </a:lnTo>
                    <a:lnTo>
                      <a:pt x="21302" y="17572"/>
                    </a:lnTo>
                    <a:lnTo>
                      <a:pt x="21551" y="15210"/>
                    </a:lnTo>
                    <a:lnTo>
                      <a:pt x="21841" y="12806"/>
                    </a:lnTo>
                    <a:lnTo>
                      <a:pt x="22214" y="10361"/>
                    </a:lnTo>
                    <a:lnTo>
                      <a:pt x="22670" y="7874"/>
                    </a:lnTo>
                    <a:lnTo>
                      <a:pt x="23209" y="5388"/>
                    </a:lnTo>
                    <a:lnTo>
                      <a:pt x="23250" y="5015"/>
                    </a:lnTo>
                    <a:lnTo>
                      <a:pt x="23291" y="4642"/>
                    </a:lnTo>
                    <a:lnTo>
                      <a:pt x="23291" y="4269"/>
                    </a:lnTo>
                    <a:lnTo>
                      <a:pt x="23250" y="3937"/>
                    </a:lnTo>
                    <a:lnTo>
                      <a:pt x="23167" y="3606"/>
                    </a:lnTo>
                    <a:lnTo>
                      <a:pt x="23084" y="3233"/>
                    </a:lnTo>
                    <a:lnTo>
                      <a:pt x="22918" y="2942"/>
                    </a:lnTo>
                    <a:lnTo>
                      <a:pt x="22753" y="2611"/>
                    </a:lnTo>
                    <a:lnTo>
                      <a:pt x="22587" y="2321"/>
                    </a:lnTo>
                    <a:lnTo>
                      <a:pt x="22338" y="2072"/>
                    </a:lnTo>
                    <a:lnTo>
                      <a:pt x="22090" y="1824"/>
                    </a:lnTo>
                    <a:lnTo>
                      <a:pt x="21841" y="1575"/>
                    </a:lnTo>
                    <a:lnTo>
                      <a:pt x="21509" y="1409"/>
                    </a:lnTo>
                    <a:lnTo>
                      <a:pt x="21219" y="1243"/>
                    </a:lnTo>
                    <a:lnTo>
                      <a:pt x="20888" y="1078"/>
                    </a:lnTo>
                    <a:lnTo>
                      <a:pt x="20515" y="995"/>
                    </a:lnTo>
                    <a:lnTo>
                      <a:pt x="20432" y="953"/>
                    </a:lnTo>
                    <a:lnTo>
                      <a:pt x="18608" y="622"/>
                    </a:lnTo>
                    <a:lnTo>
                      <a:pt x="16785" y="332"/>
                    </a:lnTo>
                    <a:lnTo>
                      <a:pt x="14920" y="166"/>
                    </a:lnTo>
                    <a:lnTo>
                      <a:pt x="13096" y="41"/>
                    </a:lnTo>
                    <a:lnTo>
                      <a:pt x="11232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61"/>
              <p:cNvSpPr/>
              <p:nvPr/>
            </p:nvSpPr>
            <p:spPr>
              <a:xfrm>
                <a:off x="1995300" y="1625075"/>
                <a:ext cx="582300" cy="87135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34854" fill="none" extrusionOk="0">
                    <a:moveTo>
                      <a:pt x="20432" y="953"/>
                    </a:moveTo>
                    <a:lnTo>
                      <a:pt x="20432" y="953"/>
                    </a:lnTo>
                    <a:lnTo>
                      <a:pt x="18608" y="622"/>
                    </a:lnTo>
                    <a:lnTo>
                      <a:pt x="16785" y="332"/>
                    </a:lnTo>
                    <a:lnTo>
                      <a:pt x="14920" y="166"/>
                    </a:lnTo>
                    <a:lnTo>
                      <a:pt x="13096" y="41"/>
                    </a:lnTo>
                    <a:lnTo>
                      <a:pt x="11232" y="0"/>
                    </a:lnTo>
                    <a:lnTo>
                      <a:pt x="9367" y="0"/>
                    </a:lnTo>
                    <a:lnTo>
                      <a:pt x="7460" y="83"/>
                    </a:lnTo>
                    <a:lnTo>
                      <a:pt x="5595" y="249"/>
                    </a:lnTo>
                    <a:lnTo>
                      <a:pt x="5595" y="249"/>
                    </a:lnTo>
                    <a:lnTo>
                      <a:pt x="5264" y="290"/>
                    </a:lnTo>
                    <a:lnTo>
                      <a:pt x="4974" y="373"/>
                    </a:lnTo>
                    <a:lnTo>
                      <a:pt x="4684" y="456"/>
                    </a:lnTo>
                    <a:lnTo>
                      <a:pt x="4393" y="580"/>
                    </a:lnTo>
                    <a:lnTo>
                      <a:pt x="3855" y="829"/>
                    </a:lnTo>
                    <a:lnTo>
                      <a:pt x="3357" y="1202"/>
                    </a:lnTo>
                    <a:lnTo>
                      <a:pt x="2901" y="1658"/>
                    </a:lnTo>
                    <a:lnTo>
                      <a:pt x="2570" y="2155"/>
                    </a:lnTo>
                    <a:lnTo>
                      <a:pt x="2404" y="2445"/>
                    </a:lnTo>
                    <a:lnTo>
                      <a:pt x="2280" y="2735"/>
                    </a:lnTo>
                    <a:lnTo>
                      <a:pt x="2197" y="3025"/>
                    </a:lnTo>
                    <a:lnTo>
                      <a:pt x="2114" y="3315"/>
                    </a:lnTo>
                    <a:lnTo>
                      <a:pt x="2114" y="3315"/>
                    </a:lnTo>
                    <a:lnTo>
                      <a:pt x="1700" y="5346"/>
                    </a:lnTo>
                    <a:lnTo>
                      <a:pt x="1244" y="7916"/>
                    </a:lnTo>
                    <a:lnTo>
                      <a:pt x="1037" y="9408"/>
                    </a:lnTo>
                    <a:lnTo>
                      <a:pt x="829" y="11024"/>
                    </a:lnTo>
                    <a:lnTo>
                      <a:pt x="664" y="12764"/>
                    </a:lnTo>
                    <a:lnTo>
                      <a:pt x="456" y="14671"/>
                    </a:lnTo>
                    <a:lnTo>
                      <a:pt x="332" y="16702"/>
                    </a:lnTo>
                    <a:lnTo>
                      <a:pt x="208" y="18857"/>
                    </a:lnTo>
                    <a:lnTo>
                      <a:pt x="83" y="21136"/>
                    </a:lnTo>
                    <a:lnTo>
                      <a:pt x="42" y="23540"/>
                    </a:lnTo>
                    <a:lnTo>
                      <a:pt x="0" y="26109"/>
                    </a:lnTo>
                    <a:lnTo>
                      <a:pt x="0" y="28761"/>
                    </a:lnTo>
                    <a:lnTo>
                      <a:pt x="83" y="31580"/>
                    </a:lnTo>
                    <a:lnTo>
                      <a:pt x="208" y="34522"/>
                    </a:lnTo>
                    <a:lnTo>
                      <a:pt x="20556" y="34854"/>
                    </a:lnTo>
                    <a:lnTo>
                      <a:pt x="20556" y="34854"/>
                    </a:lnTo>
                    <a:lnTo>
                      <a:pt x="20598" y="34191"/>
                    </a:lnTo>
                    <a:lnTo>
                      <a:pt x="20639" y="33320"/>
                    </a:lnTo>
                    <a:lnTo>
                      <a:pt x="20681" y="30917"/>
                    </a:lnTo>
                    <a:lnTo>
                      <a:pt x="20722" y="27808"/>
                    </a:lnTo>
                    <a:lnTo>
                      <a:pt x="20846" y="24037"/>
                    </a:lnTo>
                    <a:lnTo>
                      <a:pt x="20971" y="22006"/>
                    </a:lnTo>
                    <a:lnTo>
                      <a:pt x="21095" y="19810"/>
                    </a:lnTo>
                    <a:lnTo>
                      <a:pt x="21302" y="17572"/>
                    </a:lnTo>
                    <a:lnTo>
                      <a:pt x="21551" y="15210"/>
                    </a:lnTo>
                    <a:lnTo>
                      <a:pt x="21841" y="12806"/>
                    </a:lnTo>
                    <a:lnTo>
                      <a:pt x="22214" y="10361"/>
                    </a:lnTo>
                    <a:lnTo>
                      <a:pt x="22670" y="7874"/>
                    </a:lnTo>
                    <a:lnTo>
                      <a:pt x="23209" y="5388"/>
                    </a:lnTo>
                    <a:lnTo>
                      <a:pt x="23209" y="5388"/>
                    </a:lnTo>
                    <a:lnTo>
                      <a:pt x="23250" y="5015"/>
                    </a:lnTo>
                    <a:lnTo>
                      <a:pt x="23291" y="4642"/>
                    </a:lnTo>
                    <a:lnTo>
                      <a:pt x="23291" y="4269"/>
                    </a:lnTo>
                    <a:lnTo>
                      <a:pt x="23250" y="3937"/>
                    </a:lnTo>
                    <a:lnTo>
                      <a:pt x="23167" y="3606"/>
                    </a:lnTo>
                    <a:lnTo>
                      <a:pt x="23084" y="3233"/>
                    </a:lnTo>
                    <a:lnTo>
                      <a:pt x="22918" y="2942"/>
                    </a:lnTo>
                    <a:lnTo>
                      <a:pt x="22753" y="2611"/>
                    </a:lnTo>
                    <a:lnTo>
                      <a:pt x="22587" y="2321"/>
                    </a:lnTo>
                    <a:lnTo>
                      <a:pt x="22338" y="2072"/>
                    </a:lnTo>
                    <a:lnTo>
                      <a:pt x="22090" y="1824"/>
                    </a:lnTo>
                    <a:lnTo>
                      <a:pt x="21841" y="1575"/>
                    </a:lnTo>
                    <a:lnTo>
                      <a:pt x="21509" y="1409"/>
                    </a:lnTo>
                    <a:lnTo>
                      <a:pt x="21219" y="1243"/>
                    </a:lnTo>
                    <a:lnTo>
                      <a:pt x="20888" y="1078"/>
                    </a:lnTo>
                    <a:lnTo>
                      <a:pt x="20515" y="995"/>
                    </a:lnTo>
                    <a:lnTo>
                      <a:pt x="20515" y="995"/>
                    </a:lnTo>
                    <a:lnTo>
                      <a:pt x="20432" y="95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61"/>
              <p:cNvSpPr/>
              <p:nvPr/>
            </p:nvSpPr>
            <p:spPr>
              <a:xfrm>
                <a:off x="2202525" y="1711050"/>
                <a:ext cx="891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2322" extrusionOk="0">
                    <a:moveTo>
                      <a:pt x="2031" y="1"/>
                    </a:moveTo>
                    <a:lnTo>
                      <a:pt x="0" y="374"/>
                    </a:lnTo>
                    <a:lnTo>
                      <a:pt x="580" y="1907"/>
                    </a:lnTo>
                    <a:lnTo>
                      <a:pt x="663" y="2031"/>
                    </a:lnTo>
                    <a:lnTo>
                      <a:pt x="705" y="2114"/>
                    </a:lnTo>
                    <a:lnTo>
                      <a:pt x="829" y="2156"/>
                    </a:lnTo>
                    <a:lnTo>
                      <a:pt x="953" y="2197"/>
                    </a:lnTo>
                    <a:lnTo>
                      <a:pt x="1699" y="2322"/>
                    </a:lnTo>
                    <a:lnTo>
                      <a:pt x="1906" y="2322"/>
                    </a:lnTo>
                    <a:lnTo>
                      <a:pt x="2114" y="2239"/>
                    </a:lnTo>
                    <a:lnTo>
                      <a:pt x="3564" y="136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61"/>
              <p:cNvSpPr/>
              <p:nvPr/>
            </p:nvSpPr>
            <p:spPr>
              <a:xfrm>
                <a:off x="2160025" y="1753525"/>
                <a:ext cx="90175" cy="32017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12807" extrusionOk="0">
                    <a:moveTo>
                      <a:pt x="2819" y="1"/>
                    </a:moveTo>
                    <a:lnTo>
                      <a:pt x="2570" y="42"/>
                    </a:lnTo>
                    <a:lnTo>
                      <a:pt x="2239" y="747"/>
                    </a:lnTo>
                    <a:lnTo>
                      <a:pt x="1866" y="1700"/>
                    </a:lnTo>
                    <a:lnTo>
                      <a:pt x="1493" y="2778"/>
                    </a:lnTo>
                    <a:lnTo>
                      <a:pt x="1120" y="3938"/>
                    </a:lnTo>
                    <a:lnTo>
                      <a:pt x="747" y="5140"/>
                    </a:lnTo>
                    <a:lnTo>
                      <a:pt x="457" y="6300"/>
                    </a:lnTo>
                    <a:lnTo>
                      <a:pt x="208" y="7336"/>
                    </a:lnTo>
                    <a:lnTo>
                      <a:pt x="1" y="8207"/>
                    </a:lnTo>
                    <a:lnTo>
                      <a:pt x="498" y="9574"/>
                    </a:lnTo>
                    <a:lnTo>
                      <a:pt x="913" y="10693"/>
                    </a:lnTo>
                    <a:lnTo>
                      <a:pt x="1244" y="11481"/>
                    </a:lnTo>
                    <a:lnTo>
                      <a:pt x="1493" y="12061"/>
                    </a:lnTo>
                    <a:lnTo>
                      <a:pt x="1700" y="12434"/>
                    </a:lnTo>
                    <a:lnTo>
                      <a:pt x="1866" y="12683"/>
                    </a:lnTo>
                    <a:lnTo>
                      <a:pt x="1949" y="12807"/>
                    </a:lnTo>
                    <a:lnTo>
                      <a:pt x="3606" y="8041"/>
                    </a:lnTo>
                    <a:lnTo>
                      <a:pt x="3565" y="7212"/>
                    </a:lnTo>
                    <a:lnTo>
                      <a:pt x="3441" y="5181"/>
                    </a:lnTo>
                    <a:lnTo>
                      <a:pt x="3399" y="3897"/>
                    </a:lnTo>
                    <a:lnTo>
                      <a:pt x="3399" y="2570"/>
                    </a:lnTo>
                    <a:lnTo>
                      <a:pt x="3399" y="1327"/>
                    </a:lnTo>
                    <a:lnTo>
                      <a:pt x="3482" y="167"/>
                    </a:lnTo>
                    <a:lnTo>
                      <a:pt x="3275" y="84"/>
                    </a:lnTo>
                    <a:lnTo>
                      <a:pt x="3026" y="42"/>
                    </a:lnTo>
                    <a:lnTo>
                      <a:pt x="281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61"/>
              <p:cNvSpPr/>
              <p:nvPr/>
            </p:nvSpPr>
            <p:spPr>
              <a:xfrm>
                <a:off x="2160025" y="1753525"/>
                <a:ext cx="90175" cy="32017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12807" fill="none" extrusionOk="0">
                    <a:moveTo>
                      <a:pt x="3482" y="167"/>
                    </a:moveTo>
                    <a:lnTo>
                      <a:pt x="3482" y="167"/>
                    </a:lnTo>
                    <a:lnTo>
                      <a:pt x="3275" y="84"/>
                    </a:lnTo>
                    <a:lnTo>
                      <a:pt x="3026" y="42"/>
                    </a:lnTo>
                    <a:lnTo>
                      <a:pt x="2819" y="1"/>
                    </a:lnTo>
                    <a:lnTo>
                      <a:pt x="2570" y="42"/>
                    </a:lnTo>
                    <a:lnTo>
                      <a:pt x="2570" y="42"/>
                    </a:lnTo>
                    <a:lnTo>
                      <a:pt x="2239" y="747"/>
                    </a:lnTo>
                    <a:lnTo>
                      <a:pt x="1866" y="1700"/>
                    </a:lnTo>
                    <a:lnTo>
                      <a:pt x="1493" y="2778"/>
                    </a:lnTo>
                    <a:lnTo>
                      <a:pt x="1120" y="3938"/>
                    </a:lnTo>
                    <a:lnTo>
                      <a:pt x="747" y="5140"/>
                    </a:lnTo>
                    <a:lnTo>
                      <a:pt x="457" y="6300"/>
                    </a:lnTo>
                    <a:lnTo>
                      <a:pt x="208" y="7336"/>
                    </a:lnTo>
                    <a:lnTo>
                      <a:pt x="1" y="8207"/>
                    </a:lnTo>
                    <a:lnTo>
                      <a:pt x="1" y="8207"/>
                    </a:lnTo>
                    <a:lnTo>
                      <a:pt x="498" y="9574"/>
                    </a:lnTo>
                    <a:lnTo>
                      <a:pt x="913" y="10693"/>
                    </a:lnTo>
                    <a:lnTo>
                      <a:pt x="1244" y="11481"/>
                    </a:lnTo>
                    <a:lnTo>
                      <a:pt x="1493" y="12061"/>
                    </a:lnTo>
                    <a:lnTo>
                      <a:pt x="1700" y="12434"/>
                    </a:lnTo>
                    <a:lnTo>
                      <a:pt x="1866" y="12683"/>
                    </a:lnTo>
                    <a:lnTo>
                      <a:pt x="1949" y="12807"/>
                    </a:lnTo>
                    <a:lnTo>
                      <a:pt x="3606" y="8041"/>
                    </a:lnTo>
                    <a:lnTo>
                      <a:pt x="3606" y="8041"/>
                    </a:lnTo>
                    <a:lnTo>
                      <a:pt x="3565" y="7212"/>
                    </a:lnTo>
                    <a:lnTo>
                      <a:pt x="3441" y="5181"/>
                    </a:lnTo>
                    <a:lnTo>
                      <a:pt x="3399" y="3897"/>
                    </a:lnTo>
                    <a:lnTo>
                      <a:pt x="3399" y="2570"/>
                    </a:lnTo>
                    <a:lnTo>
                      <a:pt x="3399" y="1327"/>
                    </a:lnTo>
                    <a:lnTo>
                      <a:pt x="3482" y="1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61"/>
              <p:cNvSpPr/>
              <p:nvPr/>
            </p:nvSpPr>
            <p:spPr>
              <a:xfrm>
                <a:off x="2192150" y="1395050"/>
                <a:ext cx="236250" cy="316025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2641" extrusionOk="0">
                    <a:moveTo>
                      <a:pt x="9284" y="1"/>
                    </a:moveTo>
                    <a:lnTo>
                      <a:pt x="3648" y="4145"/>
                    </a:lnTo>
                    <a:lnTo>
                      <a:pt x="3772" y="4974"/>
                    </a:lnTo>
                    <a:lnTo>
                      <a:pt x="3813" y="5761"/>
                    </a:lnTo>
                    <a:lnTo>
                      <a:pt x="3813" y="6176"/>
                    </a:lnTo>
                    <a:lnTo>
                      <a:pt x="3772" y="6549"/>
                    </a:lnTo>
                    <a:lnTo>
                      <a:pt x="3689" y="6922"/>
                    </a:lnTo>
                    <a:lnTo>
                      <a:pt x="3565" y="7253"/>
                    </a:lnTo>
                    <a:lnTo>
                      <a:pt x="3399" y="7585"/>
                    </a:lnTo>
                    <a:lnTo>
                      <a:pt x="3192" y="7916"/>
                    </a:lnTo>
                    <a:lnTo>
                      <a:pt x="2943" y="8206"/>
                    </a:lnTo>
                    <a:lnTo>
                      <a:pt x="2653" y="8455"/>
                    </a:lnTo>
                    <a:lnTo>
                      <a:pt x="2280" y="8662"/>
                    </a:lnTo>
                    <a:lnTo>
                      <a:pt x="1866" y="8869"/>
                    </a:lnTo>
                    <a:lnTo>
                      <a:pt x="1368" y="9035"/>
                    </a:lnTo>
                    <a:lnTo>
                      <a:pt x="830" y="9160"/>
                    </a:lnTo>
                    <a:lnTo>
                      <a:pt x="457" y="9615"/>
                    </a:lnTo>
                    <a:lnTo>
                      <a:pt x="332" y="9864"/>
                    </a:lnTo>
                    <a:lnTo>
                      <a:pt x="208" y="10154"/>
                    </a:lnTo>
                    <a:lnTo>
                      <a:pt x="84" y="10444"/>
                    </a:lnTo>
                    <a:lnTo>
                      <a:pt x="42" y="10693"/>
                    </a:lnTo>
                    <a:lnTo>
                      <a:pt x="1" y="10983"/>
                    </a:lnTo>
                    <a:lnTo>
                      <a:pt x="1" y="11273"/>
                    </a:lnTo>
                    <a:lnTo>
                      <a:pt x="84" y="11522"/>
                    </a:lnTo>
                    <a:lnTo>
                      <a:pt x="208" y="11770"/>
                    </a:lnTo>
                    <a:lnTo>
                      <a:pt x="374" y="11978"/>
                    </a:lnTo>
                    <a:lnTo>
                      <a:pt x="664" y="12185"/>
                    </a:lnTo>
                    <a:lnTo>
                      <a:pt x="954" y="12351"/>
                    </a:lnTo>
                    <a:lnTo>
                      <a:pt x="1368" y="12475"/>
                    </a:lnTo>
                    <a:lnTo>
                      <a:pt x="1866" y="12599"/>
                    </a:lnTo>
                    <a:lnTo>
                      <a:pt x="2446" y="12641"/>
                    </a:lnTo>
                    <a:lnTo>
                      <a:pt x="3026" y="12641"/>
                    </a:lnTo>
                    <a:lnTo>
                      <a:pt x="3606" y="12599"/>
                    </a:lnTo>
                    <a:lnTo>
                      <a:pt x="4145" y="12516"/>
                    </a:lnTo>
                    <a:lnTo>
                      <a:pt x="4684" y="12434"/>
                    </a:lnTo>
                    <a:lnTo>
                      <a:pt x="5181" y="12309"/>
                    </a:lnTo>
                    <a:lnTo>
                      <a:pt x="5678" y="12143"/>
                    </a:lnTo>
                    <a:lnTo>
                      <a:pt x="6134" y="11978"/>
                    </a:lnTo>
                    <a:lnTo>
                      <a:pt x="6590" y="11770"/>
                    </a:lnTo>
                    <a:lnTo>
                      <a:pt x="7378" y="11315"/>
                    </a:lnTo>
                    <a:lnTo>
                      <a:pt x="8123" y="10817"/>
                    </a:lnTo>
                    <a:lnTo>
                      <a:pt x="8828" y="10320"/>
                    </a:lnTo>
                    <a:lnTo>
                      <a:pt x="9450" y="9781"/>
                    </a:lnTo>
                    <a:lnTo>
                      <a:pt x="9160" y="9367"/>
                    </a:lnTo>
                    <a:lnTo>
                      <a:pt x="8911" y="8911"/>
                    </a:lnTo>
                    <a:lnTo>
                      <a:pt x="8704" y="8372"/>
                    </a:lnTo>
                    <a:lnTo>
                      <a:pt x="8538" y="7792"/>
                    </a:lnTo>
                    <a:lnTo>
                      <a:pt x="8455" y="7170"/>
                    </a:lnTo>
                    <a:lnTo>
                      <a:pt x="8414" y="6549"/>
                    </a:lnTo>
                    <a:lnTo>
                      <a:pt x="8372" y="5844"/>
                    </a:lnTo>
                    <a:lnTo>
                      <a:pt x="8414" y="5181"/>
                    </a:lnTo>
                    <a:lnTo>
                      <a:pt x="8455" y="4477"/>
                    </a:lnTo>
                    <a:lnTo>
                      <a:pt x="8538" y="3772"/>
                    </a:lnTo>
                    <a:lnTo>
                      <a:pt x="8745" y="2404"/>
                    </a:lnTo>
                    <a:lnTo>
                      <a:pt x="8994" y="1120"/>
                    </a:lnTo>
                    <a:lnTo>
                      <a:pt x="9284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61"/>
              <p:cNvSpPr/>
              <p:nvPr/>
            </p:nvSpPr>
            <p:spPr>
              <a:xfrm>
                <a:off x="2192150" y="1395050"/>
                <a:ext cx="236250" cy="316025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2641" fill="none" extrusionOk="0">
                    <a:moveTo>
                      <a:pt x="9284" y="1"/>
                    </a:moveTo>
                    <a:lnTo>
                      <a:pt x="9284" y="1"/>
                    </a:lnTo>
                    <a:lnTo>
                      <a:pt x="8994" y="1120"/>
                    </a:lnTo>
                    <a:lnTo>
                      <a:pt x="8745" y="2404"/>
                    </a:lnTo>
                    <a:lnTo>
                      <a:pt x="8538" y="3772"/>
                    </a:lnTo>
                    <a:lnTo>
                      <a:pt x="8455" y="4477"/>
                    </a:lnTo>
                    <a:lnTo>
                      <a:pt x="8414" y="5181"/>
                    </a:lnTo>
                    <a:lnTo>
                      <a:pt x="8372" y="5844"/>
                    </a:lnTo>
                    <a:lnTo>
                      <a:pt x="8414" y="6549"/>
                    </a:lnTo>
                    <a:lnTo>
                      <a:pt x="8455" y="7170"/>
                    </a:lnTo>
                    <a:lnTo>
                      <a:pt x="8538" y="7792"/>
                    </a:lnTo>
                    <a:lnTo>
                      <a:pt x="8704" y="8372"/>
                    </a:lnTo>
                    <a:lnTo>
                      <a:pt x="8911" y="8911"/>
                    </a:lnTo>
                    <a:lnTo>
                      <a:pt x="9160" y="9367"/>
                    </a:lnTo>
                    <a:lnTo>
                      <a:pt x="9450" y="9781"/>
                    </a:lnTo>
                    <a:lnTo>
                      <a:pt x="9450" y="9781"/>
                    </a:lnTo>
                    <a:lnTo>
                      <a:pt x="8828" y="10320"/>
                    </a:lnTo>
                    <a:lnTo>
                      <a:pt x="8123" y="10817"/>
                    </a:lnTo>
                    <a:lnTo>
                      <a:pt x="7378" y="11315"/>
                    </a:lnTo>
                    <a:lnTo>
                      <a:pt x="6590" y="11770"/>
                    </a:lnTo>
                    <a:lnTo>
                      <a:pt x="6134" y="11978"/>
                    </a:lnTo>
                    <a:lnTo>
                      <a:pt x="5678" y="12143"/>
                    </a:lnTo>
                    <a:lnTo>
                      <a:pt x="5181" y="12309"/>
                    </a:lnTo>
                    <a:lnTo>
                      <a:pt x="4684" y="12434"/>
                    </a:lnTo>
                    <a:lnTo>
                      <a:pt x="4145" y="12516"/>
                    </a:lnTo>
                    <a:lnTo>
                      <a:pt x="3606" y="12599"/>
                    </a:lnTo>
                    <a:lnTo>
                      <a:pt x="3026" y="12641"/>
                    </a:lnTo>
                    <a:lnTo>
                      <a:pt x="2446" y="12641"/>
                    </a:lnTo>
                    <a:lnTo>
                      <a:pt x="2446" y="12641"/>
                    </a:lnTo>
                    <a:lnTo>
                      <a:pt x="1866" y="12599"/>
                    </a:lnTo>
                    <a:lnTo>
                      <a:pt x="1368" y="12475"/>
                    </a:lnTo>
                    <a:lnTo>
                      <a:pt x="954" y="12351"/>
                    </a:lnTo>
                    <a:lnTo>
                      <a:pt x="664" y="12185"/>
                    </a:lnTo>
                    <a:lnTo>
                      <a:pt x="374" y="11978"/>
                    </a:lnTo>
                    <a:lnTo>
                      <a:pt x="208" y="11770"/>
                    </a:lnTo>
                    <a:lnTo>
                      <a:pt x="84" y="11522"/>
                    </a:lnTo>
                    <a:lnTo>
                      <a:pt x="1" y="11273"/>
                    </a:lnTo>
                    <a:lnTo>
                      <a:pt x="1" y="10983"/>
                    </a:lnTo>
                    <a:lnTo>
                      <a:pt x="42" y="10693"/>
                    </a:lnTo>
                    <a:lnTo>
                      <a:pt x="84" y="10444"/>
                    </a:lnTo>
                    <a:lnTo>
                      <a:pt x="208" y="10154"/>
                    </a:lnTo>
                    <a:lnTo>
                      <a:pt x="332" y="9864"/>
                    </a:lnTo>
                    <a:lnTo>
                      <a:pt x="457" y="9615"/>
                    </a:lnTo>
                    <a:lnTo>
                      <a:pt x="830" y="9160"/>
                    </a:lnTo>
                    <a:lnTo>
                      <a:pt x="830" y="9160"/>
                    </a:lnTo>
                    <a:lnTo>
                      <a:pt x="1368" y="9035"/>
                    </a:lnTo>
                    <a:lnTo>
                      <a:pt x="1866" y="8869"/>
                    </a:lnTo>
                    <a:lnTo>
                      <a:pt x="2280" y="8662"/>
                    </a:lnTo>
                    <a:lnTo>
                      <a:pt x="2653" y="8455"/>
                    </a:lnTo>
                    <a:lnTo>
                      <a:pt x="2943" y="8206"/>
                    </a:lnTo>
                    <a:lnTo>
                      <a:pt x="3192" y="7916"/>
                    </a:lnTo>
                    <a:lnTo>
                      <a:pt x="3399" y="7585"/>
                    </a:lnTo>
                    <a:lnTo>
                      <a:pt x="3565" y="7253"/>
                    </a:lnTo>
                    <a:lnTo>
                      <a:pt x="3689" y="6922"/>
                    </a:lnTo>
                    <a:lnTo>
                      <a:pt x="3772" y="6549"/>
                    </a:lnTo>
                    <a:lnTo>
                      <a:pt x="3813" y="6176"/>
                    </a:lnTo>
                    <a:lnTo>
                      <a:pt x="3813" y="5761"/>
                    </a:lnTo>
                    <a:lnTo>
                      <a:pt x="3772" y="4974"/>
                    </a:lnTo>
                    <a:lnTo>
                      <a:pt x="3648" y="4145"/>
                    </a:lnTo>
                    <a:lnTo>
                      <a:pt x="928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61"/>
              <p:cNvSpPr/>
              <p:nvPr/>
            </p:nvSpPr>
            <p:spPr>
              <a:xfrm>
                <a:off x="2253275" y="1627125"/>
                <a:ext cx="2010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6425" extrusionOk="0">
                    <a:moveTo>
                      <a:pt x="7088" y="1"/>
                    </a:moveTo>
                    <a:lnTo>
                      <a:pt x="7005" y="42"/>
                    </a:lnTo>
                    <a:lnTo>
                      <a:pt x="6922" y="84"/>
                    </a:lnTo>
                    <a:lnTo>
                      <a:pt x="6880" y="125"/>
                    </a:lnTo>
                    <a:lnTo>
                      <a:pt x="6673" y="415"/>
                    </a:lnTo>
                    <a:lnTo>
                      <a:pt x="6383" y="788"/>
                    </a:lnTo>
                    <a:lnTo>
                      <a:pt x="5927" y="1286"/>
                    </a:lnTo>
                    <a:lnTo>
                      <a:pt x="5637" y="1534"/>
                    </a:lnTo>
                    <a:lnTo>
                      <a:pt x="5264" y="1783"/>
                    </a:lnTo>
                    <a:lnTo>
                      <a:pt x="4850" y="2032"/>
                    </a:lnTo>
                    <a:lnTo>
                      <a:pt x="4394" y="2280"/>
                    </a:lnTo>
                    <a:lnTo>
                      <a:pt x="3855" y="2529"/>
                    </a:lnTo>
                    <a:lnTo>
                      <a:pt x="3275" y="2736"/>
                    </a:lnTo>
                    <a:lnTo>
                      <a:pt x="2570" y="2943"/>
                    </a:lnTo>
                    <a:lnTo>
                      <a:pt x="1824" y="3109"/>
                    </a:lnTo>
                    <a:lnTo>
                      <a:pt x="954" y="3275"/>
                    </a:lnTo>
                    <a:lnTo>
                      <a:pt x="1" y="3358"/>
                    </a:lnTo>
                    <a:lnTo>
                      <a:pt x="332" y="3606"/>
                    </a:lnTo>
                    <a:lnTo>
                      <a:pt x="622" y="3979"/>
                    </a:lnTo>
                    <a:lnTo>
                      <a:pt x="954" y="4352"/>
                    </a:lnTo>
                    <a:lnTo>
                      <a:pt x="1244" y="4808"/>
                    </a:lnTo>
                    <a:lnTo>
                      <a:pt x="1783" y="5679"/>
                    </a:lnTo>
                    <a:lnTo>
                      <a:pt x="2197" y="6425"/>
                    </a:lnTo>
                    <a:lnTo>
                      <a:pt x="2943" y="6093"/>
                    </a:lnTo>
                    <a:lnTo>
                      <a:pt x="3814" y="5679"/>
                    </a:lnTo>
                    <a:lnTo>
                      <a:pt x="4808" y="5140"/>
                    </a:lnTo>
                    <a:lnTo>
                      <a:pt x="5264" y="4808"/>
                    </a:lnTo>
                    <a:lnTo>
                      <a:pt x="5761" y="4435"/>
                    </a:lnTo>
                    <a:lnTo>
                      <a:pt x="6217" y="4062"/>
                    </a:lnTo>
                    <a:lnTo>
                      <a:pt x="6673" y="3648"/>
                    </a:lnTo>
                    <a:lnTo>
                      <a:pt x="7046" y="3233"/>
                    </a:lnTo>
                    <a:lnTo>
                      <a:pt x="7378" y="2736"/>
                    </a:lnTo>
                    <a:lnTo>
                      <a:pt x="7668" y="2239"/>
                    </a:lnTo>
                    <a:lnTo>
                      <a:pt x="7875" y="1742"/>
                    </a:lnTo>
                    <a:lnTo>
                      <a:pt x="7999" y="1161"/>
                    </a:lnTo>
                    <a:lnTo>
                      <a:pt x="8041" y="913"/>
                    </a:lnTo>
                    <a:lnTo>
                      <a:pt x="8041" y="623"/>
                    </a:lnTo>
                    <a:lnTo>
                      <a:pt x="7999" y="457"/>
                    </a:lnTo>
                    <a:lnTo>
                      <a:pt x="7875" y="332"/>
                    </a:lnTo>
                    <a:lnTo>
                      <a:pt x="7543" y="167"/>
                    </a:lnTo>
                    <a:lnTo>
                      <a:pt x="7212" y="42"/>
                    </a:lnTo>
                    <a:lnTo>
                      <a:pt x="70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61"/>
              <p:cNvSpPr/>
              <p:nvPr/>
            </p:nvSpPr>
            <p:spPr>
              <a:xfrm>
                <a:off x="2253275" y="1627125"/>
                <a:ext cx="2010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6425" fill="none" extrusionOk="0">
                    <a:moveTo>
                      <a:pt x="7875" y="332"/>
                    </a:moveTo>
                    <a:lnTo>
                      <a:pt x="7875" y="332"/>
                    </a:lnTo>
                    <a:lnTo>
                      <a:pt x="7543" y="167"/>
                    </a:lnTo>
                    <a:lnTo>
                      <a:pt x="7212" y="42"/>
                    </a:lnTo>
                    <a:lnTo>
                      <a:pt x="7212" y="42"/>
                    </a:lnTo>
                    <a:lnTo>
                      <a:pt x="7088" y="1"/>
                    </a:lnTo>
                    <a:lnTo>
                      <a:pt x="7005" y="42"/>
                    </a:lnTo>
                    <a:lnTo>
                      <a:pt x="6922" y="84"/>
                    </a:lnTo>
                    <a:lnTo>
                      <a:pt x="6880" y="125"/>
                    </a:lnTo>
                    <a:lnTo>
                      <a:pt x="6880" y="125"/>
                    </a:lnTo>
                    <a:lnTo>
                      <a:pt x="6673" y="415"/>
                    </a:lnTo>
                    <a:lnTo>
                      <a:pt x="6383" y="788"/>
                    </a:lnTo>
                    <a:lnTo>
                      <a:pt x="5927" y="1286"/>
                    </a:lnTo>
                    <a:lnTo>
                      <a:pt x="5637" y="1534"/>
                    </a:lnTo>
                    <a:lnTo>
                      <a:pt x="5264" y="1783"/>
                    </a:lnTo>
                    <a:lnTo>
                      <a:pt x="4850" y="2032"/>
                    </a:lnTo>
                    <a:lnTo>
                      <a:pt x="4394" y="2280"/>
                    </a:lnTo>
                    <a:lnTo>
                      <a:pt x="3855" y="2529"/>
                    </a:lnTo>
                    <a:lnTo>
                      <a:pt x="3275" y="2736"/>
                    </a:lnTo>
                    <a:lnTo>
                      <a:pt x="2570" y="2943"/>
                    </a:lnTo>
                    <a:lnTo>
                      <a:pt x="1824" y="3109"/>
                    </a:lnTo>
                    <a:lnTo>
                      <a:pt x="954" y="3275"/>
                    </a:lnTo>
                    <a:lnTo>
                      <a:pt x="1" y="3358"/>
                    </a:lnTo>
                    <a:lnTo>
                      <a:pt x="1" y="3358"/>
                    </a:lnTo>
                    <a:lnTo>
                      <a:pt x="332" y="3606"/>
                    </a:lnTo>
                    <a:lnTo>
                      <a:pt x="622" y="3979"/>
                    </a:lnTo>
                    <a:lnTo>
                      <a:pt x="954" y="4352"/>
                    </a:lnTo>
                    <a:lnTo>
                      <a:pt x="1244" y="4808"/>
                    </a:lnTo>
                    <a:lnTo>
                      <a:pt x="1783" y="5679"/>
                    </a:lnTo>
                    <a:lnTo>
                      <a:pt x="2197" y="6425"/>
                    </a:lnTo>
                    <a:lnTo>
                      <a:pt x="2197" y="6425"/>
                    </a:lnTo>
                    <a:lnTo>
                      <a:pt x="2943" y="6093"/>
                    </a:lnTo>
                    <a:lnTo>
                      <a:pt x="3814" y="5679"/>
                    </a:lnTo>
                    <a:lnTo>
                      <a:pt x="4808" y="5140"/>
                    </a:lnTo>
                    <a:lnTo>
                      <a:pt x="5264" y="4808"/>
                    </a:lnTo>
                    <a:lnTo>
                      <a:pt x="5761" y="4435"/>
                    </a:lnTo>
                    <a:lnTo>
                      <a:pt x="6217" y="4062"/>
                    </a:lnTo>
                    <a:lnTo>
                      <a:pt x="6673" y="3648"/>
                    </a:lnTo>
                    <a:lnTo>
                      <a:pt x="7046" y="3233"/>
                    </a:lnTo>
                    <a:lnTo>
                      <a:pt x="7378" y="2736"/>
                    </a:lnTo>
                    <a:lnTo>
                      <a:pt x="7668" y="2239"/>
                    </a:lnTo>
                    <a:lnTo>
                      <a:pt x="7875" y="1742"/>
                    </a:lnTo>
                    <a:lnTo>
                      <a:pt x="7999" y="1161"/>
                    </a:lnTo>
                    <a:lnTo>
                      <a:pt x="8041" y="913"/>
                    </a:lnTo>
                    <a:lnTo>
                      <a:pt x="8041" y="623"/>
                    </a:lnTo>
                    <a:lnTo>
                      <a:pt x="8041" y="623"/>
                    </a:lnTo>
                    <a:lnTo>
                      <a:pt x="7999" y="457"/>
                    </a:lnTo>
                    <a:lnTo>
                      <a:pt x="7875" y="33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61"/>
              <p:cNvSpPr/>
              <p:nvPr/>
            </p:nvSpPr>
            <p:spPr>
              <a:xfrm>
                <a:off x="2144500" y="1616775"/>
                <a:ext cx="108800" cy="152325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6093" extrusionOk="0">
                    <a:moveTo>
                      <a:pt x="2445" y="0"/>
                    </a:moveTo>
                    <a:lnTo>
                      <a:pt x="1865" y="83"/>
                    </a:lnTo>
                    <a:lnTo>
                      <a:pt x="1782" y="125"/>
                    </a:lnTo>
                    <a:lnTo>
                      <a:pt x="1534" y="373"/>
                    </a:lnTo>
                    <a:lnTo>
                      <a:pt x="1161" y="829"/>
                    </a:lnTo>
                    <a:lnTo>
                      <a:pt x="746" y="1451"/>
                    </a:lnTo>
                    <a:lnTo>
                      <a:pt x="580" y="1824"/>
                    </a:lnTo>
                    <a:lnTo>
                      <a:pt x="373" y="2197"/>
                    </a:lnTo>
                    <a:lnTo>
                      <a:pt x="249" y="2653"/>
                    </a:lnTo>
                    <a:lnTo>
                      <a:pt x="125" y="3109"/>
                    </a:lnTo>
                    <a:lnTo>
                      <a:pt x="42" y="3565"/>
                    </a:lnTo>
                    <a:lnTo>
                      <a:pt x="0" y="4062"/>
                    </a:lnTo>
                    <a:lnTo>
                      <a:pt x="42" y="4559"/>
                    </a:lnTo>
                    <a:lnTo>
                      <a:pt x="166" y="5057"/>
                    </a:lnTo>
                    <a:lnTo>
                      <a:pt x="332" y="5595"/>
                    </a:lnTo>
                    <a:lnTo>
                      <a:pt x="622" y="6093"/>
                    </a:lnTo>
                    <a:lnTo>
                      <a:pt x="871" y="5844"/>
                    </a:lnTo>
                    <a:lnTo>
                      <a:pt x="1202" y="5512"/>
                    </a:lnTo>
                    <a:lnTo>
                      <a:pt x="1617" y="5139"/>
                    </a:lnTo>
                    <a:lnTo>
                      <a:pt x="2072" y="4808"/>
                    </a:lnTo>
                    <a:lnTo>
                      <a:pt x="2611" y="4435"/>
                    </a:lnTo>
                    <a:lnTo>
                      <a:pt x="3150" y="4145"/>
                    </a:lnTo>
                    <a:lnTo>
                      <a:pt x="3772" y="3896"/>
                    </a:lnTo>
                    <a:lnTo>
                      <a:pt x="4352" y="3730"/>
                    </a:lnTo>
                    <a:lnTo>
                      <a:pt x="3854" y="3440"/>
                    </a:lnTo>
                    <a:lnTo>
                      <a:pt x="3440" y="3067"/>
                    </a:lnTo>
                    <a:lnTo>
                      <a:pt x="3108" y="2694"/>
                    </a:lnTo>
                    <a:lnTo>
                      <a:pt x="2860" y="2238"/>
                    </a:lnTo>
                    <a:lnTo>
                      <a:pt x="2694" y="1824"/>
                    </a:lnTo>
                    <a:lnTo>
                      <a:pt x="2653" y="1368"/>
                    </a:lnTo>
                    <a:lnTo>
                      <a:pt x="2653" y="871"/>
                    </a:lnTo>
                    <a:lnTo>
                      <a:pt x="2736" y="415"/>
                    </a:lnTo>
                    <a:lnTo>
                      <a:pt x="2777" y="291"/>
                    </a:lnTo>
                    <a:lnTo>
                      <a:pt x="2736" y="166"/>
                    </a:lnTo>
                    <a:lnTo>
                      <a:pt x="2694" y="83"/>
                    </a:lnTo>
                    <a:lnTo>
                      <a:pt x="25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61"/>
              <p:cNvSpPr/>
              <p:nvPr/>
            </p:nvSpPr>
            <p:spPr>
              <a:xfrm>
                <a:off x="2144500" y="1616775"/>
                <a:ext cx="108800" cy="152325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6093" fill="none" extrusionOk="0">
                    <a:moveTo>
                      <a:pt x="2736" y="415"/>
                    </a:moveTo>
                    <a:lnTo>
                      <a:pt x="2736" y="415"/>
                    </a:lnTo>
                    <a:lnTo>
                      <a:pt x="2777" y="291"/>
                    </a:lnTo>
                    <a:lnTo>
                      <a:pt x="2736" y="166"/>
                    </a:lnTo>
                    <a:lnTo>
                      <a:pt x="2694" y="83"/>
                    </a:lnTo>
                    <a:lnTo>
                      <a:pt x="2570" y="0"/>
                    </a:lnTo>
                    <a:lnTo>
                      <a:pt x="2570" y="0"/>
                    </a:lnTo>
                    <a:lnTo>
                      <a:pt x="2445" y="0"/>
                    </a:lnTo>
                    <a:lnTo>
                      <a:pt x="2445" y="0"/>
                    </a:lnTo>
                    <a:lnTo>
                      <a:pt x="1865" y="83"/>
                    </a:lnTo>
                    <a:lnTo>
                      <a:pt x="1865" y="83"/>
                    </a:lnTo>
                    <a:lnTo>
                      <a:pt x="1782" y="125"/>
                    </a:lnTo>
                    <a:lnTo>
                      <a:pt x="1782" y="125"/>
                    </a:lnTo>
                    <a:lnTo>
                      <a:pt x="1534" y="373"/>
                    </a:lnTo>
                    <a:lnTo>
                      <a:pt x="1161" y="829"/>
                    </a:lnTo>
                    <a:lnTo>
                      <a:pt x="746" y="1451"/>
                    </a:lnTo>
                    <a:lnTo>
                      <a:pt x="580" y="1824"/>
                    </a:lnTo>
                    <a:lnTo>
                      <a:pt x="373" y="2197"/>
                    </a:lnTo>
                    <a:lnTo>
                      <a:pt x="249" y="2653"/>
                    </a:lnTo>
                    <a:lnTo>
                      <a:pt x="125" y="3109"/>
                    </a:lnTo>
                    <a:lnTo>
                      <a:pt x="42" y="3565"/>
                    </a:lnTo>
                    <a:lnTo>
                      <a:pt x="0" y="4062"/>
                    </a:lnTo>
                    <a:lnTo>
                      <a:pt x="42" y="4559"/>
                    </a:lnTo>
                    <a:lnTo>
                      <a:pt x="166" y="5057"/>
                    </a:lnTo>
                    <a:lnTo>
                      <a:pt x="332" y="5595"/>
                    </a:lnTo>
                    <a:lnTo>
                      <a:pt x="622" y="6093"/>
                    </a:lnTo>
                    <a:lnTo>
                      <a:pt x="622" y="6093"/>
                    </a:lnTo>
                    <a:lnTo>
                      <a:pt x="871" y="5844"/>
                    </a:lnTo>
                    <a:lnTo>
                      <a:pt x="1202" y="5512"/>
                    </a:lnTo>
                    <a:lnTo>
                      <a:pt x="1617" y="5139"/>
                    </a:lnTo>
                    <a:lnTo>
                      <a:pt x="2072" y="4808"/>
                    </a:lnTo>
                    <a:lnTo>
                      <a:pt x="2611" y="4435"/>
                    </a:lnTo>
                    <a:lnTo>
                      <a:pt x="3150" y="4145"/>
                    </a:lnTo>
                    <a:lnTo>
                      <a:pt x="3772" y="3896"/>
                    </a:lnTo>
                    <a:lnTo>
                      <a:pt x="4352" y="3730"/>
                    </a:lnTo>
                    <a:lnTo>
                      <a:pt x="4352" y="3730"/>
                    </a:lnTo>
                    <a:lnTo>
                      <a:pt x="3854" y="3440"/>
                    </a:lnTo>
                    <a:lnTo>
                      <a:pt x="3440" y="3067"/>
                    </a:lnTo>
                    <a:lnTo>
                      <a:pt x="3108" y="2694"/>
                    </a:lnTo>
                    <a:lnTo>
                      <a:pt x="2860" y="2238"/>
                    </a:lnTo>
                    <a:lnTo>
                      <a:pt x="2694" y="1824"/>
                    </a:lnTo>
                    <a:lnTo>
                      <a:pt x="2653" y="1368"/>
                    </a:lnTo>
                    <a:lnTo>
                      <a:pt x="2653" y="871"/>
                    </a:lnTo>
                    <a:lnTo>
                      <a:pt x="2736" y="4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61"/>
              <p:cNvSpPr/>
              <p:nvPr/>
            </p:nvSpPr>
            <p:spPr>
              <a:xfrm>
                <a:off x="2285400" y="1504875"/>
                <a:ext cx="590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286" extrusionOk="0">
                    <a:moveTo>
                      <a:pt x="1" y="1"/>
                    </a:moveTo>
                    <a:lnTo>
                      <a:pt x="83" y="664"/>
                    </a:lnTo>
                    <a:lnTo>
                      <a:pt x="125" y="1285"/>
                    </a:lnTo>
                    <a:lnTo>
                      <a:pt x="374" y="1244"/>
                    </a:lnTo>
                    <a:lnTo>
                      <a:pt x="664" y="1202"/>
                    </a:lnTo>
                    <a:lnTo>
                      <a:pt x="954" y="1078"/>
                    </a:lnTo>
                    <a:lnTo>
                      <a:pt x="1244" y="954"/>
                    </a:lnTo>
                    <a:lnTo>
                      <a:pt x="1824" y="622"/>
                    </a:lnTo>
                    <a:lnTo>
                      <a:pt x="2114" y="456"/>
                    </a:lnTo>
                    <a:lnTo>
                      <a:pt x="2363" y="208"/>
                    </a:lnTo>
                    <a:lnTo>
                      <a:pt x="2363" y="208"/>
                    </a:lnTo>
                    <a:lnTo>
                      <a:pt x="1990" y="291"/>
                    </a:lnTo>
                    <a:lnTo>
                      <a:pt x="1202" y="291"/>
                    </a:lnTo>
                    <a:lnTo>
                      <a:pt x="788" y="208"/>
                    </a:lnTo>
                    <a:lnTo>
                      <a:pt x="374" y="1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61"/>
              <p:cNvSpPr/>
              <p:nvPr/>
            </p:nvSpPr>
            <p:spPr>
              <a:xfrm>
                <a:off x="2285400" y="1504875"/>
                <a:ext cx="590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286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83" y="664"/>
                    </a:lnTo>
                    <a:lnTo>
                      <a:pt x="125" y="1285"/>
                    </a:lnTo>
                    <a:lnTo>
                      <a:pt x="125" y="1285"/>
                    </a:lnTo>
                    <a:lnTo>
                      <a:pt x="374" y="1244"/>
                    </a:lnTo>
                    <a:lnTo>
                      <a:pt x="664" y="1202"/>
                    </a:lnTo>
                    <a:lnTo>
                      <a:pt x="954" y="1078"/>
                    </a:lnTo>
                    <a:lnTo>
                      <a:pt x="1244" y="954"/>
                    </a:lnTo>
                    <a:lnTo>
                      <a:pt x="1824" y="622"/>
                    </a:lnTo>
                    <a:lnTo>
                      <a:pt x="2114" y="456"/>
                    </a:lnTo>
                    <a:lnTo>
                      <a:pt x="2363" y="208"/>
                    </a:lnTo>
                    <a:lnTo>
                      <a:pt x="2363" y="208"/>
                    </a:lnTo>
                    <a:lnTo>
                      <a:pt x="1990" y="291"/>
                    </a:lnTo>
                    <a:lnTo>
                      <a:pt x="1575" y="291"/>
                    </a:lnTo>
                    <a:lnTo>
                      <a:pt x="1575" y="291"/>
                    </a:lnTo>
                    <a:lnTo>
                      <a:pt x="1202" y="291"/>
                    </a:lnTo>
                    <a:lnTo>
                      <a:pt x="788" y="208"/>
                    </a:lnTo>
                    <a:lnTo>
                      <a:pt x="374" y="12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61"/>
              <p:cNvSpPr/>
              <p:nvPr/>
            </p:nvSpPr>
            <p:spPr>
              <a:xfrm>
                <a:off x="2202525" y="1113250"/>
                <a:ext cx="1678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9781" extrusionOk="0">
                    <a:moveTo>
                      <a:pt x="5180" y="0"/>
                    </a:moveTo>
                    <a:lnTo>
                      <a:pt x="4683" y="42"/>
                    </a:lnTo>
                    <a:lnTo>
                      <a:pt x="4061" y="207"/>
                    </a:lnTo>
                    <a:lnTo>
                      <a:pt x="3357" y="415"/>
                    </a:lnTo>
                    <a:lnTo>
                      <a:pt x="2818" y="622"/>
                    </a:lnTo>
                    <a:lnTo>
                      <a:pt x="2321" y="829"/>
                    </a:lnTo>
                    <a:lnTo>
                      <a:pt x="1865" y="1078"/>
                    </a:lnTo>
                    <a:lnTo>
                      <a:pt x="1492" y="1285"/>
                    </a:lnTo>
                    <a:lnTo>
                      <a:pt x="1160" y="1534"/>
                    </a:lnTo>
                    <a:lnTo>
                      <a:pt x="870" y="1782"/>
                    </a:lnTo>
                    <a:lnTo>
                      <a:pt x="622" y="2072"/>
                    </a:lnTo>
                    <a:lnTo>
                      <a:pt x="456" y="2321"/>
                    </a:lnTo>
                    <a:lnTo>
                      <a:pt x="290" y="2611"/>
                    </a:lnTo>
                    <a:lnTo>
                      <a:pt x="166" y="2860"/>
                    </a:lnTo>
                    <a:lnTo>
                      <a:pt x="83" y="3150"/>
                    </a:lnTo>
                    <a:lnTo>
                      <a:pt x="42" y="3440"/>
                    </a:lnTo>
                    <a:lnTo>
                      <a:pt x="0" y="3771"/>
                    </a:lnTo>
                    <a:lnTo>
                      <a:pt x="0" y="4062"/>
                    </a:lnTo>
                    <a:lnTo>
                      <a:pt x="42" y="4683"/>
                    </a:lnTo>
                    <a:lnTo>
                      <a:pt x="166" y="5388"/>
                    </a:lnTo>
                    <a:lnTo>
                      <a:pt x="290" y="5968"/>
                    </a:lnTo>
                    <a:lnTo>
                      <a:pt x="332" y="6299"/>
                    </a:lnTo>
                    <a:lnTo>
                      <a:pt x="373" y="6590"/>
                    </a:lnTo>
                    <a:lnTo>
                      <a:pt x="332" y="6880"/>
                    </a:lnTo>
                    <a:lnTo>
                      <a:pt x="249" y="7211"/>
                    </a:lnTo>
                    <a:lnTo>
                      <a:pt x="166" y="7791"/>
                    </a:lnTo>
                    <a:lnTo>
                      <a:pt x="124" y="8330"/>
                    </a:lnTo>
                    <a:lnTo>
                      <a:pt x="124" y="8579"/>
                    </a:lnTo>
                    <a:lnTo>
                      <a:pt x="166" y="8828"/>
                    </a:lnTo>
                    <a:lnTo>
                      <a:pt x="207" y="9035"/>
                    </a:lnTo>
                    <a:lnTo>
                      <a:pt x="290" y="9242"/>
                    </a:lnTo>
                    <a:lnTo>
                      <a:pt x="415" y="9408"/>
                    </a:lnTo>
                    <a:lnTo>
                      <a:pt x="580" y="9532"/>
                    </a:lnTo>
                    <a:lnTo>
                      <a:pt x="746" y="9656"/>
                    </a:lnTo>
                    <a:lnTo>
                      <a:pt x="953" y="9739"/>
                    </a:lnTo>
                    <a:lnTo>
                      <a:pt x="1160" y="9781"/>
                    </a:lnTo>
                    <a:lnTo>
                      <a:pt x="1451" y="9781"/>
                    </a:lnTo>
                    <a:lnTo>
                      <a:pt x="1741" y="9739"/>
                    </a:lnTo>
                    <a:lnTo>
                      <a:pt x="2114" y="9615"/>
                    </a:lnTo>
                    <a:lnTo>
                      <a:pt x="2487" y="9491"/>
                    </a:lnTo>
                    <a:lnTo>
                      <a:pt x="2818" y="9325"/>
                    </a:lnTo>
                    <a:lnTo>
                      <a:pt x="3150" y="9118"/>
                    </a:lnTo>
                    <a:lnTo>
                      <a:pt x="3440" y="8910"/>
                    </a:lnTo>
                    <a:lnTo>
                      <a:pt x="3730" y="8703"/>
                    </a:lnTo>
                    <a:lnTo>
                      <a:pt x="4020" y="8413"/>
                    </a:lnTo>
                    <a:lnTo>
                      <a:pt x="4269" y="8123"/>
                    </a:lnTo>
                    <a:lnTo>
                      <a:pt x="4476" y="7833"/>
                    </a:lnTo>
                    <a:lnTo>
                      <a:pt x="4683" y="7543"/>
                    </a:lnTo>
                    <a:lnTo>
                      <a:pt x="4849" y="7211"/>
                    </a:lnTo>
                    <a:lnTo>
                      <a:pt x="4973" y="6838"/>
                    </a:lnTo>
                    <a:lnTo>
                      <a:pt x="5098" y="6507"/>
                    </a:lnTo>
                    <a:lnTo>
                      <a:pt x="5180" y="6134"/>
                    </a:lnTo>
                    <a:lnTo>
                      <a:pt x="5222" y="5761"/>
                    </a:lnTo>
                    <a:lnTo>
                      <a:pt x="5263" y="5346"/>
                    </a:lnTo>
                    <a:lnTo>
                      <a:pt x="5263" y="4973"/>
                    </a:lnTo>
                    <a:lnTo>
                      <a:pt x="5263" y="4808"/>
                    </a:lnTo>
                    <a:lnTo>
                      <a:pt x="5305" y="4600"/>
                    </a:lnTo>
                    <a:lnTo>
                      <a:pt x="5388" y="4435"/>
                    </a:lnTo>
                    <a:lnTo>
                      <a:pt x="5471" y="4269"/>
                    </a:lnTo>
                    <a:lnTo>
                      <a:pt x="5719" y="3979"/>
                    </a:lnTo>
                    <a:lnTo>
                      <a:pt x="6009" y="3647"/>
                    </a:lnTo>
                    <a:lnTo>
                      <a:pt x="6299" y="3357"/>
                    </a:lnTo>
                    <a:lnTo>
                      <a:pt x="6548" y="3067"/>
                    </a:lnTo>
                    <a:lnTo>
                      <a:pt x="6631" y="2901"/>
                    </a:lnTo>
                    <a:lnTo>
                      <a:pt x="6672" y="2735"/>
                    </a:lnTo>
                    <a:lnTo>
                      <a:pt x="6714" y="2570"/>
                    </a:lnTo>
                    <a:lnTo>
                      <a:pt x="6714" y="2362"/>
                    </a:lnTo>
                    <a:lnTo>
                      <a:pt x="6672" y="1948"/>
                    </a:lnTo>
                    <a:lnTo>
                      <a:pt x="6672" y="1451"/>
                    </a:lnTo>
                    <a:lnTo>
                      <a:pt x="6631" y="953"/>
                    </a:lnTo>
                    <a:lnTo>
                      <a:pt x="6590" y="705"/>
                    </a:lnTo>
                    <a:lnTo>
                      <a:pt x="6507" y="497"/>
                    </a:lnTo>
                    <a:lnTo>
                      <a:pt x="6382" y="290"/>
                    </a:lnTo>
                    <a:lnTo>
                      <a:pt x="6175" y="166"/>
                    </a:lnTo>
                    <a:lnTo>
                      <a:pt x="5926" y="42"/>
                    </a:lnTo>
                    <a:lnTo>
                      <a:pt x="559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61"/>
              <p:cNvSpPr/>
              <p:nvPr/>
            </p:nvSpPr>
            <p:spPr>
              <a:xfrm>
                <a:off x="2202525" y="1113250"/>
                <a:ext cx="1678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9781" fill="none" extrusionOk="0">
                    <a:moveTo>
                      <a:pt x="2114" y="9615"/>
                    </a:moveTo>
                    <a:lnTo>
                      <a:pt x="2114" y="9615"/>
                    </a:lnTo>
                    <a:lnTo>
                      <a:pt x="1741" y="9739"/>
                    </a:lnTo>
                    <a:lnTo>
                      <a:pt x="1451" y="9781"/>
                    </a:lnTo>
                    <a:lnTo>
                      <a:pt x="1160" y="9781"/>
                    </a:lnTo>
                    <a:lnTo>
                      <a:pt x="953" y="9739"/>
                    </a:lnTo>
                    <a:lnTo>
                      <a:pt x="746" y="9656"/>
                    </a:lnTo>
                    <a:lnTo>
                      <a:pt x="580" y="9532"/>
                    </a:lnTo>
                    <a:lnTo>
                      <a:pt x="415" y="9408"/>
                    </a:lnTo>
                    <a:lnTo>
                      <a:pt x="290" y="9242"/>
                    </a:lnTo>
                    <a:lnTo>
                      <a:pt x="207" y="9035"/>
                    </a:lnTo>
                    <a:lnTo>
                      <a:pt x="166" y="8828"/>
                    </a:lnTo>
                    <a:lnTo>
                      <a:pt x="124" y="8579"/>
                    </a:lnTo>
                    <a:lnTo>
                      <a:pt x="124" y="8330"/>
                    </a:lnTo>
                    <a:lnTo>
                      <a:pt x="166" y="7791"/>
                    </a:lnTo>
                    <a:lnTo>
                      <a:pt x="249" y="7211"/>
                    </a:lnTo>
                    <a:lnTo>
                      <a:pt x="249" y="7211"/>
                    </a:lnTo>
                    <a:lnTo>
                      <a:pt x="332" y="6880"/>
                    </a:lnTo>
                    <a:lnTo>
                      <a:pt x="373" y="6590"/>
                    </a:lnTo>
                    <a:lnTo>
                      <a:pt x="332" y="6299"/>
                    </a:lnTo>
                    <a:lnTo>
                      <a:pt x="290" y="5968"/>
                    </a:lnTo>
                    <a:lnTo>
                      <a:pt x="166" y="5388"/>
                    </a:lnTo>
                    <a:lnTo>
                      <a:pt x="42" y="4683"/>
                    </a:lnTo>
                    <a:lnTo>
                      <a:pt x="42" y="4683"/>
                    </a:lnTo>
                    <a:lnTo>
                      <a:pt x="0" y="4062"/>
                    </a:lnTo>
                    <a:lnTo>
                      <a:pt x="0" y="3771"/>
                    </a:lnTo>
                    <a:lnTo>
                      <a:pt x="42" y="3440"/>
                    </a:lnTo>
                    <a:lnTo>
                      <a:pt x="83" y="3150"/>
                    </a:lnTo>
                    <a:lnTo>
                      <a:pt x="166" y="2860"/>
                    </a:lnTo>
                    <a:lnTo>
                      <a:pt x="290" y="2611"/>
                    </a:lnTo>
                    <a:lnTo>
                      <a:pt x="456" y="2321"/>
                    </a:lnTo>
                    <a:lnTo>
                      <a:pt x="622" y="2072"/>
                    </a:lnTo>
                    <a:lnTo>
                      <a:pt x="870" y="1782"/>
                    </a:lnTo>
                    <a:lnTo>
                      <a:pt x="1160" y="1534"/>
                    </a:lnTo>
                    <a:lnTo>
                      <a:pt x="1492" y="1285"/>
                    </a:lnTo>
                    <a:lnTo>
                      <a:pt x="1865" y="1078"/>
                    </a:lnTo>
                    <a:lnTo>
                      <a:pt x="2321" y="829"/>
                    </a:lnTo>
                    <a:lnTo>
                      <a:pt x="2818" y="622"/>
                    </a:lnTo>
                    <a:lnTo>
                      <a:pt x="3357" y="415"/>
                    </a:lnTo>
                    <a:lnTo>
                      <a:pt x="3357" y="415"/>
                    </a:lnTo>
                    <a:lnTo>
                      <a:pt x="4061" y="207"/>
                    </a:lnTo>
                    <a:lnTo>
                      <a:pt x="4683" y="42"/>
                    </a:lnTo>
                    <a:lnTo>
                      <a:pt x="5180" y="0"/>
                    </a:lnTo>
                    <a:lnTo>
                      <a:pt x="5595" y="0"/>
                    </a:lnTo>
                    <a:lnTo>
                      <a:pt x="5926" y="42"/>
                    </a:lnTo>
                    <a:lnTo>
                      <a:pt x="6175" y="166"/>
                    </a:lnTo>
                    <a:lnTo>
                      <a:pt x="6382" y="290"/>
                    </a:lnTo>
                    <a:lnTo>
                      <a:pt x="6507" y="497"/>
                    </a:lnTo>
                    <a:lnTo>
                      <a:pt x="6590" y="705"/>
                    </a:lnTo>
                    <a:lnTo>
                      <a:pt x="6631" y="953"/>
                    </a:lnTo>
                    <a:lnTo>
                      <a:pt x="6672" y="1451"/>
                    </a:lnTo>
                    <a:lnTo>
                      <a:pt x="6672" y="1948"/>
                    </a:lnTo>
                    <a:lnTo>
                      <a:pt x="6714" y="2362"/>
                    </a:lnTo>
                    <a:lnTo>
                      <a:pt x="6714" y="2362"/>
                    </a:lnTo>
                    <a:lnTo>
                      <a:pt x="6714" y="2570"/>
                    </a:lnTo>
                    <a:lnTo>
                      <a:pt x="6672" y="2735"/>
                    </a:lnTo>
                    <a:lnTo>
                      <a:pt x="6631" y="2901"/>
                    </a:lnTo>
                    <a:lnTo>
                      <a:pt x="6548" y="3067"/>
                    </a:lnTo>
                    <a:lnTo>
                      <a:pt x="6299" y="3357"/>
                    </a:lnTo>
                    <a:lnTo>
                      <a:pt x="6009" y="3647"/>
                    </a:lnTo>
                    <a:lnTo>
                      <a:pt x="5719" y="3979"/>
                    </a:lnTo>
                    <a:lnTo>
                      <a:pt x="5471" y="4269"/>
                    </a:lnTo>
                    <a:lnTo>
                      <a:pt x="5388" y="4435"/>
                    </a:lnTo>
                    <a:lnTo>
                      <a:pt x="5305" y="4600"/>
                    </a:lnTo>
                    <a:lnTo>
                      <a:pt x="5263" y="4808"/>
                    </a:lnTo>
                    <a:lnTo>
                      <a:pt x="5263" y="4973"/>
                    </a:lnTo>
                    <a:lnTo>
                      <a:pt x="5263" y="4973"/>
                    </a:lnTo>
                    <a:lnTo>
                      <a:pt x="5263" y="5346"/>
                    </a:lnTo>
                    <a:lnTo>
                      <a:pt x="5222" y="5761"/>
                    </a:lnTo>
                    <a:lnTo>
                      <a:pt x="5180" y="6134"/>
                    </a:lnTo>
                    <a:lnTo>
                      <a:pt x="5098" y="6507"/>
                    </a:lnTo>
                    <a:lnTo>
                      <a:pt x="4973" y="6838"/>
                    </a:lnTo>
                    <a:lnTo>
                      <a:pt x="4849" y="7211"/>
                    </a:lnTo>
                    <a:lnTo>
                      <a:pt x="4683" y="7543"/>
                    </a:lnTo>
                    <a:lnTo>
                      <a:pt x="4476" y="7833"/>
                    </a:lnTo>
                    <a:lnTo>
                      <a:pt x="4269" y="8123"/>
                    </a:lnTo>
                    <a:lnTo>
                      <a:pt x="4020" y="8413"/>
                    </a:lnTo>
                    <a:lnTo>
                      <a:pt x="3730" y="8703"/>
                    </a:lnTo>
                    <a:lnTo>
                      <a:pt x="3440" y="8910"/>
                    </a:lnTo>
                    <a:lnTo>
                      <a:pt x="3150" y="9118"/>
                    </a:lnTo>
                    <a:lnTo>
                      <a:pt x="2818" y="9325"/>
                    </a:lnTo>
                    <a:lnTo>
                      <a:pt x="2487" y="9491"/>
                    </a:lnTo>
                    <a:lnTo>
                      <a:pt x="2114" y="96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61"/>
              <p:cNvSpPr/>
              <p:nvPr/>
            </p:nvSpPr>
            <p:spPr>
              <a:xfrm>
                <a:off x="2202525" y="1144325"/>
                <a:ext cx="292200" cy="367825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14713" extrusionOk="0">
                    <a:moveTo>
                      <a:pt x="6258" y="0"/>
                    </a:moveTo>
                    <a:lnTo>
                      <a:pt x="5761" y="83"/>
                    </a:lnTo>
                    <a:lnTo>
                      <a:pt x="5388" y="166"/>
                    </a:lnTo>
                    <a:lnTo>
                      <a:pt x="5015" y="249"/>
                    </a:lnTo>
                    <a:lnTo>
                      <a:pt x="4683" y="373"/>
                    </a:lnTo>
                    <a:lnTo>
                      <a:pt x="4352" y="539"/>
                    </a:lnTo>
                    <a:lnTo>
                      <a:pt x="4061" y="705"/>
                    </a:lnTo>
                    <a:lnTo>
                      <a:pt x="3771" y="912"/>
                    </a:lnTo>
                    <a:lnTo>
                      <a:pt x="3191" y="1368"/>
                    </a:lnTo>
                    <a:lnTo>
                      <a:pt x="2652" y="1907"/>
                    </a:lnTo>
                    <a:lnTo>
                      <a:pt x="2197" y="2487"/>
                    </a:lnTo>
                    <a:lnTo>
                      <a:pt x="1782" y="3109"/>
                    </a:lnTo>
                    <a:lnTo>
                      <a:pt x="1409" y="3813"/>
                    </a:lnTo>
                    <a:lnTo>
                      <a:pt x="1078" y="4518"/>
                    </a:lnTo>
                    <a:lnTo>
                      <a:pt x="787" y="5264"/>
                    </a:lnTo>
                    <a:lnTo>
                      <a:pt x="539" y="6010"/>
                    </a:lnTo>
                    <a:lnTo>
                      <a:pt x="332" y="6756"/>
                    </a:lnTo>
                    <a:lnTo>
                      <a:pt x="207" y="7502"/>
                    </a:lnTo>
                    <a:lnTo>
                      <a:pt x="83" y="8248"/>
                    </a:lnTo>
                    <a:lnTo>
                      <a:pt x="42" y="8952"/>
                    </a:lnTo>
                    <a:lnTo>
                      <a:pt x="0" y="9615"/>
                    </a:lnTo>
                    <a:lnTo>
                      <a:pt x="42" y="10320"/>
                    </a:lnTo>
                    <a:lnTo>
                      <a:pt x="207" y="11024"/>
                    </a:lnTo>
                    <a:lnTo>
                      <a:pt x="415" y="11646"/>
                    </a:lnTo>
                    <a:lnTo>
                      <a:pt x="705" y="12226"/>
                    </a:lnTo>
                    <a:lnTo>
                      <a:pt x="1078" y="12765"/>
                    </a:lnTo>
                    <a:lnTo>
                      <a:pt x="1492" y="13262"/>
                    </a:lnTo>
                    <a:lnTo>
                      <a:pt x="1989" y="13677"/>
                    </a:lnTo>
                    <a:lnTo>
                      <a:pt x="2487" y="14050"/>
                    </a:lnTo>
                    <a:lnTo>
                      <a:pt x="3067" y="14340"/>
                    </a:lnTo>
                    <a:lnTo>
                      <a:pt x="3689" y="14547"/>
                    </a:lnTo>
                    <a:lnTo>
                      <a:pt x="4310" y="14671"/>
                    </a:lnTo>
                    <a:lnTo>
                      <a:pt x="4932" y="14713"/>
                    </a:lnTo>
                    <a:lnTo>
                      <a:pt x="5595" y="14671"/>
                    </a:lnTo>
                    <a:lnTo>
                      <a:pt x="5926" y="14588"/>
                    </a:lnTo>
                    <a:lnTo>
                      <a:pt x="6258" y="14506"/>
                    </a:lnTo>
                    <a:lnTo>
                      <a:pt x="6590" y="14381"/>
                    </a:lnTo>
                    <a:lnTo>
                      <a:pt x="6921" y="14257"/>
                    </a:lnTo>
                    <a:lnTo>
                      <a:pt x="7253" y="14091"/>
                    </a:lnTo>
                    <a:lnTo>
                      <a:pt x="7584" y="13884"/>
                    </a:lnTo>
                    <a:lnTo>
                      <a:pt x="7999" y="13594"/>
                    </a:lnTo>
                    <a:lnTo>
                      <a:pt x="8372" y="13304"/>
                    </a:lnTo>
                    <a:lnTo>
                      <a:pt x="8703" y="12972"/>
                    </a:lnTo>
                    <a:lnTo>
                      <a:pt x="8993" y="12641"/>
                    </a:lnTo>
                    <a:lnTo>
                      <a:pt x="9283" y="12268"/>
                    </a:lnTo>
                    <a:lnTo>
                      <a:pt x="9532" y="11853"/>
                    </a:lnTo>
                    <a:lnTo>
                      <a:pt x="9739" y="11480"/>
                    </a:lnTo>
                    <a:lnTo>
                      <a:pt x="9988" y="11024"/>
                    </a:lnTo>
                    <a:lnTo>
                      <a:pt x="10361" y="10071"/>
                    </a:lnTo>
                    <a:lnTo>
                      <a:pt x="10692" y="9035"/>
                    </a:lnTo>
                    <a:lnTo>
                      <a:pt x="11438" y="6548"/>
                    </a:lnTo>
                    <a:lnTo>
                      <a:pt x="11604" y="5968"/>
                    </a:lnTo>
                    <a:lnTo>
                      <a:pt x="11687" y="5347"/>
                    </a:lnTo>
                    <a:lnTo>
                      <a:pt x="11687" y="4684"/>
                    </a:lnTo>
                    <a:lnTo>
                      <a:pt x="11604" y="4062"/>
                    </a:lnTo>
                    <a:lnTo>
                      <a:pt x="11480" y="3565"/>
                    </a:lnTo>
                    <a:lnTo>
                      <a:pt x="11314" y="3109"/>
                    </a:lnTo>
                    <a:lnTo>
                      <a:pt x="11107" y="2653"/>
                    </a:lnTo>
                    <a:lnTo>
                      <a:pt x="10858" y="2238"/>
                    </a:lnTo>
                    <a:lnTo>
                      <a:pt x="10568" y="1824"/>
                    </a:lnTo>
                    <a:lnTo>
                      <a:pt x="10237" y="1492"/>
                    </a:lnTo>
                    <a:lnTo>
                      <a:pt x="9905" y="1161"/>
                    </a:lnTo>
                    <a:lnTo>
                      <a:pt x="9491" y="871"/>
                    </a:lnTo>
                    <a:lnTo>
                      <a:pt x="9076" y="622"/>
                    </a:lnTo>
                    <a:lnTo>
                      <a:pt x="8662" y="373"/>
                    </a:lnTo>
                    <a:lnTo>
                      <a:pt x="8206" y="208"/>
                    </a:lnTo>
                    <a:lnTo>
                      <a:pt x="7750" y="83"/>
                    </a:lnTo>
                    <a:lnTo>
                      <a:pt x="7253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61"/>
              <p:cNvSpPr/>
              <p:nvPr/>
            </p:nvSpPr>
            <p:spPr>
              <a:xfrm>
                <a:off x="2202525" y="1144325"/>
                <a:ext cx="292200" cy="367825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14713" fill="none" extrusionOk="0">
                    <a:moveTo>
                      <a:pt x="11438" y="6548"/>
                    </a:moveTo>
                    <a:lnTo>
                      <a:pt x="11438" y="6548"/>
                    </a:lnTo>
                    <a:lnTo>
                      <a:pt x="10692" y="9035"/>
                    </a:lnTo>
                    <a:lnTo>
                      <a:pt x="10361" y="10071"/>
                    </a:lnTo>
                    <a:lnTo>
                      <a:pt x="9988" y="11024"/>
                    </a:lnTo>
                    <a:lnTo>
                      <a:pt x="9739" y="11480"/>
                    </a:lnTo>
                    <a:lnTo>
                      <a:pt x="9532" y="11853"/>
                    </a:lnTo>
                    <a:lnTo>
                      <a:pt x="9283" y="12268"/>
                    </a:lnTo>
                    <a:lnTo>
                      <a:pt x="8993" y="12641"/>
                    </a:lnTo>
                    <a:lnTo>
                      <a:pt x="8703" y="12972"/>
                    </a:lnTo>
                    <a:lnTo>
                      <a:pt x="8372" y="13304"/>
                    </a:lnTo>
                    <a:lnTo>
                      <a:pt x="7999" y="13594"/>
                    </a:lnTo>
                    <a:lnTo>
                      <a:pt x="7584" y="13884"/>
                    </a:lnTo>
                    <a:lnTo>
                      <a:pt x="7584" y="13884"/>
                    </a:lnTo>
                    <a:lnTo>
                      <a:pt x="7253" y="14091"/>
                    </a:lnTo>
                    <a:lnTo>
                      <a:pt x="6921" y="14257"/>
                    </a:lnTo>
                    <a:lnTo>
                      <a:pt x="6590" y="14381"/>
                    </a:lnTo>
                    <a:lnTo>
                      <a:pt x="6258" y="14506"/>
                    </a:lnTo>
                    <a:lnTo>
                      <a:pt x="5926" y="14588"/>
                    </a:lnTo>
                    <a:lnTo>
                      <a:pt x="5595" y="14671"/>
                    </a:lnTo>
                    <a:lnTo>
                      <a:pt x="4932" y="14713"/>
                    </a:lnTo>
                    <a:lnTo>
                      <a:pt x="4310" y="14671"/>
                    </a:lnTo>
                    <a:lnTo>
                      <a:pt x="3689" y="14547"/>
                    </a:lnTo>
                    <a:lnTo>
                      <a:pt x="3067" y="14340"/>
                    </a:lnTo>
                    <a:lnTo>
                      <a:pt x="2487" y="14050"/>
                    </a:lnTo>
                    <a:lnTo>
                      <a:pt x="1989" y="13677"/>
                    </a:lnTo>
                    <a:lnTo>
                      <a:pt x="1492" y="13262"/>
                    </a:lnTo>
                    <a:lnTo>
                      <a:pt x="1078" y="12765"/>
                    </a:lnTo>
                    <a:lnTo>
                      <a:pt x="705" y="12226"/>
                    </a:lnTo>
                    <a:lnTo>
                      <a:pt x="415" y="11646"/>
                    </a:lnTo>
                    <a:lnTo>
                      <a:pt x="207" y="11024"/>
                    </a:lnTo>
                    <a:lnTo>
                      <a:pt x="42" y="10320"/>
                    </a:lnTo>
                    <a:lnTo>
                      <a:pt x="0" y="9615"/>
                    </a:lnTo>
                    <a:lnTo>
                      <a:pt x="0" y="9615"/>
                    </a:lnTo>
                    <a:lnTo>
                      <a:pt x="42" y="8952"/>
                    </a:lnTo>
                    <a:lnTo>
                      <a:pt x="83" y="8248"/>
                    </a:lnTo>
                    <a:lnTo>
                      <a:pt x="207" y="7502"/>
                    </a:lnTo>
                    <a:lnTo>
                      <a:pt x="332" y="6756"/>
                    </a:lnTo>
                    <a:lnTo>
                      <a:pt x="539" y="6010"/>
                    </a:lnTo>
                    <a:lnTo>
                      <a:pt x="787" y="5264"/>
                    </a:lnTo>
                    <a:lnTo>
                      <a:pt x="1078" y="4518"/>
                    </a:lnTo>
                    <a:lnTo>
                      <a:pt x="1409" y="3813"/>
                    </a:lnTo>
                    <a:lnTo>
                      <a:pt x="1782" y="3109"/>
                    </a:lnTo>
                    <a:lnTo>
                      <a:pt x="2197" y="2487"/>
                    </a:lnTo>
                    <a:lnTo>
                      <a:pt x="2652" y="1907"/>
                    </a:lnTo>
                    <a:lnTo>
                      <a:pt x="3191" y="1368"/>
                    </a:lnTo>
                    <a:lnTo>
                      <a:pt x="3771" y="912"/>
                    </a:lnTo>
                    <a:lnTo>
                      <a:pt x="4061" y="705"/>
                    </a:lnTo>
                    <a:lnTo>
                      <a:pt x="4352" y="539"/>
                    </a:lnTo>
                    <a:lnTo>
                      <a:pt x="4683" y="373"/>
                    </a:lnTo>
                    <a:lnTo>
                      <a:pt x="5015" y="249"/>
                    </a:lnTo>
                    <a:lnTo>
                      <a:pt x="5388" y="166"/>
                    </a:lnTo>
                    <a:lnTo>
                      <a:pt x="5761" y="83"/>
                    </a:lnTo>
                    <a:lnTo>
                      <a:pt x="5761" y="83"/>
                    </a:lnTo>
                    <a:lnTo>
                      <a:pt x="6258" y="0"/>
                    </a:lnTo>
                    <a:lnTo>
                      <a:pt x="6755" y="0"/>
                    </a:lnTo>
                    <a:lnTo>
                      <a:pt x="7253" y="0"/>
                    </a:lnTo>
                    <a:lnTo>
                      <a:pt x="7750" y="83"/>
                    </a:lnTo>
                    <a:lnTo>
                      <a:pt x="8206" y="208"/>
                    </a:lnTo>
                    <a:lnTo>
                      <a:pt x="8662" y="373"/>
                    </a:lnTo>
                    <a:lnTo>
                      <a:pt x="9076" y="622"/>
                    </a:lnTo>
                    <a:lnTo>
                      <a:pt x="9491" y="871"/>
                    </a:lnTo>
                    <a:lnTo>
                      <a:pt x="9905" y="1161"/>
                    </a:lnTo>
                    <a:lnTo>
                      <a:pt x="10237" y="1492"/>
                    </a:lnTo>
                    <a:lnTo>
                      <a:pt x="10568" y="1824"/>
                    </a:lnTo>
                    <a:lnTo>
                      <a:pt x="10858" y="2238"/>
                    </a:lnTo>
                    <a:lnTo>
                      <a:pt x="11107" y="2653"/>
                    </a:lnTo>
                    <a:lnTo>
                      <a:pt x="11314" y="3109"/>
                    </a:lnTo>
                    <a:lnTo>
                      <a:pt x="11480" y="3565"/>
                    </a:lnTo>
                    <a:lnTo>
                      <a:pt x="11604" y="4062"/>
                    </a:lnTo>
                    <a:lnTo>
                      <a:pt x="11604" y="4062"/>
                    </a:lnTo>
                    <a:lnTo>
                      <a:pt x="11687" y="4684"/>
                    </a:lnTo>
                    <a:lnTo>
                      <a:pt x="11687" y="5347"/>
                    </a:lnTo>
                    <a:lnTo>
                      <a:pt x="11604" y="5968"/>
                    </a:lnTo>
                    <a:lnTo>
                      <a:pt x="11438" y="654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61"/>
              <p:cNvSpPr/>
              <p:nvPr/>
            </p:nvSpPr>
            <p:spPr>
              <a:xfrm>
                <a:off x="2269850" y="1082150"/>
                <a:ext cx="29220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5430" extrusionOk="0">
                    <a:moveTo>
                      <a:pt x="6880" y="1"/>
                    </a:moveTo>
                    <a:lnTo>
                      <a:pt x="6176" y="42"/>
                    </a:lnTo>
                    <a:lnTo>
                      <a:pt x="5554" y="125"/>
                    </a:lnTo>
                    <a:lnTo>
                      <a:pt x="5057" y="250"/>
                    </a:lnTo>
                    <a:lnTo>
                      <a:pt x="4850" y="332"/>
                    </a:lnTo>
                    <a:lnTo>
                      <a:pt x="4684" y="415"/>
                    </a:lnTo>
                    <a:lnTo>
                      <a:pt x="4477" y="540"/>
                    </a:lnTo>
                    <a:lnTo>
                      <a:pt x="4270" y="623"/>
                    </a:lnTo>
                    <a:lnTo>
                      <a:pt x="4104" y="664"/>
                    </a:lnTo>
                    <a:lnTo>
                      <a:pt x="3938" y="705"/>
                    </a:lnTo>
                    <a:lnTo>
                      <a:pt x="3606" y="664"/>
                    </a:lnTo>
                    <a:lnTo>
                      <a:pt x="3316" y="540"/>
                    </a:lnTo>
                    <a:lnTo>
                      <a:pt x="3109" y="498"/>
                    </a:lnTo>
                    <a:lnTo>
                      <a:pt x="2943" y="415"/>
                    </a:lnTo>
                    <a:lnTo>
                      <a:pt x="2695" y="415"/>
                    </a:lnTo>
                    <a:lnTo>
                      <a:pt x="2487" y="457"/>
                    </a:lnTo>
                    <a:lnTo>
                      <a:pt x="1824" y="747"/>
                    </a:lnTo>
                    <a:lnTo>
                      <a:pt x="1451" y="913"/>
                    </a:lnTo>
                    <a:lnTo>
                      <a:pt x="1120" y="1161"/>
                    </a:lnTo>
                    <a:lnTo>
                      <a:pt x="788" y="1451"/>
                    </a:lnTo>
                    <a:lnTo>
                      <a:pt x="498" y="1824"/>
                    </a:lnTo>
                    <a:lnTo>
                      <a:pt x="250" y="2280"/>
                    </a:lnTo>
                    <a:lnTo>
                      <a:pt x="167" y="2529"/>
                    </a:lnTo>
                    <a:lnTo>
                      <a:pt x="84" y="2819"/>
                    </a:lnTo>
                    <a:lnTo>
                      <a:pt x="1" y="3192"/>
                    </a:lnTo>
                    <a:lnTo>
                      <a:pt x="1" y="3565"/>
                    </a:lnTo>
                    <a:lnTo>
                      <a:pt x="1" y="3938"/>
                    </a:lnTo>
                    <a:lnTo>
                      <a:pt x="84" y="4269"/>
                    </a:lnTo>
                    <a:lnTo>
                      <a:pt x="250" y="4601"/>
                    </a:lnTo>
                    <a:lnTo>
                      <a:pt x="374" y="4725"/>
                    </a:lnTo>
                    <a:lnTo>
                      <a:pt x="498" y="4850"/>
                    </a:lnTo>
                    <a:lnTo>
                      <a:pt x="664" y="4974"/>
                    </a:lnTo>
                    <a:lnTo>
                      <a:pt x="871" y="5098"/>
                    </a:lnTo>
                    <a:lnTo>
                      <a:pt x="1410" y="5264"/>
                    </a:lnTo>
                    <a:lnTo>
                      <a:pt x="1783" y="5347"/>
                    </a:lnTo>
                    <a:lnTo>
                      <a:pt x="2197" y="5430"/>
                    </a:lnTo>
                    <a:lnTo>
                      <a:pt x="3026" y="5430"/>
                    </a:lnTo>
                    <a:lnTo>
                      <a:pt x="3855" y="5388"/>
                    </a:lnTo>
                    <a:lnTo>
                      <a:pt x="4684" y="5306"/>
                    </a:lnTo>
                    <a:lnTo>
                      <a:pt x="5471" y="5264"/>
                    </a:lnTo>
                    <a:lnTo>
                      <a:pt x="6217" y="5223"/>
                    </a:lnTo>
                    <a:lnTo>
                      <a:pt x="6922" y="5223"/>
                    </a:lnTo>
                    <a:lnTo>
                      <a:pt x="7626" y="5264"/>
                    </a:lnTo>
                    <a:lnTo>
                      <a:pt x="8331" y="5388"/>
                    </a:lnTo>
                    <a:lnTo>
                      <a:pt x="8953" y="5430"/>
                    </a:lnTo>
                    <a:lnTo>
                      <a:pt x="9491" y="5430"/>
                    </a:lnTo>
                    <a:lnTo>
                      <a:pt x="10030" y="5388"/>
                    </a:lnTo>
                    <a:lnTo>
                      <a:pt x="10486" y="5306"/>
                    </a:lnTo>
                    <a:lnTo>
                      <a:pt x="10859" y="5223"/>
                    </a:lnTo>
                    <a:lnTo>
                      <a:pt x="11191" y="5057"/>
                    </a:lnTo>
                    <a:lnTo>
                      <a:pt x="11398" y="4891"/>
                    </a:lnTo>
                    <a:lnTo>
                      <a:pt x="11605" y="4684"/>
                    </a:lnTo>
                    <a:lnTo>
                      <a:pt x="11688" y="4435"/>
                    </a:lnTo>
                    <a:lnTo>
                      <a:pt x="11688" y="4187"/>
                    </a:lnTo>
                    <a:lnTo>
                      <a:pt x="11605" y="3938"/>
                    </a:lnTo>
                    <a:lnTo>
                      <a:pt x="11439" y="3648"/>
                    </a:lnTo>
                    <a:lnTo>
                      <a:pt x="11191" y="3358"/>
                    </a:lnTo>
                    <a:lnTo>
                      <a:pt x="10859" y="3068"/>
                    </a:lnTo>
                    <a:lnTo>
                      <a:pt x="10403" y="2736"/>
                    </a:lnTo>
                    <a:lnTo>
                      <a:pt x="10279" y="2653"/>
                    </a:lnTo>
                    <a:lnTo>
                      <a:pt x="10196" y="2529"/>
                    </a:lnTo>
                    <a:lnTo>
                      <a:pt x="10154" y="2363"/>
                    </a:lnTo>
                    <a:lnTo>
                      <a:pt x="10154" y="2239"/>
                    </a:lnTo>
                    <a:lnTo>
                      <a:pt x="10237" y="1949"/>
                    </a:lnTo>
                    <a:lnTo>
                      <a:pt x="10362" y="1617"/>
                    </a:lnTo>
                    <a:lnTo>
                      <a:pt x="10445" y="1286"/>
                    </a:lnTo>
                    <a:lnTo>
                      <a:pt x="10445" y="1120"/>
                    </a:lnTo>
                    <a:lnTo>
                      <a:pt x="10403" y="954"/>
                    </a:lnTo>
                    <a:lnTo>
                      <a:pt x="10362" y="830"/>
                    </a:lnTo>
                    <a:lnTo>
                      <a:pt x="10237" y="664"/>
                    </a:lnTo>
                    <a:lnTo>
                      <a:pt x="10030" y="540"/>
                    </a:lnTo>
                    <a:lnTo>
                      <a:pt x="9781" y="415"/>
                    </a:lnTo>
                    <a:lnTo>
                      <a:pt x="9118" y="208"/>
                    </a:lnTo>
                    <a:lnTo>
                      <a:pt x="8372" y="84"/>
                    </a:lnTo>
                    <a:lnTo>
                      <a:pt x="762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61"/>
              <p:cNvSpPr/>
              <p:nvPr/>
            </p:nvSpPr>
            <p:spPr>
              <a:xfrm>
                <a:off x="2269850" y="1082150"/>
                <a:ext cx="29220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5430" fill="none" extrusionOk="0">
                    <a:moveTo>
                      <a:pt x="7626" y="5264"/>
                    </a:moveTo>
                    <a:lnTo>
                      <a:pt x="7626" y="5264"/>
                    </a:lnTo>
                    <a:lnTo>
                      <a:pt x="6922" y="5223"/>
                    </a:lnTo>
                    <a:lnTo>
                      <a:pt x="6217" y="5223"/>
                    </a:lnTo>
                    <a:lnTo>
                      <a:pt x="5471" y="5264"/>
                    </a:lnTo>
                    <a:lnTo>
                      <a:pt x="4684" y="5306"/>
                    </a:lnTo>
                    <a:lnTo>
                      <a:pt x="4684" y="5306"/>
                    </a:lnTo>
                    <a:lnTo>
                      <a:pt x="3855" y="5388"/>
                    </a:lnTo>
                    <a:lnTo>
                      <a:pt x="3026" y="5430"/>
                    </a:lnTo>
                    <a:lnTo>
                      <a:pt x="2197" y="5430"/>
                    </a:lnTo>
                    <a:lnTo>
                      <a:pt x="1783" y="5347"/>
                    </a:lnTo>
                    <a:lnTo>
                      <a:pt x="1410" y="5264"/>
                    </a:lnTo>
                    <a:lnTo>
                      <a:pt x="1410" y="5264"/>
                    </a:lnTo>
                    <a:lnTo>
                      <a:pt x="871" y="5098"/>
                    </a:lnTo>
                    <a:lnTo>
                      <a:pt x="664" y="4974"/>
                    </a:lnTo>
                    <a:lnTo>
                      <a:pt x="498" y="4850"/>
                    </a:lnTo>
                    <a:lnTo>
                      <a:pt x="374" y="4725"/>
                    </a:lnTo>
                    <a:lnTo>
                      <a:pt x="250" y="4601"/>
                    </a:lnTo>
                    <a:lnTo>
                      <a:pt x="84" y="4269"/>
                    </a:lnTo>
                    <a:lnTo>
                      <a:pt x="1" y="3938"/>
                    </a:lnTo>
                    <a:lnTo>
                      <a:pt x="1" y="3565"/>
                    </a:lnTo>
                    <a:lnTo>
                      <a:pt x="1" y="3192"/>
                    </a:lnTo>
                    <a:lnTo>
                      <a:pt x="84" y="2819"/>
                    </a:lnTo>
                    <a:lnTo>
                      <a:pt x="84" y="2819"/>
                    </a:lnTo>
                    <a:lnTo>
                      <a:pt x="167" y="2529"/>
                    </a:lnTo>
                    <a:lnTo>
                      <a:pt x="250" y="2280"/>
                    </a:lnTo>
                    <a:lnTo>
                      <a:pt x="498" y="1824"/>
                    </a:lnTo>
                    <a:lnTo>
                      <a:pt x="788" y="1451"/>
                    </a:lnTo>
                    <a:lnTo>
                      <a:pt x="1120" y="1161"/>
                    </a:lnTo>
                    <a:lnTo>
                      <a:pt x="1451" y="913"/>
                    </a:lnTo>
                    <a:lnTo>
                      <a:pt x="1824" y="747"/>
                    </a:lnTo>
                    <a:lnTo>
                      <a:pt x="2487" y="457"/>
                    </a:lnTo>
                    <a:lnTo>
                      <a:pt x="2487" y="457"/>
                    </a:lnTo>
                    <a:lnTo>
                      <a:pt x="2695" y="415"/>
                    </a:lnTo>
                    <a:lnTo>
                      <a:pt x="2943" y="415"/>
                    </a:lnTo>
                    <a:lnTo>
                      <a:pt x="3109" y="498"/>
                    </a:lnTo>
                    <a:lnTo>
                      <a:pt x="3316" y="540"/>
                    </a:lnTo>
                    <a:lnTo>
                      <a:pt x="3316" y="540"/>
                    </a:lnTo>
                    <a:lnTo>
                      <a:pt x="3606" y="664"/>
                    </a:lnTo>
                    <a:lnTo>
                      <a:pt x="3938" y="705"/>
                    </a:lnTo>
                    <a:lnTo>
                      <a:pt x="4104" y="664"/>
                    </a:lnTo>
                    <a:lnTo>
                      <a:pt x="4270" y="623"/>
                    </a:lnTo>
                    <a:lnTo>
                      <a:pt x="4477" y="540"/>
                    </a:lnTo>
                    <a:lnTo>
                      <a:pt x="4684" y="415"/>
                    </a:lnTo>
                    <a:lnTo>
                      <a:pt x="4684" y="415"/>
                    </a:lnTo>
                    <a:lnTo>
                      <a:pt x="4850" y="332"/>
                    </a:lnTo>
                    <a:lnTo>
                      <a:pt x="5057" y="250"/>
                    </a:lnTo>
                    <a:lnTo>
                      <a:pt x="5554" y="125"/>
                    </a:lnTo>
                    <a:lnTo>
                      <a:pt x="6176" y="42"/>
                    </a:lnTo>
                    <a:lnTo>
                      <a:pt x="6880" y="1"/>
                    </a:lnTo>
                    <a:lnTo>
                      <a:pt x="7626" y="1"/>
                    </a:lnTo>
                    <a:lnTo>
                      <a:pt x="8372" y="84"/>
                    </a:lnTo>
                    <a:lnTo>
                      <a:pt x="9118" y="208"/>
                    </a:lnTo>
                    <a:lnTo>
                      <a:pt x="9781" y="415"/>
                    </a:lnTo>
                    <a:lnTo>
                      <a:pt x="9781" y="415"/>
                    </a:lnTo>
                    <a:lnTo>
                      <a:pt x="10030" y="540"/>
                    </a:lnTo>
                    <a:lnTo>
                      <a:pt x="10237" y="664"/>
                    </a:lnTo>
                    <a:lnTo>
                      <a:pt x="10362" y="830"/>
                    </a:lnTo>
                    <a:lnTo>
                      <a:pt x="10403" y="954"/>
                    </a:lnTo>
                    <a:lnTo>
                      <a:pt x="10445" y="1120"/>
                    </a:lnTo>
                    <a:lnTo>
                      <a:pt x="10445" y="1286"/>
                    </a:lnTo>
                    <a:lnTo>
                      <a:pt x="10362" y="1617"/>
                    </a:lnTo>
                    <a:lnTo>
                      <a:pt x="10237" y="1949"/>
                    </a:lnTo>
                    <a:lnTo>
                      <a:pt x="10154" y="2239"/>
                    </a:lnTo>
                    <a:lnTo>
                      <a:pt x="10154" y="2363"/>
                    </a:lnTo>
                    <a:lnTo>
                      <a:pt x="10196" y="2529"/>
                    </a:lnTo>
                    <a:lnTo>
                      <a:pt x="10279" y="2653"/>
                    </a:lnTo>
                    <a:lnTo>
                      <a:pt x="10403" y="2736"/>
                    </a:lnTo>
                    <a:lnTo>
                      <a:pt x="10403" y="2736"/>
                    </a:lnTo>
                    <a:lnTo>
                      <a:pt x="10859" y="3068"/>
                    </a:lnTo>
                    <a:lnTo>
                      <a:pt x="11191" y="3358"/>
                    </a:lnTo>
                    <a:lnTo>
                      <a:pt x="11439" y="3648"/>
                    </a:lnTo>
                    <a:lnTo>
                      <a:pt x="11605" y="3938"/>
                    </a:lnTo>
                    <a:lnTo>
                      <a:pt x="11688" y="4187"/>
                    </a:lnTo>
                    <a:lnTo>
                      <a:pt x="11688" y="4435"/>
                    </a:lnTo>
                    <a:lnTo>
                      <a:pt x="11605" y="4684"/>
                    </a:lnTo>
                    <a:lnTo>
                      <a:pt x="11398" y="4891"/>
                    </a:lnTo>
                    <a:lnTo>
                      <a:pt x="11191" y="5057"/>
                    </a:lnTo>
                    <a:lnTo>
                      <a:pt x="10859" y="5223"/>
                    </a:lnTo>
                    <a:lnTo>
                      <a:pt x="10486" y="5306"/>
                    </a:lnTo>
                    <a:lnTo>
                      <a:pt x="10030" y="5388"/>
                    </a:lnTo>
                    <a:lnTo>
                      <a:pt x="9491" y="5430"/>
                    </a:lnTo>
                    <a:lnTo>
                      <a:pt x="8953" y="5430"/>
                    </a:lnTo>
                    <a:lnTo>
                      <a:pt x="8331" y="5388"/>
                    </a:lnTo>
                    <a:lnTo>
                      <a:pt x="7626" y="52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61"/>
              <p:cNvSpPr/>
              <p:nvPr/>
            </p:nvSpPr>
            <p:spPr>
              <a:xfrm>
                <a:off x="2300950" y="1106000"/>
                <a:ext cx="808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896" extrusionOk="0">
                    <a:moveTo>
                      <a:pt x="3233" y="0"/>
                    </a:moveTo>
                    <a:lnTo>
                      <a:pt x="2694" y="83"/>
                    </a:lnTo>
                    <a:lnTo>
                      <a:pt x="2238" y="166"/>
                    </a:lnTo>
                    <a:lnTo>
                      <a:pt x="1782" y="290"/>
                    </a:lnTo>
                    <a:lnTo>
                      <a:pt x="1409" y="497"/>
                    </a:lnTo>
                    <a:lnTo>
                      <a:pt x="1078" y="663"/>
                    </a:lnTo>
                    <a:lnTo>
                      <a:pt x="829" y="912"/>
                    </a:lnTo>
                    <a:lnTo>
                      <a:pt x="580" y="1160"/>
                    </a:lnTo>
                    <a:lnTo>
                      <a:pt x="373" y="1451"/>
                    </a:lnTo>
                    <a:lnTo>
                      <a:pt x="249" y="1741"/>
                    </a:lnTo>
                    <a:lnTo>
                      <a:pt x="124" y="2031"/>
                    </a:lnTo>
                    <a:lnTo>
                      <a:pt x="42" y="2362"/>
                    </a:lnTo>
                    <a:lnTo>
                      <a:pt x="0" y="2652"/>
                    </a:lnTo>
                    <a:lnTo>
                      <a:pt x="42" y="2984"/>
                    </a:lnTo>
                    <a:lnTo>
                      <a:pt x="83" y="3274"/>
                    </a:lnTo>
                    <a:lnTo>
                      <a:pt x="166" y="3606"/>
                    </a:lnTo>
                    <a:lnTo>
                      <a:pt x="249" y="3896"/>
                    </a:lnTo>
                    <a:lnTo>
                      <a:pt x="373" y="3398"/>
                    </a:lnTo>
                    <a:lnTo>
                      <a:pt x="539" y="2860"/>
                    </a:lnTo>
                    <a:lnTo>
                      <a:pt x="788" y="2238"/>
                    </a:lnTo>
                    <a:lnTo>
                      <a:pt x="953" y="1906"/>
                    </a:lnTo>
                    <a:lnTo>
                      <a:pt x="1161" y="1575"/>
                    </a:lnTo>
                    <a:lnTo>
                      <a:pt x="1409" y="1243"/>
                    </a:lnTo>
                    <a:lnTo>
                      <a:pt x="1658" y="953"/>
                    </a:lnTo>
                    <a:lnTo>
                      <a:pt x="1989" y="663"/>
                    </a:lnTo>
                    <a:lnTo>
                      <a:pt x="2362" y="414"/>
                    </a:lnTo>
                    <a:lnTo>
                      <a:pt x="2777" y="166"/>
                    </a:lnTo>
                    <a:lnTo>
                      <a:pt x="3233" y="0"/>
                    </a:ln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61"/>
              <p:cNvSpPr/>
              <p:nvPr/>
            </p:nvSpPr>
            <p:spPr>
              <a:xfrm>
                <a:off x="2300950" y="1106000"/>
                <a:ext cx="808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896" fill="none" extrusionOk="0">
                    <a:moveTo>
                      <a:pt x="3233" y="0"/>
                    </a:moveTo>
                    <a:lnTo>
                      <a:pt x="3233" y="0"/>
                    </a:lnTo>
                    <a:lnTo>
                      <a:pt x="2694" y="83"/>
                    </a:lnTo>
                    <a:lnTo>
                      <a:pt x="2238" y="166"/>
                    </a:lnTo>
                    <a:lnTo>
                      <a:pt x="1782" y="290"/>
                    </a:lnTo>
                    <a:lnTo>
                      <a:pt x="1409" y="497"/>
                    </a:lnTo>
                    <a:lnTo>
                      <a:pt x="1078" y="663"/>
                    </a:lnTo>
                    <a:lnTo>
                      <a:pt x="829" y="912"/>
                    </a:lnTo>
                    <a:lnTo>
                      <a:pt x="580" y="1160"/>
                    </a:lnTo>
                    <a:lnTo>
                      <a:pt x="373" y="1451"/>
                    </a:lnTo>
                    <a:lnTo>
                      <a:pt x="249" y="1741"/>
                    </a:lnTo>
                    <a:lnTo>
                      <a:pt x="124" y="2031"/>
                    </a:lnTo>
                    <a:lnTo>
                      <a:pt x="42" y="2362"/>
                    </a:lnTo>
                    <a:lnTo>
                      <a:pt x="0" y="2652"/>
                    </a:lnTo>
                    <a:lnTo>
                      <a:pt x="42" y="2984"/>
                    </a:lnTo>
                    <a:lnTo>
                      <a:pt x="83" y="3274"/>
                    </a:lnTo>
                    <a:lnTo>
                      <a:pt x="166" y="3606"/>
                    </a:lnTo>
                    <a:lnTo>
                      <a:pt x="249" y="3896"/>
                    </a:lnTo>
                    <a:lnTo>
                      <a:pt x="249" y="3896"/>
                    </a:lnTo>
                    <a:lnTo>
                      <a:pt x="373" y="3398"/>
                    </a:lnTo>
                    <a:lnTo>
                      <a:pt x="539" y="2860"/>
                    </a:lnTo>
                    <a:lnTo>
                      <a:pt x="788" y="2238"/>
                    </a:lnTo>
                    <a:lnTo>
                      <a:pt x="953" y="1906"/>
                    </a:lnTo>
                    <a:lnTo>
                      <a:pt x="1161" y="1575"/>
                    </a:lnTo>
                    <a:lnTo>
                      <a:pt x="1409" y="1243"/>
                    </a:lnTo>
                    <a:lnTo>
                      <a:pt x="1658" y="953"/>
                    </a:lnTo>
                    <a:lnTo>
                      <a:pt x="1989" y="663"/>
                    </a:lnTo>
                    <a:lnTo>
                      <a:pt x="2362" y="414"/>
                    </a:lnTo>
                    <a:lnTo>
                      <a:pt x="2777" y="166"/>
                    </a:lnTo>
                    <a:lnTo>
                      <a:pt x="32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61"/>
              <p:cNvSpPr/>
              <p:nvPr/>
            </p:nvSpPr>
            <p:spPr>
              <a:xfrm>
                <a:off x="2413875" y="1181625"/>
                <a:ext cx="17615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8787" extrusionOk="0">
                    <a:moveTo>
                      <a:pt x="2031" y="0"/>
                    </a:moveTo>
                    <a:lnTo>
                      <a:pt x="1492" y="125"/>
                    </a:lnTo>
                    <a:lnTo>
                      <a:pt x="1078" y="290"/>
                    </a:lnTo>
                    <a:lnTo>
                      <a:pt x="705" y="539"/>
                    </a:lnTo>
                    <a:lnTo>
                      <a:pt x="456" y="829"/>
                    </a:lnTo>
                    <a:lnTo>
                      <a:pt x="249" y="1119"/>
                    </a:lnTo>
                    <a:lnTo>
                      <a:pt x="166" y="1451"/>
                    </a:lnTo>
                    <a:lnTo>
                      <a:pt x="125" y="1824"/>
                    </a:lnTo>
                    <a:lnTo>
                      <a:pt x="208" y="2197"/>
                    </a:lnTo>
                    <a:lnTo>
                      <a:pt x="332" y="2570"/>
                    </a:lnTo>
                    <a:lnTo>
                      <a:pt x="664" y="3482"/>
                    </a:lnTo>
                    <a:lnTo>
                      <a:pt x="788" y="3937"/>
                    </a:lnTo>
                    <a:lnTo>
                      <a:pt x="829" y="4393"/>
                    </a:lnTo>
                    <a:lnTo>
                      <a:pt x="829" y="4642"/>
                    </a:lnTo>
                    <a:lnTo>
                      <a:pt x="788" y="4849"/>
                    </a:lnTo>
                    <a:lnTo>
                      <a:pt x="705" y="5098"/>
                    </a:lnTo>
                    <a:lnTo>
                      <a:pt x="581" y="5347"/>
                    </a:lnTo>
                    <a:lnTo>
                      <a:pt x="332" y="5844"/>
                    </a:lnTo>
                    <a:lnTo>
                      <a:pt x="125" y="6383"/>
                    </a:lnTo>
                    <a:lnTo>
                      <a:pt x="42" y="6921"/>
                    </a:lnTo>
                    <a:lnTo>
                      <a:pt x="0" y="7170"/>
                    </a:lnTo>
                    <a:lnTo>
                      <a:pt x="42" y="7419"/>
                    </a:lnTo>
                    <a:lnTo>
                      <a:pt x="83" y="7667"/>
                    </a:lnTo>
                    <a:lnTo>
                      <a:pt x="166" y="7916"/>
                    </a:lnTo>
                    <a:lnTo>
                      <a:pt x="249" y="8123"/>
                    </a:lnTo>
                    <a:lnTo>
                      <a:pt x="415" y="8289"/>
                    </a:lnTo>
                    <a:lnTo>
                      <a:pt x="581" y="8455"/>
                    </a:lnTo>
                    <a:lnTo>
                      <a:pt x="788" y="8579"/>
                    </a:lnTo>
                    <a:lnTo>
                      <a:pt x="1037" y="8703"/>
                    </a:lnTo>
                    <a:lnTo>
                      <a:pt x="1327" y="8745"/>
                    </a:lnTo>
                    <a:lnTo>
                      <a:pt x="1783" y="8786"/>
                    </a:lnTo>
                    <a:lnTo>
                      <a:pt x="2238" y="8786"/>
                    </a:lnTo>
                    <a:lnTo>
                      <a:pt x="2694" y="8745"/>
                    </a:lnTo>
                    <a:lnTo>
                      <a:pt x="3109" y="8662"/>
                    </a:lnTo>
                    <a:lnTo>
                      <a:pt x="3523" y="8496"/>
                    </a:lnTo>
                    <a:lnTo>
                      <a:pt x="3896" y="8330"/>
                    </a:lnTo>
                    <a:lnTo>
                      <a:pt x="4269" y="8123"/>
                    </a:lnTo>
                    <a:lnTo>
                      <a:pt x="4601" y="7833"/>
                    </a:lnTo>
                    <a:lnTo>
                      <a:pt x="4891" y="7543"/>
                    </a:lnTo>
                    <a:lnTo>
                      <a:pt x="5139" y="7211"/>
                    </a:lnTo>
                    <a:lnTo>
                      <a:pt x="5388" y="6880"/>
                    </a:lnTo>
                    <a:lnTo>
                      <a:pt x="5512" y="6466"/>
                    </a:lnTo>
                    <a:lnTo>
                      <a:pt x="5637" y="6051"/>
                    </a:lnTo>
                    <a:lnTo>
                      <a:pt x="5678" y="5637"/>
                    </a:lnTo>
                    <a:lnTo>
                      <a:pt x="5678" y="5139"/>
                    </a:lnTo>
                    <a:lnTo>
                      <a:pt x="5595" y="4683"/>
                    </a:lnTo>
                    <a:lnTo>
                      <a:pt x="5595" y="4476"/>
                    </a:lnTo>
                    <a:lnTo>
                      <a:pt x="5595" y="4269"/>
                    </a:lnTo>
                    <a:lnTo>
                      <a:pt x="5637" y="4103"/>
                    </a:lnTo>
                    <a:lnTo>
                      <a:pt x="5720" y="3979"/>
                    </a:lnTo>
                    <a:lnTo>
                      <a:pt x="5968" y="3730"/>
                    </a:lnTo>
                    <a:lnTo>
                      <a:pt x="6217" y="3523"/>
                    </a:lnTo>
                    <a:lnTo>
                      <a:pt x="6507" y="3316"/>
                    </a:lnTo>
                    <a:lnTo>
                      <a:pt x="6797" y="3109"/>
                    </a:lnTo>
                    <a:lnTo>
                      <a:pt x="6880" y="2943"/>
                    </a:lnTo>
                    <a:lnTo>
                      <a:pt x="6963" y="2777"/>
                    </a:lnTo>
                    <a:lnTo>
                      <a:pt x="7004" y="2611"/>
                    </a:lnTo>
                    <a:lnTo>
                      <a:pt x="7046" y="2404"/>
                    </a:lnTo>
                    <a:lnTo>
                      <a:pt x="7004" y="2155"/>
                    </a:lnTo>
                    <a:lnTo>
                      <a:pt x="6880" y="1948"/>
                    </a:lnTo>
                    <a:lnTo>
                      <a:pt x="6756" y="1700"/>
                    </a:lnTo>
                    <a:lnTo>
                      <a:pt x="6548" y="1492"/>
                    </a:lnTo>
                    <a:lnTo>
                      <a:pt x="6341" y="1285"/>
                    </a:lnTo>
                    <a:lnTo>
                      <a:pt x="6051" y="1119"/>
                    </a:lnTo>
                    <a:lnTo>
                      <a:pt x="5430" y="746"/>
                    </a:lnTo>
                    <a:lnTo>
                      <a:pt x="4725" y="456"/>
                    </a:lnTo>
                    <a:lnTo>
                      <a:pt x="4020" y="249"/>
                    </a:lnTo>
                    <a:lnTo>
                      <a:pt x="3274" y="83"/>
                    </a:lnTo>
                    <a:lnTo>
                      <a:pt x="261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61"/>
              <p:cNvSpPr/>
              <p:nvPr/>
            </p:nvSpPr>
            <p:spPr>
              <a:xfrm>
                <a:off x="2413875" y="1181625"/>
                <a:ext cx="17615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8787" fill="none" extrusionOk="0">
                    <a:moveTo>
                      <a:pt x="1327" y="8745"/>
                    </a:moveTo>
                    <a:lnTo>
                      <a:pt x="1327" y="8745"/>
                    </a:lnTo>
                    <a:lnTo>
                      <a:pt x="1037" y="8703"/>
                    </a:lnTo>
                    <a:lnTo>
                      <a:pt x="788" y="8579"/>
                    </a:lnTo>
                    <a:lnTo>
                      <a:pt x="581" y="8455"/>
                    </a:lnTo>
                    <a:lnTo>
                      <a:pt x="415" y="8289"/>
                    </a:lnTo>
                    <a:lnTo>
                      <a:pt x="249" y="8123"/>
                    </a:lnTo>
                    <a:lnTo>
                      <a:pt x="166" y="7916"/>
                    </a:lnTo>
                    <a:lnTo>
                      <a:pt x="83" y="7667"/>
                    </a:lnTo>
                    <a:lnTo>
                      <a:pt x="42" y="7419"/>
                    </a:lnTo>
                    <a:lnTo>
                      <a:pt x="0" y="7170"/>
                    </a:lnTo>
                    <a:lnTo>
                      <a:pt x="42" y="6921"/>
                    </a:lnTo>
                    <a:lnTo>
                      <a:pt x="125" y="6383"/>
                    </a:lnTo>
                    <a:lnTo>
                      <a:pt x="332" y="5844"/>
                    </a:lnTo>
                    <a:lnTo>
                      <a:pt x="581" y="5347"/>
                    </a:lnTo>
                    <a:lnTo>
                      <a:pt x="581" y="5347"/>
                    </a:lnTo>
                    <a:lnTo>
                      <a:pt x="705" y="5098"/>
                    </a:lnTo>
                    <a:lnTo>
                      <a:pt x="788" y="4849"/>
                    </a:lnTo>
                    <a:lnTo>
                      <a:pt x="829" y="4642"/>
                    </a:lnTo>
                    <a:lnTo>
                      <a:pt x="829" y="4393"/>
                    </a:lnTo>
                    <a:lnTo>
                      <a:pt x="788" y="3937"/>
                    </a:lnTo>
                    <a:lnTo>
                      <a:pt x="664" y="3482"/>
                    </a:lnTo>
                    <a:lnTo>
                      <a:pt x="332" y="2570"/>
                    </a:lnTo>
                    <a:lnTo>
                      <a:pt x="208" y="2197"/>
                    </a:lnTo>
                    <a:lnTo>
                      <a:pt x="125" y="1824"/>
                    </a:lnTo>
                    <a:lnTo>
                      <a:pt x="125" y="1824"/>
                    </a:lnTo>
                    <a:lnTo>
                      <a:pt x="166" y="1451"/>
                    </a:lnTo>
                    <a:lnTo>
                      <a:pt x="249" y="1119"/>
                    </a:lnTo>
                    <a:lnTo>
                      <a:pt x="456" y="829"/>
                    </a:lnTo>
                    <a:lnTo>
                      <a:pt x="705" y="539"/>
                    </a:lnTo>
                    <a:lnTo>
                      <a:pt x="1078" y="290"/>
                    </a:lnTo>
                    <a:lnTo>
                      <a:pt x="1492" y="125"/>
                    </a:lnTo>
                    <a:lnTo>
                      <a:pt x="2031" y="0"/>
                    </a:lnTo>
                    <a:lnTo>
                      <a:pt x="2611" y="0"/>
                    </a:lnTo>
                    <a:lnTo>
                      <a:pt x="2611" y="0"/>
                    </a:lnTo>
                    <a:lnTo>
                      <a:pt x="3274" y="83"/>
                    </a:lnTo>
                    <a:lnTo>
                      <a:pt x="4020" y="249"/>
                    </a:lnTo>
                    <a:lnTo>
                      <a:pt x="4725" y="456"/>
                    </a:lnTo>
                    <a:lnTo>
                      <a:pt x="5430" y="746"/>
                    </a:lnTo>
                    <a:lnTo>
                      <a:pt x="6051" y="1119"/>
                    </a:lnTo>
                    <a:lnTo>
                      <a:pt x="6341" y="1285"/>
                    </a:lnTo>
                    <a:lnTo>
                      <a:pt x="6548" y="1492"/>
                    </a:lnTo>
                    <a:lnTo>
                      <a:pt x="6756" y="1700"/>
                    </a:lnTo>
                    <a:lnTo>
                      <a:pt x="6880" y="1948"/>
                    </a:lnTo>
                    <a:lnTo>
                      <a:pt x="7004" y="2155"/>
                    </a:lnTo>
                    <a:lnTo>
                      <a:pt x="7046" y="2404"/>
                    </a:lnTo>
                    <a:lnTo>
                      <a:pt x="7046" y="2404"/>
                    </a:lnTo>
                    <a:lnTo>
                      <a:pt x="7004" y="2611"/>
                    </a:lnTo>
                    <a:lnTo>
                      <a:pt x="6963" y="2777"/>
                    </a:lnTo>
                    <a:lnTo>
                      <a:pt x="6880" y="2943"/>
                    </a:lnTo>
                    <a:lnTo>
                      <a:pt x="6797" y="3109"/>
                    </a:lnTo>
                    <a:lnTo>
                      <a:pt x="6507" y="3316"/>
                    </a:lnTo>
                    <a:lnTo>
                      <a:pt x="6217" y="3523"/>
                    </a:lnTo>
                    <a:lnTo>
                      <a:pt x="5968" y="3730"/>
                    </a:lnTo>
                    <a:lnTo>
                      <a:pt x="5720" y="3979"/>
                    </a:lnTo>
                    <a:lnTo>
                      <a:pt x="5637" y="4103"/>
                    </a:lnTo>
                    <a:lnTo>
                      <a:pt x="5595" y="4269"/>
                    </a:lnTo>
                    <a:lnTo>
                      <a:pt x="5595" y="4476"/>
                    </a:lnTo>
                    <a:lnTo>
                      <a:pt x="5595" y="4683"/>
                    </a:lnTo>
                    <a:lnTo>
                      <a:pt x="5595" y="4683"/>
                    </a:lnTo>
                    <a:lnTo>
                      <a:pt x="5678" y="5139"/>
                    </a:lnTo>
                    <a:lnTo>
                      <a:pt x="5678" y="5637"/>
                    </a:lnTo>
                    <a:lnTo>
                      <a:pt x="5637" y="6051"/>
                    </a:lnTo>
                    <a:lnTo>
                      <a:pt x="5512" y="6466"/>
                    </a:lnTo>
                    <a:lnTo>
                      <a:pt x="5388" y="6880"/>
                    </a:lnTo>
                    <a:lnTo>
                      <a:pt x="5139" y="7211"/>
                    </a:lnTo>
                    <a:lnTo>
                      <a:pt x="4891" y="7543"/>
                    </a:lnTo>
                    <a:lnTo>
                      <a:pt x="4601" y="7833"/>
                    </a:lnTo>
                    <a:lnTo>
                      <a:pt x="4269" y="8123"/>
                    </a:lnTo>
                    <a:lnTo>
                      <a:pt x="3896" y="8330"/>
                    </a:lnTo>
                    <a:lnTo>
                      <a:pt x="3523" y="8496"/>
                    </a:lnTo>
                    <a:lnTo>
                      <a:pt x="3109" y="8662"/>
                    </a:lnTo>
                    <a:lnTo>
                      <a:pt x="2694" y="8745"/>
                    </a:lnTo>
                    <a:lnTo>
                      <a:pt x="2238" y="8786"/>
                    </a:lnTo>
                    <a:lnTo>
                      <a:pt x="1783" y="8786"/>
                    </a:lnTo>
                    <a:lnTo>
                      <a:pt x="1327" y="87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61"/>
              <p:cNvSpPr/>
              <p:nvPr/>
            </p:nvSpPr>
            <p:spPr>
              <a:xfrm>
                <a:off x="2432525" y="1239650"/>
                <a:ext cx="1005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037" extrusionOk="0">
                    <a:moveTo>
                      <a:pt x="0" y="0"/>
                    </a:moveTo>
                    <a:lnTo>
                      <a:pt x="664" y="456"/>
                    </a:lnTo>
                    <a:lnTo>
                      <a:pt x="954" y="622"/>
                    </a:lnTo>
                    <a:lnTo>
                      <a:pt x="1285" y="788"/>
                    </a:lnTo>
                    <a:lnTo>
                      <a:pt x="1575" y="871"/>
                    </a:lnTo>
                    <a:lnTo>
                      <a:pt x="1824" y="953"/>
                    </a:lnTo>
                    <a:lnTo>
                      <a:pt x="2114" y="995"/>
                    </a:lnTo>
                    <a:lnTo>
                      <a:pt x="2363" y="1036"/>
                    </a:lnTo>
                    <a:lnTo>
                      <a:pt x="2611" y="995"/>
                    </a:lnTo>
                    <a:lnTo>
                      <a:pt x="2860" y="953"/>
                    </a:lnTo>
                    <a:lnTo>
                      <a:pt x="3109" y="871"/>
                    </a:lnTo>
                    <a:lnTo>
                      <a:pt x="3316" y="746"/>
                    </a:lnTo>
                    <a:lnTo>
                      <a:pt x="3523" y="580"/>
                    </a:lnTo>
                    <a:lnTo>
                      <a:pt x="3730" y="415"/>
                    </a:lnTo>
                    <a:lnTo>
                      <a:pt x="3896" y="207"/>
                    </a:lnTo>
                    <a:lnTo>
                      <a:pt x="4020" y="0"/>
                    </a:lnTo>
                    <a:lnTo>
                      <a:pt x="3523" y="166"/>
                    </a:lnTo>
                    <a:lnTo>
                      <a:pt x="3026" y="290"/>
                    </a:lnTo>
                    <a:lnTo>
                      <a:pt x="2528" y="373"/>
                    </a:lnTo>
                    <a:lnTo>
                      <a:pt x="2031" y="415"/>
                    </a:lnTo>
                    <a:lnTo>
                      <a:pt x="1492" y="373"/>
                    </a:lnTo>
                    <a:lnTo>
                      <a:pt x="995" y="290"/>
                    </a:lnTo>
                    <a:lnTo>
                      <a:pt x="498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61"/>
              <p:cNvSpPr/>
              <p:nvPr/>
            </p:nvSpPr>
            <p:spPr>
              <a:xfrm>
                <a:off x="2432525" y="1239650"/>
                <a:ext cx="1005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037" fill="none" extrusionOk="0">
                    <a:moveTo>
                      <a:pt x="4020" y="0"/>
                    </a:moveTo>
                    <a:lnTo>
                      <a:pt x="4020" y="0"/>
                    </a:lnTo>
                    <a:lnTo>
                      <a:pt x="3523" y="166"/>
                    </a:lnTo>
                    <a:lnTo>
                      <a:pt x="3026" y="290"/>
                    </a:lnTo>
                    <a:lnTo>
                      <a:pt x="2528" y="373"/>
                    </a:lnTo>
                    <a:lnTo>
                      <a:pt x="2031" y="415"/>
                    </a:lnTo>
                    <a:lnTo>
                      <a:pt x="2031" y="415"/>
                    </a:lnTo>
                    <a:lnTo>
                      <a:pt x="1492" y="373"/>
                    </a:lnTo>
                    <a:lnTo>
                      <a:pt x="995" y="290"/>
                    </a:lnTo>
                    <a:lnTo>
                      <a:pt x="498" y="1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4" y="456"/>
                    </a:lnTo>
                    <a:lnTo>
                      <a:pt x="954" y="622"/>
                    </a:lnTo>
                    <a:lnTo>
                      <a:pt x="1285" y="788"/>
                    </a:lnTo>
                    <a:lnTo>
                      <a:pt x="1575" y="871"/>
                    </a:lnTo>
                    <a:lnTo>
                      <a:pt x="1824" y="953"/>
                    </a:lnTo>
                    <a:lnTo>
                      <a:pt x="2114" y="995"/>
                    </a:lnTo>
                    <a:lnTo>
                      <a:pt x="2363" y="1036"/>
                    </a:lnTo>
                    <a:lnTo>
                      <a:pt x="2363" y="1036"/>
                    </a:lnTo>
                    <a:lnTo>
                      <a:pt x="2611" y="995"/>
                    </a:lnTo>
                    <a:lnTo>
                      <a:pt x="2860" y="953"/>
                    </a:lnTo>
                    <a:lnTo>
                      <a:pt x="3109" y="871"/>
                    </a:lnTo>
                    <a:lnTo>
                      <a:pt x="3316" y="746"/>
                    </a:lnTo>
                    <a:lnTo>
                      <a:pt x="3523" y="580"/>
                    </a:lnTo>
                    <a:lnTo>
                      <a:pt x="3730" y="415"/>
                    </a:lnTo>
                    <a:lnTo>
                      <a:pt x="3896" y="207"/>
                    </a:lnTo>
                    <a:lnTo>
                      <a:pt x="40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61"/>
              <p:cNvSpPr/>
              <p:nvPr/>
            </p:nvSpPr>
            <p:spPr>
              <a:xfrm>
                <a:off x="2204575" y="1370200"/>
                <a:ext cx="1564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6259" h="6134" extrusionOk="0">
                    <a:moveTo>
                      <a:pt x="1990" y="0"/>
                    </a:moveTo>
                    <a:lnTo>
                      <a:pt x="1659" y="41"/>
                    </a:lnTo>
                    <a:lnTo>
                      <a:pt x="1369" y="124"/>
                    </a:lnTo>
                    <a:lnTo>
                      <a:pt x="1078" y="207"/>
                    </a:lnTo>
                    <a:lnTo>
                      <a:pt x="830" y="332"/>
                    </a:lnTo>
                    <a:lnTo>
                      <a:pt x="664" y="497"/>
                    </a:lnTo>
                    <a:lnTo>
                      <a:pt x="540" y="622"/>
                    </a:lnTo>
                    <a:lnTo>
                      <a:pt x="415" y="829"/>
                    </a:lnTo>
                    <a:lnTo>
                      <a:pt x="250" y="1202"/>
                    </a:lnTo>
                    <a:lnTo>
                      <a:pt x="125" y="1616"/>
                    </a:lnTo>
                    <a:lnTo>
                      <a:pt x="42" y="2072"/>
                    </a:lnTo>
                    <a:lnTo>
                      <a:pt x="1" y="2528"/>
                    </a:lnTo>
                    <a:lnTo>
                      <a:pt x="1" y="2942"/>
                    </a:lnTo>
                    <a:lnTo>
                      <a:pt x="1" y="3647"/>
                    </a:lnTo>
                    <a:lnTo>
                      <a:pt x="42" y="3937"/>
                    </a:lnTo>
                    <a:lnTo>
                      <a:pt x="167" y="4310"/>
                    </a:lnTo>
                    <a:lnTo>
                      <a:pt x="374" y="4642"/>
                    </a:lnTo>
                    <a:lnTo>
                      <a:pt x="664" y="5015"/>
                    </a:lnTo>
                    <a:lnTo>
                      <a:pt x="1078" y="5346"/>
                    </a:lnTo>
                    <a:lnTo>
                      <a:pt x="1327" y="5471"/>
                    </a:lnTo>
                    <a:lnTo>
                      <a:pt x="1617" y="5636"/>
                    </a:lnTo>
                    <a:lnTo>
                      <a:pt x="1949" y="5761"/>
                    </a:lnTo>
                    <a:lnTo>
                      <a:pt x="2280" y="5885"/>
                    </a:lnTo>
                    <a:lnTo>
                      <a:pt x="2695" y="5968"/>
                    </a:lnTo>
                    <a:lnTo>
                      <a:pt x="3109" y="6051"/>
                    </a:lnTo>
                    <a:lnTo>
                      <a:pt x="3938" y="6134"/>
                    </a:lnTo>
                    <a:lnTo>
                      <a:pt x="4601" y="6092"/>
                    </a:lnTo>
                    <a:lnTo>
                      <a:pt x="4891" y="6051"/>
                    </a:lnTo>
                    <a:lnTo>
                      <a:pt x="5140" y="6009"/>
                    </a:lnTo>
                    <a:lnTo>
                      <a:pt x="5347" y="5926"/>
                    </a:lnTo>
                    <a:lnTo>
                      <a:pt x="5554" y="5843"/>
                    </a:lnTo>
                    <a:lnTo>
                      <a:pt x="5679" y="5719"/>
                    </a:lnTo>
                    <a:lnTo>
                      <a:pt x="5844" y="5595"/>
                    </a:lnTo>
                    <a:lnTo>
                      <a:pt x="6010" y="5346"/>
                    </a:lnTo>
                    <a:lnTo>
                      <a:pt x="6176" y="5056"/>
                    </a:lnTo>
                    <a:lnTo>
                      <a:pt x="6217" y="4725"/>
                    </a:lnTo>
                    <a:lnTo>
                      <a:pt x="6259" y="4393"/>
                    </a:lnTo>
                    <a:lnTo>
                      <a:pt x="6259" y="3896"/>
                    </a:lnTo>
                    <a:lnTo>
                      <a:pt x="6217" y="3357"/>
                    </a:lnTo>
                    <a:lnTo>
                      <a:pt x="6176" y="2777"/>
                    </a:lnTo>
                    <a:lnTo>
                      <a:pt x="6052" y="2197"/>
                    </a:lnTo>
                    <a:lnTo>
                      <a:pt x="5927" y="1699"/>
                    </a:lnTo>
                    <a:lnTo>
                      <a:pt x="5720" y="1202"/>
                    </a:lnTo>
                    <a:lnTo>
                      <a:pt x="5596" y="1036"/>
                    </a:lnTo>
                    <a:lnTo>
                      <a:pt x="5430" y="870"/>
                    </a:lnTo>
                    <a:lnTo>
                      <a:pt x="5264" y="705"/>
                    </a:lnTo>
                    <a:lnTo>
                      <a:pt x="5057" y="580"/>
                    </a:lnTo>
                    <a:lnTo>
                      <a:pt x="4477" y="332"/>
                    </a:lnTo>
                    <a:lnTo>
                      <a:pt x="3814" y="166"/>
                    </a:lnTo>
                    <a:lnTo>
                      <a:pt x="3068" y="41"/>
                    </a:lnTo>
                    <a:lnTo>
                      <a:pt x="236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61"/>
              <p:cNvSpPr/>
              <p:nvPr/>
            </p:nvSpPr>
            <p:spPr>
              <a:xfrm>
                <a:off x="2250175" y="1401275"/>
                <a:ext cx="6115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498" extrusionOk="0">
                    <a:moveTo>
                      <a:pt x="2321" y="0"/>
                    </a:moveTo>
                    <a:lnTo>
                      <a:pt x="2031" y="125"/>
                    </a:lnTo>
                    <a:lnTo>
                      <a:pt x="1783" y="208"/>
                    </a:lnTo>
                    <a:lnTo>
                      <a:pt x="1492" y="290"/>
                    </a:lnTo>
                    <a:lnTo>
                      <a:pt x="664" y="290"/>
                    </a:lnTo>
                    <a:lnTo>
                      <a:pt x="373" y="208"/>
                    </a:lnTo>
                    <a:lnTo>
                      <a:pt x="125" y="125"/>
                    </a:lnTo>
                    <a:lnTo>
                      <a:pt x="42" y="125"/>
                    </a:lnTo>
                    <a:lnTo>
                      <a:pt x="0" y="166"/>
                    </a:lnTo>
                    <a:lnTo>
                      <a:pt x="0" y="208"/>
                    </a:lnTo>
                    <a:lnTo>
                      <a:pt x="42" y="290"/>
                    </a:lnTo>
                    <a:lnTo>
                      <a:pt x="415" y="415"/>
                    </a:lnTo>
                    <a:lnTo>
                      <a:pt x="664" y="456"/>
                    </a:lnTo>
                    <a:lnTo>
                      <a:pt x="912" y="498"/>
                    </a:lnTo>
                    <a:lnTo>
                      <a:pt x="1161" y="498"/>
                    </a:lnTo>
                    <a:lnTo>
                      <a:pt x="1451" y="456"/>
                    </a:lnTo>
                    <a:lnTo>
                      <a:pt x="1700" y="415"/>
                    </a:lnTo>
                    <a:lnTo>
                      <a:pt x="1948" y="373"/>
                    </a:lnTo>
                    <a:lnTo>
                      <a:pt x="2197" y="249"/>
                    </a:lnTo>
                    <a:lnTo>
                      <a:pt x="2404" y="125"/>
                    </a:lnTo>
                    <a:lnTo>
                      <a:pt x="2446" y="83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61"/>
              <p:cNvSpPr/>
              <p:nvPr/>
            </p:nvSpPr>
            <p:spPr>
              <a:xfrm>
                <a:off x="2403525" y="1346350"/>
                <a:ext cx="10672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897" extrusionOk="0">
                    <a:moveTo>
                      <a:pt x="2694" y="1"/>
                    </a:moveTo>
                    <a:lnTo>
                      <a:pt x="2445" y="42"/>
                    </a:lnTo>
                    <a:lnTo>
                      <a:pt x="2031" y="167"/>
                    </a:lnTo>
                    <a:lnTo>
                      <a:pt x="1616" y="415"/>
                    </a:lnTo>
                    <a:lnTo>
                      <a:pt x="1202" y="705"/>
                    </a:lnTo>
                    <a:lnTo>
                      <a:pt x="870" y="1037"/>
                    </a:lnTo>
                    <a:lnTo>
                      <a:pt x="539" y="1368"/>
                    </a:lnTo>
                    <a:lnTo>
                      <a:pt x="290" y="1741"/>
                    </a:lnTo>
                    <a:lnTo>
                      <a:pt x="124" y="2114"/>
                    </a:lnTo>
                    <a:lnTo>
                      <a:pt x="0" y="2487"/>
                    </a:lnTo>
                    <a:lnTo>
                      <a:pt x="0" y="2860"/>
                    </a:lnTo>
                    <a:lnTo>
                      <a:pt x="41" y="3233"/>
                    </a:lnTo>
                    <a:lnTo>
                      <a:pt x="124" y="3358"/>
                    </a:lnTo>
                    <a:lnTo>
                      <a:pt x="207" y="3523"/>
                    </a:lnTo>
                    <a:lnTo>
                      <a:pt x="332" y="3648"/>
                    </a:lnTo>
                    <a:lnTo>
                      <a:pt x="456" y="3731"/>
                    </a:lnTo>
                    <a:lnTo>
                      <a:pt x="622" y="3814"/>
                    </a:lnTo>
                    <a:lnTo>
                      <a:pt x="787" y="3855"/>
                    </a:lnTo>
                    <a:lnTo>
                      <a:pt x="995" y="3896"/>
                    </a:lnTo>
                    <a:lnTo>
                      <a:pt x="1575" y="3896"/>
                    </a:lnTo>
                    <a:lnTo>
                      <a:pt x="1948" y="3814"/>
                    </a:lnTo>
                    <a:lnTo>
                      <a:pt x="2279" y="3731"/>
                    </a:lnTo>
                    <a:lnTo>
                      <a:pt x="2611" y="3606"/>
                    </a:lnTo>
                    <a:lnTo>
                      <a:pt x="2901" y="3441"/>
                    </a:lnTo>
                    <a:lnTo>
                      <a:pt x="3191" y="3233"/>
                    </a:lnTo>
                    <a:lnTo>
                      <a:pt x="3481" y="3026"/>
                    </a:lnTo>
                    <a:lnTo>
                      <a:pt x="3730" y="2778"/>
                    </a:lnTo>
                    <a:lnTo>
                      <a:pt x="4020" y="2446"/>
                    </a:lnTo>
                    <a:lnTo>
                      <a:pt x="4186" y="2073"/>
                    </a:lnTo>
                    <a:lnTo>
                      <a:pt x="4269" y="1700"/>
                    </a:lnTo>
                    <a:lnTo>
                      <a:pt x="4269" y="1286"/>
                    </a:lnTo>
                    <a:lnTo>
                      <a:pt x="4186" y="954"/>
                    </a:lnTo>
                    <a:lnTo>
                      <a:pt x="4103" y="788"/>
                    </a:lnTo>
                    <a:lnTo>
                      <a:pt x="3979" y="622"/>
                    </a:lnTo>
                    <a:lnTo>
                      <a:pt x="3854" y="457"/>
                    </a:lnTo>
                    <a:lnTo>
                      <a:pt x="3730" y="332"/>
                    </a:lnTo>
                    <a:lnTo>
                      <a:pt x="3523" y="208"/>
                    </a:lnTo>
                    <a:lnTo>
                      <a:pt x="3315" y="125"/>
                    </a:lnTo>
                    <a:lnTo>
                      <a:pt x="3108" y="42"/>
                    </a:lnTo>
                    <a:lnTo>
                      <a:pt x="2901" y="42"/>
                    </a:lnTo>
                    <a:lnTo>
                      <a:pt x="2694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61"/>
              <p:cNvSpPr/>
              <p:nvPr/>
            </p:nvSpPr>
            <p:spPr>
              <a:xfrm>
                <a:off x="2001525" y="2488125"/>
                <a:ext cx="395800" cy="199032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79613" extrusionOk="0">
                    <a:moveTo>
                      <a:pt x="0" y="0"/>
                    </a:moveTo>
                    <a:lnTo>
                      <a:pt x="456" y="15251"/>
                    </a:lnTo>
                    <a:lnTo>
                      <a:pt x="829" y="28181"/>
                    </a:lnTo>
                    <a:lnTo>
                      <a:pt x="1119" y="39205"/>
                    </a:lnTo>
                    <a:lnTo>
                      <a:pt x="1202" y="41650"/>
                    </a:lnTo>
                    <a:lnTo>
                      <a:pt x="1368" y="44386"/>
                    </a:lnTo>
                    <a:lnTo>
                      <a:pt x="1575" y="47411"/>
                    </a:lnTo>
                    <a:lnTo>
                      <a:pt x="1865" y="50602"/>
                    </a:lnTo>
                    <a:lnTo>
                      <a:pt x="2155" y="53876"/>
                    </a:lnTo>
                    <a:lnTo>
                      <a:pt x="2487" y="57233"/>
                    </a:lnTo>
                    <a:lnTo>
                      <a:pt x="3233" y="63864"/>
                    </a:lnTo>
                    <a:lnTo>
                      <a:pt x="3937" y="69914"/>
                    </a:lnTo>
                    <a:lnTo>
                      <a:pt x="4517" y="74888"/>
                    </a:lnTo>
                    <a:lnTo>
                      <a:pt x="5139" y="79488"/>
                    </a:lnTo>
                    <a:lnTo>
                      <a:pt x="11563" y="79612"/>
                    </a:lnTo>
                    <a:lnTo>
                      <a:pt x="11148" y="64361"/>
                    </a:lnTo>
                    <a:lnTo>
                      <a:pt x="10485" y="37755"/>
                    </a:lnTo>
                    <a:lnTo>
                      <a:pt x="10610" y="34191"/>
                    </a:lnTo>
                    <a:lnTo>
                      <a:pt x="10858" y="30668"/>
                    </a:lnTo>
                    <a:lnTo>
                      <a:pt x="11148" y="27187"/>
                    </a:lnTo>
                    <a:lnTo>
                      <a:pt x="11521" y="23830"/>
                    </a:lnTo>
                    <a:lnTo>
                      <a:pt x="11936" y="20597"/>
                    </a:lnTo>
                    <a:lnTo>
                      <a:pt x="12392" y="17489"/>
                    </a:lnTo>
                    <a:lnTo>
                      <a:pt x="12847" y="14547"/>
                    </a:lnTo>
                    <a:lnTo>
                      <a:pt x="13345" y="11853"/>
                    </a:lnTo>
                    <a:lnTo>
                      <a:pt x="13801" y="9325"/>
                    </a:lnTo>
                    <a:lnTo>
                      <a:pt x="14257" y="7087"/>
                    </a:lnTo>
                    <a:lnTo>
                      <a:pt x="15085" y="3440"/>
                    </a:lnTo>
                    <a:lnTo>
                      <a:pt x="15624" y="1078"/>
                    </a:lnTo>
                    <a:lnTo>
                      <a:pt x="15831" y="2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61"/>
              <p:cNvSpPr/>
              <p:nvPr/>
            </p:nvSpPr>
            <p:spPr>
              <a:xfrm>
                <a:off x="2001525" y="2488125"/>
                <a:ext cx="395800" cy="199032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79613" fill="none" extrusionOk="0">
                    <a:moveTo>
                      <a:pt x="10485" y="37755"/>
                    </a:moveTo>
                    <a:lnTo>
                      <a:pt x="10485" y="37755"/>
                    </a:lnTo>
                    <a:lnTo>
                      <a:pt x="10610" y="34191"/>
                    </a:lnTo>
                    <a:lnTo>
                      <a:pt x="10858" y="30668"/>
                    </a:lnTo>
                    <a:lnTo>
                      <a:pt x="11148" y="27187"/>
                    </a:lnTo>
                    <a:lnTo>
                      <a:pt x="11521" y="23830"/>
                    </a:lnTo>
                    <a:lnTo>
                      <a:pt x="11936" y="20597"/>
                    </a:lnTo>
                    <a:lnTo>
                      <a:pt x="12392" y="17489"/>
                    </a:lnTo>
                    <a:lnTo>
                      <a:pt x="12847" y="14547"/>
                    </a:lnTo>
                    <a:lnTo>
                      <a:pt x="13345" y="11853"/>
                    </a:lnTo>
                    <a:lnTo>
                      <a:pt x="13801" y="9325"/>
                    </a:lnTo>
                    <a:lnTo>
                      <a:pt x="14257" y="7087"/>
                    </a:lnTo>
                    <a:lnTo>
                      <a:pt x="15085" y="3440"/>
                    </a:lnTo>
                    <a:lnTo>
                      <a:pt x="15624" y="1078"/>
                    </a:lnTo>
                    <a:lnTo>
                      <a:pt x="15831" y="2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6" y="15251"/>
                    </a:lnTo>
                    <a:lnTo>
                      <a:pt x="829" y="28181"/>
                    </a:lnTo>
                    <a:lnTo>
                      <a:pt x="1119" y="39205"/>
                    </a:lnTo>
                    <a:lnTo>
                      <a:pt x="1119" y="39205"/>
                    </a:lnTo>
                    <a:lnTo>
                      <a:pt x="1202" y="41650"/>
                    </a:lnTo>
                    <a:lnTo>
                      <a:pt x="1368" y="44386"/>
                    </a:lnTo>
                    <a:lnTo>
                      <a:pt x="1575" y="47411"/>
                    </a:lnTo>
                    <a:lnTo>
                      <a:pt x="1865" y="50602"/>
                    </a:lnTo>
                    <a:lnTo>
                      <a:pt x="2155" y="53876"/>
                    </a:lnTo>
                    <a:lnTo>
                      <a:pt x="2487" y="57233"/>
                    </a:lnTo>
                    <a:lnTo>
                      <a:pt x="3233" y="63864"/>
                    </a:lnTo>
                    <a:lnTo>
                      <a:pt x="3937" y="69914"/>
                    </a:lnTo>
                    <a:lnTo>
                      <a:pt x="4517" y="74888"/>
                    </a:lnTo>
                    <a:lnTo>
                      <a:pt x="5139" y="79488"/>
                    </a:lnTo>
                    <a:lnTo>
                      <a:pt x="11563" y="79612"/>
                    </a:lnTo>
                    <a:lnTo>
                      <a:pt x="11563" y="79612"/>
                    </a:lnTo>
                    <a:lnTo>
                      <a:pt x="11148" y="64361"/>
                    </a:lnTo>
                    <a:lnTo>
                      <a:pt x="10485" y="377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61"/>
              <p:cNvSpPr/>
              <p:nvPr/>
            </p:nvSpPr>
            <p:spPr>
              <a:xfrm>
                <a:off x="2226350" y="3139800"/>
                <a:ext cx="570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0776" extrusionOk="0">
                    <a:moveTo>
                      <a:pt x="0" y="1"/>
                    </a:moveTo>
                    <a:lnTo>
                      <a:pt x="125" y="1410"/>
                    </a:lnTo>
                    <a:lnTo>
                      <a:pt x="249" y="2819"/>
                    </a:lnTo>
                    <a:lnTo>
                      <a:pt x="415" y="4186"/>
                    </a:lnTo>
                    <a:lnTo>
                      <a:pt x="622" y="5596"/>
                    </a:lnTo>
                    <a:lnTo>
                      <a:pt x="1036" y="8248"/>
                    </a:lnTo>
                    <a:lnTo>
                      <a:pt x="1492" y="10776"/>
                    </a:lnTo>
                    <a:lnTo>
                      <a:pt x="1617" y="8041"/>
                    </a:lnTo>
                    <a:lnTo>
                      <a:pt x="1782" y="5305"/>
                    </a:lnTo>
                    <a:lnTo>
                      <a:pt x="2031" y="2612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61"/>
              <p:cNvSpPr/>
              <p:nvPr/>
            </p:nvSpPr>
            <p:spPr>
              <a:xfrm>
                <a:off x="2226350" y="3139800"/>
                <a:ext cx="570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0776" fill="none" extrusionOk="0">
                    <a:moveTo>
                      <a:pt x="2280" y="1"/>
                    </a:moveTo>
                    <a:lnTo>
                      <a:pt x="2280" y="1"/>
                    </a:lnTo>
                    <a:lnTo>
                      <a:pt x="788" y="1"/>
                    </a:lnTo>
                    <a:lnTo>
                      <a:pt x="788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25" y="1410"/>
                    </a:lnTo>
                    <a:lnTo>
                      <a:pt x="249" y="2819"/>
                    </a:lnTo>
                    <a:lnTo>
                      <a:pt x="415" y="4186"/>
                    </a:lnTo>
                    <a:lnTo>
                      <a:pt x="622" y="5596"/>
                    </a:lnTo>
                    <a:lnTo>
                      <a:pt x="1036" y="8248"/>
                    </a:lnTo>
                    <a:lnTo>
                      <a:pt x="1492" y="10776"/>
                    </a:lnTo>
                    <a:lnTo>
                      <a:pt x="1492" y="10776"/>
                    </a:lnTo>
                    <a:lnTo>
                      <a:pt x="1617" y="8041"/>
                    </a:lnTo>
                    <a:lnTo>
                      <a:pt x="1782" y="5305"/>
                    </a:lnTo>
                    <a:lnTo>
                      <a:pt x="2031" y="2612"/>
                    </a:lnTo>
                    <a:lnTo>
                      <a:pt x="228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61"/>
              <p:cNvSpPr/>
              <p:nvPr/>
            </p:nvSpPr>
            <p:spPr>
              <a:xfrm>
                <a:off x="2110300" y="4413150"/>
                <a:ext cx="200000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2777" extrusionOk="0">
                    <a:moveTo>
                      <a:pt x="1" y="0"/>
                    </a:moveTo>
                    <a:lnTo>
                      <a:pt x="374" y="2653"/>
                    </a:lnTo>
                    <a:lnTo>
                      <a:pt x="7999" y="2777"/>
                    </a:lnTo>
                    <a:lnTo>
                      <a:pt x="7958" y="29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61"/>
              <p:cNvSpPr/>
              <p:nvPr/>
            </p:nvSpPr>
            <p:spPr>
              <a:xfrm>
                <a:off x="2329950" y="1284200"/>
                <a:ext cx="186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8" extrusionOk="0">
                    <a:moveTo>
                      <a:pt x="374" y="0"/>
                    </a:moveTo>
                    <a:lnTo>
                      <a:pt x="208" y="125"/>
                    </a:lnTo>
                    <a:lnTo>
                      <a:pt x="125" y="249"/>
                    </a:lnTo>
                    <a:lnTo>
                      <a:pt x="42" y="456"/>
                    </a:lnTo>
                    <a:lnTo>
                      <a:pt x="1" y="705"/>
                    </a:lnTo>
                    <a:lnTo>
                      <a:pt x="42" y="871"/>
                    </a:lnTo>
                    <a:lnTo>
                      <a:pt x="125" y="1036"/>
                    </a:lnTo>
                    <a:lnTo>
                      <a:pt x="249" y="1078"/>
                    </a:lnTo>
                    <a:lnTo>
                      <a:pt x="415" y="1078"/>
                    </a:lnTo>
                    <a:lnTo>
                      <a:pt x="539" y="995"/>
                    </a:lnTo>
                    <a:lnTo>
                      <a:pt x="664" y="829"/>
                    </a:lnTo>
                    <a:lnTo>
                      <a:pt x="747" y="622"/>
                    </a:lnTo>
                    <a:lnTo>
                      <a:pt x="747" y="415"/>
                    </a:lnTo>
                    <a:lnTo>
                      <a:pt x="705" y="207"/>
                    </a:lnTo>
                    <a:lnTo>
                      <a:pt x="622" y="83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61"/>
              <p:cNvSpPr/>
              <p:nvPr/>
            </p:nvSpPr>
            <p:spPr>
              <a:xfrm>
                <a:off x="2243950" y="1268650"/>
                <a:ext cx="186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9" extrusionOk="0">
                    <a:moveTo>
                      <a:pt x="332" y="1"/>
                    </a:moveTo>
                    <a:lnTo>
                      <a:pt x="208" y="83"/>
                    </a:lnTo>
                    <a:lnTo>
                      <a:pt x="84" y="249"/>
                    </a:lnTo>
                    <a:lnTo>
                      <a:pt x="1" y="456"/>
                    </a:lnTo>
                    <a:lnTo>
                      <a:pt x="1" y="664"/>
                    </a:lnTo>
                    <a:lnTo>
                      <a:pt x="1" y="871"/>
                    </a:lnTo>
                    <a:lnTo>
                      <a:pt x="125" y="995"/>
                    </a:lnTo>
                    <a:lnTo>
                      <a:pt x="249" y="1078"/>
                    </a:lnTo>
                    <a:lnTo>
                      <a:pt x="374" y="1078"/>
                    </a:lnTo>
                    <a:lnTo>
                      <a:pt x="540" y="954"/>
                    </a:lnTo>
                    <a:lnTo>
                      <a:pt x="622" y="829"/>
                    </a:lnTo>
                    <a:lnTo>
                      <a:pt x="705" y="622"/>
                    </a:lnTo>
                    <a:lnTo>
                      <a:pt x="747" y="374"/>
                    </a:lnTo>
                    <a:lnTo>
                      <a:pt x="705" y="208"/>
                    </a:lnTo>
                    <a:lnTo>
                      <a:pt x="622" y="42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61"/>
              <p:cNvSpPr/>
              <p:nvPr/>
            </p:nvSpPr>
            <p:spPr>
              <a:xfrm>
                <a:off x="2233600" y="1295600"/>
                <a:ext cx="5182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446" extrusionOk="0">
                    <a:moveTo>
                      <a:pt x="2073" y="0"/>
                    </a:moveTo>
                    <a:lnTo>
                      <a:pt x="1617" y="539"/>
                    </a:lnTo>
                    <a:lnTo>
                      <a:pt x="1119" y="1036"/>
                    </a:lnTo>
                    <a:lnTo>
                      <a:pt x="581" y="1534"/>
                    </a:lnTo>
                    <a:lnTo>
                      <a:pt x="0" y="1989"/>
                    </a:lnTo>
                    <a:lnTo>
                      <a:pt x="166" y="2155"/>
                    </a:lnTo>
                    <a:lnTo>
                      <a:pt x="373" y="2279"/>
                    </a:lnTo>
                    <a:lnTo>
                      <a:pt x="622" y="2362"/>
                    </a:lnTo>
                    <a:lnTo>
                      <a:pt x="829" y="2404"/>
                    </a:lnTo>
                    <a:lnTo>
                      <a:pt x="1202" y="2445"/>
                    </a:lnTo>
                    <a:lnTo>
                      <a:pt x="1368" y="2445"/>
                    </a:lnTo>
                    <a:lnTo>
                      <a:pt x="2073" y="0"/>
                    </a:lnTo>
                    <a:close/>
                  </a:path>
                </a:pathLst>
              </a:custGeom>
              <a:solidFill>
                <a:srgbClr val="FF5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61"/>
              <p:cNvSpPr/>
              <p:nvPr/>
            </p:nvSpPr>
            <p:spPr>
              <a:xfrm>
                <a:off x="2353775" y="1237575"/>
                <a:ext cx="3630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286" extrusionOk="0">
                    <a:moveTo>
                      <a:pt x="125" y="0"/>
                    </a:moveTo>
                    <a:lnTo>
                      <a:pt x="42" y="42"/>
                    </a:lnTo>
                    <a:lnTo>
                      <a:pt x="1" y="83"/>
                    </a:lnTo>
                    <a:lnTo>
                      <a:pt x="1" y="166"/>
                    </a:lnTo>
                    <a:lnTo>
                      <a:pt x="1" y="249"/>
                    </a:lnTo>
                    <a:lnTo>
                      <a:pt x="1" y="290"/>
                    </a:lnTo>
                    <a:lnTo>
                      <a:pt x="42" y="332"/>
                    </a:lnTo>
                    <a:lnTo>
                      <a:pt x="125" y="373"/>
                    </a:lnTo>
                    <a:lnTo>
                      <a:pt x="457" y="498"/>
                    </a:lnTo>
                    <a:lnTo>
                      <a:pt x="705" y="663"/>
                    </a:lnTo>
                    <a:lnTo>
                      <a:pt x="954" y="912"/>
                    </a:lnTo>
                    <a:lnTo>
                      <a:pt x="1120" y="1202"/>
                    </a:lnTo>
                    <a:lnTo>
                      <a:pt x="1161" y="1244"/>
                    </a:lnTo>
                    <a:lnTo>
                      <a:pt x="1244" y="1285"/>
                    </a:lnTo>
                    <a:lnTo>
                      <a:pt x="1327" y="1285"/>
                    </a:lnTo>
                    <a:lnTo>
                      <a:pt x="1410" y="1244"/>
                    </a:lnTo>
                    <a:lnTo>
                      <a:pt x="1451" y="1202"/>
                    </a:lnTo>
                    <a:lnTo>
                      <a:pt x="1451" y="1119"/>
                    </a:lnTo>
                    <a:lnTo>
                      <a:pt x="1451" y="1036"/>
                    </a:lnTo>
                    <a:lnTo>
                      <a:pt x="1327" y="871"/>
                    </a:lnTo>
                    <a:lnTo>
                      <a:pt x="1244" y="663"/>
                    </a:lnTo>
                    <a:lnTo>
                      <a:pt x="1078" y="498"/>
                    </a:lnTo>
                    <a:lnTo>
                      <a:pt x="954" y="373"/>
                    </a:lnTo>
                    <a:lnTo>
                      <a:pt x="788" y="249"/>
                    </a:lnTo>
                    <a:lnTo>
                      <a:pt x="581" y="166"/>
                    </a:lnTo>
                    <a:lnTo>
                      <a:pt x="415" y="83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61"/>
              <p:cNvSpPr/>
              <p:nvPr/>
            </p:nvSpPr>
            <p:spPr>
              <a:xfrm>
                <a:off x="2234625" y="1221000"/>
                <a:ext cx="435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871" extrusionOk="0">
                    <a:moveTo>
                      <a:pt x="1161" y="0"/>
                    </a:moveTo>
                    <a:lnTo>
                      <a:pt x="954" y="42"/>
                    </a:lnTo>
                    <a:lnTo>
                      <a:pt x="747" y="83"/>
                    </a:lnTo>
                    <a:lnTo>
                      <a:pt x="540" y="166"/>
                    </a:lnTo>
                    <a:lnTo>
                      <a:pt x="374" y="290"/>
                    </a:lnTo>
                    <a:lnTo>
                      <a:pt x="208" y="415"/>
                    </a:lnTo>
                    <a:lnTo>
                      <a:pt x="42" y="580"/>
                    </a:lnTo>
                    <a:lnTo>
                      <a:pt x="1" y="622"/>
                    </a:lnTo>
                    <a:lnTo>
                      <a:pt x="1" y="705"/>
                    </a:lnTo>
                    <a:lnTo>
                      <a:pt x="1" y="746"/>
                    </a:lnTo>
                    <a:lnTo>
                      <a:pt x="42" y="829"/>
                    </a:lnTo>
                    <a:lnTo>
                      <a:pt x="125" y="871"/>
                    </a:lnTo>
                    <a:lnTo>
                      <a:pt x="208" y="871"/>
                    </a:lnTo>
                    <a:lnTo>
                      <a:pt x="291" y="829"/>
                    </a:lnTo>
                    <a:lnTo>
                      <a:pt x="540" y="580"/>
                    </a:lnTo>
                    <a:lnTo>
                      <a:pt x="830" y="456"/>
                    </a:lnTo>
                    <a:lnTo>
                      <a:pt x="1161" y="373"/>
                    </a:lnTo>
                    <a:lnTo>
                      <a:pt x="1576" y="373"/>
                    </a:lnTo>
                    <a:lnTo>
                      <a:pt x="1659" y="332"/>
                    </a:lnTo>
                    <a:lnTo>
                      <a:pt x="1700" y="290"/>
                    </a:lnTo>
                    <a:lnTo>
                      <a:pt x="1741" y="207"/>
                    </a:lnTo>
                    <a:lnTo>
                      <a:pt x="1741" y="166"/>
                    </a:lnTo>
                    <a:lnTo>
                      <a:pt x="1700" y="83"/>
                    </a:lnTo>
                    <a:lnTo>
                      <a:pt x="1659" y="42"/>
                    </a:lnTo>
                    <a:lnTo>
                      <a:pt x="161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61"/>
              <p:cNvSpPr/>
              <p:nvPr/>
            </p:nvSpPr>
            <p:spPr>
              <a:xfrm>
                <a:off x="2098900" y="4580975"/>
                <a:ext cx="580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996" extrusionOk="0">
                    <a:moveTo>
                      <a:pt x="415" y="167"/>
                    </a:moveTo>
                    <a:lnTo>
                      <a:pt x="581" y="208"/>
                    </a:lnTo>
                    <a:lnTo>
                      <a:pt x="995" y="333"/>
                    </a:lnTo>
                    <a:lnTo>
                      <a:pt x="1493" y="498"/>
                    </a:lnTo>
                    <a:lnTo>
                      <a:pt x="1949" y="747"/>
                    </a:lnTo>
                    <a:lnTo>
                      <a:pt x="1368" y="788"/>
                    </a:lnTo>
                    <a:lnTo>
                      <a:pt x="871" y="788"/>
                    </a:lnTo>
                    <a:lnTo>
                      <a:pt x="498" y="747"/>
                    </a:lnTo>
                    <a:lnTo>
                      <a:pt x="374" y="664"/>
                    </a:lnTo>
                    <a:lnTo>
                      <a:pt x="249" y="623"/>
                    </a:lnTo>
                    <a:lnTo>
                      <a:pt x="167" y="457"/>
                    </a:lnTo>
                    <a:lnTo>
                      <a:pt x="167" y="291"/>
                    </a:lnTo>
                    <a:lnTo>
                      <a:pt x="167" y="250"/>
                    </a:lnTo>
                    <a:lnTo>
                      <a:pt x="249" y="208"/>
                    </a:lnTo>
                    <a:lnTo>
                      <a:pt x="415" y="167"/>
                    </a:lnTo>
                    <a:close/>
                    <a:moveTo>
                      <a:pt x="374" y="1"/>
                    </a:moveTo>
                    <a:lnTo>
                      <a:pt x="249" y="42"/>
                    </a:lnTo>
                    <a:lnTo>
                      <a:pt x="167" y="42"/>
                    </a:lnTo>
                    <a:lnTo>
                      <a:pt x="42" y="167"/>
                    </a:lnTo>
                    <a:lnTo>
                      <a:pt x="1" y="291"/>
                    </a:lnTo>
                    <a:lnTo>
                      <a:pt x="1" y="415"/>
                    </a:lnTo>
                    <a:lnTo>
                      <a:pt x="1" y="540"/>
                    </a:lnTo>
                    <a:lnTo>
                      <a:pt x="42" y="623"/>
                    </a:lnTo>
                    <a:lnTo>
                      <a:pt x="125" y="747"/>
                    </a:lnTo>
                    <a:lnTo>
                      <a:pt x="332" y="871"/>
                    </a:lnTo>
                    <a:lnTo>
                      <a:pt x="540" y="913"/>
                    </a:lnTo>
                    <a:lnTo>
                      <a:pt x="830" y="954"/>
                    </a:lnTo>
                    <a:lnTo>
                      <a:pt x="1120" y="996"/>
                    </a:lnTo>
                    <a:lnTo>
                      <a:pt x="1700" y="954"/>
                    </a:lnTo>
                    <a:lnTo>
                      <a:pt x="2239" y="871"/>
                    </a:lnTo>
                    <a:lnTo>
                      <a:pt x="2280" y="871"/>
                    </a:lnTo>
                    <a:lnTo>
                      <a:pt x="2322" y="830"/>
                    </a:lnTo>
                    <a:lnTo>
                      <a:pt x="2322" y="788"/>
                    </a:lnTo>
                    <a:lnTo>
                      <a:pt x="2322" y="747"/>
                    </a:lnTo>
                    <a:lnTo>
                      <a:pt x="2280" y="706"/>
                    </a:lnTo>
                    <a:lnTo>
                      <a:pt x="1949" y="540"/>
                    </a:lnTo>
                    <a:lnTo>
                      <a:pt x="1327" y="250"/>
                    </a:lnTo>
                    <a:lnTo>
                      <a:pt x="995" y="125"/>
                    </a:lnTo>
                    <a:lnTo>
                      <a:pt x="664" y="42"/>
                    </a:lnTo>
                    <a:lnTo>
                      <a:pt x="37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61"/>
              <p:cNvSpPr/>
              <p:nvPr/>
            </p:nvSpPr>
            <p:spPr>
              <a:xfrm>
                <a:off x="2122725" y="4559225"/>
                <a:ext cx="342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742" extrusionOk="0">
                    <a:moveTo>
                      <a:pt x="581" y="208"/>
                    </a:moveTo>
                    <a:lnTo>
                      <a:pt x="747" y="332"/>
                    </a:lnTo>
                    <a:lnTo>
                      <a:pt x="913" y="581"/>
                    </a:lnTo>
                    <a:lnTo>
                      <a:pt x="1037" y="871"/>
                    </a:lnTo>
                    <a:lnTo>
                      <a:pt x="1120" y="1161"/>
                    </a:lnTo>
                    <a:lnTo>
                      <a:pt x="1161" y="1493"/>
                    </a:lnTo>
                    <a:lnTo>
                      <a:pt x="830" y="1244"/>
                    </a:lnTo>
                    <a:lnTo>
                      <a:pt x="498" y="871"/>
                    </a:lnTo>
                    <a:lnTo>
                      <a:pt x="250" y="539"/>
                    </a:lnTo>
                    <a:lnTo>
                      <a:pt x="208" y="415"/>
                    </a:lnTo>
                    <a:lnTo>
                      <a:pt x="208" y="291"/>
                    </a:lnTo>
                    <a:lnTo>
                      <a:pt x="208" y="249"/>
                    </a:lnTo>
                    <a:lnTo>
                      <a:pt x="291" y="208"/>
                    </a:lnTo>
                    <a:close/>
                    <a:moveTo>
                      <a:pt x="333" y="1"/>
                    </a:moveTo>
                    <a:lnTo>
                      <a:pt x="208" y="42"/>
                    </a:lnTo>
                    <a:lnTo>
                      <a:pt x="84" y="84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1" y="457"/>
                    </a:lnTo>
                    <a:lnTo>
                      <a:pt x="84" y="622"/>
                    </a:lnTo>
                    <a:lnTo>
                      <a:pt x="208" y="871"/>
                    </a:lnTo>
                    <a:lnTo>
                      <a:pt x="415" y="1078"/>
                    </a:lnTo>
                    <a:lnTo>
                      <a:pt x="830" y="1493"/>
                    </a:lnTo>
                    <a:lnTo>
                      <a:pt x="1037" y="1617"/>
                    </a:lnTo>
                    <a:lnTo>
                      <a:pt x="1244" y="1741"/>
                    </a:lnTo>
                    <a:lnTo>
                      <a:pt x="1327" y="1741"/>
                    </a:lnTo>
                    <a:lnTo>
                      <a:pt x="1327" y="1700"/>
                    </a:lnTo>
                    <a:lnTo>
                      <a:pt x="1369" y="1658"/>
                    </a:lnTo>
                    <a:lnTo>
                      <a:pt x="1327" y="1451"/>
                    </a:lnTo>
                    <a:lnTo>
                      <a:pt x="1286" y="1037"/>
                    </a:lnTo>
                    <a:lnTo>
                      <a:pt x="1203" y="830"/>
                    </a:lnTo>
                    <a:lnTo>
                      <a:pt x="1120" y="581"/>
                    </a:lnTo>
                    <a:lnTo>
                      <a:pt x="996" y="374"/>
                    </a:lnTo>
                    <a:lnTo>
                      <a:pt x="830" y="166"/>
                    </a:lnTo>
                    <a:lnTo>
                      <a:pt x="747" y="84"/>
                    </a:lnTo>
                    <a:lnTo>
                      <a:pt x="623" y="42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61"/>
              <p:cNvSpPr/>
              <p:nvPr/>
            </p:nvSpPr>
            <p:spPr>
              <a:xfrm>
                <a:off x="2122725" y="4559225"/>
                <a:ext cx="342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742" fill="none" extrusionOk="0">
                    <a:moveTo>
                      <a:pt x="1327" y="1741"/>
                    </a:moveTo>
                    <a:lnTo>
                      <a:pt x="1327" y="1741"/>
                    </a:lnTo>
                    <a:lnTo>
                      <a:pt x="1327" y="1741"/>
                    </a:lnTo>
                    <a:lnTo>
                      <a:pt x="1327" y="1700"/>
                    </a:lnTo>
                    <a:lnTo>
                      <a:pt x="1369" y="1658"/>
                    </a:lnTo>
                    <a:lnTo>
                      <a:pt x="1369" y="1658"/>
                    </a:lnTo>
                    <a:lnTo>
                      <a:pt x="1327" y="1451"/>
                    </a:lnTo>
                    <a:lnTo>
                      <a:pt x="1286" y="1037"/>
                    </a:lnTo>
                    <a:lnTo>
                      <a:pt x="1203" y="830"/>
                    </a:lnTo>
                    <a:lnTo>
                      <a:pt x="1120" y="581"/>
                    </a:lnTo>
                    <a:lnTo>
                      <a:pt x="996" y="374"/>
                    </a:lnTo>
                    <a:lnTo>
                      <a:pt x="830" y="166"/>
                    </a:lnTo>
                    <a:lnTo>
                      <a:pt x="830" y="166"/>
                    </a:lnTo>
                    <a:lnTo>
                      <a:pt x="747" y="84"/>
                    </a:lnTo>
                    <a:lnTo>
                      <a:pt x="623" y="42"/>
                    </a:lnTo>
                    <a:lnTo>
                      <a:pt x="498" y="1"/>
                    </a:lnTo>
                    <a:lnTo>
                      <a:pt x="333" y="1"/>
                    </a:lnTo>
                    <a:lnTo>
                      <a:pt x="333" y="1"/>
                    </a:lnTo>
                    <a:lnTo>
                      <a:pt x="208" y="42"/>
                    </a:lnTo>
                    <a:lnTo>
                      <a:pt x="84" y="84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457"/>
                    </a:lnTo>
                    <a:lnTo>
                      <a:pt x="84" y="622"/>
                    </a:lnTo>
                    <a:lnTo>
                      <a:pt x="208" y="871"/>
                    </a:lnTo>
                    <a:lnTo>
                      <a:pt x="415" y="1078"/>
                    </a:lnTo>
                    <a:lnTo>
                      <a:pt x="830" y="1493"/>
                    </a:lnTo>
                    <a:lnTo>
                      <a:pt x="1037" y="1617"/>
                    </a:lnTo>
                    <a:lnTo>
                      <a:pt x="1244" y="1741"/>
                    </a:lnTo>
                    <a:lnTo>
                      <a:pt x="1244" y="1741"/>
                    </a:lnTo>
                    <a:lnTo>
                      <a:pt x="1327" y="1741"/>
                    </a:lnTo>
                    <a:lnTo>
                      <a:pt x="1327" y="1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61"/>
              <p:cNvSpPr/>
              <p:nvPr/>
            </p:nvSpPr>
            <p:spPr>
              <a:xfrm>
                <a:off x="2127925" y="4564400"/>
                <a:ext cx="2385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286" fill="none" extrusionOk="0">
                    <a:moveTo>
                      <a:pt x="83" y="1"/>
                    </a:moveTo>
                    <a:lnTo>
                      <a:pt x="83" y="1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373" y="1"/>
                    </a:lnTo>
                    <a:lnTo>
                      <a:pt x="539" y="125"/>
                    </a:lnTo>
                    <a:lnTo>
                      <a:pt x="539" y="125"/>
                    </a:lnTo>
                    <a:lnTo>
                      <a:pt x="705" y="374"/>
                    </a:lnTo>
                    <a:lnTo>
                      <a:pt x="829" y="664"/>
                    </a:lnTo>
                    <a:lnTo>
                      <a:pt x="912" y="954"/>
                    </a:lnTo>
                    <a:lnTo>
                      <a:pt x="953" y="1286"/>
                    </a:lnTo>
                    <a:lnTo>
                      <a:pt x="953" y="1286"/>
                    </a:lnTo>
                    <a:lnTo>
                      <a:pt x="622" y="1037"/>
                    </a:lnTo>
                    <a:lnTo>
                      <a:pt x="290" y="664"/>
                    </a:lnTo>
                    <a:lnTo>
                      <a:pt x="42" y="332"/>
                    </a:lnTo>
                    <a:lnTo>
                      <a:pt x="0" y="20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42"/>
                    </a:lnTo>
                    <a:lnTo>
                      <a:pt x="83" y="1"/>
                    </a:lnTo>
                    <a:lnTo>
                      <a:pt x="8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61"/>
              <p:cNvSpPr/>
              <p:nvPr/>
            </p:nvSpPr>
            <p:spPr>
              <a:xfrm>
                <a:off x="2132050" y="456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61"/>
              <p:cNvSpPr/>
              <p:nvPr/>
            </p:nvSpPr>
            <p:spPr>
              <a:xfrm>
                <a:off x="2571350" y="4384125"/>
                <a:ext cx="1191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8912" extrusionOk="0">
                    <a:moveTo>
                      <a:pt x="1" y="1"/>
                    </a:moveTo>
                    <a:lnTo>
                      <a:pt x="954" y="8828"/>
                    </a:lnTo>
                    <a:lnTo>
                      <a:pt x="4767" y="8911"/>
                    </a:lnTo>
                    <a:lnTo>
                      <a:pt x="3814" y="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61"/>
              <p:cNvSpPr/>
              <p:nvPr/>
            </p:nvSpPr>
            <p:spPr>
              <a:xfrm>
                <a:off x="2571350" y="4384125"/>
                <a:ext cx="1191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8912" fill="none" extrusionOk="0">
                    <a:moveTo>
                      <a:pt x="4767" y="8911"/>
                    </a:moveTo>
                    <a:lnTo>
                      <a:pt x="954" y="8828"/>
                    </a:lnTo>
                    <a:lnTo>
                      <a:pt x="1" y="1"/>
                    </a:lnTo>
                    <a:lnTo>
                      <a:pt x="3814" y="84"/>
                    </a:lnTo>
                    <a:lnTo>
                      <a:pt x="4767" y="89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61"/>
              <p:cNvSpPr/>
              <p:nvPr/>
            </p:nvSpPr>
            <p:spPr>
              <a:xfrm>
                <a:off x="2464650" y="4594450"/>
                <a:ext cx="242450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9698" h="4394" extrusionOk="0">
                    <a:moveTo>
                      <a:pt x="4766" y="1"/>
                    </a:moveTo>
                    <a:lnTo>
                      <a:pt x="4517" y="42"/>
                    </a:lnTo>
                    <a:lnTo>
                      <a:pt x="4269" y="125"/>
                    </a:lnTo>
                    <a:lnTo>
                      <a:pt x="4062" y="249"/>
                    </a:lnTo>
                    <a:lnTo>
                      <a:pt x="3357" y="913"/>
                    </a:lnTo>
                    <a:lnTo>
                      <a:pt x="3026" y="1203"/>
                    </a:lnTo>
                    <a:lnTo>
                      <a:pt x="2653" y="1493"/>
                    </a:lnTo>
                    <a:lnTo>
                      <a:pt x="2197" y="1783"/>
                    </a:lnTo>
                    <a:lnTo>
                      <a:pt x="1699" y="2031"/>
                    </a:lnTo>
                    <a:lnTo>
                      <a:pt x="1119" y="2239"/>
                    </a:lnTo>
                    <a:lnTo>
                      <a:pt x="373" y="2446"/>
                    </a:lnTo>
                    <a:lnTo>
                      <a:pt x="249" y="2487"/>
                    </a:lnTo>
                    <a:lnTo>
                      <a:pt x="166" y="2529"/>
                    </a:lnTo>
                    <a:lnTo>
                      <a:pt x="83" y="2653"/>
                    </a:lnTo>
                    <a:lnTo>
                      <a:pt x="42" y="2777"/>
                    </a:lnTo>
                    <a:lnTo>
                      <a:pt x="0" y="2902"/>
                    </a:lnTo>
                    <a:lnTo>
                      <a:pt x="0" y="3026"/>
                    </a:lnTo>
                    <a:lnTo>
                      <a:pt x="83" y="3358"/>
                    </a:lnTo>
                    <a:lnTo>
                      <a:pt x="166" y="3523"/>
                    </a:lnTo>
                    <a:lnTo>
                      <a:pt x="249" y="3648"/>
                    </a:lnTo>
                    <a:lnTo>
                      <a:pt x="373" y="3772"/>
                    </a:lnTo>
                    <a:lnTo>
                      <a:pt x="539" y="3896"/>
                    </a:lnTo>
                    <a:lnTo>
                      <a:pt x="705" y="4021"/>
                    </a:lnTo>
                    <a:lnTo>
                      <a:pt x="912" y="4104"/>
                    </a:lnTo>
                    <a:lnTo>
                      <a:pt x="1161" y="4145"/>
                    </a:lnTo>
                    <a:lnTo>
                      <a:pt x="1451" y="4187"/>
                    </a:lnTo>
                    <a:lnTo>
                      <a:pt x="5222" y="4187"/>
                    </a:lnTo>
                    <a:lnTo>
                      <a:pt x="6382" y="4228"/>
                    </a:lnTo>
                    <a:lnTo>
                      <a:pt x="7294" y="4269"/>
                    </a:lnTo>
                    <a:lnTo>
                      <a:pt x="8082" y="4311"/>
                    </a:lnTo>
                    <a:lnTo>
                      <a:pt x="9035" y="4394"/>
                    </a:lnTo>
                    <a:lnTo>
                      <a:pt x="9076" y="4394"/>
                    </a:lnTo>
                    <a:lnTo>
                      <a:pt x="9201" y="4352"/>
                    </a:lnTo>
                    <a:lnTo>
                      <a:pt x="9325" y="4311"/>
                    </a:lnTo>
                    <a:lnTo>
                      <a:pt x="9532" y="4187"/>
                    </a:lnTo>
                    <a:lnTo>
                      <a:pt x="9656" y="3979"/>
                    </a:lnTo>
                    <a:lnTo>
                      <a:pt x="9698" y="3855"/>
                    </a:lnTo>
                    <a:lnTo>
                      <a:pt x="9698" y="3731"/>
                    </a:lnTo>
                    <a:lnTo>
                      <a:pt x="9449" y="332"/>
                    </a:lnTo>
                    <a:lnTo>
                      <a:pt x="9408" y="208"/>
                    </a:lnTo>
                    <a:lnTo>
                      <a:pt x="9366" y="125"/>
                    </a:lnTo>
                    <a:lnTo>
                      <a:pt x="9283" y="84"/>
                    </a:lnTo>
                    <a:lnTo>
                      <a:pt x="9159" y="42"/>
                    </a:lnTo>
                    <a:lnTo>
                      <a:pt x="505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61"/>
              <p:cNvSpPr/>
              <p:nvPr/>
            </p:nvSpPr>
            <p:spPr>
              <a:xfrm>
                <a:off x="2672900" y="4449400"/>
                <a:ext cx="622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032" extrusionOk="0">
                    <a:moveTo>
                      <a:pt x="0" y="1"/>
                    </a:moveTo>
                    <a:lnTo>
                      <a:pt x="207" y="2031"/>
                    </a:lnTo>
                    <a:lnTo>
                      <a:pt x="249" y="203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61"/>
              <p:cNvSpPr/>
              <p:nvPr/>
            </p:nvSpPr>
            <p:spPr>
              <a:xfrm>
                <a:off x="2672900" y="4449400"/>
                <a:ext cx="622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032" fill="none" extrusionOk="0">
                    <a:moveTo>
                      <a:pt x="0" y="1"/>
                    </a:moveTo>
                    <a:lnTo>
                      <a:pt x="207" y="2031"/>
                    </a:lnTo>
                    <a:lnTo>
                      <a:pt x="249" y="203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61"/>
              <p:cNvSpPr/>
              <p:nvPr/>
            </p:nvSpPr>
            <p:spPr>
              <a:xfrm>
                <a:off x="2578600" y="4448375"/>
                <a:ext cx="995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2073" extrusionOk="0">
                    <a:moveTo>
                      <a:pt x="1" y="0"/>
                    </a:moveTo>
                    <a:lnTo>
                      <a:pt x="208" y="1990"/>
                    </a:lnTo>
                    <a:lnTo>
                      <a:pt x="3979" y="2072"/>
                    </a:lnTo>
                    <a:lnTo>
                      <a:pt x="377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61"/>
              <p:cNvSpPr/>
              <p:nvPr/>
            </p:nvSpPr>
            <p:spPr>
              <a:xfrm>
                <a:off x="2578600" y="4448375"/>
                <a:ext cx="995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2073" fill="none" extrusionOk="0">
                    <a:moveTo>
                      <a:pt x="1" y="0"/>
                    </a:moveTo>
                    <a:lnTo>
                      <a:pt x="208" y="1990"/>
                    </a:lnTo>
                    <a:lnTo>
                      <a:pt x="3979" y="2072"/>
                    </a:lnTo>
                    <a:lnTo>
                      <a:pt x="3772" y="4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61"/>
              <p:cNvSpPr/>
              <p:nvPr/>
            </p:nvSpPr>
            <p:spPr>
              <a:xfrm>
                <a:off x="2173500" y="2491225"/>
                <a:ext cx="522200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20888" h="78328" extrusionOk="0">
                    <a:moveTo>
                      <a:pt x="1" y="0"/>
                    </a:moveTo>
                    <a:lnTo>
                      <a:pt x="3233" y="14920"/>
                    </a:lnTo>
                    <a:lnTo>
                      <a:pt x="5968" y="27601"/>
                    </a:lnTo>
                    <a:lnTo>
                      <a:pt x="7212" y="33486"/>
                    </a:lnTo>
                    <a:lnTo>
                      <a:pt x="8206" y="38418"/>
                    </a:lnTo>
                    <a:lnTo>
                      <a:pt x="9160" y="43557"/>
                    </a:lnTo>
                    <a:lnTo>
                      <a:pt x="10196" y="49649"/>
                    </a:lnTo>
                    <a:lnTo>
                      <a:pt x="11273" y="56239"/>
                    </a:lnTo>
                    <a:lnTo>
                      <a:pt x="12351" y="62787"/>
                    </a:lnTo>
                    <a:lnTo>
                      <a:pt x="14050" y="73686"/>
                    </a:lnTo>
                    <a:lnTo>
                      <a:pt x="14754" y="78245"/>
                    </a:lnTo>
                    <a:lnTo>
                      <a:pt x="20888" y="78328"/>
                    </a:lnTo>
                    <a:lnTo>
                      <a:pt x="20847" y="77126"/>
                    </a:lnTo>
                    <a:lnTo>
                      <a:pt x="20764" y="73769"/>
                    </a:lnTo>
                    <a:lnTo>
                      <a:pt x="20556" y="68796"/>
                    </a:lnTo>
                    <a:lnTo>
                      <a:pt x="20391" y="65853"/>
                    </a:lnTo>
                    <a:lnTo>
                      <a:pt x="20225" y="62704"/>
                    </a:lnTo>
                    <a:lnTo>
                      <a:pt x="19976" y="59388"/>
                    </a:lnTo>
                    <a:lnTo>
                      <a:pt x="19728" y="55990"/>
                    </a:lnTo>
                    <a:lnTo>
                      <a:pt x="19396" y="52592"/>
                    </a:lnTo>
                    <a:lnTo>
                      <a:pt x="19023" y="49193"/>
                    </a:lnTo>
                    <a:lnTo>
                      <a:pt x="18567" y="45878"/>
                    </a:lnTo>
                    <a:lnTo>
                      <a:pt x="18070" y="42728"/>
                    </a:lnTo>
                    <a:lnTo>
                      <a:pt x="17780" y="41236"/>
                    </a:lnTo>
                    <a:lnTo>
                      <a:pt x="17490" y="39827"/>
                    </a:lnTo>
                    <a:lnTo>
                      <a:pt x="17200" y="38460"/>
                    </a:lnTo>
                    <a:lnTo>
                      <a:pt x="16868" y="37175"/>
                    </a:lnTo>
                    <a:lnTo>
                      <a:pt x="16619" y="34025"/>
                    </a:lnTo>
                    <a:lnTo>
                      <a:pt x="16371" y="30958"/>
                    </a:lnTo>
                    <a:lnTo>
                      <a:pt x="15998" y="25115"/>
                    </a:lnTo>
                    <a:lnTo>
                      <a:pt x="15749" y="19727"/>
                    </a:lnTo>
                    <a:lnTo>
                      <a:pt x="15459" y="14754"/>
                    </a:lnTo>
                    <a:lnTo>
                      <a:pt x="15335" y="12475"/>
                    </a:lnTo>
                    <a:lnTo>
                      <a:pt x="15169" y="10320"/>
                    </a:lnTo>
                    <a:lnTo>
                      <a:pt x="15003" y="8289"/>
                    </a:lnTo>
                    <a:lnTo>
                      <a:pt x="14796" y="6383"/>
                    </a:lnTo>
                    <a:lnTo>
                      <a:pt x="14506" y="4642"/>
                    </a:lnTo>
                    <a:lnTo>
                      <a:pt x="14216" y="3026"/>
                    </a:lnTo>
                    <a:lnTo>
                      <a:pt x="13843" y="1534"/>
                    </a:lnTo>
                    <a:lnTo>
                      <a:pt x="13635" y="829"/>
                    </a:lnTo>
                    <a:lnTo>
                      <a:pt x="13428" y="2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61"/>
              <p:cNvSpPr/>
              <p:nvPr/>
            </p:nvSpPr>
            <p:spPr>
              <a:xfrm>
                <a:off x="2173500" y="2491225"/>
                <a:ext cx="522200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20888" h="78328" fill="none" extrusionOk="0">
                    <a:moveTo>
                      <a:pt x="16868" y="37175"/>
                    </a:moveTo>
                    <a:lnTo>
                      <a:pt x="16868" y="37175"/>
                    </a:lnTo>
                    <a:lnTo>
                      <a:pt x="16619" y="34025"/>
                    </a:lnTo>
                    <a:lnTo>
                      <a:pt x="16371" y="30958"/>
                    </a:lnTo>
                    <a:lnTo>
                      <a:pt x="15998" y="25115"/>
                    </a:lnTo>
                    <a:lnTo>
                      <a:pt x="15749" y="19727"/>
                    </a:lnTo>
                    <a:lnTo>
                      <a:pt x="15459" y="14754"/>
                    </a:lnTo>
                    <a:lnTo>
                      <a:pt x="15335" y="12475"/>
                    </a:lnTo>
                    <a:lnTo>
                      <a:pt x="15169" y="10320"/>
                    </a:lnTo>
                    <a:lnTo>
                      <a:pt x="15003" y="8289"/>
                    </a:lnTo>
                    <a:lnTo>
                      <a:pt x="14796" y="6383"/>
                    </a:lnTo>
                    <a:lnTo>
                      <a:pt x="14506" y="4642"/>
                    </a:lnTo>
                    <a:lnTo>
                      <a:pt x="14216" y="3026"/>
                    </a:lnTo>
                    <a:lnTo>
                      <a:pt x="13843" y="1534"/>
                    </a:lnTo>
                    <a:lnTo>
                      <a:pt x="13635" y="829"/>
                    </a:lnTo>
                    <a:lnTo>
                      <a:pt x="13428" y="208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233" y="14920"/>
                    </a:lnTo>
                    <a:lnTo>
                      <a:pt x="5968" y="27601"/>
                    </a:lnTo>
                    <a:lnTo>
                      <a:pt x="7212" y="33486"/>
                    </a:lnTo>
                    <a:lnTo>
                      <a:pt x="8206" y="38418"/>
                    </a:lnTo>
                    <a:lnTo>
                      <a:pt x="8206" y="38418"/>
                    </a:lnTo>
                    <a:lnTo>
                      <a:pt x="9160" y="43557"/>
                    </a:lnTo>
                    <a:lnTo>
                      <a:pt x="10196" y="49649"/>
                    </a:lnTo>
                    <a:lnTo>
                      <a:pt x="11273" y="56239"/>
                    </a:lnTo>
                    <a:lnTo>
                      <a:pt x="12351" y="62787"/>
                    </a:lnTo>
                    <a:lnTo>
                      <a:pt x="14050" y="73686"/>
                    </a:lnTo>
                    <a:lnTo>
                      <a:pt x="14754" y="78245"/>
                    </a:lnTo>
                    <a:lnTo>
                      <a:pt x="20888" y="78328"/>
                    </a:lnTo>
                    <a:lnTo>
                      <a:pt x="20888" y="78328"/>
                    </a:lnTo>
                    <a:lnTo>
                      <a:pt x="20847" y="77126"/>
                    </a:lnTo>
                    <a:lnTo>
                      <a:pt x="20764" y="73769"/>
                    </a:lnTo>
                    <a:lnTo>
                      <a:pt x="20556" y="68796"/>
                    </a:lnTo>
                    <a:lnTo>
                      <a:pt x="20391" y="65853"/>
                    </a:lnTo>
                    <a:lnTo>
                      <a:pt x="20225" y="62704"/>
                    </a:lnTo>
                    <a:lnTo>
                      <a:pt x="19976" y="59388"/>
                    </a:lnTo>
                    <a:lnTo>
                      <a:pt x="19728" y="55990"/>
                    </a:lnTo>
                    <a:lnTo>
                      <a:pt x="19396" y="52592"/>
                    </a:lnTo>
                    <a:lnTo>
                      <a:pt x="19023" y="49193"/>
                    </a:lnTo>
                    <a:lnTo>
                      <a:pt x="18567" y="45878"/>
                    </a:lnTo>
                    <a:lnTo>
                      <a:pt x="18070" y="42728"/>
                    </a:lnTo>
                    <a:lnTo>
                      <a:pt x="17780" y="41236"/>
                    </a:lnTo>
                    <a:lnTo>
                      <a:pt x="17490" y="39827"/>
                    </a:lnTo>
                    <a:lnTo>
                      <a:pt x="17200" y="38460"/>
                    </a:lnTo>
                    <a:lnTo>
                      <a:pt x="16868" y="371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61"/>
              <p:cNvSpPr/>
              <p:nvPr/>
            </p:nvSpPr>
            <p:spPr>
              <a:xfrm>
                <a:off x="2511275" y="4413150"/>
                <a:ext cx="213450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2777" extrusionOk="0">
                    <a:moveTo>
                      <a:pt x="0" y="0"/>
                    </a:moveTo>
                    <a:lnTo>
                      <a:pt x="332" y="2653"/>
                    </a:lnTo>
                    <a:lnTo>
                      <a:pt x="7999" y="2777"/>
                    </a:lnTo>
                    <a:lnTo>
                      <a:pt x="8537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61"/>
              <p:cNvSpPr/>
              <p:nvPr/>
            </p:nvSpPr>
            <p:spPr>
              <a:xfrm>
                <a:off x="2559950" y="4564400"/>
                <a:ext cx="518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493" extrusionOk="0">
                    <a:moveTo>
                      <a:pt x="457" y="167"/>
                    </a:moveTo>
                    <a:lnTo>
                      <a:pt x="623" y="250"/>
                    </a:lnTo>
                    <a:lnTo>
                      <a:pt x="996" y="540"/>
                    </a:lnTo>
                    <a:lnTo>
                      <a:pt x="1369" y="871"/>
                    </a:lnTo>
                    <a:lnTo>
                      <a:pt x="1742" y="1244"/>
                    </a:lnTo>
                    <a:lnTo>
                      <a:pt x="1161" y="1120"/>
                    </a:lnTo>
                    <a:lnTo>
                      <a:pt x="705" y="954"/>
                    </a:lnTo>
                    <a:lnTo>
                      <a:pt x="374" y="747"/>
                    </a:lnTo>
                    <a:lnTo>
                      <a:pt x="291" y="664"/>
                    </a:lnTo>
                    <a:lnTo>
                      <a:pt x="208" y="540"/>
                    </a:lnTo>
                    <a:lnTo>
                      <a:pt x="167" y="374"/>
                    </a:lnTo>
                    <a:lnTo>
                      <a:pt x="208" y="250"/>
                    </a:lnTo>
                    <a:lnTo>
                      <a:pt x="250" y="167"/>
                    </a:lnTo>
                    <a:close/>
                    <a:moveTo>
                      <a:pt x="291" y="1"/>
                    </a:moveTo>
                    <a:lnTo>
                      <a:pt x="167" y="42"/>
                    </a:lnTo>
                    <a:lnTo>
                      <a:pt x="42" y="167"/>
                    </a:lnTo>
                    <a:lnTo>
                      <a:pt x="1" y="250"/>
                    </a:lnTo>
                    <a:lnTo>
                      <a:pt x="1" y="374"/>
                    </a:lnTo>
                    <a:lnTo>
                      <a:pt x="1" y="498"/>
                    </a:lnTo>
                    <a:lnTo>
                      <a:pt x="42" y="623"/>
                    </a:lnTo>
                    <a:lnTo>
                      <a:pt x="167" y="788"/>
                    </a:lnTo>
                    <a:lnTo>
                      <a:pt x="374" y="954"/>
                    </a:lnTo>
                    <a:lnTo>
                      <a:pt x="623" y="1078"/>
                    </a:lnTo>
                    <a:lnTo>
                      <a:pt x="871" y="1203"/>
                    </a:lnTo>
                    <a:lnTo>
                      <a:pt x="1451" y="1369"/>
                    </a:lnTo>
                    <a:lnTo>
                      <a:pt x="1962" y="1486"/>
                    </a:lnTo>
                    <a:lnTo>
                      <a:pt x="1962" y="1486"/>
                    </a:lnTo>
                    <a:lnTo>
                      <a:pt x="2032" y="1451"/>
                    </a:lnTo>
                    <a:lnTo>
                      <a:pt x="2073" y="1369"/>
                    </a:lnTo>
                    <a:lnTo>
                      <a:pt x="2032" y="1327"/>
                    </a:lnTo>
                    <a:lnTo>
                      <a:pt x="1783" y="1037"/>
                    </a:lnTo>
                    <a:lnTo>
                      <a:pt x="1327" y="581"/>
                    </a:lnTo>
                    <a:lnTo>
                      <a:pt x="1037" y="332"/>
                    </a:lnTo>
                    <a:lnTo>
                      <a:pt x="747" y="125"/>
                    </a:lnTo>
                    <a:lnTo>
                      <a:pt x="498" y="1"/>
                    </a:lnTo>
                    <a:close/>
                    <a:moveTo>
                      <a:pt x="1962" y="1486"/>
                    </a:moveTo>
                    <a:lnTo>
                      <a:pt x="1949" y="1493"/>
                    </a:lnTo>
                    <a:lnTo>
                      <a:pt x="1990" y="1493"/>
                    </a:lnTo>
                    <a:lnTo>
                      <a:pt x="1962" y="1486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61"/>
              <p:cNvSpPr/>
              <p:nvPr/>
            </p:nvSpPr>
            <p:spPr>
              <a:xfrm>
                <a:off x="2590000" y="4551975"/>
                <a:ext cx="249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990" extrusionOk="0">
                    <a:moveTo>
                      <a:pt x="457" y="166"/>
                    </a:moveTo>
                    <a:lnTo>
                      <a:pt x="622" y="249"/>
                    </a:lnTo>
                    <a:lnTo>
                      <a:pt x="747" y="415"/>
                    </a:lnTo>
                    <a:lnTo>
                      <a:pt x="830" y="705"/>
                    </a:lnTo>
                    <a:lnTo>
                      <a:pt x="830" y="1037"/>
                    </a:lnTo>
                    <a:lnTo>
                      <a:pt x="830" y="1368"/>
                    </a:lnTo>
                    <a:lnTo>
                      <a:pt x="747" y="1658"/>
                    </a:lnTo>
                    <a:lnTo>
                      <a:pt x="498" y="1285"/>
                    </a:lnTo>
                    <a:lnTo>
                      <a:pt x="332" y="871"/>
                    </a:lnTo>
                    <a:lnTo>
                      <a:pt x="208" y="456"/>
                    </a:lnTo>
                    <a:lnTo>
                      <a:pt x="208" y="291"/>
                    </a:lnTo>
                    <a:lnTo>
                      <a:pt x="249" y="208"/>
                    </a:lnTo>
                    <a:lnTo>
                      <a:pt x="249" y="166"/>
                    </a:lnTo>
                    <a:close/>
                    <a:moveTo>
                      <a:pt x="208" y="1"/>
                    </a:moveTo>
                    <a:lnTo>
                      <a:pt x="125" y="42"/>
                    </a:lnTo>
                    <a:lnTo>
                      <a:pt x="42" y="125"/>
                    </a:lnTo>
                    <a:lnTo>
                      <a:pt x="1" y="291"/>
                    </a:lnTo>
                    <a:lnTo>
                      <a:pt x="1" y="498"/>
                    </a:lnTo>
                    <a:lnTo>
                      <a:pt x="84" y="788"/>
                    </a:lnTo>
                    <a:lnTo>
                      <a:pt x="167" y="1037"/>
                    </a:lnTo>
                    <a:lnTo>
                      <a:pt x="415" y="1575"/>
                    </a:lnTo>
                    <a:lnTo>
                      <a:pt x="540" y="1783"/>
                    </a:lnTo>
                    <a:lnTo>
                      <a:pt x="705" y="1948"/>
                    </a:lnTo>
                    <a:lnTo>
                      <a:pt x="747" y="1990"/>
                    </a:lnTo>
                    <a:lnTo>
                      <a:pt x="788" y="1990"/>
                    </a:lnTo>
                    <a:lnTo>
                      <a:pt x="830" y="1948"/>
                    </a:lnTo>
                    <a:lnTo>
                      <a:pt x="871" y="1907"/>
                    </a:lnTo>
                    <a:lnTo>
                      <a:pt x="913" y="1700"/>
                    </a:lnTo>
                    <a:lnTo>
                      <a:pt x="995" y="1285"/>
                    </a:lnTo>
                    <a:lnTo>
                      <a:pt x="995" y="1037"/>
                    </a:lnTo>
                    <a:lnTo>
                      <a:pt x="995" y="788"/>
                    </a:lnTo>
                    <a:lnTo>
                      <a:pt x="954" y="539"/>
                    </a:lnTo>
                    <a:lnTo>
                      <a:pt x="871" y="332"/>
                    </a:lnTo>
                    <a:lnTo>
                      <a:pt x="830" y="208"/>
                    </a:lnTo>
                    <a:lnTo>
                      <a:pt x="705" y="125"/>
                    </a:lnTo>
                    <a:lnTo>
                      <a:pt x="581" y="42"/>
                    </a:lnTo>
                    <a:lnTo>
                      <a:pt x="457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61"/>
              <p:cNvSpPr/>
              <p:nvPr/>
            </p:nvSpPr>
            <p:spPr>
              <a:xfrm>
                <a:off x="2590000" y="4551975"/>
                <a:ext cx="249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990" fill="none" extrusionOk="0">
                    <a:moveTo>
                      <a:pt x="747" y="1990"/>
                    </a:moveTo>
                    <a:lnTo>
                      <a:pt x="788" y="1990"/>
                    </a:lnTo>
                    <a:lnTo>
                      <a:pt x="788" y="1990"/>
                    </a:lnTo>
                    <a:lnTo>
                      <a:pt x="830" y="1948"/>
                    </a:lnTo>
                    <a:lnTo>
                      <a:pt x="871" y="1907"/>
                    </a:lnTo>
                    <a:lnTo>
                      <a:pt x="871" y="1907"/>
                    </a:lnTo>
                    <a:lnTo>
                      <a:pt x="913" y="1700"/>
                    </a:lnTo>
                    <a:lnTo>
                      <a:pt x="995" y="1285"/>
                    </a:lnTo>
                    <a:lnTo>
                      <a:pt x="995" y="1037"/>
                    </a:lnTo>
                    <a:lnTo>
                      <a:pt x="995" y="788"/>
                    </a:lnTo>
                    <a:lnTo>
                      <a:pt x="954" y="539"/>
                    </a:lnTo>
                    <a:lnTo>
                      <a:pt x="871" y="332"/>
                    </a:lnTo>
                    <a:lnTo>
                      <a:pt x="871" y="332"/>
                    </a:lnTo>
                    <a:lnTo>
                      <a:pt x="830" y="208"/>
                    </a:lnTo>
                    <a:lnTo>
                      <a:pt x="705" y="125"/>
                    </a:lnTo>
                    <a:lnTo>
                      <a:pt x="581" y="42"/>
                    </a:lnTo>
                    <a:lnTo>
                      <a:pt x="457" y="1"/>
                    </a:lnTo>
                    <a:lnTo>
                      <a:pt x="457" y="1"/>
                    </a:lnTo>
                    <a:lnTo>
                      <a:pt x="332" y="1"/>
                    </a:lnTo>
                    <a:lnTo>
                      <a:pt x="208" y="1"/>
                    </a:lnTo>
                    <a:lnTo>
                      <a:pt x="125" y="42"/>
                    </a:lnTo>
                    <a:lnTo>
                      <a:pt x="42" y="125"/>
                    </a:lnTo>
                    <a:lnTo>
                      <a:pt x="42" y="125"/>
                    </a:lnTo>
                    <a:lnTo>
                      <a:pt x="1" y="291"/>
                    </a:lnTo>
                    <a:lnTo>
                      <a:pt x="1" y="498"/>
                    </a:lnTo>
                    <a:lnTo>
                      <a:pt x="84" y="788"/>
                    </a:lnTo>
                    <a:lnTo>
                      <a:pt x="167" y="1037"/>
                    </a:lnTo>
                    <a:lnTo>
                      <a:pt x="415" y="1575"/>
                    </a:lnTo>
                    <a:lnTo>
                      <a:pt x="540" y="1783"/>
                    </a:lnTo>
                    <a:lnTo>
                      <a:pt x="705" y="1948"/>
                    </a:lnTo>
                    <a:lnTo>
                      <a:pt x="705" y="1948"/>
                    </a:lnTo>
                    <a:lnTo>
                      <a:pt x="747" y="1990"/>
                    </a:lnTo>
                    <a:lnTo>
                      <a:pt x="747" y="19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61"/>
              <p:cNvSpPr/>
              <p:nvPr/>
            </p:nvSpPr>
            <p:spPr>
              <a:xfrm>
                <a:off x="2595175" y="4556125"/>
                <a:ext cx="1557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493" fill="none" extrusionOk="0">
                    <a:moveTo>
                      <a:pt x="125" y="0"/>
                    </a:moveTo>
                    <a:lnTo>
                      <a:pt x="250" y="0"/>
                    </a:lnTo>
                    <a:lnTo>
                      <a:pt x="250" y="0"/>
                    </a:lnTo>
                    <a:lnTo>
                      <a:pt x="415" y="83"/>
                    </a:lnTo>
                    <a:lnTo>
                      <a:pt x="540" y="249"/>
                    </a:lnTo>
                    <a:lnTo>
                      <a:pt x="540" y="249"/>
                    </a:lnTo>
                    <a:lnTo>
                      <a:pt x="623" y="539"/>
                    </a:lnTo>
                    <a:lnTo>
                      <a:pt x="623" y="871"/>
                    </a:lnTo>
                    <a:lnTo>
                      <a:pt x="623" y="1202"/>
                    </a:lnTo>
                    <a:lnTo>
                      <a:pt x="540" y="1492"/>
                    </a:lnTo>
                    <a:lnTo>
                      <a:pt x="540" y="1492"/>
                    </a:lnTo>
                    <a:lnTo>
                      <a:pt x="291" y="1119"/>
                    </a:lnTo>
                    <a:lnTo>
                      <a:pt x="125" y="705"/>
                    </a:lnTo>
                    <a:lnTo>
                      <a:pt x="1" y="290"/>
                    </a:lnTo>
                    <a:lnTo>
                      <a:pt x="1" y="125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0"/>
                    </a:lnTo>
                    <a:lnTo>
                      <a:pt x="125" y="0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61"/>
              <p:cNvSpPr/>
              <p:nvPr/>
            </p:nvSpPr>
            <p:spPr>
              <a:xfrm>
                <a:off x="2601400" y="4554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61"/>
              <p:cNvSpPr/>
              <p:nvPr/>
            </p:nvSpPr>
            <p:spPr>
              <a:xfrm>
                <a:off x="1763225" y="2533700"/>
                <a:ext cx="129525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4560" extrusionOk="0">
                    <a:moveTo>
                      <a:pt x="2238" y="1"/>
                    </a:moveTo>
                    <a:lnTo>
                      <a:pt x="0" y="3233"/>
                    </a:lnTo>
                    <a:lnTo>
                      <a:pt x="4393" y="4559"/>
                    </a:lnTo>
                    <a:lnTo>
                      <a:pt x="4600" y="4062"/>
                    </a:lnTo>
                    <a:lnTo>
                      <a:pt x="4849" y="3523"/>
                    </a:lnTo>
                    <a:lnTo>
                      <a:pt x="5015" y="2860"/>
                    </a:lnTo>
                    <a:lnTo>
                      <a:pt x="5098" y="2487"/>
                    </a:lnTo>
                    <a:lnTo>
                      <a:pt x="5139" y="2156"/>
                    </a:lnTo>
                    <a:lnTo>
                      <a:pt x="5181" y="1783"/>
                    </a:lnTo>
                    <a:lnTo>
                      <a:pt x="5139" y="1451"/>
                    </a:lnTo>
                    <a:lnTo>
                      <a:pt x="5098" y="1120"/>
                    </a:lnTo>
                    <a:lnTo>
                      <a:pt x="4973" y="829"/>
                    </a:lnTo>
                    <a:lnTo>
                      <a:pt x="4766" y="539"/>
                    </a:lnTo>
                    <a:lnTo>
                      <a:pt x="4518" y="332"/>
                    </a:lnTo>
                    <a:lnTo>
                      <a:pt x="2238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61"/>
              <p:cNvSpPr/>
              <p:nvPr/>
            </p:nvSpPr>
            <p:spPr>
              <a:xfrm>
                <a:off x="1763225" y="2533700"/>
                <a:ext cx="129525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4560" fill="none" extrusionOk="0">
                    <a:moveTo>
                      <a:pt x="2238" y="1"/>
                    </a:moveTo>
                    <a:lnTo>
                      <a:pt x="0" y="3233"/>
                    </a:lnTo>
                    <a:lnTo>
                      <a:pt x="4393" y="4559"/>
                    </a:lnTo>
                    <a:lnTo>
                      <a:pt x="4393" y="4559"/>
                    </a:lnTo>
                    <a:lnTo>
                      <a:pt x="4600" y="4062"/>
                    </a:lnTo>
                    <a:lnTo>
                      <a:pt x="4849" y="3523"/>
                    </a:lnTo>
                    <a:lnTo>
                      <a:pt x="5015" y="2860"/>
                    </a:lnTo>
                    <a:lnTo>
                      <a:pt x="5098" y="2487"/>
                    </a:lnTo>
                    <a:lnTo>
                      <a:pt x="5139" y="2156"/>
                    </a:lnTo>
                    <a:lnTo>
                      <a:pt x="5181" y="1783"/>
                    </a:lnTo>
                    <a:lnTo>
                      <a:pt x="5139" y="1451"/>
                    </a:lnTo>
                    <a:lnTo>
                      <a:pt x="5098" y="1120"/>
                    </a:lnTo>
                    <a:lnTo>
                      <a:pt x="4973" y="829"/>
                    </a:lnTo>
                    <a:lnTo>
                      <a:pt x="4766" y="539"/>
                    </a:lnTo>
                    <a:lnTo>
                      <a:pt x="4518" y="332"/>
                    </a:lnTo>
                    <a:lnTo>
                      <a:pt x="22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61"/>
              <p:cNvSpPr/>
              <p:nvPr/>
            </p:nvSpPr>
            <p:spPr>
              <a:xfrm>
                <a:off x="1752850" y="2614525"/>
                <a:ext cx="12022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145" extrusionOk="0">
                    <a:moveTo>
                      <a:pt x="415" y="0"/>
                    </a:moveTo>
                    <a:lnTo>
                      <a:pt x="1" y="2404"/>
                    </a:lnTo>
                    <a:lnTo>
                      <a:pt x="1" y="2652"/>
                    </a:lnTo>
                    <a:lnTo>
                      <a:pt x="42" y="2901"/>
                    </a:lnTo>
                    <a:lnTo>
                      <a:pt x="84" y="3150"/>
                    </a:lnTo>
                    <a:lnTo>
                      <a:pt x="208" y="3357"/>
                    </a:lnTo>
                    <a:lnTo>
                      <a:pt x="374" y="3564"/>
                    </a:lnTo>
                    <a:lnTo>
                      <a:pt x="581" y="3730"/>
                    </a:lnTo>
                    <a:lnTo>
                      <a:pt x="788" y="3854"/>
                    </a:lnTo>
                    <a:lnTo>
                      <a:pt x="1037" y="3896"/>
                    </a:lnTo>
                    <a:lnTo>
                      <a:pt x="1078" y="3937"/>
                    </a:lnTo>
                    <a:lnTo>
                      <a:pt x="2736" y="4144"/>
                    </a:lnTo>
                    <a:lnTo>
                      <a:pt x="2943" y="4144"/>
                    </a:lnTo>
                    <a:lnTo>
                      <a:pt x="3192" y="4103"/>
                    </a:lnTo>
                    <a:lnTo>
                      <a:pt x="3399" y="4020"/>
                    </a:lnTo>
                    <a:lnTo>
                      <a:pt x="3606" y="3937"/>
                    </a:lnTo>
                    <a:lnTo>
                      <a:pt x="3814" y="3771"/>
                    </a:lnTo>
                    <a:lnTo>
                      <a:pt x="3979" y="3606"/>
                    </a:lnTo>
                    <a:lnTo>
                      <a:pt x="4104" y="3398"/>
                    </a:lnTo>
                    <a:lnTo>
                      <a:pt x="4187" y="3191"/>
                    </a:lnTo>
                    <a:lnTo>
                      <a:pt x="4808" y="1326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61"/>
              <p:cNvSpPr/>
              <p:nvPr/>
            </p:nvSpPr>
            <p:spPr>
              <a:xfrm>
                <a:off x="1768400" y="1701725"/>
                <a:ext cx="409275" cy="890025"/>
              </a:xfrm>
              <a:custGeom>
                <a:avLst/>
                <a:gdLst/>
                <a:ahLst/>
                <a:cxnLst/>
                <a:rect l="l" t="t" r="r" b="b"/>
                <a:pathLst>
                  <a:path w="16371" h="35601" extrusionOk="0">
                    <a:moveTo>
                      <a:pt x="9947" y="1"/>
                    </a:moveTo>
                    <a:lnTo>
                      <a:pt x="8952" y="4269"/>
                    </a:lnTo>
                    <a:lnTo>
                      <a:pt x="7957" y="8580"/>
                    </a:lnTo>
                    <a:lnTo>
                      <a:pt x="6963" y="12890"/>
                    </a:lnTo>
                    <a:lnTo>
                      <a:pt x="5927" y="17241"/>
                    </a:lnTo>
                    <a:lnTo>
                      <a:pt x="5678" y="18236"/>
                    </a:lnTo>
                    <a:lnTo>
                      <a:pt x="5429" y="19147"/>
                    </a:lnTo>
                    <a:lnTo>
                      <a:pt x="4766" y="21137"/>
                    </a:lnTo>
                    <a:lnTo>
                      <a:pt x="3274" y="25240"/>
                    </a:lnTo>
                    <a:lnTo>
                      <a:pt x="1700" y="29301"/>
                    </a:lnTo>
                    <a:lnTo>
                      <a:pt x="871" y="31332"/>
                    </a:lnTo>
                    <a:lnTo>
                      <a:pt x="0" y="33362"/>
                    </a:lnTo>
                    <a:lnTo>
                      <a:pt x="5554" y="35600"/>
                    </a:lnTo>
                    <a:lnTo>
                      <a:pt x="8703" y="27270"/>
                    </a:lnTo>
                    <a:lnTo>
                      <a:pt x="10237" y="23085"/>
                    </a:lnTo>
                    <a:lnTo>
                      <a:pt x="10610" y="22007"/>
                    </a:lnTo>
                    <a:lnTo>
                      <a:pt x="10983" y="20930"/>
                    </a:lnTo>
                    <a:lnTo>
                      <a:pt x="11190" y="20349"/>
                    </a:lnTo>
                    <a:lnTo>
                      <a:pt x="11356" y="19728"/>
                    </a:lnTo>
                    <a:lnTo>
                      <a:pt x="11646" y="18609"/>
                    </a:lnTo>
                    <a:lnTo>
                      <a:pt x="12765" y="14382"/>
                    </a:lnTo>
                    <a:lnTo>
                      <a:pt x="13925" y="10113"/>
                    </a:lnTo>
                    <a:lnTo>
                      <a:pt x="15127" y="5886"/>
                    </a:lnTo>
                    <a:lnTo>
                      <a:pt x="16370" y="1659"/>
                    </a:lnTo>
                    <a:lnTo>
                      <a:pt x="9947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61"/>
              <p:cNvSpPr/>
              <p:nvPr/>
            </p:nvSpPr>
            <p:spPr>
              <a:xfrm>
                <a:off x="1768400" y="1701725"/>
                <a:ext cx="409275" cy="890025"/>
              </a:xfrm>
              <a:custGeom>
                <a:avLst/>
                <a:gdLst/>
                <a:ahLst/>
                <a:cxnLst/>
                <a:rect l="l" t="t" r="r" b="b"/>
                <a:pathLst>
                  <a:path w="16371" h="35601" fill="none" extrusionOk="0">
                    <a:moveTo>
                      <a:pt x="16370" y="1659"/>
                    </a:moveTo>
                    <a:lnTo>
                      <a:pt x="16370" y="1659"/>
                    </a:lnTo>
                    <a:lnTo>
                      <a:pt x="15127" y="5886"/>
                    </a:lnTo>
                    <a:lnTo>
                      <a:pt x="13925" y="10113"/>
                    </a:lnTo>
                    <a:lnTo>
                      <a:pt x="13925" y="10113"/>
                    </a:lnTo>
                    <a:lnTo>
                      <a:pt x="12765" y="14382"/>
                    </a:lnTo>
                    <a:lnTo>
                      <a:pt x="11646" y="18609"/>
                    </a:lnTo>
                    <a:lnTo>
                      <a:pt x="11646" y="18609"/>
                    </a:lnTo>
                    <a:lnTo>
                      <a:pt x="11356" y="19728"/>
                    </a:lnTo>
                    <a:lnTo>
                      <a:pt x="11190" y="20349"/>
                    </a:lnTo>
                    <a:lnTo>
                      <a:pt x="10983" y="20930"/>
                    </a:lnTo>
                    <a:lnTo>
                      <a:pt x="10983" y="20930"/>
                    </a:lnTo>
                    <a:lnTo>
                      <a:pt x="10610" y="22007"/>
                    </a:lnTo>
                    <a:lnTo>
                      <a:pt x="10237" y="23085"/>
                    </a:lnTo>
                    <a:lnTo>
                      <a:pt x="10237" y="23085"/>
                    </a:lnTo>
                    <a:lnTo>
                      <a:pt x="8703" y="27270"/>
                    </a:lnTo>
                    <a:lnTo>
                      <a:pt x="5554" y="35600"/>
                    </a:lnTo>
                    <a:lnTo>
                      <a:pt x="0" y="33362"/>
                    </a:lnTo>
                    <a:lnTo>
                      <a:pt x="0" y="33362"/>
                    </a:lnTo>
                    <a:lnTo>
                      <a:pt x="871" y="31332"/>
                    </a:lnTo>
                    <a:lnTo>
                      <a:pt x="1700" y="29301"/>
                    </a:lnTo>
                    <a:lnTo>
                      <a:pt x="3274" y="25240"/>
                    </a:lnTo>
                    <a:lnTo>
                      <a:pt x="3274" y="25240"/>
                    </a:lnTo>
                    <a:lnTo>
                      <a:pt x="4766" y="21137"/>
                    </a:lnTo>
                    <a:lnTo>
                      <a:pt x="4766" y="21137"/>
                    </a:lnTo>
                    <a:lnTo>
                      <a:pt x="5429" y="19147"/>
                    </a:lnTo>
                    <a:lnTo>
                      <a:pt x="5429" y="19147"/>
                    </a:lnTo>
                    <a:lnTo>
                      <a:pt x="5678" y="18236"/>
                    </a:lnTo>
                    <a:lnTo>
                      <a:pt x="5927" y="17241"/>
                    </a:lnTo>
                    <a:lnTo>
                      <a:pt x="5927" y="17241"/>
                    </a:lnTo>
                    <a:lnTo>
                      <a:pt x="6963" y="12890"/>
                    </a:lnTo>
                    <a:lnTo>
                      <a:pt x="7957" y="8580"/>
                    </a:lnTo>
                    <a:lnTo>
                      <a:pt x="7957" y="8580"/>
                    </a:lnTo>
                    <a:lnTo>
                      <a:pt x="8952" y="4269"/>
                    </a:lnTo>
                    <a:lnTo>
                      <a:pt x="9947" y="1"/>
                    </a:lnTo>
                    <a:lnTo>
                      <a:pt x="16370" y="16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61"/>
              <p:cNvSpPr/>
              <p:nvPr/>
            </p:nvSpPr>
            <p:spPr>
              <a:xfrm>
                <a:off x="1896875" y="1770125"/>
                <a:ext cx="104675" cy="4403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7614" extrusionOk="0">
                    <a:moveTo>
                      <a:pt x="4186" y="0"/>
                    </a:moveTo>
                    <a:lnTo>
                      <a:pt x="2818" y="5844"/>
                    </a:lnTo>
                    <a:lnTo>
                      <a:pt x="1824" y="10154"/>
                    </a:lnTo>
                    <a:lnTo>
                      <a:pt x="788" y="14505"/>
                    </a:lnTo>
                    <a:lnTo>
                      <a:pt x="539" y="15500"/>
                    </a:lnTo>
                    <a:lnTo>
                      <a:pt x="290" y="16411"/>
                    </a:lnTo>
                    <a:lnTo>
                      <a:pt x="0" y="17406"/>
                    </a:lnTo>
                    <a:lnTo>
                      <a:pt x="3109" y="17613"/>
                    </a:lnTo>
                    <a:lnTo>
                      <a:pt x="3109" y="15666"/>
                    </a:lnTo>
                    <a:lnTo>
                      <a:pt x="3109" y="13718"/>
                    </a:lnTo>
                    <a:lnTo>
                      <a:pt x="3150" y="11728"/>
                    </a:lnTo>
                    <a:lnTo>
                      <a:pt x="3233" y="9781"/>
                    </a:lnTo>
                    <a:lnTo>
                      <a:pt x="3357" y="7833"/>
                    </a:lnTo>
                    <a:lnTo>
                      <a:pt x="3523" y="5844"/>
                    </a:lnTo>
                    <a:lnTo>
                      <a:pt x="3689" y="3896"/>
                    </a:lnTo>
                    <a:lnTo>
                      <a:pt x="3937" y="1948"/>
                    </a:lnTo>
                    <a:lnTo>
                      <a:pt x="4186" y="0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61"/>
              <p:cNvSpPr/>
              <p:nvPr/>
            </p:nvSpPr>
            <p:spPr>
              <a:xfrm>
                <a:off x="1896875" y="1770125"/>
                <a:ext cx="104675" cy="4403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7614" fill="none" extrusionOk="0">
                    <a:moveTo>
                      <a:pt x="4186" y="0"/>
                    </a:moveTo>
                    <a:lnTo>
                      <a:pt x="4186" y="0"/>
                    </a:lnTo>
                    <a:lnTo>
                      <a:pt x="2818" y="5844"/>
                    </a:lnTo>
                    <a:lnTo>
                      <a:pt x="2818" y="5844"/>
                    </a:lnTo>
                    <a:lnTo>
                      <a:pt x="1824" y="10154"/>
                    </a:lnTo>
                    <a:lnTo>
                      <a:pt x="788" y="14505"/>
                    </a:lnTo>
                    <a:lnTo>
                      <a:pt x="788" y="14505"/>
                    </a:lnTo>
                    <a:lnTo>
                      <a:pt x="539" y="15500"/>
                    </a:lnTo>
                    <a:lnTo>
                      <a:pt x="290" y="16411"/>
                    </a:lnTo>
                    <a:lnTo>
                      <a:pt x="290" y="16411"/>
                    </a:lnTo>
                    <a:lnTo>
                      <a:pt x="0" y="17406"/>
                    </a:lnTo>
                    <a:lnTo>
                      <a:pt x="3109" y="17613"/>
                    </a:lnTo>
                    <a:lnTo>
                      <a:pt x="3109" y="17613"/>
                    </a:lnTo>
                    <a:lnTo>
                      <a:pt x="3109" y="15666"/>
                    </a:lnTo>
                    <a:lnTo>
                      <a:pt x="3109" y="15666"/>
                    </a:lnTo>
                    <a:lnTo>
                      <a:pt x="3109" y="13718"/>
                    </a:lnTo>
                    <a:lnTo>
                      <a:pt x="3150" y="11728"/>
                    </a:lnTo>
                    <a:lnTo>
                      <a:pt x="3233" y="9781"/>
                    </a:lnTo>
                    <a:lnTo>
                      <a:pt x="3357" y="7833"/>
                    </a:lnTo>
                    <a:lnTo>
                      <a:pt x="3523" y="5844"/>
                    </a:lnTo>
                    <a:lnTo>
                      <a:pt x="3689" y="3896"/>
                    </a:lnTo>
                    <a:lnTo>
                      <a:pt x="3937" y="1948"/>
                    </a:lnTo>
                    <a:lnTo>
                      <a:pt x="41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61"/>
              <p:cNvSpPr/>
              <p:nvPr/>
            </p:nvSpPr>
            <p:spPr>
              <a:xfrm>
                <a:off x="1646150" y="2195950"/>
                <a:ext cx="642375" cy="501475"/>
              </a:xfrm>
              <a:custGeom>
                <a:avLst/>
                <a:gdLst/>
                <a:ahLst/>
                <a:cxnLst/>
                <a:rect l="l" t="t" r="r" b="b"/>
                <a:pathLst>
                  <a:path w="25695" h="20059" extrusionOk="0">
                    <a:moveTo>
                      <a:pt x="1161" y="0"/>
                    </a:moveTo>
                    <a:lnTo>
                      <a:pt x="912" y="42"/>
                    </a:lnTo>
                    <a:lnTo>
                      <a:pt x="705" y="124"/>
                    </a:lnTo>
                    <a:lnTo>
                      <a:pt x="497" y="207"/>
                    </a:lnTo>
                    <a:lnTo>
                      <a:pt x="332" y="373"/>
                    </a:lnTo>
                    <a:lnTo>
                      <a:pt x="207" y="539"/>
                    </a:lnTo>
                    <a:lnTo>
                      <a:pt x="83" y="746"/>
                    </a:lnTo>
                    <a:lnTo>
                      <a:pt x="0" y="953"/>
                    </a:lnTo>
                    <a:lnTo>
                      <a:pt x="0" y="1202"/>
                    </a:lnTo>
                    <a:lnTo>
                      <a:pt x="0" y="17116"/>
                    </a:lnTo>
                    <a:lnTo>
                      <a:pt x="42" y="17365"/>
                    </a:lnTo>
                    <a:lnTo>
                      <a:pt x="83" y="17613"/>
                    </a:lnTo>
                    <a:lnTo>
                      <a:pt x="207" y="17821"/>
                    </a:lnTo>
                    <a:lnTo>
                      <a:pt x="373" y="18028"/>
                    </a:lnTo>
                    <a:lnTo>
                      <a:pt x="539" y="18194"/>
                    </a:lnTo>
                    <a:lnTo>
                      <a:pt x="788" y="18318"/>
                    </a:lnTo>
                    <a:lnTo>
                      <a:pt x="995" y="18401"/>
                    </a:lnTo>
                    <a:lnTo>
                      <a:pt x="1243" y="18442"/>
                    </a:lnTo>
                    <a:lnTo>
                      <a:pt x="24452" y="20059"/>
                    </a:lnTo>
                    <a:lnTo>
                      <a:pt x="24783" y="20059"/>
                    </a:lnTo>
                    <a:lnTo>
                      <a:pt x="24990" y="19976"/>
                    </a:lnTo>
                    <a:lnTo>
                      <a:pt x="25198" y="19851"/>
                    </a:lnTo>
                    <a:lnTo>
                      <a:pt x="25363" y="19727"/>
                    </a:lnTo>
                    <a:lnTo>
                      <a:pt x="25529" y="19561"/>
                    </a:lnTo>
                    <a:lnTo>
                      <a:pt x="25612" y="19354"/>
                    </a:lnTo>
                    <a:lnTo>
                      <a:pt x="25695" y="19105"/>
                    </a:lnTo>
                    <a:lnTo>
                      <a:pt x="25695" y="18898"/>
                    </a:lnTo>
                    <a:lnTo>
                      <a:pt x="25695" y="2984"/>
                    </a:lnTo>
                    <a:lnTo>
                      <a:pt x="25653" y="2735"/>
                    </a:lnTo>
                    <a:lnTo>
                      <a:pt x="25612" y="2487"/>
                    </a:lnTo>
                    <a:lnTo>
                      <a:pt x="25488" y="2238"/>
                    </a:lnTo>
                    <a:lnTo>
                      <a:pt x="25322" y="2072"/>
                    </a:lnTo>
                    <a:lnTo>
                      <a:pt x="25156" y="1907"/>
                    </a:lnTo>
                    <a:lnTo>
                      <a:pt x="24949" y="1782"/>
                    </a:lnTo>
                    <a:lnTo>
                      <a:pt x="24700" y="1658"/>
                    </a:lnTo>
                    <a:lnTo>
                      <a:pt x="24452" y="1616"/>
                    </a:lnTo>
                    <a:lnTo>
                      <a:pt x="124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61"/>
              <p:cNvSpPr/>
              <p:nvPr/>
            </p:nvSpPr>
            <p:spPr>
              <a:xfrm>
                <a:off x="1646150" y="2195950"/>
                <a:ext cx="642375" cy="501475"/>
              </a:xfrm>
              <a:custGeom>
                <a:avLst/>
                <a:gdLst/>
                <a:ahLst/>
                <a:cxnLst/>
                <a:rect l="l" t="t" r="r" b="b"/>
                <a:pathLst>
                  <a:path w="25695" h="20059" fill="none" extrusionOk="0">
                    <a:moveTo>
                      <a:pt x="24452" y="20059"/>
                    </a:moveTo>
                    <a:lnTo>
                      <a:pt x="1243" y="18442"/>
                    </a:lnTo>
                    <a:lnTo>
                      <a:pt x="1243" y="18442"/>
                    </a:lnTo>
                    <a:lnTo>
                      <a:pt x="995" y="18401"/>
                    </a:lnTo>
                    <a:lnTo>
                      <a:pt x="788" y="18318"/>
                    </a:lnTo>
                    <a:lnTo>
                      <a:pt x="539" y="18194"/>
                    </a:lnTo>
                    <a:lnTo>
                      <a:pt x="373" y="18028"/>
                    </a:lnTo>
                    <a:lnTo>
                      <a:pt x="207" y="17821"/>
                    </a:lnTo>
                    <a:lnTo>
                      <a:pt x="83" y="17613"/>
                    </a:lnTo>
                    <a:lnTo>
                      <a:pt x="42" y="17365"/>
                    </a:lnTo>
                    <a:lnTo>
                      <a:pt x="0" y="17116"/>
                    </a:lnTo>
                    <a:lnTo>
                      <a:pt x="0" y="1202"/>
                    </a:lnTo>
                    <a:lnTo>
                      <a:pt x="0" y="1202"/>
                    </a:lnTo>
                    <a:lnTo>
                      <a:pt x="0" y="953"/>
                    </a:lnTo>
                    <a:lnTo>
                      <a:pt x="83" y="746"/>
                    </a:lnTo>
                    <a:lnTo>
                      <a:pt x="207" y="539"/>
                    </a:lnTo>
                    <a:lnTo>
                      <a:pt x="332" y="373"/>
                    </a:lnTo>
                    <a:lnTo>
                      <a:pt x="497" y="207"/>
                    </a:lnTo>
                    <a:lnTo>
                      <a:pt x="705" y="124"/>
                    </a:lnTo>
                    <a:lnTo>
                      <a:pt x="912" y="42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243" y="0"/>
                    </a:lnTo>
                    <a:lnTo>
                      <a:pt x="24452" y="1616"/>
                    </a:lnTo>
                    <a:lnTo>
                      <a:pt x="24452" y="1616"/>
                    </a:lnTo>
                    <a:lnTo>
                      <a:pt x="24700" y="1658"/>
                    </a:lnTo>
                    <a:lnTo>
                      <a:pt x="24949" y="1782"/>
                    </a:lnTo>
                    <a:lnTo>
                      <a:pt x="25156" y="1907"/>
                    </a:lnTo>
                    <a:lnTo>
                      <a:pt x="25322" y="2072"/>
                    </a:lnTo>
                    <a:lnTo>
                      <a:pt x="25488" y="2238"/>
                    </a:lnTo>
                    <a:lnTo>
                      <a:pt x="25612" y="2487"/>
                    </a:lnTo>
                    <a:lnTo>
                      <a:pt x="25653" y="2735"/>
                    </a:lnTo>
                    <a:lnTo>
                      <a:pt x="25695" y="2984"/>
                    </a:lnTo>
                    <a:lnTo>
                      <a:pt x="25695" y="18898"/>
                    </a:lnTo>
                    <a:lnTo>
                      <a:pt x="25695" y="18898"/>
                    </a:lnTo>
                    <a:lnTo>
                      <a:pt x="25695" y="19105"/>
                    </a:lnTo>
                    <a:lnTo>
                      <a:pt x="25612" y="19354"/>
                    </a:lnTo>
                    <a:lnTo>
                      <a:pt x="25529" y="19561"/>
                    </a:lnTo>
                    <a:lnTo>
                      <a:pt x="25363" y="19727"/>
                    </a:lnTo>
                    <a:lnTo>
                      <a:pt x="25198" y="19851"/>
                    </a:lnTo>
                    <a:lnTo>
                      <a:pt x="24990" y="19976"/>
                    </a:lnTo>
                    <a:lnTo>
                      <a:pt x="24783" y="20059"/>
                    </a:lnTo>
                    <a:lnTo>
                      <a:pt x="24534" y="20059"/>
                    </a:lnTo>
                    <a:lnTo>
                      <a:pt x="24534" y="20059"/>
                    </a:lnTo>
                    <a:lnTo>
                      <a:pt x="24452" y="200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61"/>
              <p:cNvSpPr/>
              <p:nvPr/>
            </p:nvSpPr>
            <p:spPr>
              <a:xfrm>
                <a:off x="1656500" y="2190750"/>
                <a:ext cx="642400" cy="501500"/>
              </a:xfrm>
              <a:custGeom>
                <a:avLst/>
                <a:gdLst/>
                <a:ahLst/>
                <a:cxnLst/>
                <a:rect l="l" t="t" r="r" b="b"/>
                <a:pathLst>
                  <a:path w="25696" h="20060" extrusionOk="0">
                    <a:moveTo>
                      <a:pt x="912" y="1"/>
                    </a:moveTo>
                    <a:lnTo>
                      <a:pt x="664" y="84"/>
                    </a:lnTo>
                    <a:lnTo>
                      <a:pt x="498" y="208"/>
                    </a:lnTo>
                    <a:lnTo>
                      <a:pt x="332" y="332"/>
                    </a:lnTo>
                    <a:lnTo>
                      <a:pt x="166" y="498"/>
                    </a:lnTo>
                    <a:lnTo>
                      <a:pt x="83" y="705"/>
                    </a:lnTo>
                    <a:lnTo>
                      <a:pt x="1" y="954"/>
                    </a:lnTo>
                    <a:lnTo>
                      <a:pt x="1" y="1161"/>
                    </a:lnTo>
                    <a:lnTo>
                      <a:pt x="1" y="17075"/>
                    </a:lnTo>
                    <a:lnTo>
                      <a:pt x="1" y="17324"/>
                    </a:lnTo>
                    <a:lnTo>
                      <a:pt x="83" y="17573"/>
                    </a:lnTo>
                    <a:lnTo>
                      <a:pt x="208" y="17821"/>
                    </a:lnTo>
                    <a:lnTo>
                      <a:pt x="374" y="17987"/>
                    </a:lnTo>
                    <a:lnTo>
                      <a:pt x="539" y="18153"/>
                    </a:lnTo>
                    <a:lnTo>
                      <a:pt x="747" y="18277"/>
                    </a:lnTo>
                    <a:lnTo>
                      <a:pt x="995" y="18402"/>
                    </a:lnTo>
                    <a:lnTo>
                      <a:pt x="1244" y="18443"/>
                    </a:lnTo>
                    <a:lnTo>
                      <a:pt x="24411" y="20059"/>
                    </a:lnTo>
                    <a:lnTo>
                      <a:pt x="24535" y="20059"/>
                    </a:lnTo>
                    <a:lnTo>
                      <a:pt x="24784" y="20018"/>
                    </a:lnTo>
                    <a:lnTo>
                      <a:pt x="24991" y="19935"/>
                    </a:lnTo>
                    <a:lnTo>
                      <a:pt x="25198" y="19852"/>
                    </a:lnTo>
                    <a:lnTo>
                      <a:pt x="25364" y="19686"/>
                    </a:lnTo>
                    <a:lnTo>
                      <a:pt x="25488" y="19521"/>
                    </a:lnTo>
                    <a:lnTo>
                      <a:pt x="25612" y="19313"/>
                    </a:lnTo>
                    <a:lnTo>
                      <a:pt x="25654" y="19106"/>
                    </a:lnTo>
                    <a:lnTo>
                      <a:pt x="25695" y="18857"/>
                    </a:lnTo>
                    <a:lnTo>
                      <a:pt x="25695" y="2943"/>
                    </a:lnTo>
                    <a:lnTo>
                      <a:pt x="25654" y="2695"/>
                    </a:lnTo>
                    <a:lnTo>
                      <a:pt x="25571" y="2446"/>
                    </a:lnTo>
                    <a:lnTo>
                      <a:pt x="25488" y="2239"/>
                    </a:lnTo>
                    <a:lnTo>
                      <a:pt x="25322" y="2032"/>
                    </a:lnTo>
                    <a:lnTo>
                      <a:pt x="25115" y="1866"/>
                    </a:lnTo>
                    <a:lnTo>
                      <a:pt x="24908" y="1742"/>
                    </a:lnTo>
                    <a:lnTo>
                      <a:pt x="24659" y="1659"/>
                    </a:lnTo>
                    <a:lnTo>
                      <a:pt x="24411" y="1617"/>
                    </a:lnTo>
                    <a:lnTo>
                      <a:pt x="124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61"/>
              <p:cNvSpPr/>
              <p:nvPr/>
            </p:nvSpPr>
            <p:spPr>
              <a:xfrm>
                <a:off x="1656500" y="2190750"/>
                <a:ext cx="642400" cy="501500"/>
              </a:xfrm>
              <a:custGeom>
                <a:avLst/>
                <a:gdLst/>
                <a:ahLst/>
                <a:cxnLst/>
                <a:rect l="l" t="t" r="r" b="b"/>
                <a:pathLst>
                  <a:path w="25696" h="20060" fill="none" extrusionOk="0">
                    <a:moveTo>
                      <a:pt x="24411" y="20059"/>
                    </a:moveTo>
                    <a:lnTo>
                      <a:pt x="1244" y="18443"/>
                    </a:lnTo>
                    <a:lnTo>
                      <a:pt x="1244" y="18443"/>
                    </a:lnTo>
                    <a:lnTo>
                      <a:pt x="995" y="18402"/>
                    </a:lnTo>
                    <a:lnTo>
                      <a:pt x="747" y="18277"/>
                    </a:lnTo>
                    <a:lnTo>
                      <a:pt x="539" y="18153"/>
                    </a:lnTo>
                    <a:lnTo>
                      <a:pt x="374" y="17987"/>
                    </a:lnTo>
                    <a:lnTo>
                      <a:pt x="208" y="17821"/>
                    </a:lnTo>
                    <a:lnTo>
                      <a:pt x="83" y="17573"/>
                    </a:lnTo>
                    <a:lnTo>
                      <a:pt x="1" y="17324"/>
                    </a:lnTo>
                    <a:lnTo>
                      <a:pt x="1" y="17075"/>
                    </a:lnTo>
                    <a:lnTo>
                      <a:pt x="1" y="1161"/>
                    </a:lnTo>
                    <a:lnTo>
                      <a:pt x="1" y="1161"/>
                    </a:lnTo>
                    <a:lnTo>
                      <a:pt x="1" y="954"/>
                    </a:lnTo>
                    <a:lnTo>
                      <a:pt x="83" y="705"/>
                    </a:lnTo>
                    <a:lnTo>
                      <a:pt x="166" y="498"/>
                    </a:lnTo>
                    <a:lnTo>
                      <a:pt x="332" y="332"/>
                    </a:lnTo>
                    <a:lnTo>
                      <a:pt x="498" y="208"/>
                    </a:lnTo>
                    <a:lnTo>
                      <a:pt x="664" y="84"/>
                    </a:lnTo>
                    <a:lnTo>
                      <a:pt x="912" y="1"/>
                    </a:lnTo>
                    <a:lnTo>
                      <a:pt x="1120" y="1"/>
                    </a:lnTo>
                    <a:lnTo>
                      <a:pt x="1120" y="1"/>
                    </a:lnTo>
                    <a:lnTo>
                      <a:pt x="1244" y="1"/>
                    </a:lnTo>
                    <a:lnTo>
                      <a:pt x="24411" y="1617"/>
                    </a:lnTo>
                    <a:lnTo>
                      <a:pt x="24411" y="1617"/>
                    </a:lnTo>
                    <a:lnTo>
                      <a:pt x="24659" y="1659"/>
                    </a:lnTo>
                    <a:lnTo>
                      <a:pt x="24908" y="1742"/>
                    </a:lnTo>
                    <a:lnTo>
                      <a:pt x="25115" y="1866"/>
                    </a:lnTo>
                    <a:lnTo>
                      <a:pt x="25322" y="2032"/>
                    </a:lnTo>
                    <a:lnTo>
                      <a:pt x="25488" y="2239"/>
                    </a:lnTo>
                    <a:lnTo>
                      <a:pt x="25571" y="2446"/>
                    </a:lnTo>
                    <a:lnTo>
                      <a:pt x="25654" y="2695"/>
                    </a:lnTo>
                    <a:lnTo>
                      <a:pt x="25695" y="2943"/>
                    </a:lnTo>
                    <a:lnTo>
                      <a:pt x="25695" y="18857"/>
                    </a:lnTo>
                    <a:lnTo>
                      <a:pt x="25695" y="18857"/>
                    </a:lnTo>
                    <a:lnTo>
                      <a:pt x="25654" y="19106"/>
                    </a:lnTo>
                    <a:lnTo>
                      <a:pt x="25612" y="19313"/>
                    </a:lnTo>
                    <a:lnTo>
                      <a:pt x="25488" y="19521"/>
                    </a:lnTo>
                    <a:lnTo>
                      <a:pt x="25364" y="19686"/>
                    </a:lnTo>
                    <a:lnTo>
                      <a:pt x="25198" y="19852"/>
                    </a:lnTo>
                    <a:lnTo>
                      <a:pt x="24991" y="19935"/>
                    </a:lnTo>
                    <a:lnTo>
                      <a:pt x="24784" y="20018"/>
                    </a:lnTo>
                    <a:lnTo>
                      <a:pt x="24535" y="20059"/>
                    </a:lnTo>
                    <a:lnTo>
                      <a:pt x="24535" y="20059"/>
                    </a:lnTo>
                    <a:lnTo>
                      <a:pt x="24411" y="200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extrusionOk="0">
                    <a:moveTo>
                      <a:pt x="9243" y="1"/>
                    </a:moveTo>
                    <a:lnTo>
                      <a:pt x="7875" y="42"/>
                    </a:lnTo>
                    <a:lnTo>
                      <a:pt x="6549" y="166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203" y="5968"/>
                    </a:lnTo>
                    <a:lnTo>
                      <a:pt x="871" y="8704"/>
                    </a:lnTo>
                    <a:lnTo>
                      <a:pt x="539" y="11439"/>
                    </a:lnTo>
                    <a:lnTo>
                      <a:pt x="332" y="14216"/>
                    </a:lnTo>
                    <a:lnTo>
                      <a:pt x="166" y="16951"/>
                    </a:lnTo>
                    <a:lnTo>
                      <a:pt x="84" y="19728"/>
                    </a:lnTo>
                    <a:lnTo>
                      <a:pt x="84" y="22504"/>
                    </a:lnTo>
                    <a:lnTo>
                      <a:pt x="125" y="25240"/>
                    </a:lnTo>
                    <a:lnTo>
                      <a:pt x="208" y="30793"/>
                    </a:lnTo>
                    <a:lnTo>
                      <a:pt x="249" y="36678"/>
                    </a:lnTo>
                    <a:lnTo>
                      <a:pt x="249" y="42646"/>
                    </a:lnTo>
                    <a:lnTo>
                      <a:pt x="208" y="48240"/>
                    </a:lnTo>
                    <a:lnTo>
                      <a:pt x="84" y="57192"/>
                    </a:lnTo>
                    <a:lnTo>
                      <a:pt x="1" y="60798"/>
                    </a:lnTo>
                    <a:lnTo>
                      <a:pt x="2404" y="60922"/>
                    </a:lnTo>
                    <a:lnTo>
                      <a:pt x="5057" y="61005"/>
                    </a:lnTo>
                    <a:lnTo>
                      <a:pt x="8455" y="61046"/>
                    </a:lnTo>
                    <a:lnTo>
                      <a:pt x="12392" y="61088"/>
                    </a:lnTo>
                    <a:lnTo>
                      <a:pt x="14506" y="61046"/>
                    </a:lnTo>
                    <a:lnTo>
                      <a:pt x="16661" y="61005"/>
                    </a:lnTo>
                    <a:lnTo>
                      <a:pt x="18816" y="60922"/>
                    </a:lnTo>
                    <a:lnTo>
                      <a:pt x="21012" y="60798"/>
                    </a:lnTo>
                    <a:lnTo>
                      <a:pt x="23167" y="60632"/>
                    </a:lnTo>
                    <a:lnTo>
                      <a:pt x="25281" y="60425"/>
                    </a:lnTo>
                    <a:lnTo>
                      <a:pt x="25198" y="58352"/>
                    </a:lnTo>
                    <a:lnTo>
                      <a:pt x="25074" y="56115"/>
                    </a:lnTo>
                    <a:lnTo>
                      <a:pt x="24908" y="53794"/>
                    </a:lnTo>
                    <a:lnTo>
                      <a:pt x="24701" y="51349"/>
                    </a:lnTo>
                    <a:lnTo>
                      <a:pt x="24203" y="46375"/>
                    </a:lnTo>
                    <a:lnTo>
                      <a:pt x="23706" y="41444"/>
                    </a:lnTo>
                    <a:lnTo>
                      <a:pt x="23250" y="36802"/>
                    </a:lnTo>
                    <a:lnTo>
                      <a:pt x="22877" y="32658"/>
                    </a:lnTo>
                    <a:lnTo>
                      <a:pt x="22712" y="30834"/>
                    </a:lnTo>
                    <a:lnTo>
                      <a:pt x="22670" y="29259"/>
                    </a:lnTo>
                    <a:lnTo>
                      <a:pt x="22629" y="27933"/>
                    </a:lnTo>
                    <a:lnTo>
                      <a:pt x="22670" y="26897"/>
                    </a:lnTo>
                    <a:lnTo>
                      <a:pt x="23209" y="21468"/>
                    </a:lnTo>
                    <a:lnTo>
                      <a:pt x="23913" y="15045"/>
                    </a:lnTo>
                    <a:lnTo>
                      <a:pt x="24659" y="8828"/>
                    </a:lnTo>
                    <a:lnTo>
                      <a:pt x="25281" y="4021"/>
                    </a:lnTo>
                    <a:lnTo>
                      <a:pt x="25281" y="3482"/>
                    </a:lnTo>
                    <a:lnTo>
                      <a:pt x="25240" y="2943"/>
                    </a:lnTo>
                    <a:lnTo>
                      <a:pt x="25074" y="2446"/>
                    </a:lnTo>
                    <a:lnTo>
                      <a:pt x="24825" y="1990"/>
                    </a:lnTo>
                    <a:lnTo>
                      <a:pt x="24535" y="1576"/>
                    </a:lnTo>
                    <a:lnTo>
                      <a:pt x="24121" y="1244"/>
                    </a:lnTo>
                    <a:lnTo>
                      <a:pt x="23706" y="954"/>
                    </a:lnTo>
                    <a:lnTo>
                      <a:pt x="23209" y="747"/>
                    </a:lnTo>
                    <a:lnTo>
                      <a:pt x="22256" y="498"/>
                    </a:lnTo>
                    <a:lnTo>
                      <a:pt x="21261" y="332"/>
                    </a:lnTo>
                    <a:lnTo>
                      <a:pt x="20266" y="208"/>
                    </a:lnTo>
                    <a:lnTo>
                      <a:pt x="19313" y="166"/>
                    </a:lnTo>
                    <a:lnTo>
                      <a:pt x="18899" y="705"/>
                    </a:lnTo>
                    <a:lnTo>
                      <a:pt x="18360" y="1285"/>
                    </a:lnTo>
                    <a:lnTo>
                      <a:pt x="17117" y="2570"/>
                    </a:lnTo>
                    <a:lnTo>
                      <a:pt x="15666" y="4021"/>
                    </a:lnTo>
                    <a:lnTo>
                      <a:pt x="14920" y="4808"/>
                    </a:lnTo>
                    <a:lnTo>
                      <a:pt x="14133" y="5637"/>
                    </a:lnTo>
                    <a:lnTo>
                      <a:pt x="13345" y="6507"/>
                    </a:lnTo>
                    <a:lnTo>
                      <a:pt x="12599" y="7460"/>
                    </a:lnTo>
                    <a:lnTo>
                      <a:pt x="11853" y="8455"/>
                    </a:lnTo>
                    <a:lnTo>
                      <a:pt x="11190" y="9491"/>
                    </a:lnTo>
                    <a:lnTo>
                      <a:pt x="10610" y="10569"/>
                    </a:lnTo>
                    <a:lnTo>
                      <a:pt x="10320" y="11149"/>
                    </a:lnTo>
                    <a:lnTo>
                      <a:pt x="10071" y="11729"/>
                    </a:lnTo>
                    <a:lnTo>
                      <a:pt x="9864" y="12309"/>
                    </a:lnTo>
                    <a:lnTo>
                      <a:pt x="9657" y="12931"/>
                    </a:lnTo>
                    <a:lnTo>
                      <a:pt x="9450" y="13553"/>
                    </a:lnTo>
                    <a:lnTo>
                      <a:pt x="9325" y="14216"/>
                    </a:lnTo>
                    <a:lnTo>
                      <a:pt x="8994" y="12972"/>
                    </a:lnTo>
                    <a:lnTo>
                      <a:pt x="8787" y="11688"/>
                    </a:lnTo>
                    <a:lnTo>
                      <a:pt x="8621" y="10444"/>
                    </a:lnTo>
                    <a:lnTo>
                      <a:pt x="8538" y="9201"/>
                    </a:lnTo>
                    <a:lnTo>
                      <a:pt x="8455" y="7958"/>
                    </a:lnTo>
                    <a:lnTo>
                      <a:pt x="8455" y="6797"/>
                    </a:lnTo>
                    <a:lnTo>
                      <a:pt x="8497" y="5678"/>
                    </a:lnTo>
                    <a:lnTo>
                      <a:pt x="8579" y="4601"/>
                    </a:lnTo>
                    <a:lnTo>
                      <a:pt x="8662" y="3648"/>
                    </a:lnTo>
                    <a:lnTo>
                      <a:pt x="8787" y="2736"/>
                    </a:lnTo>
                    <a:lnTo>
                      <a:pt x="8994" y="1285"/>
                    </a:lnTo>
                    <a:lnTo>
                      <a:pt x="9160" y="332"/>
                    </a:lnTo>
                    <a:lnTo>
                      <a:pt x="9243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fill="none" extrusionOk="0">
                    <a:moveTo>
                      <a:pt x="19313" y="166"/>
                    </a:moveTo>
                    <a:lnTo>
                      <a:pt x="19313" y="166"/>
                    </a:lnTo>
                    <a:lnTo>
                      <a:pt x="18899" y="705"/>
                    </a:lnTo>
                    <a:lnTo>
                      <a:pt x="18360" y="1285"/>
                    </a:lnTo>
                    <a:lnTo>
                      <a:pt x="17117" y="2570"/>
                    </a:lnTo>
                    <a:lnTo>
                      <a:pt x="15666" y="4021"/>
                    </a:lnTo>
                    <a:lnTo>
                      <a:pt x="14920" y="4808"/>
                    </a:lnTo>
                    <a:lnTo>
                      <a:pt x="14133" y="5637"/>
                    </a:lnTo>
                    <a:lnTo>
                      <a:pt x="13345" y="6507"/>
                    </a:lnTo>
                    <a:lnTo>
                      <a:pt x="12599" y="7460"/>
                    </a:lnTo>
                    <a:lnTo>
                      <a:pt x="11853" y="8455"/>
                    </a:lnTo>
                    <a:lnTo>
                      <a:pt x="11190" y="9491"/>
                    </a:lnTo>
                    <a:lnTo>
                      <a:pt x="10610" y="10569"/>
                    </a:lnTo>
                    <a:lnTo>
                      <a:pt x="10320" y="11149"/>
                    </a:lnTo>
                    <a:lnTo>
                      <a:pt x="10071" y="11729"/>
                    </a:lnTo>
                    <a:lnTo>
                      <a:pt x="9864" y="12309"/>
                    </a:lnTo>
                    <a:lnTo>
                      <a:pt x="9657" y="12931"/>
                    </a:lnTo>
                    <a:lnTo>
                      <a:pt x="9450" y="13553"/>
                    </a:lnTo>
                    <a:lnTo>
                      <a:pt x="9325" y="14216"/>
                    </a:lnTo>
                    <a:lnTo>
                      <a:pt x="9325" y="14216"/>
                    </a:lnTo>
                    <a:lnTo>
                      <a:pt x="8994" y="12972"/>
                    </a:lnTo>
                    <a:lnTo>
                      <a:pt x="8787" y="11688"/>
                    </a:lnTo>
                    <a:lnTo>
                      <a:pt x="8621" y="10444"/>
                    </a:lnTo>
                    <a:lnTo>
                      <a:pt x="8538" y="9201"/>
                    </a:lnTo>
                    <a:lnTo>
                      <a:pt x="8455" y="7958"/>
                    </a:lnTo>
                    <a:lnTo>
                      <a:pt x="8455" y="6797"/>
                    </a:lnTo>
                    <a:lnTo>
                      <a:pt x="8497" y="5678"/>
                    </a:lnTo>
                    <a:lnTo>
                      <a:pt x="8579" y="4601"/>
                    </a:lnTo>
                    <a:lnTo>
                      <a:pt x="8662" y="3648"/>
                    </a:lnTo>
                    <a:lnTo>
                      <a:pt x="8787" y="2736"/>
                    </a:lnTo>
                    <a:lnTo>
                      <a:pt x="8994" y="1285"/>
                    </a:lnTo>
                    <a:lnTo>
                      <a:pt x="9160" y="332"/>
                    </a:lnTo>
                    <a:lnTo>
                      <a:pt x="9243" y="1"/>
                    </a:lnTo>
                    <a:lnTo>
                      <a:pt x="9243" y="1"/>
                    </a:lnTo>
                    <a:lnTo>
                      <a:pt x="7875" y="42"/>
                    </a:lnTo>
                    <a:lnTo>
                      <a:pt x="6549" y="166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617" y="3233"/>
                    </a:lnTo>
                    <a:lnTo>
                      <a:pt x="1203" y="5968"/>
                    </a:lnTo>
                    <a:lnTo>
                      <a:pt x="871" y="8704"/>
                    </a:lnTo>
                    <a:lnTo>
                      <a:pt x="539" y="11439"/>
                    </a:lnTo>
                    <a:lnTo>
                      <a:pt x="332" y="14216"/>
                    </a:lnTo>
                    <a:lnTo>
                      <a:pt x="166" y="16951"/>
                    </a:lnTo>
                    <a:lnTo>
                      <a:pt x="84" y="19728"/>
                    </a:lnTo>
                    <a:lnTo>
                      <a:pt x="84" y="22504"/>
                    </a:lnTo>
                    <a:lnTo>
                      <a:pt x="125" y="25240"/>
                    </a:lnTo>
                    <a:lnTo>
                      <a:pt x="125" y="25240"/>
                    </a:lnTo>
                    <a:lnTo>
                      <a:pt x="208" y="30793"/>
                    </a:lnTo>
                    <a:lnTo>
                      <a:pt x="249" y="36678"/>
                    </a:lnTo>
                    <a:lnTo>
                      <a:pt x="249" y="42646"/>
                    </a:lnTo>
                    <a:lnTo>
                      <a:pt x="208" y="48240"/>
                    </a:lnTo>
                    <a:lnTo>
                      <a:pt x="84" y="57192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2404" y="60922"/>
                    </a:lnTo>
                    <a:lnTo>
                      <a:pt x="5057" y="61005"/>
                    </a:lnTo>
                    <a:lnTo>
                      <a:pt x="8455" y="61046"/>
                    </a:lnTo>
                    <a:lnTo>
                      <a:pt x="12392" y="61088"/>
                    </a:lnTo>
                    <a:lnTo>
                      <a:pt x="14506" y="61046"/>
                    </a:lnTo>
                    <a:lnTo>
                      <a:pt x="16661" y="61005"/>
                    </a:lnTo>
                    <a:lnTo>
                      <a:pt x="18816" y="60922"/>
                    </a:lnTo>
                    <a:lnTo>
                      <a:pt x="21012" y="60798"/>
                    </a:lnTo>
                    <a:lnTo>
                      <a:pt x="23167" y="60632"/>
                    </a:lnTo>
                    <a:lnTo>
                      <a:pt x="25281" y="60425"/>
                    </a:lnTo>
                    <a:lnTo>
                      <a:pt x="25281" y="60425"/>
                    </a:lnTo>
                    <a:lnTo>
                      <a:pt x="25198" y="58352"/>
                    </a:lnTo>
                    <a:lnTo>
                      <a:pt x="25074" y="56115"/>
                    </a:lnTo>
                    <a:lnTo>
                      <a:pt x="24908" y="53794"/>
                    </a:lnTo>
                    <a:lnTo>
                      <a:pt x="24701" y="51349"/>
                    </a:lnTo>
                    <a:lnTo>
                      <a:pt x="24203" y="46375"/>
                    </a:lnTo>
                    <a:lnTo>
                      <a:pt x="23706" y="41444"/>
                    </a:lnTo>
                    <a:lnTo>
                      <a:pt x="23250" y="36802"/>
                    </a:lnTo>
                    <a:lnTo>
                      <a:pt x="22877" y="32658"/>
                    </a:lnTo>
                    <a:lnTo>
                      <a:pt x="22712" y="30834"/>
                    </a:lnTo>
                    <a:lnTo>
                      <a:pt x="22670" y="29259"/>
                    </a:lnTo>
                    <a:lnTo>
                      <a:pt x="22629" y="27933"/>
                    </a:lnTo>
                    <a:lnTo>
                      <a:pt x="22670" y="26897"/>
                    </a:lnTo>
                    <a:lnTo>
                      <a:pt x="22670" y="26897"/>
                    </a:lnTo>
                    <a:lnTo>
                      <a:pt x="23209" y="21468"/>
                    </a:lnTo>
                    <a:lnTo>
                      <a:pt x="23913" y="15045"/>
                    </a:lnTo>
                    <a:lnTo>
                      <a:pt x="24659" y="8828"/>
                    </a:lnTo>
                    <a:lnTo>
                      <a:pt x="25281" y="4021"/>
                    </a:lnTo>
                    <a:lnTo>
                      <a:pt x="25281" y="4021"/>
                    </a:lnTo>
                    <a:lnTo>
                      <a:pt x="25281" y="3482"/>
                    </a:lnTo>
                    <a:lnTo>
                      <a:pt x="25240" y="2943"/>
                    </a:lnTo>
                    <a:lnTo>
                      <a:pt x="25074" y="2446"/>
                    </a:lnTo>
                    <a:lnTo>
                      <a:pt x="24825" y="1990"/>
                    </a:lnTo>
                    <a:lnTo>
                      <a:pt x="24535" y="1576"/>
                    </a:lnTo>
                    <a:lnTo>
                      <a:pt x="24121" y="1244"/>
                    </a:lnTo>
                    <a:lnTo>
                      <a:pt x="23706" y="954"/>
                    </a:lnTo>
                    <a:lnTo>
                      <a:pt x="23209" y="747"/>
                    </a:lnTo>
                    <a:lnTo>
                      <a:pt x="23209" y="747"/>
                    </a:lnTo>
                    <a:lnTo>
                      <a:pt x="22256" y="498"/>
                    </a:lnTo>
                    <a:lnTo>
                      <a:pt x="21261" y="332"/>
                    </a:lnTo>
                    <a:lnTo>
                      <a:pt x="20266" y="208"/>
                    </a:lnTo>
                    <a:lnTo>
                      <a:pt x="19313" y="16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61"/>
              <p:cNvSpPr/>
              <p:nvPr/>
            </p:nvSpPr>
            <p:spPr>
              <a:xfrm>
                <a:off x="2443925" y="1616775"/>
                <a:ext cx="735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23" extrusionOk="0">
                    <a:moveTo>
                      <a:pt x="456" y="0"/>
                    </a:moveTo>
                    <a:lnTo>
                      <a:pt x="456" y="0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1078" y="42"/>
                    </a:lnTo>
                    <a:lnTo>
                      <a:pt x="1699" y="83"/>
                    </a:lnTo>
                    <a:lnTo>
                      <a:pt x="2321" y="166"/>
                    </a:lnTo>
                    <a:lnTo>
                      <a:pt x="2943" y="249"/>
                    </a:lnTo>
                    <a:lnTo>
                      <a:pt x="2943" y="249"/>
                    </a:lnTo>
                    <a:lnTo>
                      <a:pt x="2321" y="166"/>
                    </a:lnTo>
                    <a:lnTo>
                      <a:pt x="1699" y="83"/>
                    </a:lnTo>
                    <a:lnTo>
                      <a:pt x="1078" y="42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61"/>
              <p:cNvSpPr/>
              <p:nvPr/>
            </p:nvSpPr>
            <p:spPr>
              <a:xfrm>
                <a:off x="2443925" y="1616775"/>
                <a:ext cx="735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23" fill="none" extrusionOk="0">
                    <a:moveTo>
                      <a:pt x="456" y="0"/>
                    </a:moveTo>
                    <a:lnTo>
                      <a:pt x="456" y="0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1078" y="42"/>
                    </a:lnTo>
                    <a:lnTo>
                      <a:pt x="1699" y="83"/>
                    </a:lnTo>
                    <a:lnTo>
                      <a:pt x="2321" y="166"/>
                    </a:lnTo>
                    <a:lnTo>
                      <a:pt x="2943" y="249"/>
                    </a:lnTo>
                    <a:lnTo>
                      <a:pt x="2943" y="249"/>
                    </a:lnTo>
                    <a:lnTo>
                      <a:pt x="2321" y="166"/>
                    </a:lnTo>
                    <a:lnTo>
                      <a:pt x="1699" y="83"/>
                    </a:lnTo>
                    <a:lnTo>
                      <a:pt x="1078" y="42"/>
                    </a:lnTo>
                    <a:lnTo>
                      <a:pt x="45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61"/>
              <p:cNvSpPr/>
              <p:nvPr/>
            </p:nvSpPr>
            <p:spPr>
              <a:xfrm>
                <a:off x="2554775" y="1632325"/>
                <a:ext cx="4975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446" extrusionOk="0">
                    <a:moveTo>
                      <a:pt x="1" y="0"/>
                    </a:moveTo>
                    <a:lnTo>
                      <a:pt x="415" y="166"/>
                    </a:lnTo>
                    <a:lnTo>
                      <a:pt x="747" y="373"/>
                    </a:lnTo>
                    <a:lnTo>
                      <a:pt x="1037" y="591"/>
                    </a:lnTo>
                    <a:lnTo>
                      <a:pt x="788" y="373"/>
                    </a:lnTo>
                    <a:lnTo>
                      <a:pt x="457" y="166"/>
                    </a:lnTo>
                    <a:lnTo>
                      <a:pt x="42" y="0"/>
                    </a:lnTo>
                    <a:close/>
                    <a:moveTo>
                      <a:pt x="1037" y="591"/>
                    </a:moveTo>
                    <a:lnTo>
                      <a:pt x="1120" y="663"/>
                    </a:lnTo>
                    <a:lnTo>
                      <a:pt x="1078" y="622"/>
                    </a:lnTo>
                    <a:lnTo>
                      <a:pt x="1037" y="591"/>
                    </a:lnTo>
                    <a:close/>
                    <a:moveTo>
                      <a:pt x="1151" y="695"/>
                    </a:moveTo>
                    <a:lnTo>
                      <a:pt x="1368" y="912"/>
                    </a:lnTo>
                    <a:lnTo>
                      <a:pt x="1576" y="1285"/>
                    </a:lnTo>
                    <a:lnTo>
                      <a:pt x="1719" y="1514"/>
                    </a:lnTo>
                    <a:lnTo>
                      <a:pt x="1617" y="1285"/>
                    </a:lnTo>
                    <a:lnTo>
                      <a:pt x="1410" y="953"/>
                    </a:lnTo>
                    <a:lnTo>
                      <a:pt x="1151" y="695"/>
                    </a:lnTo>
                    <a:close/>
                    <a:moveTo>
                      <a:pt x="1719" y="1514"/>
                    </a:moveTo>
                    <a:lnTo>
                      <a:pt x="1783" y="1658"/>
                    </a:lnTo>
                    <a:lnTo>
                      <a:pt x="1907" y="2031"/>
                    </a:lnTo>
                    <a:lnTo>
                      <a:pt x="1783" y="1616"/>
                    </a:lnTo>
                    <a:lnTo>
                      <a:pt x="1719" y="1514"/>
                    </a:lnTo>
                    <a:close/>
                    <a:moveTo>
                      <a:pt x="1907" y="2031"/>
                    </a:moveTo>
                    <a:lnTo>
                      <a:pt x="1990" y="2445"/>
                    </a:lnTo>
                    <a:lnTo>
                      <a:pt x="1990" y="2404"/>
                    </a:lnTo>
                    <a:lnTo>
                      <a:pt x="1907" y="20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61"/>
              <p:cNvSpPr/>
              <p:nvPr/>
            </p:nvSpPr>
            <p:spPr>
              <a:xfrm>
                <a:off x="2554775" y="1632325"/>
                <a:ext cx="4975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4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415" y="166"/>
                    </a:lnTo>
                    <a:lnTo>
                      <a:pt x="747" y="373"/>
                    </a:lnTo>
                    <a:lnTo>
                      <a:pt x="1078" y="622"/>
                    </a:lnTo>
                    <a:lnTo>
                      <a:pt x="1368" y="912"/>
                    </a:lnTo>
                    <a:lnTo>
                      <a:pt x="1576" y="1285"/>
                    </a:lnTo>
                    <a:lnTo>
                      <a:pt x="1783" y="1616"/>
                    </a:lnTo>
                    <a:lnTo>
                      <a:pt x="1907" y="2031"/>
                    </a:lnTo>
                    <a:lnTo>
                      <a:pt x="1990" y="2404"/>
                    </a:lnTo>
                    <a:lnTo>
                      <a:pt x="1990" y="2404"/>
                    </a:lnTo>
                    <a:lnTo>
                      <a:pt x="1990" y="2445"/>
                    </a:lnTo>
                    <a:lnTo>
                      <a:pt x="1990" y="2445"/>
                    </a:lnTo>
                    <a:lnTo>
                      <a:pt x="1907" y="2031"/>
                    </a:lnTo>
                    <a:lnTo>
                      <a:pt x="1783" y="1658"/>
                    </a:lnTo>
                    <a:lnTo>
                      <a:pt x="1617" y="1285"/>
                    </a:lnTo>
                    <a:lnTo>
                      <a:pt x="1410" y="953"/>
                    </a:lnTo>
                    <a:lnTo>
                      <a:pt x="1120" y="663"/>
                    </a:lnTo>
                    <a:lnTo>
                      <a:pt x="788" y="373"/>
                    </a:lnTo>
                    <a:lnTo>
                      <a:pt x="457" y="16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extrusionOk="0">
                    <a:moveTo>
                      <a:pt x="9118" y="1"/>
                    </a:moveTo>
                    <a:lnTo>
                      <a:pt x="7792" y="42"/>
                    </a:lnTo>
                    <a:lnTo>
                      <a:pt x="6466" y="208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285" y="5554"/>
                    </a:lnTo>
                    <a:lnTo>
                      <a:pt x="954" y="7875"/>
                    </a:lnTo>
                    <a:lnTo>
                      <a:pt x="664" y="10237"/>
                    </a:lnTo>
                    <a:lnTo>
                      <a:pt x="457" y="12558"/>
                    </a:lnTo>
                    <a:lnTo>
                      <a:pt x="291" y="14920"/>
                    </a:lnTo>
                    <a:lnTo>
                      <a:pt x="166" y="17282"/>
                    </a:lnTo>
                    <a:lnTo>
                      <a:pt x="84" y="19603"/>
                    </a:lnTo>
                    <a:lnTo>
                      <a:pt x="84" y="21966"/>
                    </a:lnTo>
                    <a:lnTo>
                      <a:pt x="125" y="25240"/>
                    </a:lnTo>
                    <a:lnTo>
                      <a:pt x="166" y="28265"/>
                    </a:lnTo>
                    <a:lnTo>
                      <a:pt x="249" y="31456"/>
                    </a:lnTo>
                    <a:lnTo>
                      <a:pt x="249" y="38087"/>
                    </a:lnTo>
                    <a:lnTo>
                      <a:pt x="249" y="38418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49" y="36553"/>
                    </a:lnTo>
                    <a:lnTo>
                      <a:pt x="1866" y="38501"/>
                    </a:lnTo>
                    <a:lnTo>
                      <a:pt x="1741" y="40491"/>
                    </a:lnTo>
                    <a:lnTo>
                      <a:pt x="1576" y="42397"/>
                    </a:lnTo>
                    <a:lnTo>
                      <a:pt x="1327" y="44096"/>
                    </a:lnTo>
                    <a:lnTo>
                      <a:pt x="1203" y="44801"/>
                    </a:lnTo>
                    <a:lnTo>
                      <a:pt x="1078" y="45464"/>
                    </a:lnTo>
                    <a:lnTo>
                      <a:pt x="912" y="45961"/>
                    </a:lnTo>
                    <a:lnTo>
                      <a:pt x="747" y="46375"/>
                    </a:lnTo>
                    <a:lnTo>
                      <a:pt x="581" y="46583"/>
                    </a:lnTo>
                    <a:lnTo>
                      <a:pt x="457" y="46666"/>
                    </a:lnTo>
                    <a:lnTo>
                      <a:pt x="249" y="46666"/>
                    </a:lnTo>
                    <a:lnTo>
                      <a:pt x="208" y="46624"/>
                    </a:lnTo>
                    <a:lnTo>
                      <a:pt x="166" y="52177"/>
                    </a:lnTo>
                    <a:lnTo>
                      <a:pt x="84" y="56695"/>
                    </a:lnTo>
                    <a:lnTo>
                      <a:pt x="1" y="60798"/>
                    </a:lnTo>
                    <a:lnTo>
                      <a:pt x="830" y="60839"/>
                    </a:lnTo>
                    <a:lnTo>
                      <a:pt x="3150" y="60922"/>
                    </a:lnTo>
                    <a:lnTo>
                      <a:pt x="6632" y="61046"/>
                    </a:lnTo>
                    <a:lnTo>
                      <a:pt x="10942" y="61088"/>
                    </a:lnTo>
                    <a:lnTo>
                      <a:pt x="14381" y="61046"/>
                    </a:lnTo>
                    <a:lnTo>
                      <a:pt x="18028" y="60922"/>
                    </a:lnTo>
                    <a:lnTo>
                      <a:pt x="19852" y="60839"/>
                    </a:lnTo>
                    <a:lnTo>
                      <a:pt x="21675" y="60756"/>
                    </a:lnTo>
                    <a:lnTo>
                      <a:pt x="23499" y="60590"/>
                    </a:lnTo>
                    <a:lnTo>
                      <a:pt x="25281" y="60425"/>
                    </a:lnTo>
                    <a:lnTo>
                      <a:pt x="25157" y="57772"/>
                    </a:lnTo>
                    <a:lnTo>
                      <a:pt x="24991" y="54913"/>
                    </a:lnTo>
                    <a:lnTo>
                      <a:pt x="24742" y="51887"/>
                    </a:lnTo>
                    <a:lnTo>
                      <a:pt x="24452" y="48779"/>
                    </a:lnTo>
                    <a:lnTo>
                      <a:pt x="23830" y="42521"/>
                    </a:lnTo>
                    <a:lnTo>
                      <a:pt x="23209" y="36595"/>
                    </a:lnTo>
                    <a:lnTo>
                      <a:pt x="23126" y="37009"/>
                    </a:lnTo>
                    <a:lnTo>
                      <a:pt x="23002" y="37424"/>
                    </a:lnTo>
                    <a:lnTo>
                      <a:pt x="22712" y="38128"/>
                    </a:lnTo>
                    <a:lnTo>
                      <a:pt x="22463" y="38626"/>
                    </a:lnTo>
                    <a:lnTo>
                      <a:pt x="22380" y="38791"/>
                    </a:lnTo>
                    <a:lnTo>
                      <a:pt x="22256" y="39040"/>
                    </a:lnTo>
                    <a:lnTo>
                      <a:pt x="23002" y="39579"/>
                    </a:lnTo>
                    <a:lnTo>
                      <a:pt x="23043" y="40076"/>
                    </a:lnTo>
                    <a:lnTo>
                      <a:pt x="23085" y="40615"/>
                    </a:lnTo>
                    <a:lnTo>
                      <a:pt x="23085" y="41319"/>
                    </a:lnTo>
                    <a:lnTo>
                      <a:pt x="23085" y="42065"/>
                    </a:lnTo>
                    <a:lnTo>
                      <a:pt x="23002" y="42894"/>
                    </a:lnTo>
                    <a:lnTo>
                      <a:pt x="22836" y="43765"/>
                    </a:lnTo>
                    <a:lnTo>
                      <a:pt x="22712" y="44138"/>
                    </a:lnTo>
                    <a:lnTo>
                      <a:pt x="22587" y="44552"/>
                    </a:lnTo>
                    <a:lnTo>
                      <a:pt x="22421" y="44925"/>
                    </a:lnTo>
                    <a:lnTo>
                      <a:pt x="22214" y="45298"/>
                    </a:lnTo>
                    <a:lnTo>
                      <a:pt x="21966" y="45629"/>
                    </a:lnTo>
                    <a:lnTo>
                      <a:pt x="21717" y="45920"/>
                    </a:lnTo>
                    <a:lnTo>
                      <a:pt x="21427" y="46168"/>
                    </a:lnTo>
                    <a:lnTo>
                      <a:pt x="21054" y="46375"/>
                    </a:lnTo>
                    <a:lnTo>
                      <a:pt x="20681" y="46541"/>
                    </a:lnTo>
                    <a:lnTo>
                      <a:pt x="20225" y="46666"/>
                    </a:lnTo>
                    <a:lnTo>
                      <a:pt x="19603" y="46666"/>
                    </a:lnTo>
                    <a:lnTo>
                      <a:pt x="19355" y="46624"/>
                    </a:lnTo>
                    <a:lnTo>
                      <a:pt x="19106" y="46583"/>
                    </a:lnTo>
                    <a:lnTo>
                      <a:pt x="18899" y="46458"/>
                    </a:lnTo>
                    <a:lnTo>
                      <a:pt x="18484" y="46210"/>
                    </a:lnTo>
                    <a:lnTo>
                      <a:pt x="18111" y="45878"/>
                    </a:lnTo>
                    <a:lnTo>
                      <a:pt x="17780" y="45464"/>
                    </a:lnTo>
                    <a:lnTo>
                      <a:pt x="17448" y="44966"/>
                    </a:lnTo>
                    <a:lnTo>
                      <a:pt x="17200" y="44386"/>
                    </a:lnTo>
                    <a:lnTo>
                      <a:pt x="16951" y="43765"/>
                    </a:lnTo>
                    <a:lnTo>
                      <a:pt x="16744" y="43101"/>
                    </a:lnTo>
                    <a:lnTo>
                      <a:pt x="16536" y="42397"/>
                    </a:lnTo>
                    <a:lnTo>
                      <a:pt x="16412" y="41651"/>
                    </a:lnTo>
                    <a:lnTo>
                      <a:pt x="16288" y="40864"/>
                    </a:lnTo>
                    <a:lnTo>
                      <a:pt x="16205" y="40076"/>
                    </a:lnTo>
                    <a:lnTo>
                      <a:pt x="16122" y="39289"/>
                    </a:lnTo>
                    <a:lnTo>
                      <a:pt x="16081" y="38501"/>
                    </a:lnTo>
                    <a:lnTo>
                      <a:pt x="16081" y="37714"/>
                    </a:lnTo>
                    <a:lnTo>
                      <a:pt x="16081" y="36926"/>
                    </a:lnTo>
                    <a:lnTo>
                      <a:pt x="16122" y="36180"/>
                    </a:lnTo>
                    <a:lnTo>
                      <a:pt x="16164" y="35434"/>
                    </a:lnTo>
                    <a:lnTo>
                      <a:pt x="16246" y="34771"/>
                    </a:lnTo>
                    <a:lnTo>
                      <a:pt x="18650" y="36471"/>
                    </a:lnTo>
                    <a:lnTo>
                      <a:pt x="19976" y="34730"/>
                    </a:lnTo>
                    <a:lnTo>
                      <a:pt x="18526" y="33943"/>
                    </a:lnTo>
                    <a:lnTo>
                      <a:pt x="19479" y="32119"/>
                    </a:lnTo>
                    <a:lnTo>
                      <a:pt x="20474" y="30296"/>
                    </a:lnTo>
                    <a:lnTo>
                      <a:pt x="21385" y="28431"/>
                    </a:lnTo>
                    <a:lnTo>
                      <a:pt x="22297" y="26566"/>
                    </a:lnTo>
                    <a:lnTo>
                      <a:pt x="22836" y="25405"/>
                    </a:lnTo>
                    <a:lnTo>
                      <a:pt x="23292" y="20888"/>
                    </a:lnTo>
                    <a:lnTo>
                      <a:pt x="23830" y="15790"/>
                    </a:lnTo>
                    <a:lnTo>
                      <a:pt x="23292" y="14381"/>
                    </a:lnTo>
                    <a:lnTo>
                      <a:pt x="22712" y="12972"/>
                    </a:lnTo>
                    <a:lnTo>
                      <a:pt x="21883" y="11107"/>
                    </a:lnTo>
                    <a:lnTo>
                      <a:pt x="20971" y="9242"/>
                    </a:lnTo>
                    <a:lnTo>
                      <a:pt x="20059" y="7419"/>
                    </a:lnTo>
                    <a:lnTo>
                      <a:pt x="19106" y="5637"/>
                    </a:lnTo>
                    <a:lnTo>
                      <a:pt x="24991" y="2612"/>
                    </a:lnTo>
                    <a:lnTo>
                      <a:pt x="25281" y="3192"/>
                    </a:lnTo>
                    <a:lnTo>
                      <a:pt x="25198" y="2819"/>
                    </a:lnTo>
                    <a:lnTo>
                      <a:pt x="25074" y="2404"/>
                    </a:lnTo>
                    <a:lnTo>
                      <a:pt x="24867" y="2073"/>
                    </a:lnTo>
                    <a:lnTo>
                      <a:pt x="24659" y="1700"/>
                    </a:lnTo>
                    <a:lnTo>
                      <a:pt x="24369" y="1410"/>
                    </a:lnTo>
                    <a:lnTo>
                      <a:pt x="24038" y="1161"/>
                    </a:lnTo>
                    <a:lnTo>
                      <a:pt x="23706" y="954"/>
                    </a:lnTo>
                    <a:lnTo>
                      <a:pt x="23292" y="788"/>
                    </a:lnTo>
                    <a:lnTo>
                      <a:pt x="22546" y="581"/>
                    </a:lnTo>
                    <a:lnTo>
                      <a:pt x="21800" y="415"/>
                    </a:lnTo>
                    <a:lnTo>
                      <a:pt x="21178" y="332"/>
                    </a:lnTo>
                    <a:lnTo>
                      <a:pt x="20556" y="249"/>
                    </a:lnTo>
                    <a:lnTo>
                      <a:pt x="19935" y="208"/>
                    </a:lnTo>
                    <a:lnTo>
                      <a:pt x="19313" y="166"/>
                    </a:lnTo>
                    <a:lnTo>
                      <a:pt x="18857" y="788"/>
                    </a:lnTo>
                    <a:lnTo>
                      <a:pt x="18319" y="1368"/>
                    </a:lnTo>
                    <a:lnTo>
                      <a:pt x="17738" y="1990"/>
                    </a:lnTo>
                    <a:lnTo>
                      <a:pt x="16329" y="3358"/>
                    </a:lnTo>
                    <a:lnTo>
                      <a:pt x="14796" y="4891"/>
                    </a:lnTo>
                    <a:lnTo>
                      <a:pt x="14008" y="5761"/>
                    </a:lnTo>
                    <a:lnTo>
                      <a:pt x="13262" y="6632"/>
                    </a:lnTo>
                    <a:lnTo>
                      <a:pt x="12599" y="7419"/>
                    </a:lnTo>
                    <a:lnTo>
                      <a:pt x="12019" y="8248"/>
                    </a:lnTo>
                    <a:lnTo>
                      <a:pt x="11439" y="9077"/>
                    </a:lnTo>
                    <a:lnTo>
                      <a:pt x="10900" y="9988"/>
                    </a:lnTo>
                    <a:lnTo>
                      <a:pt x="10403" y="10942"/>
                    </a:lnTo>
                    <a:lnTo>
                      <a:pt x="9947" y="11978"/>
                    </a:lnTo>
                    <a:lnTo>
                      <a:pt x="9616" y="13055"/>
                    </a:lnTo>
                    <a:lnTo>
                      <a:pt x="9450" y="13635"/>
                    </a:lnTo>
                    <a:lnTo>
                      <a:pt x="9325" y="14216"/>
                    </a:lnTo>
                    <a:lnTo>
                      <a:pt x="9035" y="13097"/>
                    </a:lnTo>
                    <a:lnTo>
                      <a:pt x="8828" y="11978"/>
                    </a:lnTo>
                    <a:lnTo>
                      <a:pt x="8662" y="10859"/>
                    </a:lnTo>
                    <a:lnTo>
                      <a:pt x="8538" y="9740"/>
                    </a:lnTo>
                    <a:lnTo>
                      <a:pt x="8497" y="8579"/>
                    </a:lnTo>
                    <a:lnTo>
                      <a:pt x="8455" y="7419"/>
                    </a:lnTo>
                    <a:lnTo>
                      <a:pt x="8497" y="5927"/>
                    </a:lnTo>
                    <a:lnTo>
                      <a:pt x="8579" y="4518"/>
                    </a:lnTo>
                    <a:lnTo>
                      <a:pt x="8704" y="3275"/>
                    </a:lnTo>
                    <a:lnTo>
                      <a:pt x="8870" y="2156"/>
                    </a:lnTo>
                    <a:lnTo>
                      <a:pt x="9118" y="581"/>
                    </a:lnTo>
                    <a:lnTo>
                      <a:pt x="9243" y="1"/>
                    </a:lnTo>
                    <a:close/>
                  </a:path>
                </a:pathLst>
              </a:custGeom>
              <a:solidFill>
                <a:srgbClr val="DEEA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fill="none" extrusionOk="0">
                    <a:moveTo>
                      <a:pt x="9118" y="1"/>
                    </a:moveTo>
                    <a:lnTo>
                      <a:pt x="9118" y="1"/>
                    </a:lnTo>
                    <a:lnTo>
                      <a:pt x="7792" y="42"/>
                    </a:lnTo>
                    <a:lnTo>
                      <a:pt x="6466" y="208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617" y="3233"/>
                    </a:lnTo>
                    <a:lnTo>
                      <a:pt x="1285" y="5554"/>
                    </a:lnTo>
                    <a:lnTo>
                      <a:pt x="954" y="7875"/>
                    </a:lnTo>
                    <a:lnTo>
                      <a:pt x="664" y="10237"/>
                    </a:lnTo>
                    <a:lnTo>
                      <a:pt x="457" y="12558"/>
                    </a:lnTo>
                    <a:lnTo>
                      <a:pt x="291" y="14920"/>
                    </a:lnTo>
                    <a:lnTo>
                      <a:pt x="166" y="17282"/>
                    </a:lnTo>
                    <a:lnTo>
                      <a:pt x="84" y="19603"/>
                    </a:lnTo>
                    <a:lnTo>
                      <a:pt x="84" y="21966"/>
                    </a:lnTo>
                    <a:lnTo>
                      <a:pt x="84" y="21966"/>
                    </a:lnTo>
                    <a:lnTo>
                      <a:pt x="125" y="25240"/>
                    </a:lnTo>
                    <a:lnTo>
                      <a:pt x="125" y="25240"/>
                    </a:lnTo>
                    <a:lnTo>
                      <a:pt x="166" y="28265"/>
                    </a:lnTo>
                    <a:lnTo>
                      <a:pt x="249" y="31456"/>
                    </a:lnTo>
                    <a:lnTo>
                      <a:pt x="249" y="38087"/>
                    </a:lnTo>
                    <a:lnTo>
                      <a:pt x="249" y="38087"/>
                    </a:lnTo>
                    <a:lnTo>
                      <a:pt x="249" y="38418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49" y="36553"/>
                    </a:lnTo>
                    <a:lnTo>
                      <a:pt x="1866" y="38501"/>
                    </a:lnTo>
                    <a:lnTo>
                      <a:pt x="1741" y="40491"/>
                    </a:lnTo>
                    <a:lnTo>
                      <a:pt x="1576" y="42397"/>
                    </a:lnTo>
                    <a:lnTo>
                      <a:pt x="1327" y="44096"/>
                    </a:lnTo>
                    <a:lnTo>
                      <a:pt x="1203" y="44801"/>
                    </a:lnTo>
                    <a:lnTo>
                      <a:pt x="1078" y="45464"/>
                    </a:lnTo>
                    <a:lnTo>
                      <a:pt x="912" y="45961"/>
                    </a:lnTo>
                    <a:lnTo>
                      <a:pt x="747" y="46375"/>
                    </a:lnTo>
                    <a:lnTo>
                      <a:pt x="581" y="46583"/>
                    </a:lnTo>
                    <a:lnTo>
                      <a:pt x="457" y="46666"/>
                    </a:lnTo>
                    <a:lnTo>
                      <a:pt x="374" y="46666"/>
                    </a:lnTo>
                    <a:lnTo>
                      <a:pt x="374" y="46666"/>
                    </a:lnTo>
                    <a:lnTo>
                      <a:pt x="249" y="46666"/>
                    </a:lnTo>
                    <a:lnTo>
                      <a:pt x="249" y="46666"/>
                    </a:lnTo>
                    <a:lnTo>
                      <a:pt x="208" y="46624"/>
                    </a:lnTo>
                    <a:lnTo>
                      <a:pt x="208" y="46624"/>
                    </a:lnTo>
                    <a:lnTo>
                      <a:pt x="166" y="52177"/>
                    </a:lnTo>
                    <a:lnTo>
                      <a:pt x="84" y="56695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830" y="60839"/>
                    </a:lnTo>
                    <a:lnTo>
                      <a:pt x="3150" y="60922"/>
                    </a:lnTo>
                    <a:lnTo>
                      <a:pt x="6632" y="61046"/>
                    </a:lnTo>
                    <a:lnTo>
                      <a:pt x="10942" y="61088"/>
                    </a:lnTo>
                    <a:lnTo>
                      <a:pt x="10942" y="61088"/>
                    </a:lnTo>
                    <a:lnTo>
                      <a:pt x="14381" y="61046"/>
                    </a:lnTo>
                    <a:lnTo>
                      <a:pt x="18028" y="60922"/>
                    </a:lnTo>
                    <a:lnTo>
                      <a:pt x="19852" y="60839"/>
                    </a:lnTo>
                    <a:lnTo>
                      <a:pt x="21675" y="60756"/>
                    </a:lnTo>
                    <a:lnTo>
                      <a:pt x="23499" y="60590"/>
                    </a:lnTo>
                    <a:lnTo>
                      <a:pt x="25281" y="60425"/>
                    </a:lnTo>
                    <a:lnTo>
                      <a:pt x="25281" y="60425"/>
                    </a:lnTo>
                    <a:lnTo>
                      <a:pt x="25157" y="57772"/>
                    </a:lnTo>
                    <a:lnTo>
                      <a:pt x="24991" y="54913"/>
                    </a:lnTo>
                    <a:lnTo>
                      <a:pt x="24742" y="51887"/>
                    </a:lnTo>
                    <a:lnTo>
                      <a:pt x="24452" y="48779"/>
                    </a:lnTo>
                    <a:lnTo>
                      <a:pt x="23830" y="42521"/>
                    </a:lnTo>
                    <a:lnTo>
                      <a:pt x="23209" y="36595"/>
                    </a:lnTo>
                    <a:lnTo>
                      <a:pt x="23209" y="36595"/>
                    </a:lnTo>
                    <a:lnTo>
                      <a:pt x="23126" y="37009"/>
                    </a:lnTo>
                    <a:lnTo>
                      <a:pt x="23002" y="37424"/>
                    </a:lnTo>
                    <a:lnTo>
                      <a:pt x="22712" y="38128"/>
                    </a:lnTo>
                    <a:lnTo>
                      <a:pt x="22463" y="38626"/>
                    </a:lnTo>
                    <a:lnTo>
                      <a:pt x="22380" y="38791"/>
                    </a:lnTo>
                    <a:lnTo>
                      <a:pt x="22380" y="38791"/>
                    </a:lnTo>
                    <a:lnTo>
                      <a:pt x="22256" y="39040"/>
                    </a:lnTo>
                    <a:lnTo>
                      <a:pt x="23002" y="39579"/>
                    </a:lnTo>
                    <a:lnTo>
                      <a:pt x="23002" y="39579"/>
                    </a:lnTo>
                    <a:lnTo>
                      <a:pt x="23043" y="40076"/>
                    </a:lnTo>
                    <a:lnTo>
                      <a:pt x="23085" y="40615"/>
                    </a:lnTo>
                    <a:lnTo>
                      <a:pt x="23085" y="41319"/>
                    </a:lnTo>
                    <a:lnTo>
                      <a:pt x="23085" y="41319"/>
                    </a:lnTo>
                    <a:lnTo>
                      <a:pt x="23085" y="42065"/>
                    </a:lnTo>
                    <a:lnTo>
                      <a:pt x="23002" y="42894"/>
                    </a:lnTo>
                    <a:lnTo>
                      <a:pt x="22836" y="43765"/>
                    </a:lnTo>
                    <a:lnTo>
                      <a:pt x="22712" y="44138"/>
                    </a:lnTo>
                    <a:lnTo>
                      <a:pt x="22587" y="44552"/>
                    </a:lnTo>
                    <a:lnTo>
                      <a:pt x="22421" y="44925"/>
                    </a:lnTo>
                    <a:lnTo>
                      <a:pt x="22214" y="45298"/>
                    </a:lnTo>
                    <a:lnTo>
                      <a:pt x="21966" y="45629"/>
                    </a:lnTo>
                    <a:lnTo>
                      <a:pt x="21717" y="45920"/>
                    </a:lnTo>
                    <a:lnTo>
                      <a:pt x="21427" y="46168"/>
                    </a:lnTo>
                    <a:lnTo>
                      <a:pt x="21054" y="46375"/>
                    </a:lnTo>
                    <a:lnTo>
                      <a:pt x="20681" y="46541"/>
                    </a:lnTo>
                    <a:lnTo>
                      <a:pt x="20225" y="46666"/>
                    </a:lnTo>
                    <a:lnTo>
                      <a:pt x="20225" y="46666"/>
                    </a:lnTo>
                    <a:lnTo>
                      <a:pt x="19852" y="46666"/>
                    </a:lnTo>
                    <a:lnTo>
                      <a:pt x="19852" y="46666"/>
                    </a:lnTo>
                    <a:lnTo>
                      <a:pt x="19603" y="46666"/>
                    </a:lnTo>
                    <a:lnTo>
                      <a:pt x="19355" y="46624"/>
                    </a:lnTo>
                    <a:lnTo>
                      <a:pt x="19106" y="46583"/>
                    </a:lnTo>
                    <a:lnTo>
                      <a:pt x="18899" y="46458"/>
                    </a:lnTo>
                    <a:lnTo>
                      <a:pt x="18484" y="46210"/>
                    </a:lnTo>
                    <a:lnTo>
                      <a:pt x="18111" y="45878"/>
                    </a:lnTo>
                    <a:lnTo>
                      <a:pt x="17780" y="45464"/>
                    </a:lnTo>
                    <a:lnTo>
                      <a:pt x="17448" y="44966"/>
                    </a:lnTo>
                    <a:lnTo>
                      <a:pt x="17200" y="44386"/>
                    </a:lnTo>
                    <a:lnTo>
                      <a:pt x="16951" y="43765"/>
                    </a:lnTo>
                    <a:lnTo>
                      <a:pt x="16744" y="43101"/>
                    </a:lnTo>
                    <a:lnTo>
                      <a:pt x="16536" y="42397"/>
                    </a:lnTo>
                    <a:lnTo>
                      <a:pt x="16412" y="41651"/>
                    </a:lnTo>
                    <a:lnTo>
                      <a:pt x="16288" y="40864"/>
                    </a:lnTo>
                    <a:lnTo>
                      <a:pt x="16205" y="40076"/>
                    </a:lnTo>
                    <a:lnTo>
                      <a:pt x="16122" y="39289"/>
                    </a:lnTo>
                    <a:lnTo>
                      <a:pt x="16081" y="38501"/>
                    </a:lnTo>
                    <a:lnTo>
                      <a:pt x="16081" y="37714"/>
                    </a:lnTo>
                    <a:lnTo>
                      <a:pt x="16081" y="37714"/>
                    </a:lnTo>
                    <a:lnTo>
                      <a:pt x="16081" y="36926"/>
                    </a:lnTo>
                    <a:lnTo>
                      <a:pt x="16122" y="36180"/>
                    </a:lnTo>
                    <a:lnTo>
                      <a:pt x="16164" y="35434"/>
                    </a:lnTo>
                    <a:lnTo>
                      <a:pt x="16246" y="34771"/>
                    </a:lnTo>
                    <a:lnTo>
                      <a:pt x="18650" y="36471"/>
                    </a:lnTo>
                    <a:lnTo>
                      <a:pt x="19976" y="34730"/>
                    </a:lnTo>
                    <a:lnTo>
                      <a:pt x="18526" y="33943"/>
                    </a:lnTo>
                    <a:lnTo>
                      <a:pt x="18526" y="33943"/>
                    </a:lnTo>
                    <a:lnTo>
                      <a:pt x="18526" y="33943"/>
                    </a:lnTo>
                    <a:lnTo>
                      <a:pt x="19479" y="32119"/>
                    </a:lnTo>
                    <a:lnTo>
                      <a:pt x="20474" y="30296"/>
                    </a:lnTo>
                    <a:lnTo>
                      <a:pt x="21385" y="28431"/>
                    </a:lnTo>
                    <a:lnTo>
                      <a:pt x="22297" y="26566"/>
                    </a:lnTo>
                    <a:lnTo>
                      <a:pt x="22297" y="26566"/>
                    </a:lnTo>
                    <a:lnTo>
                      <a:pt x="22836" y="25405"/>
                    </a:lnTo>
                    <a:lnTo>
                      <a:pt x="22836" y="25405"/>
                    </a:lnTo>
                    <a:lnTo>
                      <a:pt x="23292" y="20888"/>
                    </a:lnTo>
                    <a:lnTo>
                      <a:pt x="23830" y="15790"/>
                    </a:lnTo>
                    <a:lnTo>
                      <a:pt x="23830" y="15790"/>
                    </a:lnTo>
                    <a:lnTo>
                      <a:pt x="23292" y="14381"/>
                    </a:lnTo>
                    <a:lnTo>
                      <a:pt x="22712" y="12972"/>
                    </a:lnTo>
                    <a:lnTo>
                      <a:pt x="22712" y="12972"/>
                    </a:lnTo>
                    <a:lnTo>
                      <a:pt x="21883" y="11107"/>
                    </a:lnTo>
                    <a:lnTo>
                      <a:pt x="20971" y="9242"/>
                    </a:lnTo>
                    <a:lnTo>
                      <a:pt x="20971" y="9242"/>
                    </a:lnTo>
                    <a:lnTo>
                      <a:pt x="20059" y="7419"/>
                    </a:lnTo>
                    <a:lnTo>
                      <a:pt x="19106" y="5637"/>
                    </a:lnTo>
                    <a:lnTo>
                      <a:pt x="19106" y="5637"/>
                    </a:lnTo>
                    <a:lnTo>
                      <a:pt x="19106" y="5637"/>
                    </a:lnTo>
                    <a:lnTo>
                      <a:pt x="24991" y="2612"/>
                    </a:lnTo>
                    <a:lnTo>
                      <a:pt x="24991" y="2612"/>
                    </a:lnTo>
                    <a:lnTo>
                      <a:pt x="25281" y="3192"/>
                    </a:lnTo>
                    <a:lnTo>
                      <a:pt x="25281" y="3192"/>
                    </a:lnTo>
                    <a:lnTo>
                      <a:pt x="25198" y="2819"/>
                    </a:lnTo>
                    <a:lnTo>
                      <a:pt x="25074" y="2404"/>
                    </a:lnTo>
                    <a:lnTo>
                      <a:pt x="24867" y="2073"/>
                    </a:lnTo>
                    <a:lnTo>
                      <a:pt x="24659" y="1700"/>
                    </a:lnTo>
                    <a:lnTo>
                      <a:pt x="24369" y="1410"/>
                    </a:lnTo>
                    <a:lnTo>
                      <a:pt x="24038" y="1161"/>
                    </a:lnTo>
                    <a:lnTo>
                      <a:pt x="23706" y="954"/>
                    </a:lnTo>
                    <a:lnTo>
                      <a:pt x="23292" y="788"/>
                    </a:lnTo>
                    <a:lnTo>
                      <a:pt x="23292" y="788"/>
                    </a:lnTo>
                    <a:lnTo>
                      <a:pt x="22546" y="581"/>
                    </a:lnTo>
                    <a:lnTo>
                      <a:pt x="21800" y="415"/>
                    </a:lnTo>
                    <a:lnTo>
                      <a:pt x="21800" y="415"/>
                    </a:lnTo>
                    <a:lnTo>
                      <a:pt x="21178" y="332"/>
                    </a:lnTo>
                    <a:lnTo>
                      <a:pt x="20556" y="249"/>
                    </a:lnTo>
                    <a:lnTo>
                      <a:pt x="19935" y="208"/>
                    </a:lnTo>
                    <a:lnTo>
                      <a:pt x="19313" y="166"/>
                    </a:lnTo>
                    <a:lnTo>
                      <a:pt x="19313" y="166"/>
                    </a:lnTo>
                    <a:lnTo>
                      <a:pt x="18857" y="788"/>
                    </a:lnTo>
                    <a:lnTo>
                      <a:pt x="18857" y="788"/>
                    </a:lnTo>
                    <a:lnTo>
                      <a:pt x="18319" y="1368"/>
                    </a:lnTo>
                    <a:lnTo>
                      <a:pt x="17738" y="1990"/>
                    </a:lnTo>
                    <a:lnTo>
                      <a:pt x="16329" y="3358"/>
                    </a:lnTo>
                    <a:lnTo>
                      <a:pt x="14796" y="4891"/>
                    </a:lnTo>
                    <a:lnTo>
                      <a:pt x="14008" y="5761"/>
                    </a:lnTo>
                    <a:lnTo>
                      <a:pt x="13262" y="6632"/>
                    </a:lnTo>
                    <a:lnTo>
                      <a:pt x="13262" y="6632"/>
                    </a:lnTo>
                    <a:lnTo>
                      <a:pt x="12599" y="7419"/>
                    </a:lnTo>
                    <a:lnTo>
                      <a:pt x="12019" y="8248"/>
                    </a:lnTo>
                    <a:lnTo>
                      <a:pt x="11439" y="9077"/>
                    </a:lnTo>
                    <a:lnTo>
                      <a:pt x="10900" y="9988"/>
                    </a:lnTo>
                    <a:lnTo>
                      <a:pt x="10900" y="9988"/>
                    </a:lnTo>
                    <a:lnTo>
                      <a:pt x="10403" y="10942"/>
                    </a:lnTo>
                    <a:lnTo>
                      <a:pt x="9947" y="11978"/>
                    </a:lnTo>
                    <a:lnTo>
                      <a:pt x="9616" y="13055"/>
                    </a:lnTo>
                    <a:lnTo>
                      <a:pt x="9450" y="13635"/>
                    </a:lnTo>
                    <a:lnTo>
                      <a:pt x="9325" y="14216"/>
                    </a:lnTo>
                    <a:lnTo>
                      <a:pt x="9325" y="14216"/>
                    </a:lnTo>
                    <a:lnTo>
                      <a:pt x="9035" y="13097"/>
                    </a:lnTo>
                    <a:lnTo>
                      <a:pt x="8828" y="11978"/>
                    </a:lnTo>
                    <a:lnTo>
                      <a:pt x="8662" y="10859"/>
                    </a:lnTo>
                    <a:lnTo>
                      <a:pt x="8538" y="9740"/>
                    </a:lnTo>
                    <a:lnTo>
                      <a:pt x="8538" y="9740"/>
                    </a:lnTo>
                    <a:lnTo>
                      <a:pt x="8497" y="8579"/>
                    </a:lnTo>
                    <a:lnTo>
                      <a:pt x="8455" y="7419"/>
                    </a:lnTo>
                    <a:lnTo>
                      <a:pt x="8455" y="7419"/>
                    </a:lnTo>
                    <a:lnTo>
                      <a:pt x="8497" y="5927"/>
                    </a:lnTo>
                    <a:lnTo>
                      <a:pt x="8579" y="4518"/>
                    </a:lnTo>
                    <a:lnTo>
                      <a:pt x="8704" y="3275"/>
                    </a:lnTo>
                    <a:lnTo>
                      <a:pt x="8870" y="2156"/>
                    </a:lnTo>
                    <a:lnTo>
                      <a:pt x="9118" y="581"/>
                    </a:lnTo>
                    <a:lnTo>
                      <a:pt x="9243" y="1"/>
                    </a:lnTo>
                    <a:lnTo>
                      <a:pt x="9243" y="1"/>
                    </a:lnTo>
                    <a:lnTo>
                      <a:pt x="911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61"/>
              <p:cNvSpPr/>
              <p:nvPr/>
            </p:nvSpPr>
            <p:spPr>
              <a:xfrm>
                <a:off x="2424225" y="2465325"/>
                <a:ext cx="1305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684" extrusionOk="0">
                    <a:moveTo>
                      <a:pt x="2363" y="0"/>
                    </a:moveTo>
                    <a:lnTo>
                      <a:pt x="1" y="3150"/>
                    </a:lnTo>
                    <a:lnTo>
                      <a:pt x="4311" y="4683"/>
                    </a:lnTo>
                    <a:lnTo>
                      <a:pt x="4560" y="4186"/>
                    </a:lnTo>
                    <a:lnTo>
                      <a:pt x="4808" y="3647"/>
                    </a:lnTo>
                    <a:lnTo>
                      <a:pt x="5016" y="3026"/>
                    </a:lnTo>
                    <a:lnTo>
                      <a:pt x="5098" y="2653"/>
                    </a:lnTo>
                    <a:lnTo>
                      <a:pt x="5181" y="2321"/>
                    </a:lnTo>
                    <a:lnTo>
                      <a:pt x="5223" y="1948"/>
                    </a:lnTo>
                    <a:lnTo>
                      <a:pt x="5223" y="1617"/>
                    </a:lnTo>
                    <a:lnTo>
                      <a:pt x="5181" y="1285"/>
                    </a:lnTo>
                    <a:lnTo>
                      <a:pt x="5057" y="954"/>
                    </a:lnTo>
                    <a:lnTo>
                      <a:pt x="4891" y="705"/>
                    </a:lnTo>
                    <a:lnTo>
                      <a:pt x="4684" y="456"/>
                    </a:lnTo>
                    <a:lnTo>
                      <a:pt x="2363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61"/>
              <p:cNvSpPr/>
              <p:nvPr/>
            </p:nvSpPr>
            <p:spPr>
              <a:xfrm>
                <a:off x="2424225" y="2465325"/>
                <a:ext cx="1305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684" fill="none" extrusionOk="0">
                    <a:moveTo>
                      <a:pt x="2363" y="0"/>
                    </a:moveTo>
                    <a:lnTo>
                      <a:pt x="1" y="3150"/>
                    </a:lnTo>
                    <a:lnTo>
                      <a:pt x="4311" y="4683"/>
                    </a:lnTo>
                    <a:lnTo>
                      <a:pt x="4311" y="4683"/>
                    </a:lnTo>
                    <a:lnTo>
                      <a:pt x="4560" y="4186"/>
                    </a:lnTo>
                    <a:lnTo>
                      <a:pt x="4808" y="3647"/>
                    </a:lnTo>
                    <a:lnTo>
                      <a:pt x="5016" y="3026"/>
                    </a:lnTo>
                    <a:lnTo>
                      <a:pt x="5098" y="2653"/>
                    </a:lnTo>
                    <a:lnTo>
                      <a:pt x="5181" y="2321"/>
                    </a:lnTo>
                    <a:lnTo>
                      <a:pt x="5223" y="1948"/>
                    </a:lnTo>
                    <a:lnTo>
                      <a:pt x="5223" y="1617"/>
                    </a:lnTo>
                    <a:lnTo>
                      <a:pt x="5181" y="1285"/>
                    </a:lnTo>
                    <a:lnTo>
                      <a:pt x="5057" y="954"/>
                    </a:lnTo>
                    <a:lnTo>
                      <a:pt x="4891" y="705"/>
                    </a:lnTo>
                    <a:lnTo>
                      <a:pt x="4684" y="456"/>
                    </a:lnTo>
                    <a:lnTo>
                      <a:pt x="23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61"/>
              <p:cNvSpPr/>
              <p:nvPr/>
            </p:nvSpPr>
            <p:spPr>
              <a:xfrm>
                <a:off x="2409725" y="2544050"/>
                <a:ext cx="1222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270" extrusionOk="0">
                    <a:moveTo>
                      <a:pt x="581" y="1"/>
                    </a:moveTo>
                    <a:lnTo>
                      <a:pt x="42" y="2363"/>
                    </a:lnTo>
                    <a:lnTo>
                      <a:pt x="1" y="2612"/>
                    </a:lnTo>
                    <a:lnTo>
                      <a:pt x="1" y="2861"/>
                    </a:lnTo>
                    <a:lnTo>
                      <a:pt x="42" y="3109"/>
                    </a:lnTo>
                    <a:lnTo>
                      <a:pt x="166" y="3316"/>
                    </a:lnTo>
                    <a:lnTo>
                      <a:pt x="332" y="3524"/>
                    </a:lnTo>
                    <a:lnTo>
                      <a:pt x="498" y="3689"/>
                    </a:lnTo>
                    <a:lnTo>
                      <a:pt x="705" y="3814"/>
                    </a:lnTo>
                    <a:lnTo>
                      <a:pt x="954" y="3938"/>
                    </a:lnTo>
                    <a:lnTo>
                      <a:pt x="1037" y="3938"/>
                    </a:lnTo>
                    <a:lnTo>
                      <a:pt x="2653" y="4228"/>
                    </a:lnTo>
                    <a:lnTo>
                      <a:pt x="2902" y="4270"/>
                    </a:lnTo>
                    <a:lnTo>
                      <a:pt x="3109" y="4228"/>
                    </a:lnTo>
                    <a:lnTo>
                      <a:pt x="3358" y="4145"/>
                    </a:lnTo>
                    <a:lnTo>
                      <a:pt x="3565" y="4062"/>
                    </a:lnTo>
                    <a:lnTo>
                      <a:pt x="3772" y="3938"/>
                    </a:lnTo>
                    <a:lnTo>
                      <a:pt x="3938" y="3772"/>
                    </a:lnTo>
                    <a:lnTo>
                      <a:pt x="4062" y="3565"/>
                    </a:lnTo>
                    <a:lnTo>
                      <a:pt x="4186" y="3358"/>
                    </a:lnTo>
                    <a:lnTo>
                      <a:pt x="4891" y="1534"/>
                    </a:lnTo>
                    <a:lnTo>
                      <a:pt x="58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61"/>
              <p:cNvSpPr/>
              <p:nvPr/>
            </p:nvSpPr>
            <p:spPr>
              <a:xfrm>
                <a:off x="2409725" y="2544050"/>
                <a:ext cx="1222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270" fill="none" extrusionOk="0">
                    <a:moveTo>
                      <a:pt x="1037" y="3938"/>
                    </a:moveTo>
                    <a:lnTo>
                      <a:pt x="2653" y="4228"/>
                    </a:lnTo>
                    <a:lnTo>
                      <a:pt x="2653" y="4228"/>
                    </a:lnTo>
                    <a:lnTo>
                      <a:pt x="2902" y="4270"/>
                    </a:lnTo>
                    <a:lnTo>
                      <a:pt x="3109" y="4228"/>
                    </a:lnTo>
                    <a:lnTo>
                      <a:pt x="3358" y="4145"/>
                    </a:lnTo>
                    <a:lnTo>
                      <a:pt x="3565" y="4062"/>
                    </a:lnTo>
                    <a:lnTo>
                      <a:pt x="3772" y="3938"/>
                    </a:lnTo>
                    <a:lnTo>
                      <a:pt x="3938" y="3772"/>
                    </a:lnTo>
                    <a:lnTo>
                      <a:pt x="4062" y="3565"/>
                    </a:lnTo>
                    <a:lnTo>
                      <a:pt x="4186" y="3358"/>
                    </a:lnTo>
                    <a:lnTo>
                      <a:pt x="4891" y="1534"/>
                    </a:lnTo>
                    <a:lnTo>
                      <a:pt x="581" y="1"/>
                    </a:lnTo>
                    <a:lnTo>
                      <a:pt x="42" y="2363"/>
                    </a:lnTo>
                    <a:lnTo>
                      <a:pt x="42" y="2363"/>
                    </a:lnTo>
                    <a:lnTo>
                      <a:pt x="1" y="2612"/>
                    </a:lnTo>
                    <a:lnTo>
                      <a:pt x="1" y="2861"/>
                    </a:lnTo>
                    <a:lnTo>
                      <a:pt x="42" y="3109"/>
                    </a:lnTo>
                    <a:lnTo>
                      <a:pt x="166" y="3316"/>
                    </a:lnTo>
                    <a:lnTo>
                      <a:pt x="332" y="3524"/>
                    </a:lnTo>
                    <a:lnTo>
                      <a:pt x="498" y="3689"/>
                    </a:lnTo>
                    <a:lnTo>
                      <a:pt x="705" y="3814"/>
                    </a:lnTo>
                    <a:lnTo>
                      <a:pt x="954" y="3938"/>
                    </a:lnTo>
                    <a:lnTo>
                      <a:pt x="954" y="3938"/>
                    </a:lnTo>
                    <a:lnTo>
                      <a:pt x="1037" y="393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4601" y="22090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6619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fill="none" extrusionOk="0">
                    <a:moveTo>
                      <a:pt x="6466" y="1"/>
                    </a:moveTo>
                    <a:lnTo>
                      <a:pt x="6466" y="1"/>
                    </a:lnTo>
                    <a:lnTo>
                      <a:pt x="7378" y="1990"/>
                    </a:lnTo>
                    <a:lnTo>
                      <a:pt x="8248" y="3979"/>
                    </a:lnTo>
                    <a:lnTo>
                      <a:pt x="8248" y="3979"/>
                    </a:lnTo>
                    <a:lnTo>
                      <a:pt x="9077" y="6010"/>
                    </a:lnTo>
                    <a:lnTo>
                      <a:pt x="9906" y="8041"/>
                    </a:lnTo>
                    <a:lnTo>
                      <a:pt x="9906" y="8041"/>
                    </a:lnTo>
                    <a:lnTo>
                      <a:pt x="10652" y="10113"/>
                    </a:lnTo>
                    <a:lnTo>
                      <a:pt x="11356" y="12268"/>
                    </a:lnTo>
                    <a:lnTo>
                      <a:pt x="11356" y="12268"/>
                    </a:lnTo>
                    <a:lnTo>
                      <a:pt x="11646" y="13387"/>
                    </a:lnTo>
                    <a:lnTo>
                      <a:pt x="11936" y="14547"/>
                    </a:lnTo>
                    <a:lnTo>
                      <a:pt x="11936" y="14547"/>
                    </a:lnTo>
                    <a:lnTo>
                      <a:pt x="12061" y="15169"/>
                    </a:lnTo>
                    <a:lnTo>
                      <a:pt x="12144" y="15832"/>
                    </a:lnTo>
                    <a:lnTo>
                      <a:pt x="12144" y="15832"/>
                    </a:lnTo>
                    <a:lnTo>
                      <a:pt x="12226" y="16619"/>
                    </a:lnTo>
                    <a:lnTo>
                      <a:pt x="12226" y="17365"/>
                    </a:lnTo>
                    <a:lnTo>
                      <a:pt x="12226" y="17365"/>
                    </a:lnTo>
                    <a:lnTo>
                      <a:pt x="12185" y="17904"/>
                    </a:lnTo>
                    <a:lnTo>
                      <a:pt x="12144" y="18318"/>
                    </a:lnTo>
                    <a:lnTo>
                      <a:pt x="12144" y="18318"/>
                    </a:lnTo>
                    <a:lnTo>
                      <a:pt x="11978" y="19023"/>
                    </a:lnTo>
                    <a:lnTo>
                      <a:pt x="11978" y="19023"/>
                    </a:lnTo>
                    <a:lnTo>
                      <a:pt x="11605" y="20225"/>
                    </a:lnTo>
                    <a:lnTo>
                      <a:pt x="11605" y="20225"/>
                    </a:lnTo>
                    <a:lnTo>
                      <a:pt x="11190" y="21344"/>
                    </a:lnTo>
                    <a:lnTo>
                      <a:pt x="10776" y="22380"/>
                    </a:lnTo>
                    <a:lnTo>
                      <a:pt x="10776" y="22380"/>
                    </a:lnTo>
                    <a:lnTo>
                      <a:pt x="9906" y="24411"/>
                    </a:lnTo>
                    <a:lnTo>
                      <a:pt x="9035" y="26400"/>
                    </a:lnTo>
                    <a:lnTo>
                      <a:pt x="9035" y="26400"/>
                    </a:lnTo>
                    <a:lnTo>
                      <a:pt x="8124" y="28348"/>
                    </a:lnTo>
                    <a:lnTo>
                      <a:pt x="7170" y="30295"/>
                    </a:lnTo>
                    <a:lnTo>
                      <a:pt x="7170" y="30295"/>
                    </a:lnTo>
                    <a:lnTo>
                      <a:pt x="5264" y="34150"/>
                    </a:lnTo>
                    <a:lnTo>
                      <a:pt x="1" y="31332"/>
                    </a:lnTo>
                    <a:lnTo>
                      <a:pt x="1" y="31332"/>
                    </a:lnTo>
                    <a:lnTo>
                      <a:pt x="954" y="29508"/>
                    </a:lnTo>
                    <a:lnTo>
                      <a:pt x="1949" y="27685"/>
                    </a:lnTo>
                    <a:lnTo>
                      <a:pt x="2860" y="25820"/>
                    </a:lnTo>
                    <a:lnTo>
                      <a:pt x="3772" y="23955"/>
                    </a:lnTo>
                    <a:lnTo>
                      <a:pt x="3772" y="23955"/>
                    </a:lnTo>
                    <a:lnTo>
                      <a:pt x="4601" y="22090"/>
                    </a:lnTo>
                    <a:lnTo>
                      <a:pt x="5388" y="20225"/>
                    </a:lnTo>
                    <a:lnTo>
                      <a:pt x="5388" y="20225"/>
                    </a:lnTo>
                    <a:lnTo>
                      <a:pt x="5720" y="19313"/>
                    </a:lnTo>
                    <a:lnTo>
                      <a:pt x="6051" y="18443"/>
                    </a:lnTo>
                    <a:lnTo>
                      <a:pt x="6176" y="18028"/>
                    </a:lnTo>
                    <a:lnTo>
                      <a:pt x="6259" y="17614"/>
                    </a:lnTo>
                    <a:lnTo>
                      <a:pt x="6259" y="17614"/>
                    </a:lnTo>
                    <a:lnTo>
                      <a:pt x="6300" y="17448"/>
                    </a:lnTo>
                    <a:lnTo>
                      <a:pt x="6342" y="17324"/>
                    </a:lnTo>
                    <a:lnTo>
                      <a:pt x="6342" y="17199"/>
                    </a:lnTo>
                    <a:lnTo>
                      <a:pt x="6342" y="16992"/>
                    </a:lnTo>
                    <a:lnTo>
                      <a:pt x="6342" y="16992"/>
                    </a:lnTo>
                    <a:lnTo>
                      <a:pt x="6300" y="16661"/>
                    </a:lnTo>
                    <a:lnTo>
                      <a:pt x="6300" y="16661"/>
                    </a:lnTo>
                    <a:lnTo>
                      <a:pt x="6134" y="15832"/>
                    </a:lnTo>
                    <a:lnTo>
                      <a:pt x="6134" y="15832"/>
                    </a:lnTo>
                    <a:lnTo>
                      <a:pt x="5886" y="15003"/>
                    </a:lnTo>
                    <a:lnTo>
                      <a:pt x="5596" y="14091"/>
                    </a:lnTo>
                    <a:lnTo>
                      <a:pt x="5596" y="14091"/>
                    </a:lnTo>
                    <a:lnTo>
                      <a:pt x="4932" y="12226"/>
                    </a:lnTo>
                    <a:lnTo>
                      <a:pt x="4187" y="10361"/>
                    </a:lnTo>
                    <a:lnTo>
                      <a:pt x="4187" y="10361"/>
                    </a:lnTo>
                    <a:lnTo>
                      <a:pt x="3358" y="8496"/>
                    </a:lnTo>
                    <a:lnTo>
                      <a:pt x="2446" y="6631"/>
                    </a:lnTo>
                    <a:lnTo>
                      <a:pt x="2446" y="6631"/>
                    </a:lnTo>
                    <a:lnTo>
                      <a:pt x="1534" y="4808"/>
                    </a:lnTo>
                    <a:lnTo>
                      <a:pt x="581" y="3026"/>
                    </a:lnTo>
                    <a:lnTo>
                      <a:pt x="646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4850" y="21510"/>
                    </a:lnTo>
                    <a:lnTo>
                      <a:pt x="4311" y="22794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7075"/>
                    </a:lnTo>
                    <a:lnTo>
                      <a:pt x="12226" y="16453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  <a:close/>
                  </a:path>
                </a:pathLst>
              </a:custGeom>
              <a:solidFill>
                <a:srgbClr val="DEEA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fill="none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42" y="17324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5388" y="20225"/>
                    </a:lnTo>
                    <a:lnTo>
                      <a:pt x="4850" y="21510"/>
                    </a:lnTo>
                    <a:lnTo>
                      <a:pt x="4311" y="22794"/>
                    </a:lnTo>
                    <a:lnTo>
                      <a:pt x="4311" y="22794"/>
                    </a:lnTo>
                    <a:lnTo>
                      <a:pt x="3772" y="23955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7365"/>
                    </a:lnTo>
                    <a:lnTo>
                      <a:pt x="12226" y="17075"/>
                    </a:lnTo>
                    <a:lnTo>
                      <a:pt x="12226" y="17075"/>
                    </a:lnTo>
                    <a:lnTo>
                      <a:pt x="12226" y="16453"/>
                    </a:lnTo>
                    <a:lnTo>
                      <a:pt x="12144" y="15832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extrusionOk="0">
                    <a:moveTo>
                      <a:pt x="166" y="0"/>
                    </a:moveTo>
                    <a:lnTo>
                      <a:pt x="84" y="912"/>
                    </a:lnTo>
                    <a:lnTo>
                      <a:pt x="1" y="1865"/>
                    </a:lnTo>
                    <a:lnTo>
                      <a:pt x="1" y="2860"/>
                    </a:lnTo>
                    <a:lnTo>
                      <a:pt x="1" y="3896"/>
                    </a:lnTo>
                    <a:lnTo>
                      <a:pt x="84" y="4932"/>
                    </a:lnTo>
                    <a:lnTo>
                      <a:pt x="166" y="5968"/>
                    </a:lnTo>
                    <a:lnTo>
                      <a:pt x="332" y="6963"/>
                    </a:lnTo>
                    <a:lnTo>
                      <a:pt x="539" y="7916"/>
                    </a:lnTo>
                    <a:lnTo>
                      <a:pt x="788" y="8786"/>
                    </a:lnTo>
                    <a:lnTo>
                      <a:pt x="1120" y="9615"/>
                    </a:lnTo>
                    <a:lnTo>
                      <a:pt x="1493" y="10320"/>
                    </a:lnTo>
                    <a:lnTo>
                      <a:pt x="1658" y="10651"/>
                    </a:lnTo>
                    <a:lnTo>
                      <a:pt x="1907" y="10941"/>
                    </a:lnTo>
                    <a:lnTo>
                      <a:pt x="2114" y="11190"/>
                    </a:lnTo>
                    <a:lnTo>
                      <a:pt x="2363" y="11397"/>
                    </a:lnTo>
                    <a:lnTo>
                      <a:pt x="2612" y="11604"/>
                    </a:lnTo>
                    <a:lnTo>
                      <a:pt x="2902" y="11729"/>
                    </a:lnTo>
                    <a:lnTo>
                      <a:pt x="3192" y="11853"/>
                    </a:lnTo>
                    <a:lnTo>
                      <a:pt x="3482" y="11895"/>
                    </a:lnTo>
                    <a:lnTo>
                      <a:pt x="4145" y="11895"/>
                    </a:lnTo>
                    <a:lnTo>
                      <a:pt x="4476" y="11812"/>
                    </a:lnTo>
                    <a:lnTo>
                      <a:pt x="4808" y="11687"/>
                    </a:lnTo>
                    <a:lnTo>
                      <a:pt x="5098" y="11563"/>
                    </a:lnTo>
                    <a:lnTo>
                      <a:pt x="5347" y="11397"/>
                    </a:lnTo>
                    <a:lnTo>
                      <a:pt x="5554" y="11190"/>
                    </a:lnTo>
                    <a:lnTo>
                      <a:pt x="5803" y="10983"/>
                    </a:lnTo>
                    <a:lnTo>
                      <a:pt x="5968" y="10776"/>
                    </a:lnTo>
                    <a:lnTo>
                      <a:pt x="6134" y="10485"/>
                    </a:lnTo>
                    <a:lnTo>
                      <a:pt x="6424" y="9947"/>
                    </a:lnTo>
                    <a:lnTo>
                      <a:pt x="6632" y="9367"/>
                    </a:lnTo>
                    <a:lnTo>
                      <a:pt x="6797" y="8745"/>
                    </a:lnTo>
                    <a:lnTo>
                      <a:pt x="6922" y="8082"/>
                    </a:lnTo>
                    <a:lnTo>
                      <a:pt x="6963" y="7460"/>
                    </a:lnTo>
                    <a:lnTo>
                      <a:pt x="7005" y="6880"/>
                    </a:lnTo>
                    <a:lnTo>
                      <a:pt x="7005" y="5802"/>
                    </a:lnTo>
                    <a:lnTo>
                      <a:pt x="6922" y="5056"/>
                    </a:lnTo>
                    <a:lnTo>
                      <a:pt x="6922" y="4808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fill="none" extrusionOk="0">
                    <a:moveTo>
                      <a:pt x="166" y="0"/>
                    </a:moveTo>
                    <a:lnTo>
                      <a:pt x="6922" y="4808"/>
                    </a:lnTo>
                    <a:lnTo>
                      <a:pt x="6922" y="4808"/>
                    </a:lnTo>
                    <a:lnTo>
                      <a:pt x="6922" y="5056"/>
                    </a:lnTo>
                    <a:lnTo>
                      <a:pt x="7005" y="5802"/>
                    </a:lnTo>
                    <a:lnTo>
                      <a:pt x="7005" y="6880"/>
                    </a:lnTo>
                    <a:lnTo>
                      <a:pt x="6963" y="7460"/>
                    </a:lnTo>
                    <a:lnTo>
                      <a:pt x="6922" y="8082"/>
                    </a:lnTo>
                    <a:lnTo>
                      <a:pt x="6797" y="8745"/>
                    </a:lnTo>
                    <a:lnTo>
                      <a:pt x="6632" y="9367"/>
                    </a:lnTo>
                    <a:lnTo>
                      <a:pt x="6424" y="9947"/>
                    </a:lnTo>
                    <a:lnTo>
                      <a:pt x="6134" y="10485"/>
                    </a:lnTo>
                    <a:lnTo>
                      <a:pt x="5968" y="10776"/>
                    </a:lnTo>
                    <a:lnTo>
                      <a:pt x="5803" y="10983"/>
                    </a:lnTo>
                    <a:lnTo>
                      <a:pt x="5554" y="11190"/>
                    </a:lnTo>
                    <a:lnTo>
                      <a:pt x="5347" y="11397"/>
                    </a:lnTo>
                    <a:lnTo>
                      <a:pt x="5098" y="11563"/>
                    </a:lnTo>
                    <a:lnTo>
                      <a:pt x="4808" y="11687"/>
                    </a:lnTo>
                    <a:lnTo>
                      <a:pt x="4476" y="11812"/>
                    </a:lnTo>
                    <a:lnTo>
                      <a:pt x="4145" y="11895"/>
                    </a:lnTo>
                    <a:lnTo>
                      <a:pt x="4145" y="11895"/>
                    </a:lnTo>
                    <a:lnTo>
                      <a:pt x="3813" y="11895"/>
                    </a:lnTo>
                    <a:lnTo>
                      <a:pt x="3482" y="11895"/>
                    </a:lnTo>
                    <a:lnTo>
                      <a:pt x="3192" y="11853"/>
                    </a:lnTo>
                    <a:lnTo>
                      <a:pt x="2902" y="11729"/>
                    </a:lnTo>
                    <a:lnTo>
                      <a:pt x="2612" y="11604"/>
                    </a:lnTo>
                    <a:lnTo>
                      <a:pt x="2363" y="11397"/>
                    </a:lnTo>
                    <a:lnTo>
                      <a:pt x="2114" y="11190"/>
                    </a:lnTo>
                    <a:lnTo>
                      <a:pt x="1907" y="10941"/>
                    </a:lnTo>
                    <a:lnTo>
                      <a:pt x="1658" y="10651"/>
                    </a:lnTo>
                    <a:lnTo>
                      <a:pt x="1493" y="10320"/>
                    </a:lnTo>
                    <a:lnTo>
                      <a:pt x="1120" y="9615"/>
                    </a:lnTo>
                    <a:lnTo>
                      <a:pt x="788" y="8786"/>
                    </a:lnTo>
                    <a:lnTo>
                      <a:pt x="539" y="7916"/>
                    </a:lnTo>
                    <a:lnTo>
                      <a:pt x="332" y="6963"/>
                    </a:lnTo>
                    <a:lnTo>
                      <a:pt x="166" y="5968"/>
                    </a:lnTo>
                    <a:lnTo>
                      <a:pt x="84" y="4932"/>
                    </a:lnTo>
                    <a:lnTo>
                      <a:pt x="1" y="3896"/>
                    </a:lnTo>
                    <a:lnTo>
                      <a:pt x="1" y="2860"/>
                    </a:lnTo>
                    <a:lnTo>
                      <a:pt x="1" y="1865"/>
                    </a:lnTo>
                    <a:lnTo>
                      <a:pt x="84" y="912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extrusionOk="0">
                    <a:moveTo>
                      <a:pt x="166" y="0"/>
                    </a:moveTo>
                    <a:lnTo>
                      <a:pt x="84" y="663"/>
                    </a:lnTo>
                    <a:lnTo>
                      <a:pt x="42" y="1409"/>
                    </a:lnTo>
                    <a:lnTo>
                      <a:pt x="1" y="2155"/>
                    </a:lnTo>
                    <a:lnTo>
                      <a:pt x="1" y="2943"/>
                    </a:lnTo>
                    <a:lnTo>
                      <a:pt x="1" y="3730"/>
                    </a:lnTo>
                    <a:lnTo>
                      <a:pt x="42" y="4518"/>
                    </a:lnTo>
                    <a:lnTo>
                      <a:pt x="125" y="5305"/>
                    </a:lnTo>
                    <a:lnTo>
                      <a:pt x="208" y="6093"/>
                    </a:lnTo>
                    <a:lnTo>
                      <a:pt x="332" y="6880"/>
                    </a:lnTo>
                    <a:lnTo>
                      <a:pt x="456" y="7626"/>
                    </a:lnTo>
                    <a:lnTo>
                      <a:pt x="664" y="8330"/>
                    </a:lnTo>
                    <a:lnTo>
                      <a:pt x="871" y="8994"/>
                    </a:lnTo>
                    <a:lnTo>
                      <a:pt x="1120" y="9615"/>
                    </a:lnTo>
                    <a:lnTo>
                      <a:pt x="1368" y="10195"/>
                    </a:lnTo>
                    <a:lnTo>
                      <a:pt x="1700" y="10693"/>
                    </a:lnTo>
                    <a:lnTo>
                      <a:pt x="2031" y="11107"/>
                    </a:lnTo>
                    <a:lnTo>
                      <a:pt x="2404" y="11439"/>
                    </a:lnTo>
                    <a:lnTo>
                      <a:pt x="2819" y="11687"/>
                    </a:lnTo>
                    <a:lnTo>
                      <a:pt x="3026" y="11812"/>
                    </a:lnTo>
                    <a:lnTo>
                      <a:pt x="3275" y="11853"/>
                    </a:lnTo>
                    <a:lnTo>
                      <a:pt x="3523" y="11895"/>
                    </a:lnTo>
                    <a:lnTo>
                      <a:pt x="4145" y="11895"/>
                    </a:lnTo>
                    <a:lnTo>
                      <a:pt x="4601" y="11770"/>
                    </a:lnTo>
                    <a:lnTo>
                      <a:pt x="4974" y="11604"/>
                    </a:lnTo>
                    <a:lnTo>
                      <a:pt x="5347" y="11397"/>
                    </a:lnTo>
                    <a:lnTo>
                      <a:pt x="5637" y="11149"/>
                    </a:lnTo>
                    <a:lnTo>
                      <a:pt x="5886" y="10858"/>
                    </a:lnTo>
                    <a:lnTo>
                      <a:pt x="6134" y="10527"/>
                    </a:lnTo>
                    <a:lnTo>
                      <a:pt x="6341" y="10154"/>
                    </a:lnTo>
                    <a:lnTo>
                      <a:pt x="6507" y="9781"/>
                    </a:lnTo>
                    <a:lnTo>
                      <a:pt x="6632" y="9367"/>
                    </a:lnTo>
                    <a:lnTo>
                      <a:pt x="6756" y="8994"/>
                    </a:lnTo>
                    <a:lnTo>
                      <a:pt x="6922" y="8123"/>
                    </a:lnTo>
                    <a:lnTo>
                      <a:pt x="7005" y="7294"/>
                    </a:lnTo>
                    <a:lnTo>
                      <a:pt x="7005" y="6548"/>
                    </a:lnTo>
                    <a:lnTo>
                      <a:pt x="7005" y="5844"/>
                    </a:lnTo>
                    <a:lnTo>
                      <a:pt x="6963" y="5305"/>
                    </a:lnTo>
                    <a:lnTo>
                      <a:pt x="6922" y="4808"/>
                    </a:lnTo>
                    <a:lnTo>
                      <a:pt x="5388" y="3689"/>
                    </a:lnTo>
                    <a:lnTo>
                      <a:pt x="2570" y="170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fill="none" extrusionOk="0">
                    <a:moveTo>
                      <a:pt x="166" y="0"/>
                    </a:moveTo>
                    <a:lnTo>
                      <a:pt x="166" y="0"/>
                    </a:lnTo>
                    <a:lnTo>
                      <a:pt x="84" y="663"/>
                    </a:lnTo>
                    <a:lnTo>
                      <a:pt x="42" y="1409"/>
                    </a:lnTo>
                    <a:lnTo>
                      <a:pt x="1" y="2155"/>
                    </a:lnTo>
                    <a:lnTo>
                      <a:pt x="1" y="2943"/>
                    </a:lnTo>
                    <a:lnTo>
                      <a:pt x="1" y="2943"/>
                    </a:lnTo>
                    <a:lnTo>
                      <a:pt x="1" y="3730"/>
                    </a:lnTo>
                    <a:lnTo>
                      <a:pt x="42" y="4518"/>
                    </a:lnTo>
                    <a:lnTo>
                      <a:pt x="125" y="5305"/>
                    </a:lnTo>
                    <a:lnTo>
                      <a:pt x="208" y="6093"/>
                    </a:lnTo>
                    <a:lnTo>
                      <a:pt x="332" y="6880"/>
                    </a:lnTo>
                    <a:lnTo>
                      <a:pt x="456" y="7626"/>
                    </a:lnTo>
                    <a:lnTo>
                      <a:pt x="664" y="8330"/>
                    </a:lnTo>
                    <a:lnTo>
                      <a:pt x="871" y="8994"/>
                    </a:lnTo>
                    <a:lnTo>
                      <a:pt x="1120" y="9615"/>
                    </a:lnTo>
                    <a:lnTo>
                      <a:pt x="1368" y="10195"/>
                    </a:lnTo>
                    <a:lnTo>
                      <a:pt x="1700" y="10693"/>
                    </a:lnTo>
                    <a:lnTo>
                      <a:pt x="2031" y="11107"/>
                    </a:lnTo>
                    <a:lnTo>
                      <a:pt x="2404" y="11439"/>
                    </a:lnTo>
                    <a:lnTo>
                      <a:pt x="2819" y="11687"/>
                    </a:lnTo>
                    <a:lnTo>
                      <a:pt x="3026" y="11812"/>
                    </a:lnTo>
                    <a:lnTo>
                      <a:pt x="3275" y="11853"/>
                    </a:lnTo>
                    <a:lnTo>
                      <a:pt x="3523" y="11895"/>
                    </a:lnTo>
                    <a:lnTo>
                      <a:pt x="3772" y="11895"/>
                    </a:lnTo>
                    <a:lnTo>
                      <a:pt x="3772" y="11895"/>
                    </a:lnTo>
                    <a:lnTo>
                      <a:pt x="4145" y="11895"/>
                    </a:lnTo>
                    <a:lnTo>
                      <a:pt x="4145" y="11895"/>
                    </a:lnTo>
                    <a:lnTo>
                      <a:pt x="4601" y="11770"/>
                    </a:lnTo>
                    <a:lnTo>
                      <a:pt x="4974" y="11604"/>
                    </a:lnTo>
                    <a:lnTo>
                      <a:pt x="5347" y="11397"/>
                    </a:lnTo>
                    <a:lnTo>
                      <a:pt x="5637" y="11149"/>
                    </a:lnTo>
                    <a:lnTo>
                      <a:pt x="5886" y="10858"/>
                    </a:lnTo>
                    <a:lnTo>
                      <a:pt x="6134" y="10527"/>
                    </a:lnTo>
                    <a:lnTo>
                      <a:pt x="6341" y="10154"/>
                    </a:lnTo>
                    <a:lnTo>
                      <a:pt x="6507" y="9781"/>
                    </a:lnTo>
                    <a:lnTo>
                      <a:pt x="6632" y="9367"/>
                    </a:lnTo>
                    <a:lnTo>
                      <a:pt x="6756" y="8994"/>
                    </a:lnTo>
                    <a:lnTo>
                      <a:pt x="6922" y="8123"/>
                    </a:lnTo>
                    <a:lnTo>
                      <a:pt x="7005" y="7294"/>
                    </a:lnTo>
                    <a:lnTo>
                      <a:pt x="7005" y="6548"/>
                    </a:lnTo>
                    <a:lnTo>
                      <a:pt x="7005" y="6548"/>
                    </a:lnTo>
                    <a:lnTo>
                      <a:pt x="7005" y="5844"/>
                    </a:lnTo>
                    <a:lnTo>
                      <a:pt x="6963" y="5305"/>
                    </a:lnTo>
                    <a:lnTo>
                      <a:pt x="6922" y="4808"/>
                    </a:lnTo>
                    <a:lnTo>
                      <a:pt x="5388" y="3689"/>
                    </a:lnTo>
                    <a:lnTo>
                      <a:pt x="2570" y="1700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83" y="5802"/>
                    </a:lnTo>
                    <a:lnTo>
                      <a:pt x="0" y="6880"/>
                    </a:lnTo>
                    <a:lnTo>
                      <a:pt x="0" y="8082"/>
                    </a:lnTo>
                    <a:lnTo>
                      <a:pt x="0" y="9367"/>
                    </a:lnTo>
                    <a:lnTo>
                      <a:pt x="42" y="9947"/>
                    </a:lnTo>
                    <a:lnTo>
                      <a:pt x="125" y="10485"/>
                    </a:lnTo>
                    <a:lnTo>
                      <a:pt x="207" y="10983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871" y="11895"/>
                    </a:lnTo>
                    <a:lnTo>
                      <a:pt x="953" y="11853"/>
                    </a:lnTo>
                    <a:lnTo>
                      <a:pt x="1036" y="11729"/>
                    </a:lnTo>
                    <a:lnTo>
                      <a:pt x="1244" y="11397"/>
                    </a:lnTo>
                    <a:lnTo>
                      <a:pt x="1409" y="10941"/>
                    </a:lnTo>
                    <a:lnTo>
                      <a:pt x="1534" y="10320"/>
                    </a:lnTo>
                    <a:lnTo>
                      <a:pt x="1699" y="9615"/>
                    </a:lnTo>
                    <a:lnTo>
                      <a:pt x="1948" y="7916"/>
                    </a:lnTo>
                    <a:lnTo>
                      <a:pt x="2155" y="5968"/>
                    </a:lnTo>
                    <a:lnTo>
                      <a:pt x="2280" y="3896"/>
                    </a:lnTo>
                    <a:lnTo>
                      <a:pt x="2363" y="1865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fill="none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125" y="4808"/>
                    </a:lnTo>
                    <a:lnTo>
                      <a:pt x="83" y="5802"/>
                    </a:lnTo>
                    <a:lnTo>
                      <a:pt x="0" y="6880"/>
                    </a:lnTo>
                    <a:lnTo>
                      <a:pt x="0" y="8082"/>
                    </a:lnTo>
                    <a:lnTo>
                      <a:pt x="0" y="9367"/>
                    </a:lnTo>
                    <a:lnTo>
                      <a:pt x="42" y="9947"/>
                    </a:lnTo>
                    <a:lnTo>
                      <a:pt x="125" y="10485"/>
                    </a:lnTo>
                    <a:lnTo>
                      <a:pt x="207" y="10983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663" y="11895"/>
                    </a:lnTo>
                    <a:lnTo>
                      <a:pt x="746" y="11895"/>
                    </a:lnTo>
                    <a:lnTo>
                      <a:pt x="871" y="11895"/>
                    </a:lnTo>
                    <a:lnTo>
                      <a:pt x="953" y="11853"/>
                    </a:lnTo>
                    <a:lnTo>
                      <a:pt x="1036" y="11729"/>
                    </a:lnTo>
                    <a:lnTo>
                      <a:pt x="1244" y="11397"/>
                    </a:lnTo>
                    <a:lnTo>
                      <a:pt x="1409" y="10941"/>
                    </a:lnTo>
                    <a:lnTo>
                      <a:pt x="1534" y="10320"/>
                    </a:lnTo>
                    <a:lnTo>
                      <a:pt x="1699" y="9615"/>
                    </a:lnTo>
                    <a:lnTo>
                      <a:pt x="1948" y="7916"/>
                    </a:lnTo>
                    <a:lnTo>
                      <a:pt x="2155" y="5968"/>
                    </a:lnTo>
                    <a:lnTo>
                      <a:pt x="2280" y="3896"/>
                    </a:lnTo>
                    <a:lnTo>
                      <a:pt x="2363" y="1865"/>
                    </a:lnTo>
                    <a:lnTo>
                      <a:pt x="240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83" y="5844"/>
                    </a:lnTo>
                    <a:lnTo>
                      <a:pt x="0" y="6921"/>
                    </a:lnTo>
                    <a:lnTo>
                      <a:pt x="0" y="8206"/>
                    </a:lnTo>
                    <a:lnTo>
                      <a:pt x="42" y="9449"/>
                    </a:lnTo>
                    <a:lnTo>
                      <a:pt x="83" y="10030"/>
                    </a:lnTo>
                    <a:lnTo>
                      <a:pt x="125" y="10527"/>
                    </a:lnTo>
                    <a:lnTo>
                      <a:pt x="207" y="11024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871" y="11895"/>
                    </a:lnTo>
                    <a:lnTo>
                      <a:pt x="995" y="11812"/>
                    </a:lnTo>
                    <a:lnTo>
                      <a:pt x="1161" y="11604"/>
                    </a:lnTo>
                    <a:lnTo>
                      <a:pt x="1326" y="11190"/>
                    </a:lnTo>
                    <a:lnTo>
                      <a:pt x="1492" y="10693"/>
                    </a:lnTo>
                    <a:lnTo>
                      <a:pt x="1617" y="10030"/>
                    </a:lnTo>
                    <a:lnTo>
                      <a:pt x="1741" y="9325"/>
                    </a:lnTo>
                    <a:lnTo>
                      <a:pt x="1990" y="7626"/>
                    </a:lnTo>
                    <a:lnTo>
                      <a:pt x="2155" y="5720"/>
                    </a:lnTo>
                    <a:lnTo>
                      <a:pt x="2280" y="3730"/>
                    </a:lnTo>
                    <a:lnTo>
                      <a:pt x="2363" y="1782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fill="none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125" y="4808"/>
                    </a:lnTo>
                    <a:lnTo>
                      <a:pt x="83" y="5844"/>
                    </a:lnTo>
                    <a:lnTo>
                      <a:pt x="0" y="6921"/>
                    </a:lnTo>
                    <a:lnTo>
                      <a:pt x="0" y="8206"/>
                    </a:lnTo>
                    <a:lnTo>
                      <a:pt x="0" y="8206"/>
                    </a:lnTo>
                    <a:lnTo>
                      <a:pt x="42" y="9449"/>
                    </a:lnTo>
                    <a:lnTo>
                      <a:pt x="83" y="10030"/>
                    </a:lnTo>
                    <a:lnTo>
                      <a:pt x="125" y="10527"/>
                    </a:lnTo>
                    <a:lnTo>
                      <a:pt x="207" y="11024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663" y="11895"/>
                    </a:lnTo>
                    <a:lnTo>
                      <a:pt x="788" y="11895"/>
                    </a:lnTo>
                    <a:lnTo>
                      <a:pt x="788" y="11895"/>
                    </a:lnTo>
                    <a:lnTo>
                      <a:pt x="871" y="11895"/>
                    </a:lnTo>
                    <a:lnTo>
                      <a:pt x="995" y="11812"/>
                    </a:lnTo>
                    <a:lnTo>
                      <a:pt x="1161" y="11604"/>
                    </a:lnTo>
                    <a:lnTo>
                      <a:pt x="1326" y="11190"/>
                    </a:lnTo>
                    <a:lnTo>
                      <a:pt x="1492" y="10693"/>
                    </a:lnTo>
                    <a:lnTo>
                      <a:pt x="1617" y="10030"/>
                    </a:lnTo>
                    <a:lnTo>
                      <a:pt x="1741" y="9325"/>
                    </a:lnTo>
                    <a:lnTo>
                      <a:pt x="1990" y="7626"/>
                    </a:lnTo>
                    <a:lnTo>
                      <a:pt x="2155" y="5720"/>
                    </a:lnTo>
                    <a:lnTo>
                      <a:pt x="2280" y="3730"/>
                    </a:lnTo>
                    <a:lnTo>
                      <a:pt x="2363" y="1782"/>
                    </a:lnTo>
                    <a:lnTo>
                      <a:pt x="240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61"/>
              <p:cNvSpPr/>
              <p:nvPr/>
            </p:nvSpPr>
            <p:spPr>
              <a:xfrm>
                <a:off x="2199400" y="1986650"/>
                <a:ext cx="28000" cy="11138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552" extrusionOk="0">
                    <a:moveTo>
                      <a:pt x="42" y="1"/>
                    </a:moveTo>
                    <a:lnTo>
                      <a:pt x="42" y="2114"/>
                    </a:lnTo>
                    <a:lnTo>
                      <a:pt x="1" y="6134"/>
                    </a:lnTo>
                    <a:lnTo>
                      <a:pt x="1" y="11646"/>
                    </a:lnTo>
                    <a:lnTo>
                      <a:pt x="42" y="18153"/>
                    </a:lnTo>
                    <a:lnTo>
                      <a:pt x="125" y="25157"/>
                    </a:lnTo>
                    <a:lnTo>
                      <a:pt x="291" y="32202"/>
                    </a:lnTo>
                    <a:lnTo>
                      <a:pt x="415" y="35600"/>
                    </a:lnTo>
                    <a:lnTo>
                      <a:pt x="540" y="38833"/>
                    </a:lnTo>
                    <a:lnTo>
                      <a:pt x="705" y="41817"/>
                    </a:lnTo>
                    <a:lnTo>
                      <a:pt x="871" y="44552"/>
                    </a:lnTo>
                    <a:lnTo>
                      <a:pt x="1120" y="44510"/>
                    </a:lnTo>
                    <a:lnTo>
                      <a:pt x="954" y="41817"/>
                    </a:lnTo>
                    <a:lnTo>
                      <a:pt x="788" y="38791"/>
                    </a:lnTo>
                    <a:lnTo>
                      <a:pt x="664" y="35600"/>
                    </a:lnTo>
                    <a:lnTo>
                      <a:pt x="540" y="32202"/>
                    </a:lnTo>
                    <a:lnTo>
                      <a:pt x="374" y="25157"/>
                    </a:lnTo>
                    <a:lnTo>
                      <a:pt x="291" y="18111"/>
                    </a:lnTo>
                    <a:lnTo>
                      <a:pt x="249" y="11646"/>
                    </a:lnTo>
                    <a:lnTo>
                      <a:pt x="249" y="6134"/>
                    </a:lnTo>
                    <a:lnTo>
                      <a:pt x="249" y="2114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61"/>
              <p:cNvSpPr/>
              <p:nvPr/>
            </p:nvSpPr>
            <p:spPr>
              <a:xfrm>
                <a:off x="2938125" y="1379525"/>
                <a:ext cx="491125" cy="488000"/>
              </a:xfrm>
              <a:custGeom>
                <a:avLst/>
                <a:gdLst/>
                <a:ahLst/>
                <a:cxnLst/>
                <a:rect l="l" t="t" r="r" b="b"/>
                <a:pathLst>
                  <a:path w="19645" h="19520" extrusionOk="0">
                    <a:moveTo>
                      <a:pt x="7419" y="0"/>
                    </a:moveTo>
                    <a:lnTo>
                      <a:pt x="6466" y="83"/>
                    </a:lnTo>
                    <a:lnTo>
                      <a:pt x="5678" y="207"/>
                    </a:lnTo>
                    <a:lnTo>
                      <a:pt x="5015" y="414"/>
                    </a:lnTo>
                    <a:lnTo>
                      <a:pt x="4477" y="663"/>
                    </a:lnTo>
                    <a:lnTo>
                      <a:pt x="4021" y="953"/>
                    </a:lnTo>
                    <a:lnTo>
                      <a:pt x="3689" y="1285"/>
                    </a:lnTo>
                    <a:lnTo>
                      <a:pt x="3440" y="1575"/>
                    </a:lnTo>
                    <a:lnTo>
                      <a:pt x="3233" y="1906"/>
                    </a:lnTo>
                    <a:lnTo>
                      <a:pt x="3150" y="2196"/>
                    </a:lnTo>
                    <a:lnTo>
                      <a:pt x="3067" y="2487"/>
                    </a:lnTo>
                    <a:lnTo>
                      <a:pt x="3026" y="2901"/>
                    </a:lnTo>
                    <a:lnTo>
                      <a:pt x="3026" y="3067"/>
                    </a:lnTo>
                    <a:lnTo>
                      <a:pt x="2736" y="3315"/>
                    </a:lnTo>
                    <a:lnTo>
                      <a:pt x="2487" y="3564"/>
                    </a:lnTo>
                    <a:lnTo>
                      <a:pt x="2197" y="3854"/>
                    </a:lnTo>
                    <a:lnTo>
                      <a:pt x="1948" y="4186"/>
                    </a:lnTo>
                    <a:lnTo>
                      <a:pt x="1451" y="4932"/>
                    </a:lnTo>
                    <a:lnTo>
                      <a:pt x="995" y="5761"/>
                    </a:lnTo>
                    <a:lnTo>
                      <a:pt x="622" y="6672"/>
                    </a:lnTo>
                    <a:lnTo>
                      <a:pt x="457" y="7170"/>
                    </a:lnTo>
                    <a:lnTo>
                      <a:pt x="332" y="7667"/>
                    </a:lnTo>
                    <a:lnTo>
                      <a:pt x="208" y="8164"/>
                    </a:lnTo>
                    <a:lnTo>
                      <a:pt x="125" y="8703"/>
                    </a:lnTo>
                    <a:lnTo>
                      <a:pt x="42" y="9200"/>
                    </a:lnTo>
                    <a:lnTo>
                      <a:pt x="1" y="9739"/>
                    </a:lnTo>
                    <a:lnTo>
                      <a:pt x="1" y="10278"/>
                    </a:lnTo>
                    <a:lnTo>
                      <a:pt x="42" y="10817"/>
                    </a:lnTo>
                    <a:lnTo>
                      <a:pt x="84" y="11355"/>
                    </a:lnTo>
                    <a:lnTo>
                      <a:pt x="208" y="11894"/>
                    </a:lnTo>
                    <a:lnTo>
                      <a:pt x="332" y="12433"/>
                    </a:lnTo>
                    <a:lnTo>
                      <a:pt x="498" y="12972"/>
                    </a:lnTo>
                    <a:lnTo>
                      <a:pt x="705" y="13469"/>
                    </a:lnTo>
                    <a:lnTo>
                      <a:pt x="954" y="14008"/>
                    </a:lnTo>
                    <a:lnTo>
                      <a:pt x="1244" y="14464"/>
                    </a:lnTo>
                    <a:lnTo>
                      <a:pt x="1617" y="14961"/>
                    </a:lnTo>
                    <a:lnTo>
                      <a:pt x="1990" y="15417"/>
                    </a:lnTo>
                    <a:lnTo>
                      <a:pt x="2446" y="15873"/>
                    </a:lnTo>
                    <a:lnTo>
                      <a:pt x="2943" y="16287"/>
                    </a:lnTo>
                    <a:lnTo>
                      <a:pt x="3482" y="16660"/>
                    </a:lnTo>
                    <a:lnTo>
                      <a:pt x="4062" y="17033"/>
                    </a:lnTo>
                    <a:lnTo>
                      <a:pt x="4725" y="17365"/>
                    </a:lnTo>
                    <a:lnTo>
                      <a:pt x="5388" y="17696"/>
                    </a:lnTo>
                    <a:lnTo>
                      <a:pt x="6093" y="17986"/>
                    </a:lnTo>
                    <a:lnTo>
                      <a:pt x="6797" y="18276"/>
                    </a:lnTo>
                    <a:lnTo>
                      <a:pt x="7543" y="18525"/>
                    </a:lnTo>
                    <a:lnTo>
                      <a:pt x="8248" y="18732"/>
                    </a:lnTo>
                    <a:lnTo>
                      <a:pt x="8994" y="18939"/>
                    </a:lnTo>
                    <a:lnTo>
                      <a:pt x="9740" y="19105"/>
                    </a:lnTo>
                    <a:lnTo>
                      <a:pt x="10444" y="19230"/>
                    </a:lnTo>
                    <a:lnTo>
                      <a:pt x="11149" y="19354"/>
                    </a:lnTo>
                    <a:lnTo>
                      <a:pt x="11895" y="19437"/>
                    </a:lnTo>
                    <a:lnTo>
                      <a:pt x="12558" y="19520"/>
                    </a:lnTo>
                    <a:lnTo>
                      <a:pt x="14547" y="19520"/>
                    </a:lnTo>
                    <a:lnTo>
                      <a:pt x="15169" y="19437"/>
                    </a:lnTo>
                    <a:lnTo>
                      <a:pt x="15790" y="19354"/>
                    </a:lnTo>
                    <a:lnTo>
                      <a:pt x="16329" y="19230"/>
                    </a:lnTo>
                    <a:lnTo>
                      <a:pt x="16868" y="19064"/>
                    </a:lnTo>
                    <a:lnTo>
                      <a:pt x="17365" y="18857"/>
                    </a:lnTo>
                    <a:lnTo>
                      <a:pt x="17821" y="18649"/>
                    </a:lnTo>
                    <a:lnTo>
                      <a:pt x="18194" y="18401"/>
                    </a:lnTo>
                    <a:lnTo>
                      <a:pt x="18567" y="18069"/>
                    </a:lnTo>
                    <a:lnTo>
                      <a:pt x="18899" y="17738"/>
                    </a:lnTo>
                    <a:lnTo>
                      <a:pt x="19147" y="17365"/>
                    </a:lnTo>
                    <a:lnTo>
                      <a:pt x="19355" y="16992"/>
                    </a:lnTo>
                    <a:lnTo>
                      <a:pt x="19520" y="16536"/>
                    </a:lnTo>
                    <a:lnTo>
                      <a:pt x="19603" y="16038"/>
                    </a:lnTo>
                    <a:lnTo>
                      <a:pt x="19645" y="15500"/>
                    </a:lnTo>
                    <a:lnTo>
                      <a:pt x="19603" y="14961"/>
                    </a:lnTo>
                    <a:lnTo>
                      <a:pt x="19520" y="14339"/>
                    </a:lnTo>
                    <a:lnTo>
                      <a:pt x="19355" y="13718"/>
                    </a:lnTo>
                    <a:lnTo>
                      <a:pt x="19106" y="13013"/>
                    </a:lnTo>
                    <a:lnTo>
                      <a:pt x="18567" y="11646"/>
                    </a:lnTo>
                    <a:lnTo>
                      <a:pt x="18111" y="10319"/>
                    </a:lnTo>
                    <a:lnTo>
                      <a:pt x="17365" y="7916"/>
                    </a:lnTo>
                    <a:lnTo>
                      <a:pt x="16702" y="5843"/>
                    </a:lnTo>
                    <a:lnTo>
                      <a:pt x="16371" y="4890"/>
                    </a:lnTo>
                    <a:lnTo>
                      <a:pt x="16039" y="4061"/>
                    </a:lnTo>
                    <a:lnTo>
                      <a:pt x="15625" y="3274"/>
                    </a:lnTo>
                    <a:lnTo>
                      <a:pt x="15376" y="2901"/>
                    </a:lnTo>
                    <a:lnTo>
                      <a:pt x="15127" y="2569"/>
                    </a:lnTo>
                    <a:lnTo>
                      <a:pt x="14879" y="2279"/>
                    </a:lnTo>
                    <a:lnTo>
                      <a:pt x="14589" y="1948"/>
                    </a:lnTo>
                    <a:lnTo>
                      <a:pt x="14257" y="1699"/>
                    </a:lnTo>
                    <a:lnTo>
                      <a:pt x="13884" y="1451"/>
                    </a:lnTo>
                    <a:lnTo>
                      <a:pt x="13511" y="1202"/>
                    </a:lnTo>
                    <a:lnTo>
                      <a:pt x="13097" y="995"/>
                    </a:lnTo>
                    <a:lnTo>
                      <a:pt x="12682" y="787"/>
                    </a:lnTo>
                    <a:lnTo>
                      <a:pt x="12185" y="622"/>
                    </a:lnTo>
                    <a:lnTo>
                      <a:pt x="11646" y="456"/>
                    </a:lnTo>
                    <a:lnTo>
                      <a:pt x="11066" y="332"/>
                    </a:lnTo>
                    <a:lnTo>
                      <a:pt x="10486" y="207"/>
                    </a:lnTo>
                    <a:lnTo>
                      <a:pt x="9823" y="124"/>
                    </a:lnTo>
                    <a:lnTo>
                      <a:pt x="853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61"/>
              <p:cNvSpPr/>
              <p:nvPr/>
            </p:nvSpPr>
            <p:spPr>
              <a:xfrm>
                <a:off x="2938125" y="1379525"/>
                <a:ext cx="491125" cy="488000"/>
              </a:xfrm>
              <a:custGeom>
                <a:avLst/>
                <a:gdLst/>
                <a:ahLst/>
                <a:cxnLst/>
                <a:rect l="l" t="t" r="r" b="b"/>
                <a:pathLst>
                  <a:path w="19645" h="19520" fill="none" extrusionOk="0">
                    <a:moveTo>
                      <a:pt x="3026" y="3067"/>
                    </a:moveTo>
                    <a:lnTo>
                      <a:pt x="3026" y="3067"/>
                    </a:lnTo>
                    <a:lnTo>
                      <a:pt x="2736" y="3315"/>
                    </a:lnTo>
                    <a:lnTo>
                      <a:pt x="2487" y="3564"/>
                    </a:lnTo>
                    <a:lnTo>
                      <a:pt x="2197" y="3854"/>
                    </a:lnTo>
                    <a:lnTo>
                      <a:pt x="1948" y="4186"/>
                    </a:lnTo>
                    <a:lnTo>
                      <a:pt x="1451" y="4932"/>
                    </a:lnTo>
                    <a:lnTo>
                      <a:pt x="995" y="5761"/>
                    </a:lnTo>
                    <a:lnTo>
                      <a:pt x="622" y="6672"/>
                    </a:lnTo>
                    <a:lnTo>
                      <a:pt x="457" y="7170"/>
                    </a:lnTo>
                    <a:lnTo>
                      <a:pt x="332" y="7667"/>
                    </a:lnTo>
                    <a:lnTo>
                      <a:pt x="208" y="8164"/>
                    </a:lnTo>
                    <a:lnTo>
                      <a:pt x="125" y="8703"/>
                    </a:lnTo>
                    <a:lnTo>
                      <a:pt x="42" y="9200"/>
                    </a:lnTo>
                    <a:lnTo>
                      <a:pt x="1" y="9739"/>
                    </a:lnTo>
                    <a:lnTo>
                      <a:pt x="1" y="10278"/>
                    </a:lnTo>
                    <a:lnTo>
                      <a:pt x="42" y="10817"/>
                    </a:lnTo>
                    <a:lnTo>
                      <a:pt x="84" y="11355"/>
                    </a:lnTo>
                    <a:lnTo>
                      <a:pt x="208" y="11894"/>
                    </a:lnTo>
                    <a:lnTo>
                      <a:pt x="332" y="12433"/>
                    </a:lnTo>
                    <a:lnTo>
                      <a:pt x="498" y="12972"/>
                    </a:lnTo>
                    <a:lnTo>
                      <a:pt x="705" y="13469"/>
                    </a:lnTo>
                    <a:lnTo>
                      <a:pt x="954" y="14008"/>
                    </a:lnTo>
                    <a:lnTo>
                      <a:pt x="1244" y="14464"/>
                    </a:lnTo>
                    <a:lnTo>
                      <a:pt x="1617" y="14961"/>
                    </a:lnTo>
                    <a:lnTo>
                      <a:pt x="1990" y="15417"/>
                    </a:lnTo>
                    <a:lnTo>
                      <a:pt x="2446" y="15873"/>
                    </a:lnTo>
                    <a:lnTo>
                      <a:pt x="2943" y="16287"/>
                    </a:lnTo>
                    <a:lnTo>
                      <a:pt x="3482" y="16660"/>
                    </a:lnTo>
                    <a:lnTo>
                      <a:pt x="4062" y="17033"/>
                    </a:lnTo>
                    <a:lnTo>
                      <a:pt x="4725" y="17365"/>
                    </a:lnTo>
                    <a:lnTo>
                      <a:pt x="4725" y="17365"/>
                    </a:lnTo>
                    <a:lnTo>
                      <a:pt x="5388" y="17696"/>
                    </a:lnTo>
                    <a:lnTo>
                      <a:pt x="6093" y="17986"/>
                    </a:lnTo>
                    <a:lnTo>
                      <a:pt x="6797" y="18276"/>
                    </a:lnTo>
                    <a:lnTo>
                      <a:pt x="7543" y="18525"/>
                    </a:lnTo>
                    <a:lnTo>
                      <a:pt x="8248" y="18732"/>
                    </a:lnTo>
                    <a:lnTo>
                      <a:pt x="8994" y="18939"/>
                    </a:lnTo>
                    <a:lnTo>
                      <a:pt x="9740" y="19105"/>
                    </a:lnTo>
                    <a:lnTo>
                      <a:pt x="10444" y="19230"/>
                    </a:lnTo>
                    <a:lnTo>
                      <a:pt x="11149" y="19354"/>
                    </a:lnTo>
                    <a:lnTo>
                      <a:pt x="11895" y="19437"/>
                    </a:lnTo>
                    <a:lnTo>
                      <a:pt x="12558" y="19520"/>
                    </a:lnTo>
                    <a:lnTo>
                      <a:pt x="13262" y="19520"/>
                    </a:lnTo>
                    <a:lnTo>
                      <a:pt x="13926" y="19520"/>
                    </a:lnTo>
                    <a:lnTo>
                      <a:pt x="14547" y="19520"/>
                    </a:lnTo>
                    <a:lnTo>
                      <a:pt x="15169" y="19437"/>
                    </a:lnTo>
                    <a:lnTo>
                      <a:pt x="15790" y="19354"/>
                    </a:lnTo>
                    <a:lnTo>
                      <a:pt x="16329" y="19230"/>
                    </a:lnTo>
                    <a:lnTo>
                      <a:pt x="16868" y="19064"/>
                    </a:lnTo>
                    <a:lnTo>
                      <a:pt x="17365" y="18857"/>
                    </a:lnTo>
                    <a:lnTo>
                      <a:pt x="17821" y="18649"/>
                    </a:lnTo>
                    <a:lnTo>
                      <a:pt x="18194" y="18401"/>
                    </a:lnTo>
                    <a:lnTo>
                      <a:pt x="18567" y="18069"/>
                    </a:lnTo>
                    <a:lnTo>
                      <a:pt x="18899" y="17738"/>
                    </a:lnTo>
                    <a:lnTo>
                      <a:pt x="19147" y="17365"/>
                    </a:lnTo>
                    <a:lnTo>
                      <a:pt x="19355" y="16992"/>
                    </a:lnTo>
                    <a:lnTo>
                      <a:pt x="19520" y="16536"/>
                    </a:lnTo>
                    <a:lnTo>
                      <a:pt x="19603" y="16038"/>
                    </a:lnTo>
                    <a:lnTo>
                      <a:pt x="19645" y="15500"/>
                    </a:lnTo>
                    <a:lnTo>
                      <a:pt x="19603" y="14961"/>
                    </a:lnTo>
                    <a:lnTo>
                      <a:pt x="19520" y="14339"/>
                    </a:lnTo>
                    <a:lnTo>
                      <a:pt x="19355" y="13718"/>
                    </a:lnTo>
                    <a:lnTo>
                      <a:pt x="19106" y="13013"/>
                    </a:lnTo>
                    <a:lnTo>
                      <a:pt x="19106" y="13013"/>
                    </a:lnTo>
                    <a:lnTo>
                      <a:pt x="18567" y="11646"/>
                    </a:lnTo>
                    <a:lnTo>
                      <a:pt x="18111" y="10319"/>
                    </a:lnTo>
                    <a:lnTo>
                      <a:pt x="17365" y="7916"/>
                    </a:lnTo>
                    <a:lnTo>
                      <a:pt x="16702" y="5843"/>
                    </a:lnTo>
                    <a:lnTo>
                      <a:pt x="16371" y="4890"/>
                    </a:lnTo>
                    <a:lnTo>
                      <a:pt x="16039" y="4061"/>
                    </a:lnTo>
                    <a:lnTo>
                      <a:pt x="15625" y="3274"/>
                    </a:lnTo>
                    <a:lnTo>
                      <a:pt x="15376" y="2901"/>
                    </a:lnTo>
                    <a:lnTo>
                      <a:pt x="15127" y="2569"/>
                    </a:lnTo>
                    <a:lnTo>
                      <a:pt x="14879" y="2279"/>
                    </a:lnTo>
                    <a:lnTo>
                      <a:pt x="14589" y="1948"/>
                    </a:lnTo>
                    <a:lnTo>
                      <a:pt x="14257" y="1699"/>
                    </a:lnTo>
                    <a:lnTo>
                      <a:pt x="13884" y="1451"/>
                    </a:lnTo>
                    <a:lnTo>
                      <a:pt x="13511" y="1202"/>
                    </a:lnTo>
                    <a:lnTo>
                      <a:pt x="13097" y="995"/>
                    </a:lnTo>
                    <a:lnTo>
                      <a:pt x="12682" y="787"/>
                    </a:lnTo>
                    <a:lnTo>
                      <a:pt x="12185" y="622"/>
                    </a:lnTo>
                    <a:lnTo>
                      <a:pt x="11646" y="456"/>
                    </a:lnTo>
                    <a:lnTo>
                      <a:pt x="11066" y="332"/>
                    </a:lnTo>
                    <a:lnTo>
                      <a:pt x="10486" y="207"/>
                    </a:lnTo>
                    <a:lnTo>
                      <a:pt x="9823" y="124"/>
                    </a:lnTo>
                    <a:lnTo>
                      <a:pt x="9823" y="124"/>
                    </a:lnTo>
                    <a:lnTo>
                      <a:pt x="8538" y="0"/>
                    </a:lnTo>
                    <a:lnTo>
                      <a:pt x="7419" y="0"/>
                    </a:lnTo>
                    <a:lnTo>
                      <a:pt x="6466" y="83"/>
                    </a:lnTo>
                    <a:lnTo>
                      <a:pt x="5678" y="207"/>
                    </a:lnTo>
                    <a:lnTo>
                      <a:pt x="5015" y="414"/>
                    </a:lnTo>
                    <a:lnTo>
                      <a:pt x="4477" y="663"/>
                    </a:lnTo>
                    <a:lnTo>
                      <a:pt x="4021" y="953"/>
                    </a:lnTo>
                    <a:lnTo>
                      <a:pt x="3689" y="1285"/>
                    </a:lnTo>
                    <a:lnTo>
                      <a:pt x="3440" y="1575"/>
                    </a:lnTo>
                    <a:lnTo>
                      <a:pt x="3233" y="1906"/>
                    </a:lnTo>
                    <a:lnTo>
                      <a:pt x="3150" y="2196"/>
                    </a:lnTo>
                    <a:lnTo>
                      <a:pt x="3067" y="2487"/>
                    </a:lnTo>
                    <a:lnTo>
                      <a:pt x="3026" y="2901"/>
                    </a:lnTo>
                    <a:lnTo>
                      <a:pt x="3026" y="30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61"/>
              <p:cNvSpPr/>
              <p:nvPr/>
            </p:nvSpPr>
            <p:spPr>
              <a:xfrm>
                <a:off x="3491400" y="2590675"/>
                <a:ext cx="10260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425" extrusionOk="0">
                    <a:moveTo>
                      <a:pt x="415" y="1"/>
                    </a:moveTo>
                    <a:lnTo>
                      <a:pt x="249" y="250"/>
                    </a:lnTo>
                    <a:lnTo>
                      <a:pt x="166" y="498"/>
                    </a:lnTo>
                    <a:lnTo>
                      <a:pt x="83" y="788"/>
                    </a:lnTo>
                    <a:lnTo>
                      <a:pt x="0" y="1078"/>
                    </a:lnTo>
                    <a:lnTo>
                      <a:pt x="0" y="1369"/>
                    </a:lnTo>
                    <a:lnTo>
                      <a:pt x="0" y="1659"/>
                    </a:lnTo>
                    <a:lnTo>
                      <a:pt x="42" y="2239"/>
                    </a:lnTo>
                    <a:lnTo>
                      <a:pt x="166" y="2736"/>
                    </a:lnTo>
                    <a:lnTo>
                      <a:pt x="290" y="3151"/>
                    </a:lnTo>
                    <a:lnTo>
                      <a:pt x="415" y="3524"/>
                    </a:lnTo>
                    <a:lnTo>
                      <a:pt x="663" y="5803"/>
                    </a:lnTo>
                    <a:lnTo>
                      <a:pt x="746" y="6052"/>
                    </a:lnTo>
                    <a:lnTo>
                      <a:pt x="912" y="6259"/>
                    </a:lnTo>
                    <a:lnTo>
                      <a:pt x="1119" y="6383"/>
                    </a:lnTo>
                    <a:lnTo>
                      <a:pt x="1368" y="6425"/>
                    </a:lnTo>
                    <a:lnTo>
                      <a:pt x="3316" y="6342"/>
                    </a:lnTo>
                    <a:lnTo>
                      <a:pt x="3564" y="6300"/>
                    </a:lnTo>
                    <a:lnTo>
                      <a:pt x="3772" y="6176"/>
                    </a:lnTo>
                    <a:lnTo>
                      <a:pt x="3896" y="5969"/>
                    </a:lnTo>
                    <a:lnTo>
                      <a:pt x="3979" y="5720"/>
                    </a:lnTo>
                    <a:lnTo>
                      <a:pt x="4103" y="4725"/>
                    </a:lnTo>
                    <a:lnTo>
                      <a:pt x="4103" y="4352"/>
                    </a:lnTo>
                    <a:lnTo>
                      <a:pt x="4020" y="4021"/>
                    </a:lnTo>
                    <a:lnTo>
                      <a:pt x="3937" y="3648"/>
                    </a:lnTo>
                    <a:lnTo>
                      <a:pt x="3730" y="3358"/>
                    </a:lnTo>
                    <a:lnTo>
                      <a:pt x="1865" y="540"/>
                    </a:lnTo>
                    <a:lnTo>
                      <a:pt x="415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61"/>
              <p:cNvSpPr/>
              <p:nvPr/>
            </p:nvSpPr>
            <p:spPr>
              <a:xfrm>
                <a:off x="3491400" y="2590675"/>
                <a:ext cx="10260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425" fill="none" extrusionOk="0">
                    <a:moveTo>
                      <a:pt x="415" y="1"/>
                    </a:moveTo>
                    <a:lnTo>
                      <a:pt x="1865" y="540"/>
                    </a:lnTo>
                    <a:lnTo>
                      <a:pt x="3730" y="3358"/>
                    </a:lnTo>
                    <a:lnTo>
                      <a:pt x="3730" y="3358"/>
                    </a:lnTo>
                    <a:lnTo>
                      <a:pt x="3937" y="3648"/>
                    </a:lnTo>
                    <a:lnTo>
                      <a:pt x="4020" y="4021"/>
                    </a:lnTo>
                    <a:lnTo>
                      <a:pt x="4103" y="4352"/>
                    </a:lnTo>
                    <a:lnTo>
                      <a:pt x="4103" y="4725"/>
                    </a:lnTo>
                    <a:lnTo>
                      <a:pt x="3979" y="5720"/>
                    </a:lnTo>
                    <a:lnTo>
                      <a:pt x="3979" y="5720"/>
                    </a:lnTo>
                    <a:lnTo>
                      <a:pt x="3896" y="5969"/>
                    </a:lnTo>
                    <a:lnTo>
                      <a:pt x="3772" y="6176"/>
                    </a:lnTo>
                    <a:lnTo>
                      <a:pt x="3564" y="6300"/>
                    </a:lnTo>
                    <a:lnTo>
                      <a:pt x="3316" y="6342"/>
                    </a:lnTo>
                    <a:lnTo>
                      <a:pt x="1368" y="6425"/>
                    </a:lnTo>
                    <a:lnTo>
                      <a:pt x="1368" y="6425"/>
                    </a:lnTo>
                    <a:lnTo>
                      <a:pt x="1119" y="6383"/>
                    </a:lnTo>
                    <a:lnTo>
                      <a:pt x="912" y="6259"/>
                    </a:lnTo>
                    <a:lnTo>
                      <a:pt x="746" y="6052"/>
                    </a:lnTo>
                    <a:lnTo>
                      <a:pt x="663" y="5803"/>
                    </a:lnTo>
                    <a:lnTo>
                      <a:pt x="415" y="3524"/>
                    </a:lnTo>
                    <a:lnTo>
                      <a:pt x="415" y="3524"/>
                    </a:lnTo>
                    <a:lnTo>
                      <a:pt x="290" y="3151"/>
                    </a:lnTo>
                    <a:lnTo>
                      <a:pt x="166" y="2736"/>
                    </a:lnTo>
                    <a:lnTo>
                      <a:pt x="42" y="2239"/>
                    </a:lnTo>
                    <a:lnTo>
                      <a:pt x="0" y="1659"/>
                    </a:lnTo>
                    <a:lnTo>
                      <a:pt x="0" y="1369"/>
                    </a:lnTo>
                    <a:lnTo>
                      <a:pt x="0" y="1078"/>
                    </a:lnTo>
                    <a:lnTo>
                      <a:pt x="83" y="788"/>
                    </a:lnTo>
                    <a:lnTo>
                      <a:pt x="166" y="498"/>
                    </a:lnTo>
                    <a:lnTo>
                      <a:pt x="249" y="250"/>
                    </a:lnTo>
                    <a:lnTo>
                      <a:pt x="41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61"/>
              <p:cNvSpPr/>
              <p:nvPr/>
            </p:nvSpPr>
            <p:spPr>
              <a:xfrm>
                <a:off x="3306975" y="2016700"/>
                <a:ext cx="24972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25281" extrusionOk="0">
                    <a:moveTo>
                      <a:pt x="0" y="0"/>
                    </a:moveTo>
                    <a:lnTo>
                      <a:pt x="83" y="1783"/>
                    </a:lnTo>
                    <a:lnTo>
                      <a:pt x="208" y="3482"/>
                    </a:lnTo>
                    <a:lnTo>
                      <a:pt x="373" y="5222"/>
                    </a:lnTo>
                    <a:lnTo>
                      <a:pt x="539" y="6921"/>
                    </a:lnTo>
                    <a:lnTo>
                      <a:pt x="705" y="8621"/>
                    </a:lnTo>
                    <a:lnTo>
                      <a:pt x="954" y="10361"/>
                    </a:lnTo>
                    <a:lnTo>
                      <a:pt x="1202" y="12060"/>
                    </a:lnTo>
                    <a:lnTo>
                      <a:pt x="1534" y="13801"/>
                    </a:lnTo>
                    <a:lnTo>
                      <a:pt x="1492" y="13552"/>
                    </a:lnTo>
                    <a:lnTo>
                      <a:pt x="1575" y="13967"/>
                    </a:lnTo>
                    <a:lnTo>
                      <a:pt x="1617" y="14298"/>
                    </a:lnTo>
                    <a:lnTo>
                      <a:pt x="1700" y="14547"/>
                    </a:lnTo>
                    <a:lnTo>
                      <a:pt x="1741" y="14754"/>
                    </a:lnTo>
                    <a:lnTo>
                      <a:pt x="2031" y="15583"/>
                    </a:lnTo>
                    <a:lnTo>
                      <a:pt x="2653" y="17075"/>
                    </a:lnTo>
                    <a:lnTo>
                      <a:pt x="3274" y="18484"/>
                    </a:lnTo>
                    <a:lnTo>
                      <a:pt x="3937" y="19852"/>
                    </a:lnTo>
                    <a:lnTo>
                      <a:pt x="4642" y="21178"/>
                    </a:lnTo>
                    <a:lnTo>
                      <a:pt x="5347" y="22545"/>
                    </a:lnTo>
                    <a:lnTo>
                      <a:pt x="6051" y="23913"/>
                    </a:lnTo>
                    <a:lnTo>
                      <a:pt x="6880" y="25281"/>
                    </a:lnTo>
                    <a:lnTo>
                      <a:pt x="9988" y="23457"/>
                    </a:lnTo>
                    <a:lnTo>
                      <a:pt x="9367" y="22214"/>
                    </a:lnTo>
                    <a:lnTo>
                      <a:pt x="8786" y="20888"/>
                    </a:lnTo>
                    <a:lnTo>
                      <a:pt x="7667" y="18194"/>
                    </a:lnTo>
                    <a:lnTo>
                      <a:pt x="7129" y="16826"/>
                    </a:lnTo>
                    <a:lnTo>
                      <a:pt x="6673" y="15500"/>
                    </a:lnTo>
                    <a:lnTo>
                      <a:pt x="6258" y="14174"/>
                    </a:lnTo>
                    <a:lnTo>
                      <a:pt x="6093" y="13552"/>
                    </a:lnTo>
                    <a:lnTo>
                      <a:pt x="6051" y="13428"/>
                    </a:lnTo>
                    <a:lnTo>
                      <a:pt x="6051" y="13345"/>
                    </a:lnTo>
                    <a:lnTo>
                      <a:pt x="6010" y="13055"/>
                    </a:lnTo>
                    <a:lnTo>
                      <a:pt x="5844" y="11480"/>
                    </a:lnTo>
                    <a:lnTo>
                      <a:pt x="5720" y="9864"/>
                    </a:lnTo>
                    <a:lnTo>
                      <a:pt x="5595" y="8206"/>
                    </a:lnTo>
                    <a:lnTo>
                      <a:pt x="5512" y="6590"/>
                    </a:lnTo>
                    <a:lnTo>
                      <a:pt x="5471" y="3274"/>
                    </a:lnTo>
                    <a:lnTo>
                      <a:pt x="5471" y="1617"/>
                    </a:lnTo>
                    <a:lnTo>
                      <a:pt x="5471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61"/>
              <p:cNvSpPr/>
              <p:nvPr/>
            </p:nvSpPr>
            <p:spPr>
              <a:xfrm>
                <a:off x="3306975" y="2016700"/>
                <a:ext cx="24972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25281" fill="none" extrusionOk="0">
                    <a:moveTo>
                      <a:pt x="5471" y="0"/>
                    </a:moveTo>
                    <a:lnTo>
                      <a:pt x="5471" y="0"/>
                    </a:lnTo>
                    <a:lnTo>
                      <a:pt x="5471" y="1617"/>
                    </a:lnTo>
                    <a:lnTo>
                      <a:pt x="5471" y="3274"/>
                    </a:lnTo>
                    <a:lnTo>
                      <a:pt x="5471" y="3274"/>
                    </a:lnTo>
                    <a:lnTo>
                      <a:pt x="5512" y="6590"/>
                    </a:lnTo>
                    <a:lnTo>
                      <a:pt x="5512" y="6590"/>
                    </a:lnTo>
                    <a:lnTo>
                      <a:pt x="5595" y="8206"/>
                    </a:lnTo>
                    <a:lnTo>
                      <a:pt x="5720" y="9864"/>
                    </a:lnTo>
                    <a:lnTo>
                      <a:pt x="5844" y="11480"/>
                    </a:lnTo>
                    <a:lnTo>
                      <a:pt x="6010" y="13055"/>
                    </a:lnTo>
                    <a:lnTo>
                      <a:pt x="6051" y="13345"/>
                    </a:lnTo>
                    <a:lnTo>
                      <a:pt x="6051" y="13345"/>
                    </a:lnTo>
                    <a:lnTo>
                      <a:pt x="6051" y="13262"/>
                    </a:lnTo>
                    <a:lnTo>
                      <a:pt x="6051" y="13262"/>
                    </a:lnTo>
                    <a:lnTo>
                      <a:pt x="6051" y="13345"/>
                    </a:lnTo>
                    <a:lnTo>
                      <a:pt x="6051" y="13428"/>
                    </a:lnTo>
                    <a:lnTo>
                      <a:pt x="6093" y="13552"/>
                    </a:lnTo>
                    <a:lnTo>
                      <a:pt x="6093" y="13552"/>
                    </a:lnTo>
                    <a:lnTo>
                      <a:pt x="6258" y="14174"/>
                    </a:lnTo>
                    <a:lnTo>
                      <a:pt x="6258" y="14174"/>
                    </a:lnTo>
                    <a:lnTo>
                      <a:pt x="6673" y="15500"/>
                    </a:lnTo>
                    <a:lnTo>
                      <a:pt x="6673" y="15500"/>
                    </a:lnTo>
                    <a:lnTo>
                      <a:pt x="7129" y="16826"/>
                    </a:lnTo>
                    <a:lnTo>
                      <a:pt x="7667" y="18194"/>
                    </a:lnTo>
                    <a:lnTo>
                      <a:pt x="7667" y="18194"/>
                    </a:lnTo>
                    <a:lnTo>
                      <a:pt x="8786" y="20888"/>
                    </a:lnTo>
                    <a:lnTo>
                      <a:pt x="8786" y="20888"/>
                    </a:lnTo>
                    <a:lnTo>
                      <a:pt x="9367" y="22214"/>
                    </a:lnTo>
                    <a:lnTo>
                      <a:pt x="9988" y="23457"/>
                    </a:lnTo>
                    <a:lnTo>
                      <a:pt x="6880" y="25281"/>
                    </a:lnTo>
                    <a:lnTo>
                      <a:pt x="6880" y="25281"/>
                    </a:lnTo>
                    <a:lnTo>
                      <a:pt x="6051" y="23913"/>
                    </a:lnTo>
                    <a:lnTo>
                      <a:pt x="5347" y="22545"/>
                    </a:lnTo>
                    <a:lnTo>
                      <a:pt x="5347" y="22545"/>
                    </a:lnTo>
                    <a:lnTo>
                      <a:pt x="4642" y="21178"/>
                    </a:lnTo>
                    <a:lnTo>
                      <a:pt x="3937" y="19852"/>
                    </a:lnTo>
                    <a:lnTo>
                      <a:pt x="3937" y="19852"/>
                    </a:lnTo>
                    <a:lnTo>
                      <a:pt x="3274" y="18484"/>
                    </a:lnTo>
                    <a:lnTo>
                      <a:pt x="2653" y="17075"/>
                    </a:lnTo>
                    <a:lnTo>
                      <a:pt x="2653" y="17075"/>
                    </a:lnTo>
                    <a:lnTo>
                      <a:pt x="2031" y="15583"/>
                    </a:lnTo>
                    <a:lnTo>
                      <a:pt x="2031" y="15583"/>
                    </a:lnTo>
                    <a:lnTo>
                      <a:pt x="1741" y="14754"/>
                    </a:lnTo>
                    <a:lnTo>
                      <a:pt x="1700" y="14547"/>
                    </a:lnTo>
                    <a:lnTo>
                      <a:pt x="1617" y="14298"/>
                    </a:lnTo>
                    <a:lnTo>
                      <a:pt x="1617" y="14298"/>
                    </a:lnTo>
                    <a:lnTo>
                      <a:pt x="1575" y="13967"/>
                    </a:lnTo>
                    <a:lnTo>
                      <a:pt x="1575" y="13967"/>
                    </a:lnTo>
                    <a:lnTo>
                      <a:pt x="1492" y="13552"/>
                    </a:lnTo>
                    <a:lnTo>
                      <a:pt x="1534" y="13801"/>
                    </a:lnTo>
                    <a:lnTo>
                      <a:pt x="1534" y="13801"/>
                    </a:lnTo>
                    <a:lnTo>
                      <a:pt x="1202" y="12060"/>
                    </a:lnTo>
                    <a:lnTo>
                      <a:pt x="954" y="10361"/>
                    </a:lnTo>
                    <a:lnTo>
                      <a:pt x="705" y="8621"/>
                    </a:lnTo>
                    <a:lnTo>
                      <a:pt x="539" y="6921"/>
                    </a:lnTo>
                    <a:lnTo>
                      <a:pt x="539" y="6921"/>
                    </a:lnTo>
                    <a:lnTo>
                      <a:pt x="373" y="5222"/>
                    </a:lnTo>
                    <a:lnTo>
                      <a:pt x="208" y="3482"/>
                    </a:lnTo>
                    <a:lnTo>
                      <a:pt x="208" y="3482"/>
                    </a:lnTo>
                    <a:lnTo>
                      <a:pt x="83" y="1783"/>
                    </a:lnTo>
                    <a:lnTo>
                      <a:pt x="0" y="0"/>
                    </a:lnTo>
                    <a:lnTo>
                      <a:pt x="54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61"/>
              <p:cNvSpPr/>
              <p:nvPr/>
            </p:nvSpPr>
            <p:spPr>
              <a:xfrm>
                <a:off x="3458250" y="2348250"/>
                <a:ext cx="98450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10196" extrusionOk="0">
                    <a:moveTo>
                      <a:pt x="0" y="0"/>
                    </a:moveTo>
                    <a:lnTo>
                      <a:pt x="0" y="83"/>
                    </a:lnTo>
                    <a:lnTo>
                      <a:pt x="0" y="166"/>
                    </a:lnTo>
                    <a:lnTo>
                      <a:pt x="42" y="290"/>
                    </a:lnTo>
                    <a:lnTo>
                      <a:pt x="42" y="290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1078" y="3564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3316" y="8952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316" y="895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1078" y="3564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42" y="290"/>
                    </a:lnTo>
                    <a:lnTo>
                      <a:pt x="0" y="16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61"/>
              <p:cNvSpPr/>
              <p:nvPr/>
            </p:nvSpPr>
            <p:spPr>
              <a:xfrm>
                <a:off x="3458250" y="2348250"/>
                <a:ext cx="98450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10196" fill="none" extrusionOk="0">
                    <a:moveTo>
                      <a:pt x="0" y="0"/>
                    </a:moveTo>
                    <a:lnTo>
                      <a:pt x="0" y="83"/>
                    </a:lnTo>
                    <a:lnTo>
                      <a:pt x="0" y="166"/>
                    </a:lnTo>
                    <a:lnTo>
                      <a:pt x="42" y="290"/>
                    </a:lnTo>
                    <a:lnTo>
                      <a:pt x="42" y="290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1078" y="3564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3316" y="8952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316" y="895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1078" y="3564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42" y="290"/>
                    </a:lnTo>
                    <a:lnTo>
                      <a:pt x="0" y="16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61"/>
              <p:cNvSpPr/>
              <p:nvPr/>
            </p:nvSpPr>
            <p:spPr>
              <a:xfrm>
                <a:off x="3409550" y="2152425"/>
                <a:ext cx="147150" cy="496300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852" extrusionOk="0">
                    <a:moveTo>
                      <a:pt x="1368" y="1"/>
                    </a:moveTo>
                    <a:lnTo>
                      <a:pt x="1119" y="3606"/>
                    </a:lnTo>
                    <a:lnTo>
                      <a:pt x="746" y="7543"/>
                    </a:lnTo>
                    <a:lnTo>
                      <a:pt x="332" y="11356"/>
                    </a:lnTo>
                    <a:lnTo>
                      <a:pt x="0" y="14671"/>
                    </a:lnTo>
                    <a:lnTo>
                      <a:pt x="622" y="15915"/>
                    </a:lnTo>
                    <a:lnTo>
                      <a:pt x="1244" y="17116"/>
                    </a:lnTo>
                    <a:lnTo>
                      <a:pt x="1948" y="18484"/>
                    </a:lnTo>
                    <a:lnTo>
                      <a:pt x="2777" y="19852"/>
                    </a:lnTo>
                    <a:lnTo>
                      <a:pt x="5885" y="18028"/>
                    </a:lnTo>
                    <a:lnTo>
                      <a:pt x="5264" y="16785"/>
                    </a:lnTo>
                    <a:lnTo>
                      <a:pt x="4683" y="15459"/>
                    </a:lnTo>
                    <a:lnTo>
                      <a:pt x="3564" y="12765"/>
                    </a:lnTo>
                    <a:lnTo>
                      <a:pt x="3026" y="11397"/>
                    </a:lnTo>
                    <a:lnTo>
                      <a:pt x="2570" y="10071"/>
                    </a:lnTo>
                    <a:lnTo>
                      <a:pt x="2155" y="8745"/>
                    </a:lnTo>
                    <a:lnTo>
                      <a:pt x="1990" y="8123"/>
                    </a:lnTo>
                    <a:lnTo>
                      <a:pt x="1948" y="7999"/>
                    </a:lnTo>
                    <a:lnTo>
                      <a:pt x="1948" y="7916"/>
                    </a:lnTo>
                    <a:lnTo>
                      <a:pt x="1907" y="7626"/>
                    </a:lnTo>
                    <a:lnTo>
                      <a:pt x="1741" y="6051"/>
                    </a:lnTo>
                    <a:lnTo>
                      <a:pt x="1617" y="4435"/>
                    </a:lnTo>
                    <a:lnTo>
                      <a:pt x="1492" y="2777"/>
                    </a:lnTo>
                    <a:lnTo>
                      <a:pt x="1409" y="1161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61"/>
              <p:cNvSpPr/>
              <p:nvPr/>
            </p:nvSpPr>
            <p:spPr>
              <a:xfrm>
                <a:off x="3409550" y="2152425"/>
                <a:ext cx="147150" cy="496300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852" fill="none" extrusionOk="0">
                    <a:moveTo>
                      <a:pt x="1368" y="1"/>
                    </a:moveTo>
                    <a:lnTo>
                      <a:pt x="1368" y="1"/>
                    </a:lnTo>
                    <a:lnTo>
                      <a:pt x="1119" y="3606"/>
                    </a:lnTo>
                    <a:lnTo>
                      <a:pt x="746" y="7543"/>
                    </a:lnTo>
                    <a:lnTo>
                      <a:pt x="332" y="11356"/>
                    </a:lnTo>
                    <a:lnTo>
                      <a:pt x="0" y="14671"/>
                    </a:lnTo>
                    <a:lnTo>
                      <a:pt x="0" y="14671"/>
                    </a:lnTo>
                    <a:lnTo>
                      <a:pt x="622" y="15915"/>
                    </a:lnTo>
                    <a:lnTo>
                      <a:pt x="1244" y="17116"/>
                    </a:lnTo>
                    <a:lnTo>
                      <a:pt x="1244" y="17116"/>
                    </a:lnTo>
                    <a:lnTo>
                      <a:pt x="1948" y="18484"/>
                    </a:lnTo>
                    <a:lnTo>
                      <a:pt x="2777" y="19852"/>
                    </a:lnTo>
                    <a:lnTo>
                      <a:pt x="5885" y="18028"/>
                    </a:lnTo>
                    <a:lnTo>
                      <a:pt x="5885" y="18028"/>
                    </a:lnTo>
                    <a:lnTo>
                      <a:pt x="5264" y="16785"/>
                    </a:lnTo>
                    <a:lnTo>
                      <a:pt x="4683" y="15459"/>
                    </a:lnTo>
                    <a:lnTo>
                      <a:pt x="4683" y="15459"/>
                    </a:lnTo>
                    <a:lnTo>
                      <a:pt x="3564" y="12765"/>
                    </a:lnTo>
                    <a:lnTo>
                      <a:pt x="3564" y="12765"/>
                    </a:lnTo>
                    <a:lnTo>
                      <a:pt x="3026" y="11397"/>
                    </a:lnTo>
                    <a:lnTo>
                      <a:pt x="2570" y="10071"/>
                    </a:lnTo>
                    <a:lnTo>
                      <a:pt x="2570" y="10071"/>
                    </a:lnTo>
                    <a:lnTo>
                      <a:pt x="2155" y="8745"/>
                    </a:lnTo>
                    <a:lnTo>
                      <a:pt x="2155" y="8745"/>
                    </a:lnTo>
                    <a:lnTo>
                      <a:pt x="1990" y="8123"/>
                    </a:lnTo>
                    <a:lnTo>
                      <a:pt x="1948" y="7999"/>
                    </a:lnTo>
                    <a:lnTo>
                      <a:pt x="1948" y="7916"/>
                    </a:lnTo>
                    <a:lnTo>
                      <a:pt x="1948" y="7916"/>
                    </a:lnTo>
                    <a:lnTo>
                      <a:pt x="1907" y="7626"/>
                    </a:lnTo>
                    <a:lnTo>
                      <a:pt x="1907" y="7626"/>
                    </a:lnTo>
                    <a:lnTo>
                      <a:pt x="1741" y="6051"/>
                    </a:lnTo>
                    <a:lnTo>
                      <a:pt x="1617" y="4435"/>
                    </a:lnTo>
                    <a:lnTo>
                      <a:pt x="1492" y="2777"/>
                    </a:lnTo>
                    <a:lnTo>
                      <a:pt x="1409" y="1161"/>
                    </a:lnTo>
                    <a:lnTo>
                      <a:pt x="1409" y="1161"/>
                    </a:lnTo>
                    <a:lnTo>
                      <a:pt x="136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61"/>
              <p:cNvSpPr/>
              <p:nvPr/>
            </p:nvSpPr>
            <p:spPr>
              <a:xfrm>
                <a:off x="3093550" y="2491225"/>
                <a:ext cx="285975" cy="19333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77334" extrusionOk="0">
                    <a:moveTo>
                      <a:pt x="0" y="0"/>
                    </a:moveTo>
                    <a:lnTo>
                      <a:pt x="83" y="4393"/>
                    </a:lnTo>
                    <a:lnTo>
                      <a:pt x="166" y="9201"/>
                    </a:lnTo>
                    <a:lnTo>
                      <a:pt x="373" y="15044"/>
                    </a:lnTo>
                    <a:lnTo>
                      <a:pt x="539" y="18235"/>
                    </a:lnTo>
                    <a:lnTo>
                      <a:pt x="746" y="21509"/>
                    </a:lnTo>
                    <a:lnTo>
                      <a:pt x="953" y="24783"/>
                    </a:lnTo>
                    <a:lnTo>
                      <a:pt x="1243" y="28057"/>
                    </a:lnTo>
                    <a:lnTo>
                      <a:pt x="1534" y="31248"/>
                    </a:lnTo>
                    <a:lnTo>
                      <a:pt x="1906" y="34274"/>
                    </a:lnTo>
                    <a:lnTo>
                      <a:pt x="2321" y="37092"/>
                    </a:lnTo>
                    <a:lnTo>
                      <a:pt x="2570" y="38418"/>
                    </a:lnTo>
                    <a:lnTo>
                      <a:pt x="2818" y="39661"/>
                    </a:lnTo>
                    <a:lnTo>
                      <a:pt x="2528" y="40822"/>
                    </a:lnTo>
                    <a:lnTo>
                      <a:pt x="2279" y="42065"/>
                    </a:lnTo>
                    <a:lnTo>
                      <a:pt x="2031" y="43350"/>
                    </a:lnTo>
                    <a:lnTo>
                      <a:pt x="1824" y="44717"/>
                    </a:lnTo>
                    <a:lnTo>
                      <a:pt x="1451" y="47536"/>
                    </a:lnTo>
                    <a:lnTo>
                      <a:pt x="1119" y="50519"/>
                    </a:lnTo>
                    <a:lnTo>
                      <a:pt x="829" y="53586"/>
                    </a:lnTo>
                    <a:lnTo>
                      <a:pt x="622" y="56694"/>
                    </a:lnTo>
                    <a:lnTo>
                      <a:pt x="415" y="59761"/>
                    </a:lnTo>
                    <a:lnTo>
                      <a:pt x="290" y="62745"/>
                    </a:lnTo>
                    <a:lnTo>
                      <a:pt x="166" y="65605"/>
                    </a:lnTo>
                    <a:lnTo>
                      <a:pt x="83" y="68257"/>
                    </a:lnTo>
                    <a:lnTo>
                      <a:pt x="42" y="72733"/>
                    </a:lnTo>
                    <a:lnTo>
                      <a:pt x="0" y="75717"/>
                    </a:lnTo>
                    <a:lnTo>
                      <a:pt x="0" y="76836"/>
                    </a:lnTo>
                    <a:lnTo>
                      <a:pt x="3316" y="77333"/>
                    </a:lnTo>
                    <a:lnTo>
                      <a:pt x="3564" y="75344"/>
                    </a:lnTo>
                    <a:lnTo>
                      <a:pt x="3813" y="73355"/>
                    </a:lnTo>
                    <a:lnTo>
                      <a:pt x="4144" y="71282"/>
                    </a:lnTo>
                    <a:lnTo>
                      <a:pt x="4517" y="69169"/>
                    </a:lnTo>
                    <a:lnTo>
                      <a:pt x="5388" y="64776"/>
                    </a:lnTo>
                    <a:lnTo>
                      <a:pt x="6341" y="60176"/>
                    </a:lnTo>
                    <a:lnTo>
                      <a:pt x="7336" y="55368"/>
                    </a:lnTo>
                    <a:lnTo>
                      <a:pt x="7833" y="52882"/>
                    </a:lnTo>
                    <a:lnTo>
                      <a:pt x="8289" y="50312"/>
                    </a:lnTo>
                    <a:lnTo>
                      <a:pt x="8703" y="47701"/>
                    </a:lnTo>
                    <a:lnTo>
                      <a:pt x="9118" y="45049"/>
                    </a:lnTo>
                    <a:lnTo>
                      <a:pt x="9491" y="42355"/>
                    </a:lnTo>
                    <a:lnTo>
                      <a:pt x="9781" y="39578"/>
                    </a:lnTo>
                    <a:lnTo>
                      <a:pt x="9988" y="37258"/>
                    </a:lnTo>
                    <a:lnTo>
                      <a:pt x="10195" y="34605"/>
                    </a:lnTo>
                    <a:lnTo>
                      <a:pt x="10361" y="31704"/>
                    </a:lnTo>
                    <a:lnTo>
                      <a:pt x="10527" y="28596"/>
                    </a:lnTo>
                    <a:lnTo>
                      <a:pt x="10817" y="22048"/>
                    </a:lnTo>
                    <a:lnTo>
                      <a:pt x="11065" y="15500"/>
                    </a:lnTo>
                    <a:lnTo>
                      <a:pt x="11231" y="9532"/>
                    </a:lnTo>
                    <a:lnTo>
                      <a:pt x="11356" y="4559"/>
                    </a:lnTo>
                    <a:lnTo>
                      <a:pt x="11438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61"/>
              <p:cNvSpPr/>
              <p:nvPr/>
            </p:nvSpPr>
            <p:spPr>
              <a:xfrm>
                <a:off x="3093550" y="2491225"/>
                <a:ext cx="285975" cy="19333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77334" fill="none" extrusionOk="0">
                    <a:moveTo>
                      <a:pt x="11438" y="0"/>
                    </a:moveTo>
                    <a:lnTo>
                      <a:pt x="11438" y="0"/>
                    </a:lnTo>
                    <a:lnTo>
                      <a:pt x="11356" y="4559"/>
                    </a:lnTo>
                    <a:lnTo>
                      <a:pt x="11231" y="9532"/>
                    </a:lnTo>
                    <a:lnTo>
                      <a:pt x="11065" y="15500"/>
                    </a:lnTo>
                    <a:lnTo>
                      <a:pt x="10817" y="22048"/>
                    </a:lnTo>
                    <a:lnTo>
                      <a:pt x="10527" y="28596"/>
                    </a:lnTo>
                    <a:lnTo>
                      <a:pt x="10361" y="31704"/>
                    </a:lnTo>
                    <a:lnTo>
                      <a:pt x="10195" y="34605"/>
                    </a:lnTo>
                    <a:lnTo>
                      <a:pt x="9988" y="37258"/>
                    </a:lnTo>
                    <a:lnTo>
                      <a:pt x="9781" y="39578"/>
                    </a:lnTo>
                    <a:lnTo>
                      <a:pt x="9781" y="39578"/>
                    </a:lnTo>
                    <a:lnTo>
                      <a:pt x="9491" y="42355"/>
                    </a:lnTo>
                    <a:lnTo>
                      <a:pt x="9118" y="45049"/>
                    </a:lnTo>
                    <a:lnTo>
                      <a:pt x="8703" y="47701"/>
                    </a:lnTo>
                    <a:lnTo>
                      <a:pt x="8289" y="50312"/>
                    </a:lnTo>
                    <a:lnTo>
                      <a:pt x="7833" y="52882"/>
                    </a:lnTo>
                    <a:lnTo>
                      <a:pt x="7336" y="55368"/>
                    </a:lnTo>
                    <a:lnTo>
                      <a:pt x="6341" y="60176"/>
                    </a:lnTo>
                    <a:lnTo>
                      <a:pt x="5388" y="64776"/>
                    </a:lnTo>
                    <a:lnTo>
                      <a:pt x="4517" y="69169"/>
                    </a:lnTo>
                    <a:lnTo>
                      <a:pt x="4144" y="71282"/>
                    </a:lnTo>
                    <a:lnTo>
                      <a:pt x="3813" y="73355"/>
                    </a:lnTo>
                    <a:lnTo>
                      <a:pt x="3564" y="75344"/>
                    </a:lnTo>
                    <a:lnTo>
                      <a:pt x="3316" y="77333"/>
                    </a:lnTo>
                    <a:lnTo>
                      <a:pt x="0" y="76836"/>
                    </a:lnTo>
                    <a:lnTo>
                      <a:pt x="0" y="76836"/>
                    </a:lnTo>
                    <a:lnTo>
                      <a:pt x="0" y="75717"/>
                    </a:lnTo>
                    <a:lnTo>
                      <a:pt x="42" y="72733"/>
                    </a:lnTo>
                    <a:lnTo>
                      <a:pt x="83" y="68257"/>
                    </a:lnTo>
                    <a:lnTo>
                      <a:pt x="166" y="65605"/>
                    </a:lnTo>
                    <a:lnTo>
                      <a:pt x="290" y="62745"/>
                    </a:lnTo>
                    <a:lnTo>
                      <a:pt x="415" y="59761"/>
                    </a:lnTo>
                    <a:lnTo>
                      <a:pt x="622" y="56694"/>
                    </a:lnTo>
                    <a:lnTo>
                      <a:pt x="829" y="53586"/>
                    </a:lnTo>
                    <a:lnTo>
                      <a:pt x="1119" y="50519"/>
                    </a:lnTo>
                    <a:lnTo>
                      <a:pt x="1451" y="47536"/>
                    </a:lnTo>
                    <a:lnTo>
                      <a:pt x="1824" y="44717"/>
                    </a:lnTo>
                    <a:lnTo>
                      <a:pt x="2031" y="43350"/>
                    </a:lnTo>
                    <a:lnTo>
                      <a:pt x="2279" y="42065"/>
                    </a:lnTo>
                    <a:lnTo>
                      <a:pt x="2528" y="40822"/>
                    </a:lnTo>
                    <a:lnTo>
                      <a:pt x="2818" y="39661"/>
                    </a:lnTo>
                    <a:lnTo>
                      <a:pt x="2818" y="39661"/>
                    </a:lnTo>
                    <a:lnTo>
                      <a:pt x="2570" y="38418"/>
                    </a:lnTo>
                    <a:lnTo>
                      <a:pt x="2321" y="37092"/>
                    </a:lnTo>
                    <a:lnTo>
                      <a:pt x="1906" y="34274"/>
                    </a:lnTo>
                    <a:lnTo>
                      <a:pt x="1534" y="31248"/>
                    </a:lnTo>
                    <a:lnTo>
                      <a:pt x="1243" y="28057"/>
                    </a:lnTo>
                    <a:lnTo>
                      <a:pt x="953" y="24783"/>
                    </a:lnTo>
                    <a:lnTo>
                      <a:pt x="746" y="21509"/>
                    </a:lnTo>
                    <a:lnTo>
                      <a:pt x="539" y="18235"/>
                    </a:lnTo>
                    <a:lnTo>
                      <a:pt x="373" y="15044"/>
                    </a:lnTo>
                    <a:lnTo>
                      <a:pt x="166" y="9201"/>
                    </a:lnTo>
                    <a:lnTo>
                      <a:pt x="83" y="4393"/>
                    </a:lnTo>
                    <a:lnTo>
                      <a:pt x="0" y="0"/>
                    </a:lnTo>
                    <a:lnTo>
                      <a:pt x="114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61"/>
              <p:cNvSpPr/>
              <p:nvPr/>
            </p:nvSpPr>
            <p:spPr>
              <a:xfrm>
                <a:off x="3087325" y="4443200"/>
                <a:ext cx="249725" cy="205150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8206" extrusionOk="0">
                    <a:moveTo>
                      <a:pt x="1327" y="0"/>
                    </a:moveTo>
                    <a:lnTo>
                      <a:pt x="1078" y="42"/>
                    </a:lnTo>
                    <a:lnTo>
                      <a:pt x="829" y="124"/>
                    </a:lnTo>
                    <a:lnTo>
                      <a:pt x="622" y="249"/>
                    </a:lnTo>
                    <a:lnTo>
                      <a:pt x="415" y="415"/>
                    </a:lnTo>
                    <a:lnTo>
                      <a:pt x="249" y="580"/>
                    </a:lnTo>
                    <a:lnTo>
                      <a:pt x="83" y="787"/>
                    </a:lnTo>
                    <a:lnTo>
                      <a:pt x="42" y="912"/>
                    </a:lnTo>
                    <a:lnTo>
                      <a:pt x="0" y="1036"/>
                    </a:lnTo>
                    <a:lnTo>
                      <a:pt x="0" y="1824"/>
                    </a:lnTo>
                    <a:lnTo>
                      <a:pt x="42" y="2528"/>
                    </a:lnTo>
                    <a:lnTo>
                      <a:pt x="249" y="5636"/>
                    </a:lnTo>
                    <a:lnTo>
                      <a:pt x="373" y="7584"/>
                    </a:lnTo>
                    <a:lnTo>
                      <a:pt x="746" y="7584"/>
                    </a:lnTo>
                    <a:lnTo>
                      <a:pt x="746" y="6009"/>
                    </a:lnTo>
                    <a:lnTo>
                      <a:pt x="871" y="4434"/>
                    </a:lnTo>
                    <a:lnTo>
                      <a:pt x="871" y="4269"/>
                    </a:lnTo>
                    <a:lnTo>
                      <a:pt x="954" y="4144"/>
                    </a:lnTo>
                    <a:lnTo>
                      <a:pt x="995" y="4061"/>
                    </a:lnTo>
                    <a:lnTo>
                      <a:pt x="1078" y="4020"/>
                    </a:lnTo>
                    <a:lnTo>
                      <a:pt x="1161" y="4061"/>
                    </a:lnTo>
                    <a:lnTo>
                      <a:pt x="1244" y="4103"/>
                    </a:lnTo>
                    <a:lnTo>
                      <a:pt x="1410" y="4269"/>
                    </a:lnTo>
                    <a:lnTo>
                      <a:pt x="1617" y="4559"/>
                    </a:lnTo>
                    <a:lnTo>
                      <a:pt x="1824" y="4932"/>
                    </a:lnTo>
                    <a:lnTo>
                      <a:pt x="2031" y="5346"/>
                    </a:lnTo>
                    <a:lnTo>
                      <a:pt x="2197" y="5761"/>
                    </a:lnTo>
                    <a:lnTo>
                      <a:pt x="2404" y="6217"/>
                    </a:lnTo>
                    <a:lnTo>
                      <a:pt x="2736" y="6631"/>
                    </a:lnTo>
                    <a:lnTo>
                      <a:pt x="3150" y="7045"/>
                    </a:lnTo>
                    <a:lnTo>
                      <a:pt x="3689" y="7418"/>
                    </a:lnTo>
                    <a:lnTo>
                      <a:pt x="4311" y="7708"/>
                    </a:lnTo>
                    <a:lnTo>
                      <a:pt x="5015" y="7957"/>
                    </a:lnTo>
                    <a:lnTo>
                      <a:pt x="5388" y="8081"/>
                    </a:lnTo>
                    <a:lnTo>
                      <a:pt x="5802" y="8123"/>
                    </a:lnTo>
                    <a:lnTo>
                      <a:pt x="6217" y="8206"/>
                    </a:lnTo>
                    <a:lnTo>
                      <a:pt x="9035" y="8206"/>
                    </a:lnTo>
                    <a:lnTo>
                      <a:pt x="9532" y="8123"/>
                    </a:lnTo>
                    <a:lnTo>
                      <a:pt x="9822" y="8040"/>
                    </a:lnTo>
                    <a:lnTo>
                      <a:pt x="9947" y="7957"/>
                    </a:lnTo>
                    <a:lnTo>
                      <a:pt x="9988" y="7874"/>
                    </a:lnTo>
                    <a:lnTo>
                      <a:pt x="9988" y="7791"/>
                    </a:lnTo>
                    <a:lnTo>
                      <a:pt x="9947" y="7708"/>
                    </a:lnTo>
                    <a:lnTo>
                      <a:pt x="9740" y="7501"/>
                    </a:lnTo>
                    <a:lnTo>
                      <a:pt x="9367" y="7253"/>
                    </a:lnTo>
                    <a:lnTo>
                      <a:pt x="8994" y="7045"/>
                    </a:lnTo>
                    <a:lnTo>
                      <a:pt x="8579" y="6880"/>
                    </a:lnTo>
                    <a:lnTo>
                      <a:pt x="8165" y="6714"/>
                    </a:lnTo>
                    <a:lnTo>
                      <a:pt x="8082" y="6631"/>
                    </a:lnTo>
                    <a:lnTo>
                      <a:pt x="7750" y="6424"/>
                    </a:lnTo>
                    <a:lnTo>
                      <a:pt x="7253" y="6009"/>
                    </a:lnTo>
                    <a:lnTo>
                      <a:pt x="6631" y="5388"/>
                    </a:lnTo>
                    <a:lnTo>
                      <a:pt x="6300" y="5015"/>
                    </a:lnTo>
                    <a:lnTo>
                      <a:pt x="5927" y="4559"/>
                    </a:lnTo>
                    <a:lnTo>
                      <a:pt x="5595" y="4061"/>
                    </a:lnTo>
                    <a:lnTo>
                      <a:pt x="5222" y="3481"/>
                    </a:lnTo>
                    <a:lnTo>
                      <a:pt x="4891" y="2860"/>
                    </a:lnTo>
                    <a:lnTo>
                      <a:pt x="4559" y="2197"/>
                    </a:lnTo>
                    <a:lnTo>
                      <a:pt x="4228" y="1409"/>
                    </a:lnTo>
                    <a:lnTo>
                      <a:pt x="3938" y="622"/>
                    </a:lnTo>
                    <a:lnTo>
                      <a:pt x="1824" y="83"/>
                    </a:lnTo>
                    <a:lnTo>
                      <a:pt x="1575" y="42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61"/>
              <p:cNvSpPr/>
              <p:nvPr/>
            </p:nvSpPr>
            <p:spPr>
              <a:xfrm>
                <a:off x="3087325" y="4390350"/>
                <a:ext cx="1160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4477" extrusionOk="0">
                    <a:moveTo>
                      <a:pt x="0" y="0"/>
                    </a:moveTo>
                    <a:lnTo>
                      <a:pt x="83" y="746"/>
                    </a:lnTo>
                    <a:lnTo>
                      <a:pt x="208" y="1492"/>
                    </a:lnTo>
                    <a:lnTo>
                      <a:pt x="332" y="2197"/>
                    </a:lnTo>
                    <a:lnTo>
                      <a:pt x="498" y="2943"/>
                    </a:lnTo>
                    <a:lnTo>
                      <a:pt x="1492" y="3399"/>
                    </a:lnTo>
                    <a:lnTo>
                      <a:pt x="2528" y="3813"/>
                    </a:lnTo>
                    <a:lnTo>
                      <a:pt x="3565" y="4186"/>
                    </a:lnTo>
                    <a:lnTo>
                      <a:pt x="4642" y="4476"/>
                    </a:lnTo>
                    <a:lnTo>
                      <a:pt x="4393" y="3855"/>
                    </a:lnTo>
                    <a:lnTo>
                      <a:pt x="4228" y="3192"/>
                    </a:lnTo>
                    <a:lnTo>
                      <a:pt x="4103" y="2529"/>
                    </a:lnTo>
                    <a:lnTo>
                      <a:pt x="4020" y="1865"/>
                    </a:lnTo>
                    <a:lnTo>
                      <a:pt x="3938" y="871"/>
                    </a:lnTo>
                    <a:lnTo>
                      <a:pt x="3938" y="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61"/>
              <p:cNvSpPr/>
              <p:nvPr/>
            </p:nvSpPr>
            <p:spPr>
              <a:xfrm>
                <a:off x="2909125" y="2491225"/>
                <a:ext cx="397875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15915" h="78328" extrusionOk="0">
                    <a:moveTo>
                      <a:pt x="3979" y="0"/>
                    </a:moveTo>
                    <a:lnTo>
                      <a:pt x="3606" y="4435"/>
                    </a:lnTo>
                    <a:lnTo>
                      <a:pt x="3233" y="9242"/>
                    </a:lnTo>
                    <a:lnTo>
                      <a:pt x="2777" y="15169"/>
                    </a:lnTo>
                    <a:lnTo>
                      <a:pt x="2363" y="21675"/>
                    </a:lnTo>
                    <a:lnTo>
                      <a:pt x="2155" y="24991"/>
                    </a:lnTo>
                    <a:lnTo>
                      <a:pt x="1990" y="28265"/>
                    </a:lnTo>
                    <a:lnTo>
                      <a:pt x="1865" y="31497"/>
                    </a:lnTo>
                    <a:lnTo>
                      <a:pt x="1782" y="34522"/>
                    </a:lnTo>
                    <a:lnTo>
                      <a:pt x="1741" y="37382"/>
                    </a:lnTo>
                    <a:lnTo>
                      <a:pt x="1782" y="39910"/>
                    </a:lnTo>
                    <a:lnTo>
                      <a:pt x="1451" y="41485"/>
                    </a:lnTo>
                    <a:lnTo>
                      <a:pt x="1161" y="43101"/>
                    </a:lnTo>
                    <a:lnTo>
                      <a:pt x="871" y="44717"/>
                    </a:lnTo>
                    <a:lnTo>
                      <a:pt x="663" y="46334"/>
                    </a:lnTo>
                    <a:lnTo>
                      <a:pt x="456" y="47991"/>
                    </a:lnTo>
                    <a:lnTo>
                      <a:pt x="332" y="49649"/>
                    </a:lnTo>
                    <a:lnTo>
                      <a:pt x="207" y="51265"/>
                    </a:lnTo>
                    <a:lnTo>
                      <a:pt x="125" y="52923"/>
                    </a:lnTo>
                    <a:lnTo>
                      <a:pt x="42" y="54539"/>
                    </a:lnTo>
                    <a:lnTo>
                      <a:pt x="0" y="56156"/>
                    </a:lnTo>
                    <a:lnTo>
                      <a:pt x="0" y="59305"/>
                    </a:lnTo>
                    <a:lnTo>
                      <a:pt x="83" y="62372"/>
                    </a:lnTo>
                    <a:lnTo>
                      <a:pt x="207" y="65232"/>
                    </a:lnTo>
                    <a:lnTo>
                      <a:pt x="373" y="67926"/>
                    </a:lnTo>
                    <a:lnTo>
                      <a:pt x="580" y="70371"/>
                    </a:lnTo>
                    <a:lnTo>
                      <a:pt x="788" y="72567"/>
                    </a:lnTo>
                    <a:lnTo>
                      <a:pt x="995" y="74432"/>
                    </a:lnTo>
                    <a:lnTo>
                      <a:pt x="1368" y="77084"/>
                    </a:lnTo>
                    <a:lnTo>
                      <a:pt x="1492" y="78038"/>
                    </a:lnTo>
                    <a:lnTo>
                      <a:pt x="4642" y="78328"/>
                    </a:lnTo>
                    <a:lnTo>
                      <a:pt x="4642" y="77292"/>
                    </a:lnTo>
                    <a:lnTo>
                      <a:pt x="4766" y="74432"/>
                    </a:lnTo>
                    <a:lnTo>
                      <a:pt x="4973" y="70122"/>
                    </a:lnTo>
                    <a:lnTo>
                      <a:pt x="5098" y="67553"/>
                    </a:lnTo>
                    <a:lnTo>
                      <a:pt x="5305" y="64734"/>
                    </a:lnTo>
                    <a:lnTo>
                      <a:pt x="5512" y="61751"/>
                    </a:lnTo>
                    <a:lnTo>
                      <a:pt x="5802" y="58642"/>
                    </a:lnTo>
                    <a:lnTo>
                      <a:pt x="6134" y="55451"/>
                    </a:lnTo>
                    <a:lnTo>
                      <a:pt x="6507" y="52219"/>
                    </a:lnTo>
                    <a:lnTo>
                      <a:pt x="6921" y="49028"/>
                    </a:lnTo>
                    <a:lnTo>
                      <a:pt x="7419" y="45836"/>
                    </a:lnTo>
                    <a:lnTo>
                      <a:pt x="7957" y="42811"/>
                    </a:lnTo>
                    <a:lnTo>
                      <a:pt x="8247" y="41361"/>
                    </a:lnTo>
                    <a:lnTo>
                      <a:pt x="8579" y="39910"/>
                    </a:lnTo>
                    <a:lnTo>
                      <a:pt x="9076" y="37589"/>
                    </a:lnTo>
                    <a:lnTo>
                      <a:pt x="9656" y="34937"/>
                    </a:lnTo>
                    <a:lnTo>
                      <a:pt x="10817" y="28845"/>
                    </a:lnTo>
                    <a:lnTo>
                      <a:pt x="12060" y="22255"/>
                    </a:lnTo>
                    <a:lnTo>
                      <a:pt x="13262" y="15666"/>
                    </a:lnTo>
                    <a:lnTo>
                      <a:pt x="15168" y="4642"/>
                    </a:lnTo>
                    <a:lnTo>
                      <a:pt x="1591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61"/>
              <p:cNvSpPr/>
              <p:nvPr/>
            </p:nvSpPr>
            <p:spPr>
              <a:xfrm>
                <a:off x="2909125" y="2491225"/>
                <a:ext cx="397875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15915" h="78328" fill="none" extrusionOk="0">
                    <a:moveTo>
                      <a:pt x="15914" y="0"/>
                    </a:moveTo>
                    <a:lnTo>
                      <a:pt x="15914" y="0"/>
                    </a:lnTo>
                    <a:lnTo>
                      <a:pt x="15168" y="4642"/>
                    </a:lnTo>
                    <a:lnTo>
                      <a:pt x="13262" y="15666"/>
                    </a:lnTo>
                    <a:lnTo>
                      <a:pt x="12060" y="22255"/>
                    </a:lnTo>
                    <a:lnTo>
                      <a:pt x="10817" y="28845"/>
                    </a:lnTo>
                    <a:lnTo>
                      <a:pt x="9656" y="34937"/>
                    </a:lnTo>
                    <a:lnTo>
                      <a:pt x="9076" y="37589"/>
                    </a:lnTo>
                    <a:lnTo>
                      <a:pt x="8579" y="39910"/>
                    </a:lnTo>
                    <a:lnTo>
                      <a:pt x="8579" y="39910"/>
                    </a:lnTo>
                    <a:lnTo>
                      <a:pt x="8247" y="41361"/>
                    </a:lnTo>
                    <a:lnTo>
                      <a:pt x="7957" y="42811"/>
                    </a:lnTo>
                    <a:lnTo>
                      <a:pt x="7419" y="45836"/>
                    </a:lnTo>
                    <a:lnTo>
                      <a:pt x="6921" y="49028"/>
                    </a:lnTo>
                    <a:lnTo>
                      <a:pt x="6507" y="52219"/>
                    </a:lnTo>
                    <a:lnTo>
                      <a:pt x="6134" y="55451"/>
                    </a:lnTo>
                    <a:lnTo>
                      <a:pt x="5802" y="58642"/>
                    </a:lnTo>
                    <a:lnTo>
                      <a:pt x="5512" y="61751"/>
                    </a:lnTo>
                    <a:lnTo>
                      <a:pt x="5305" y="64734"/>
                    </a:lnTo>
                    <a:lnTo>
                      <a:pt x="5098" y="67553"/>
                    </a:lnTo>
                    <a:lnTo>
                      <a:pt x="4973" y="70122"/>
                    </a:lnTo>
                    <a:lnTo>
                      <a:pt x="4766" y="74432"/>
                    </a:lnTo>
                    <a:lnTo>
                      <a:pt x="4642" y="77292"/>
                    </a:lnTo>
                    <a:lnTo>
                      <a:pt x="4642" y="78328"/>
                    </a:lnTo>
                    <a:lnTo>
                      <a:pt x="1492" y="78038"/>
                    </a:lnTo>
                    <a:lnTo>
                      <a:pt x="1492" y="78038"/>
                    </a:lnTo>
                    <a:lnTo>
                      <a:pt x="1368" y="77084"/>
                    </a:lnTo>
                    <a:lnTo>
                      <a:pt x="995" y="74432"/>
                    </a:lnTo>
                    <a:lnTo>
                      <a:pt x="788" y="72567"/>
                    </a:lnTo>
                    <a:lnTo>
                      <a:pt x="580" y="70371"/>
                    </a:lnTo>
                    <a:lnTo>
                      <a:pt x="373" y="67926"/>
                    </a:lnTo>
                    <a:lnTo>
                      <a:pt x="207" y="65232"/>
                    </a:lnTo>
                    <a:lnTo>
                      <a:pt x="83" y="62372"/>
                    </a:lnTo>
                    <a:lnTo>
                      <a:pt x="0" y="59305"/>
                    </a:lnTo>
                    <a:lnTo>
                      <a:pt x="0" y="56156"/>
                    </a:lnTo>
                    <a:lnTo>
                      <a:pt x="42" y="54539"/>
                    </a:lnTo>
                    <a:lnTo>
                      <a:pt x="125" y="52923"/>
                    </a:lnTo>
                    <a:lnTo>
                      <a:pt x="207" y="51265"/>
                    </a:lnTo>
                    <a:lnTo>
                      <a:pt x="332" y="49649"/>
                    </a:lnTo>
                    <a:lnTo>
                      <a:pt x="456" y="47991"/>
                    </a:lnTo>
                    <a:lnTo>
                      <a:pt x="663" y="46334"/>
                    </a:lnTo>
                    <a:lnTo>
                      <a:pt x="871" y="44717"/>
                    </a:lnTo>
                    <a:lnTo>
                      <a:pt x="1161" y="43101"/>
                    </a:lnTo>
                    <a:lnTo>
                      <a:pt x="1451" y="41485"/>
                    </a:lnTo>
                    <a:lnTo>
                      <a:pt x="1782" y="39910"/>
                    </a:lnTo>
                    <a:lnTo>
                      <a:pt x="1782" y="39910"/>
                    </a:lnTo>
                    <a:lnTo>
                      <a:pt x="1741" y="37382"/>
                    </a:lnTo>
                    <a:lnTo>
                      <a:pt x="1782" y="34522"/>
                    </a:lnTo>
                    <a:lnTo>
                      <a:pt x="1865" y="31497"/>
                    </a:lnTo>
                    <a:lnTo>
                      <a:pt x="1990" y="28265"/>
                    </a:lnTo>
                    <a:lnTo>
                      <a:pt x="2155" y="24991"/>
                    </a:lnTo>
                    <a:lnTo>
                      <a:pt x="2363" y="21675"/>
                    </a:lnTo>
                    <a:lnTo>
                      <a:pt x="2777" y="15169"/>
                    </a:lnTo>
                    <a:lnTo>
                      <a:pt x="3233" y="9242"/>
                    </a:lnTo>
                    <a:lnTo>
                      <a:pt x="3606" y="4435"/>
                    </a:lnTo>
                    <a:lnTo>
                      <a:pt x="3979" y="0"/>
                    </a:lnTo>
                    <a:lnTo>
                      <a:pt x="1591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61"/>
              <p:cNvSpPr/>
              <p:nvPr/>
            </p:nvSpPr>
            <p:spPr>
              <a:xfrm>
                <a:off x="2922600" y="4444225"/>
                <a:ext cx="204125" cy="204125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8165" extrusionOk="0">
                    <a:moveTo>
                      <a:pt x="1741" y="1"/>
                    </a:moveTo>
                    <a:lnTo>
                      <a:pt x="1492" y="42"/>
                    </a:lnTo>
                    <a:lnTo>
                      <a:pt x="1243" y="125"/>
                    </a:lnTo>
                    <a:lnTo>
                      <a:pt x="1036" y="208"/>
                    </a:lnTo>
                    <a:lnTo>
                      <a:pt x="787" y="374"/>
                    </a:lnTo>
                    <a:lnTo>
                      <a:pt x="622" y="539"/>
                    </a:lnTo>
                    <a:lnTo>
                      <a:pt x="456" y="746"/>
                    </a:lnTo>
                    <a:lnTo>
                      <a:pt x="332" y="995"/>
                    </a:lnTo>
                    <a:lnTo>
                      <a:pt x="207" y="1741"/>
                    </a:lnTo>
                    <a:lnTo>
                      <a:pt x="124" y="2487"/>
                    </a:lnTo>
                    <a:lnTo>
                      <a:pt x="41" y="3150"/>
                    </a:lnTo>
                    <a:lnTo>
                      <a:pt x="0" y="3938"/>
                    </a:lnTo>
                    <a:lnTo>
                      <a:pt x="0" y="5595"/>
                    </a:lnTo>
                    <a:lnTo>
                      <a:pt x="83" y="7543"/>
                    </a:lnTo>
                    <a:lnTo>
                      <a:pt x="456" y="7543"/>
                    </a:lnTo>
                    <a:lnTo>
                      <a:pt x="580" y="4393"/>
                    </a:lnTo>
                    <a:lnTo>
                      <a:pt x="622" y="4228"/>
                    </a:lnTo>
                    <a:lnTo>
                      <a:pt x="622" y="4103"/>
                    </a:lnTo>
                    <a:lnTo>
                      <a:pt x="705" y="4020"/>
                    </a:lnTo>
                    <a:lnTo>
                      <a:pt x="746" y="3979"/>
                    </a:lnTo>
                    <a:lnTo>
                      <a:pt x="829" y="3979"/>
                    </a:lnTo>
                    <a:lnTo>
                      <a:pt x="912" y="4020"/>
                    </a:lnTo>
                    <a:lnTo>
                      <a:pt x="1078" y="4228"/>
                    </a:lnTo>
                    <a:lnTo>
                      <a:pt x="1243" y="4518"/>
                    </a:lnTo>
                    <a:lnTo>
                      <a:pt x="1451" y="4891"/>
                    </a:lnTo>
                    <a:lnTo>
                      <a:pt x="1575" y="5305"/>
                    </a:lnTo>
                    <a:lnTo>
                      <a:pt x="1699" y="5720"/>
                    </a:lnTo>
                    <a:lnTo>
                      <a:pt x="1824" y="6176"/>
                    </a:lnTo>
                    <a:lnTo>
                      <a:pt x="1948" y="6590"/>
                    </a:lnTo>
                    <a:lnTo>
                      <a:pt x="2155" y="7004"/>
                    </a:lnTo>
                    <a:lnTo>
                      <a:pt x="2279" y="7170"/>
                    </a:lnTo>
                    <a:lnTo>
                      <a:pt x="2445" y="7377"/>
                    </a:lnTo>
                    <a:lnTo>
                      <a:pt x="2611" y="7543"/>
                    </a:lnTo>
                    <a:lnTo>
                      <a:pt x="2860" y="7667"/>
                    </a:lnTo>
                    <a:lnTo>
                      <a:pt x="3067" y="7833"/>
                    </a:lnTo>
                    <a:lnTo>
                      <a:pt x="3357" y="7916"/>
                    </a:lnTo>
                    <a:lnTo>
                      <a:pt x="3647" y="8040"/>
                    </a:lnTo>
                    <a:lnTo>
                      <a:pt x="3979" y="8082"/>
                    </a:lnTo>
                    <a:lnTo>
                      <a:pt x="4352" y="8165"/>
                    </a:lnTo>
                    <a:lnTo>
                      <a:pt x="7211" y="8165"/>
                    </a:lnTo>
                    <a:lnTo>
                      <a:pt x="7667" y="8082"/>
                    </a:lnTo>
                    <a:lnTo>
                      <a:pt x="7999" y="7999"/>
                    </a:lnTo>
                    <a:lnTo>
                      <a:pt x="8123" y="7916"/>
                    </a:lnTo>
                    <a:lnTo>
                      <a:pt x="8164" y="7833"/>
                    </a:lnTo>
                    <a:lnTo>
                      <a:pt x="8164" y="7750"/>
                    </a:lnTo>
                    <a:lnTo>
                      <a:pt x="8164" y="7667"/>
                    </a:lnTo>
                    <a:lnTo>
                      <a:pt x="8081" y="7585"/>
                    </a:lnTo>
                    <a:lnTo>
                      <a:pt x="7999" y="7460"/>
                    </a:lnTo>
                    <a:lnTo>
                      <a:pt x="7667" y="7212"/>
                    </a:lnTo>
                    <a:lnTo>
                      <a:pt x="7294" y="7004"/>
                    </a:lnTo>
                    <a:lnTo>
                      <a:pt x="6962" y="6839"/>
                    </a:lnTo>
                    <a:lnTo>
                      <a:pt x="6589" y="6673"/>
                    </a:lnTo>
                    <a:lnTo>
                      <a:pt x="6341" y="6383"/>
                    </a:lnTo>
                    <a:lnTo>
                      <a:pt x="6051" y="5968"/>
                    </a:lnTo>
                    <a:lnTo>
                      <a:pt x="5719" y="5347"/>
                    </a:lnTo>
                    <a:lnTo>
                      <a:pt x="5346" y="4518"/>
                    </a:lnTo>
                    <a:lnTo>
                      <a:pt x="4973" y="3440"/>
                    </a:lnTo>
                    <a:lnTo>
                      <a:pt x="4766" y="2819"/>
                    </a:lnTo>
                    <a:lnTo>
                      <a:pt x="4600" y="2156"/>
                    </a:lnTo>
                    <a:lnTo>
                      <a:pt x="4434" y="1368"/>
                    </a:lnTo>
                    <a:lnTo>
                      <a:pt x="4310" y="581"/>
                    </a:lnTo>
                    <a:lnTo>
                      <a:pt x="2279" y="42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61"/>
              <p:cNvSpPr/>
              <p:nvPr/>
            </p:nvSpPr>
            <p:spPr>
              <a:xfrm>
                <a:off x="2927775" y="4390350"/>
                <a:ext cx="1119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228" extrusionOk="0">
                    <a:moveTo>
                      <a:pt x="0" y="0"/>
                    </a:moveTo>
                    <a:lnTo>
                      <a:pt x="42" y="1078"/>
                    </a:lnTo>
                    <a:lnTo>
                      <a:pt x="83" y="2031"/>
                    </a:lnTo>
                    <a:lnTo>
                      <a:pt x="166" y="2943"/>
                    </a:lnTo>
                    <a:lnTo>
                      <a:pt x="1451" y="3357"/>
                    </a:lnTo>
                    <a:lnTo>
                      <a:pt x="2777" y="3772"/>
                    </a:lnTo>
                    <a:lnTo>
                      <a:pt x="4393" y="4228"/>
                    </a:lnTo>
                    <a:lnTo>
                      <a:pt x="4269" y="3606"/>
                    </a:lnTo>
                    <a:lnTo>
                      <a:pt x="4186" y="2943"/>
                    </a:lnTo>
                    <a:lnTo>
                      <a:pt x="4227" y="2321"/>
                    </a:lnTo>
                    <a:lnTo>
                      <a:pt x="4269" y="1741"/>
                    </a:lnTo>
                    <a:lnTo>
                      <a:pt x="4393" y="871"/>
                    </a:lnTo>
                    <a:lnTo>
                      <a:pt x="4476" y="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61"/>
              <p:cNvSpPr/>
              <p:nvPr/>
            </p:nvSpPr>
            <p:spPr>
              <a:xfrm>
                <a:off x="2944350" y="1894450"/>
                <a:ext cx="486975" cy="647575"/>
              </a:xfrm>
              <a:custGeom>
                <a:avLst/>
                <a:gdLst/>
                <a:ahLst/>
                <a:cxnLst/>
                <a:rect l="l" t="t" r="r" b="b"/>
                <a:pathLst>
                  <a:path w="19479" h="25903" extrusionOk="0">
                    <a:moveTo>
                      <a:pt x="8952" y="0"/>
                    </a:moveTo>
                    <a:lnTo>
                      <a:pt x="7211" y="42"/>
                    </a:lnTo>
                    <a:lnTo>
                      <a:pt x="5471" y="125"/>
                    </a:lnTo>
                    <a:lnTo>
                      <a:pt x="3896" y="249"/>
                    </a:lnTo>
                    <a:lnTo>
                      <a:pt x="2445" y="373"/>
                    </a:lnTo>
                    <a:lnTo>
                      <a:pt x="2114" y="456"/>
                    </a:lnTo>
                    <a:lnTo>
                      <a:pt x="1824" y="539"/>
                    </a:lnTo>
                    <a:lnTo>
                      <a:pt x="1575" y="663"/>
                    </a:lnTo>
                    <a:lnTo>
                      <a:pt x="1326" y="788"/>
                    </a:lnTo>
                    <a:lnTo>
                      <a:pt x="1078" y="953"/>
                    </a:lnTo>
                    <a:lnTo>
                      <a:pt x="871" y="1119"/>
                    </a:lnTo>
                    <a:lnTo>
                      <a:pt x="705" y="1326"/>
                    </a:lnTo>
                    <a:lnTo>
                      <a:pt x="498" y="1534"/>
                    </a:lnTo>
                    <a:lnTo>
                      <a:pt x="373" y="1782"/>
                    </a:lnTo>
                    <a:lnTo>
                      <a:pt x="249" y="2031"/>
                    </a:lnTo>
                    <a:lnTo>
                      <a:pt x="125" y="2280"/>
                    </a:lnTo>
                    <a:lnTo>
                      <a:pt x="42" y="2528"/>
                    </a:lnTo>
                    <a:lnTo>
                      <a:pt x="0" y="2818"/>
                    </a:lnTo>
                    <a:lnTo>
                      <a:pt x="0" y="3067"/>
                    </a:lnTo>
                    <a:lnTo>
                      <a:pt x="0" y="3357"/>
                    </a:lnTo>
                    <a:lnTo>
                      <a:pt x="0" y="3647"/>
                    </a:lnTo>
                    <a:lnTo>
                      <a:pt x="83" y="3937"/>
                    </a:lnTo>
                    <a:lnTo>
                      <a:pt x="539" y="5885"/>
                    </a:lnTo>
                    <a:lnTo>
                      <a:pt x="912" y="7709"/>
                    </a:lnTo>
                    <a:lnTo>
                      <a:pt x="1244" y="9449"/>
                    </a:lnTo>
                    <a:lnTo>
                      <a:pt x="1492" y="11107"/>
                    </a:lnTo>
                    <a:lnTo>
                      <a:pt x="1741" y="12640"/>
                    </a:lnTo>
                    <a:lnTo>
                      <a:pt x="1907" y="14091"/>
                    </a:lnTo>
                    <a:lnTo>
                      <a:pt x="2031" y="15500"/>
                    </a:lnTo>
                    <a:lnTo>
                      <a:pt x="2114" y="16826"/>
                    </a:lnTo>
                    <a:lnTo>
                      <a:pt x="2197" y="18069"/>
                    </a:lnTo>
                    <a:lnTo>
                      <a:pt x="2238" y="19271"/>
                    </a:lnTo>
                    <a:lnTo>
                      <a:pt x="2238" y="21551"/>
                    </a:lnTo>
                    <a:lnTo>
                      <a:pt x="2197" y="25902"/>
                    </a:lnTo>
                    <a:lnTo>
                      <a:pt x="18235" y="25902"/>
                    </a:lnTo>
                    <a:lnTo>
                      <a:pt x="18691" y="21675"/>
                    </a:lnTo>
                    <a:lnTo>
                      <a:pt x="19064" y="17821"/>
                    </a:lnTo>
                    <a:lnTo>
                      <a:pt x="19271" y="14381"/>
                    </a:lnTo>
                    <a:lnTo>
                      <a:pt x="19437" y="11356"/>
                    </a:lnTo>
                    <a:lnTo>
                      <a:pt x="19479" y="8745"/>
                    </a:lnTo>
                    <a:lnTo>
                      <a:pt x="19479" y="6590"/>
                    </a:lnTo>
                    <a:lnTo>
                      <a:pt x="19437" y="4890"/>
                    </a:lnTo>
                    <a:lnTo>
                      <a:pt x="19396" y="3606"/>
                    </a:lnTo>
                    <a:lnTo>
                      <a:pt x="19313" y="3067"/>
                    </a:lnTo>
                    <a:lnTo>
                      <a:pt x="19147" y="2570"/>
                    </a:lnTo>
                    <a:lnTo>
                      <a:pt x="18898" y="2114"/>
                    </a:lnTo>
                    <a:lnTo>
                      <a:pt x="18608" y="1699"/>
                    </a:lnTo>
                    <a:lnTo>
                      <a:pt x="18235" y="1368"/>
                    </a:lnTo>
                    <a:lnTo>
                      <a:pt x="17779" y="1078"/>
                    </a:lnTo>
                    <a:lnTo>
                      <a:pt x="17324" y="829"/>
                    </a:lnTo>
                    <a:lnTo>
                      <a:pt x="16785" y="705"/>
                    </a:lnTo>
                    <a:lnTo>
                      <a:pt x="14713" y="373"/>
                    </a:lnTo>
                    <a:lnTo>
                      <a:pt x="13594" y="249"/>
                    </a:lnTo>
                    <a:lnTo>
                      <a:pt x="12433" y="125"/>
                    </a:lnTo>
                    <a:lnTo>
                      <a:pt x="10693" y="42"/>
                    </a:lnTo>
                    <a:lnTo>
                      <a:pt x="8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61"/>
              <p:cNvSpPr/>
              <p:nvPr/>
            </p:nvSpPr>
            <p:spPr>
              <a:xfrm>
                <a:off x="2944350" y="1894450"/>
                <a:ext cx="486975" cy="647575"/>
              </a:xfrm>
              <a:custGeom>
                <a:avLst/>
                <a:gdLst/>
                <a:ahLst/>
                <a:cxnLst/>
                <a:rect l="l" t="t" r="r" b="b"/>
                <a:pathLst>
                  <a:path w="19479" h="25903" fill="none" extrusionOk="0">
                    <a:moveTo>
                      <a:pt x="19396" y="3606"/>
                    </a:moveTo>
                    <a:lnTo>
                      <a:pt x="19396" y="3606"/>
                    </a:lnTo>
                    <a:lnTo>
                      <a:pt x="19437" y="4890"/>
                    </a:lnTo>
                    <a:lnTo>
                      <a:pt x="19479" y="6590"/>
                    </a:lnTo>
                    <a:lnTo>
                      <a:pt x="19479" y="8745"/>
                    </a:lnTo>
                    <a:lnTo>
                      <a:pt x="19437" y="11356"/>
                    </a:lnTo>
                    <a:lnTo>
                      <a:pt x="19271" y="14381"/>
                    </a:lnTo>
                    <a:lnTo>
                      <a:pt x="19064" y="17821"/>
                    </a:lnTo>
                    <a:lnTo>
                      <a:pt x="18691" y="21675"/>
                    </a:lnTo>
                    <a:lnTo>
                      <a:pt x="18235" y="25902"/>
                    </a:lnTo>
                    <a:lnTo>
                      <a:pt x="2197" y="25902"/>
                    </a:lnTo>
                    <a:lnTo>
                      <a:pt x="2197" y="25902"/>
                    </a:lnTo>
                    <a:lnTo>
                      <a:pt x="2238" y="21551"/>
                    </a:lnTo>
                    <a:lnTo>
                      <a:pt x="2238" y="19271"/>
                    </a:lnTo>
                    <a:lnTo>
                      <a:pt x="2197" y="18069"/>
                    </a:lnTo>
                    <a:lnTo>
                      <a:pt x="2114" y="16826"/>
                    </a:lnTo>
                    <a:lnTo>
                      <a:pt x="2031" y="15500"/>
                    </a:lnTo>
                    <a:lnTo>
                      <a:pt x="1907" y="14091"/>
                    </a:lnTo>
                    <a:lnTo>
                      <a:pt x="1741" y="12640"/>
                    </a:lnTo>
                    <a:lnTo>
                      <a:pt x="1492" y="11107"/>
                    </a:lnTo>
                    <a:lnTo>
                      <a:pt x="1244" y="9449"/>
                    </a:lnTo>
                    <a:lnTo>
                      <a:pt x="912" y="7709"/>
                    </a:lnTo>
                    <a:lnTo>
                      <a:pt x="539" y="5885"/>
                    </a:lnTo>
                    <a:lnTo>
                      <a:pt x="83" y="3937"/>
                    </a:lnTo>
                    <a:lnTo>
                      <a:pt x="83" y="3937"/>
                    </a:lnTo>
                    <a:lnTo>
                      <a:pt x="0" y="3647"/>
                    </a:lnTo>
                    <a:lnTo>
                      <a:pt x="0" y="3357"/>
                    </a:lnTo>
                    <a:lnTo>
                      <a:pt x="0" y="3067"/>
                    </a:lnTo>
                    <a:lnTo>
                      <a:pt x="0" y="2818"/>
                    </a:lnTo>
                    <a:lnTo>
                      <a:pt x="42" y="2528"/>
                    </a:lnTo>
                    <a:lnTo>
                      <a:pt x="125" y="2280"/>
                    </a:lnTo>
                    <a:lnTo>
                      <a:pt x="249" y="2031"/>
                    </a:lnTo>
                    <a:lnTo>
                      <a:pt x="373" y="1782"/>
                    </a:lnTo>
                    <a:lnTo>
                      <a:pt x="498" y="1534"/>
                    </a:lnTo>
                    <a:lnTo>
                      <a:pt x="705" y="1326"/>
                    </a:lnTo>
                    <a:lnTo>
                      <a:pt x="871" y="1119"/>
                    </a:lnTo>
                    <a:lnTo>
                      <a:pt x="1078" y="953"/>
                    </a:lnTo>
                    <a:lnTo>
                      <a:pt x="1326" y="788"/>
                    </a:lnTo>
                    <a:lnTo>
                      <a:pt x="1575" y="663"/>
                    </a:lnTo>
                    <a:lnTo>
                      <a:pt x="1824" y="539"/>
                    </a:lnTo>
                    <a:lnTo>
                      <a:pt x="2114" y="456"/>
                    </a:lnTo>
                    <a:lnTo>
                      <a:pt x="2114" y="456"/>
                    </a:lnTo>
                    <a:lnTo>
                      <a:pt x="2445" y="373"/>
                    </a:lnTo>
                    <a:lnTo>
                      <a:pt x="2445" y="373"/>
                    </a:lnTo>
                    <a:lnTo>
                      <a:pt x="3896" y="249"/>
                    </a:lnTo>
                    <a:lnTo>
                      <a:pt x="5471" y="125"/>
                    </a:lnTo>
                    <a:lnTo>
                      <a:pt x="5471" y="125"/>
                    </a:lnTo>
                    <a:lnTo>
                      <a:pt x="7211" y="42"/>
                    </a:lnTo>
                    <a:lnTo>
                      <a:pt x="8952" y="0"/>
                    </a:lnTo>
                    <a:lnTo>
                      <a:pt x="10693" y="42"/>
                    </a:lnTo>
                    <a:lnTo>
                      <a:pt x="12433" y="125"/>
                    </a:lnTo>
                    <a:lnTo>
                      <a:pt x="12433" y="125"/>
                    </a:lnTo>
                    <a:lnTo>
                      <a:pt x="13594" y="249"/>
                    </a:lnTo>
                    <a:lnTo>
                      <a:pt x="14713" y="373"/>
                    </a:lnTo>
                    <a:lnTo>
                      <a:pt x="16785" y="705"/>
                    </a:lnTo>
                    <a:lnTo>
                      <a:pt x="16785" y="705"/>
                    </a:lnTo>
                    <a:lnTo>
                      <a:pt x="17324" y="829"/>
                    </a:lnTo>
                    <a:lnTo>
                      <a:pt x="17779" y="1078"/>
                    </a:lnTo>
                    <a:lnTo>
                      <a:pt x="18235" y="1368"/>
                    </a:lnTo>
                    <a:lnTo>
                      <a:pt x="18608" y="1699"/>
                    </a:lnTo>
                    <a:lnTo>
                      <a:pt x="18898" y="2114"/>
                    </a:lnTo>
                    <a:lnTo>
                      <a:pt x="19147" y="2570"/>
                    </a:lnTo>
                    <a:lnTo>
                      <a:pt x="19313" y="3067"/>
                    </a:lnTo>
                    <a:lnTo>
                      <a:pt x="19396" y="360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61"/>
              <p:cNvSpPr/>
              <p:nvPr/>
            </p:nvSpPr>
            <p:spPr>
              <a:xfrm>
                <a:off x="3101825" y="1707950"/>
                <a:ext cx="180300" cy="29842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11937" extrusionOk="0">
                    <a:moveTo>
                      <a:pt x="374" y="0"/>
                    </a:moveTo>
                    <a:lnTo>
                      <a:pt x="581" y="912"/>
                    </a:lnTo>
                    <a:lnTo>
                      <a:pt x="747" y="1990"/>
                    </a:lnTo>
                    <a:lnTo>
                      <a:pt x="871" y="3067"/>
                    </a:lnTo>
                    <a:lnTo>
                      <a:pt x="954" y="4228"/>
                    </a:lnTo>
                    <a:lnTo>
                      <a:pt x="954" y="4766"/>
                    </a:lnTo>
                    <a:lnTo>
                      <a:pt x="912" y="5305"/>
                    </a:lnTo>
                    <a:lnTo>
                      <a:pt x="871" y="5844"/>
                    </a:lnTo>
                    <a:lnTo>
                      <a:pt x="747" y="6300"/>
                    </a:lnTo>
                    <a:lnTo>
                      <a:pt x="622" y="6756"/>
                    </a:lnTo>
                    <a:lnTo>
                      <a:pt x="457" y="7170"/>
                    </a:lnTo>
                    <a:lnTo>
                      <a:pt x="249" y="7543"/>
                    </a:lnTo>
                    <a:lnTo>
                      <a:pt x="1" y="7875"/>
                    </a:lnTo>
                    <a:lnTo>
                      <a:pt x="291" y="8248"/>
                    </a:lnTo>
                    <a:lnTo>
                      <a:pt x="664" y="8662"/>
                    </a:lnTo>
                    <a:lnTo>
                      <a:pt x="1244" y="9201"/>
                    </a:lnTo>
                    <a:lnTo>
                      <a:pt x="1990" y="9822"/>
                    </a:lnTo>
                    <a:lnTo>
                      <a:pt x="2487" y="10195"/>
                    </a:lnTo>
                    <a:lnTo>
                      <a:pt x="2985" y="10527"/>
                    </a:lnTo>
                    <a:lnTo>
                      <a:pt x="3565" y="10900"/>
                    </a:lnTo>
                    <a:lnTo>
                      <a:pt x="4228" y="11232"/>
                    </a:lnTo>
                    <a:lnTo>
                      <a:pt x="4932" y="11605"/>
                    </a:lnTo>
                    <a:lnTo>
                      <a:pt x="5720" y="11936"/>
                    </a:lnTo>
                    <a:lnTo>
                      <a:pt x="6134" y="11687"/>
                    </a:lnTo>
                    <a:lnTo>
                      <a:pt x="6466" y="11356"/>
                    </a:lnTo>
                    <a:lnTo>
                      <a:pt x="6714" y="11024"/>
                    </a:lnTo>
                    <a:lnTo>
                      <a:pt x="6922" y="10693"/>
                    </a:lnTo>
                    <a:lnTo>
                      <a:pt x="7046" y="10361"/>
                    </a:lnTo>
                    <a:lnTo>
                      <a:pt x="7170" y="10030"/>
                    </a:lnTo>
                    <a:lnTo>
                      <a:pt x="7212" y="9698"/>
                    </a:lnTo>
                    <a:lnTo>
                      <a:pt x="7212" y="9367"/>
                    </a:lnTo>
                    <a:lnTo>
                      <a:pt x="7170" y="8786"/>
                    </a:lnTo>
                    <a:lnTo>
                      <a:pt x="7087" y="8289"/>
                    </a:lnTo>
                    <a:lnTo>
                      <a:pt x="7005" y="7999"/>
                    </a:lnTo>
                    <a:lnTo>
                      <a:pt x="6963" y="7875"/>
                    </a:lnTo>
                    <a:lnTo>
                      <a:pt x="6507" y="7750"/>
                    </a:lnTo>
                    <a:lnTo>
                      <a:pt x="6134" y="7585"/>
                    </a:lnTo>
                    <a:lnTo>
                      <a:pt x="5803" y="7419"/>
                    </a:lnTo>
                    <a:lnTo>
                      <a:pt x="5513" y="7212"/>
                    </a:lnTo>
                    <a:lnTo>
                      <a:pt x="5264" y="6963"/>
                    </a:lnTo>
                    <a:lnTo>
                      <a:pt x="5057" y="6714"/>
                    </a:lnTo>
                    <a:lnTo>
                      <a:pt x="4891" y="6466"/>
                    </a:lnTo>
                    <a:lnTo>
                      <a:pt x="4808" y="6217"/>
                    </a:lnTo>
                    <a:lnTo>
                      <a:pt x="4725" y="5927"/>
                    </a:lnTo>
                    <a:lnTo>
                      <a:pt x="4642" y="5595"/>
                    </a:lnTo>
                    <a:lnTo>
                      <a:pt x="4642" y="5305"/>
                    </a:lnTo>
                    <a:lnTo>
                      <a:pt x="4642" y="4974"/>
                    </a:lnTo>
                    <a:lnTo>
                      <a:pt x="4684" y="4311"/>
                    </a:lnTo>
                    <a:lnTo>
                      <a:pt x="4808" y="3689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61"/>
              <p:cNvSpPr/>
              <p:nvPr/>
            </p:nvSpPr>
            <p:spPr>
              <a:xfrm>
                <a:off x="3101825" y="1707950"/>
                <a:ext cx="180300" cy="29842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11937" fill="none" extrusionOk="0">
                    <a:moveTo>
                      <a:pt x="374" y="0"/>
                    </a:moveTo>
                    <a:lnTo>
                      <a:pt x="374" y="0"/>
                    </a:lnTo>
                    <a:lnTo>
                      <a:pt x="581" y="912"/>
                    </a:lnTo>
                    <a:lnTo>
                      <a:pt x="747" y="1990"/>
                    </a:lnTo>
                    <a:lnTo>
                      <a:pt x="871" y="3067"/>
                    </a:lnTo>
                    <a:lnTo>
                      <a:pt x="954" y="4228"/>
                    </a:lnTo>
                    <a:lnTo>
                      <a:pt x="954" y="4766"/>
                    </a:lnTo>
                    <a:lnTo>
                      <a:pt x="912" y="5305"/>
                    </a:lnTo>
                    <a:lnTo>
                      <a:pt x="871" y="5844"/>
                    </a:lnTo>
                    <a:lnTo>
                      <a:pt x="747" y="6300"/>
                    </a:lnTo>
                    <a:lnTo>
                      <a:pt x="622" y="6756"/>
                    </a:lnTo>
                    <a:lnTo>
                      <a:pt x="457" y="7170"/>
                    </a:lnTo>
                    <a:lnTo>
                      <a:pt x="249" y="7543"/>
                    </a:lnTo>
                    <a:lnTo>
                      <a:pt x="1" y="7875"/>
                    </a:lnTo>
                    <a:lnTo>
                      <a:pt x="1" y="7875"/>
                    </a:lnTo>
                    <a:lnTo>
                      <a:pt x="291" y="8248"/>
                    </a:lnTo>
                    <a:lnTo>
                      <a:pt x="664" y="8662"/>
                    </a:lnTo>
                    <a:lnTo>
                      <a:pt x="1244" y="9201"/>
                    </a:lnTo>
                    <a:lnTo>
                      <a:pt x="1990" y="9822"/>
                    </a:lnTo>
                    <a:lnTo>
                      <a:pt x="2487" y="10195"/>
                    </a:lnTo>
                    <a:lnTo>
                      <a:pt x="2985" y="10527"/>
                    </a:lnTo>
                    <a:lnTo>
                      <a:pt x="3565" y="10900"/>
                    </a:lnTo>
                    <a:lnTo>
                      <a:pt x="4228" y="11232"/>
                    </a:lnTo>
                    <a:lnTo>
                      <a:pt x="4932" y="11605"/>
                    </a:lnTo>
                    <a:lnTo>
                      <a:pt x="5720" y="11936"/>
                    </a:lnTo>
                    <a:lnTo>
                      <a:pt x="5720" y="11936"/>
                    </a:lnTo>
                    <a:lnTo>
                      <a:pt x="6134" y="11687"/>
                    </a:lnTo>
                    <a:lnTo>
                      <a:pt x="6466" y="11356"/>
                    </a:lnTo>
                    <a:lnTo>
                      <a:pt x="6714" y="11024"/>
                    </a:lnTo>
                    <a:lnTo>
                      <a:pt x="6922" y="10693"/>
                    </a:lnTo>
                    <a:lnTo>
                      <a:pt x="7046" y="10361"/>
                    </a:lnTo>
                    <a:lnTo>
                      <a:pt x="7170" y="10030"/>
                    </a:lnTo>
                    <a:lnTo>
                      <a:pt x="7212" y="9698"/>
                    </a:lnTo>
                    <a:lnTo>
                      <a:pt x="7212" y="9367"/>
                    </a:lnTo>
                    <a:lnTo>
                      <a:pt x="7170" y="8786"/>
                    </a:lnTo>
                    <a:lnTo>
                      <a:pt x="7087" y="8289"/>
                    </a:lnTo>
                    <a:lnTo>
                      <a:pt x="7005" y="7999"/>
                    </a:lnTo>
                    <a:lnTo>
                      <a:pt x="6963" y="7875"/>
                    </a:lnTo>
                    <a:lnTo>
                      <a:pt x="6963" y="7875"/>
                    </a:lnTo>
                    <a:lnTo>
                      <a:pt x="6507" y="7750"/>
                    </a:lnTo>
                    <a:lnTo>
                      <a:pt x="6134" y="7585"/>
                    </a:lnTo>
                    <a:lnTo>
                      <a:pt x="5803" y="7419"/>
                    </a:lnTo>
                    <a:lnTo>
                      <a:pt x="5513" y="7212"/>
                    </a:lnTo>
                    <a:lnTo>
                      <a:pt x="5264" y="6963"/>
                    </a:lnTo>
                    <a:lnTo>
                      <a:pt x="5057" y="6714"/>
                    </a:lnTo>
                    <a:lnTo>
                      <a:pt x="4891" y="6466"/>
                    </a:lnTo>
                    <a:lnTo>
                      <a:pt x="4808" y="6217"/>
                    </a:lnTo>
                    <a:lnTo>
                      <a:pt x="4725" y="5927"/>
                    </a:lnTo>
                    <a:lnTo>
                      <a:pt x="4642" y="5595"/>
                    </a:lnTo>
                    <a:lnTo>
                      <a:pt x="4642" y="5305"/>
                    </a:lnTo>
                    <a:lnTo>
                      <a:pt x="4642" y="4974"/>
                    </a:lnTo>
                    <a:lnTo>
                      <a:pt x="4684" y="4311"/>
                    </a:lnTo>
                    <a:lnTo>
                      <a:pt x="4808" y="3689"/>
                    </a:lnTo>
                    <a:lnTo>
                      <a:pt x="37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61"/>
              <p:cNvSpPr/>
              <p:nvPr/>
            </p:nvSpPr>
            <p:spPr>
              <a:xfrm>
                <a:off x="3156750" y="1745250"/>
                <a:ext cx="653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56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61"/>
              <p:cNvSpPr/>
              <p:nvPr/>
            </p:nvSpPr>
            <p:spPr>
              <a:xfrm>
                <a:off x="3156750" y="1745250"/>
                <a:ext cx="653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5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61"/>
              <p:cNvSpPr/>
              <p:nvPr/>
            </p:nvSpPr>
            <p:spPr>
              <a:xfrm>
                <a:off x="3154675" y="1745250"/>
                <a:ext cx="67375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399" extrusionOk="0">
                    <a:moveTo>
                      <a:pt x="83" y="0"/>
                    </a:moveTo>
                    <a:lnTo>
                      <a:pt x="42" y="332"/>
                    </a:lnTo>
                    <a:lnTo>
                      <a:pt x="0" y="622"/>
                    </a:lnTo>
                    <a:lnTo>
                      <a:pt x="0" y="912"/>
                    </a:lnTo>
                    <a:lnTo>
                      <a:pt x="42" y="1202"/>
                    </a:lnTo>
                    <a:lnTo>
                      <a:pt x="83" y="1409"/>
                    </a:lnTo>
                    <a:lnTo>
                      <a:pt x="166" y="1575"/>
                    </a:lnTo>
                    <a:lnTo>
                      <a:pt x="373" y="1948"/>
                    </a:lnTo>
                    <a:lnTo>
                      <a:pt x="663" y="2321"/>
                    </a:lnTo>
                    <a:lnTo>
                      <a:pt x="995" y="2653"/>
                    </a:lnTo>
                    <a:lnTo>
                      <a:pt x="1368" y="2901"/>
                    </a:lnTo>
                    <a:lnTo>
                      <a:pt x="1741" y="3150"/>
                    </a:lnTo>
                    <a:lnTo>
                      <a:pt x="2114" y="3316"/>
                    </a:lnTo>
                    <a:lnTo>
                      <a:pt x="2528" y="3399"/>
                    </a:lnTo>
                    <a:lnTo>
                      <a:pt x="2570" y="2777"/>
                    </a:lnTo>
                    <a:lnTo>
                      <a:pt x="2694" y="215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61"/>
              <p:cNvSpPr/>
              <p:nvPr/>
            </p:nvSpPr>
            <p:spPr>
              <a:xfrm>
                <a:off x="3154675" y="1745250"/>
                <a:ext cx="67375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399" fill="none" extrusionOk="0">
                    <a:moveTo>
                      <a:pt x="83" y="0"/>
                    </a:moveTo>
                    <a:lnTo>
                      <a:pt x="83" y="0"/>
                    </a:lnTo>
                    <a:lnTo>
                      <a:pt x="42" y="332"/>
                    </a:lnTo>
                    <a:lnTo>
                      <a:pt x="0" y="622"/>
                    </a:lnTo>
                    <a:lnTo>
                      <a:pt x="0" y="912"/>
                    </a:lnTo>
                    <a:lnTo>
                      <a:pt x="42" y="1202"/>
                    </a:lnTo>
                    <a:lnTo>
                      <a:pt x="42" y="1202"/>
                    </a:lnTo>
                    <a:lnTo>
                      <a:pt x="83" y="1409"/>
                    </a:lnTo>
                    <a:lnTo>
                      <a:pt x="166" y="1575"/>
                    </a:lnTo>
                    <a:lnTo>
                      <a:pt x="373" y="1948"/>
                    </a:lnTo>
                    <a:lnTo>
                      <a:pt x="663" y="2321"/>
                    </a:lnTo>
                    <a:lnTo>
                      <a:pt x="995" y="2653"/>
                    </a:lnTo>
                    <a:lnTo>
                      <a:pt x="1368" y="2901"/>
                    </a:lnTo>
                    <a:lnTo>
                      <a:pt x="1741" y="3150"/>
                    </a:lnTo>
                    <a:lnTo>
                      <a:pt x="2114" y="3316"/>
                    </a:lnTo>
                    <a:lnTo>
                      <a:pt x="2528" y="3399"/>
                    </a:lnTo>
                    <a:lnTo>
                      <a:pt x="2528" y="3399"/>
                    </a:lnTo>
                    <a:lnTo>
                      <a:pt x="2570" y="2777"/>
                    </a:lnTo>
                    <a:lnTo>
                      <a:pt x="2694" y="2155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61"/>
              <p:cNvSpPr/>
              <p:nvPr/>
            </p:nvSpPr>
            <p:spPr>
              <a:xfrm>
                <a:off x="3042775" y="1446850"/>
                <a:ext cx="280800" cy="354375"/>
              </a:xfrm>
              <a:custGeom>
                <a:avLst/>
                <a:gdLst/>
                <a:ahLst/>
                <a:cxnLst/>
                <a:rect l="l" t="t" r="r" b="b"/>
                <a:pathLst>
                  <a:path w="11232" h="14175" extrusionOk="0">
                    <a:moveTo>
                      <a:pt x="4435" y="1"/>
                    </a:moveTo>
                    <a:lnTo>
                      <a:pt x="3813" y="84"/>
                    </a:lnTo>
                    <a:lnTo>
                      <a:pt x="3192" y="249"/>
                    </a:lnTo>
                    <a:lnTo>
                      <a:pt x="2653" y="457"/>
                    </a:lnTo>
                    <a:lnTo>
                      <a:pt x="2114" y="788"/>
                    </a:lnTo>
                    <a:lnTo>
                      <a:pt x="1658" y="1120"/>
                    </a:lnTo>
                    <a:lnTo>
                      <a:pt x="1244" y="1576"/>
                    </a:lnTo>
                    <a:lnTo>
                      <a:pt x="871" y="2032"/>
                    </a:lnTo>
                    <a:lnTo>
                      <a:pt x="539" y="2570"/>
                    </a:lnTo>
                    <a:lnTo>
                      <a:pt x="291" y="3109"/>
                    </a:lnTo>
                    <a:lnTo>
                      <a:pt x="125" y="3731"/>
                    </a:lnTo>
                    <a:lnTo>
                      <a:pt x="42" y="4352"/>
                    </a:lnTo>
                    <a:lnTo>
                      <a:pt x="0" y="5015"/>
                    </a:lnTo>
                    <a:lnTo>
                      <a:pt x="83" y="5679"/>
                    </a:lnTo>
                    <a:lnTo>
                      <a:pt x="208" y="6342"/>
                    </a:lnTo>
                    <a:lnTo>
                      <a:pt x="912" y="8704"/>
                    </a:lnTo>
                    <a:lnTo>
                      <a:pt x="1202" y="9657"/>
                    </a:lnTo>
                    <a:lnTo>
                      <a:pt x="1575" y="10527"/>
                    </a:lnTo>
                    <a:lnTo>
                      <a:pt x="1741" y="10900"/>
                    </a:lnTo>
                    <a:lnTo>
                      <a:pt x="1948" y="11232"/>
                    </a:lnTo>
                    <a:lnTo>
                      <a:pt x="2197" y="11605"/>
                    </a:lnTo>
                    <a:lnTo>
                      <a:pt x="2446" y="11895"/>
                    </a:lnTo>
                    <a:lnTo>
                      <a:pt x="2736" y="12227"/>
                    </a:lnTo>
                    <a:lnTo>
                      <a:pt x="3026" y="12517"/>
                    </a:lnTo>
                    <a:lnTo>
                      <a:pt x="3399" y="12807"/>
                    </a:lnTo>
                    <a:lnTo>
                      <a:pt x="3772" y="13097"/>
                    </a:lnTo>
                    <a:lnTo>
                      <a:pt x="4435" y="13511"/>
                    </a:lnTo>
                    <a:lnTo>
                      <a:pt x="5056" y="13801"/>
                    </a:lnTo>
                    <a:lnTo>
                      <a:pt x="5678" y="14009"/>
                    </a:lnTo>
                    <a:lnTo>
                      <a:pt x="6341" y="14133"/>
                    </a:lnTo>
                    <a:lnTo>
                      <a:pt x="6963" y="14174"/>
                    </a:lnTo>
                    <a:lnTo>
                      <a:pt x="7584" y="14133"/>
                    </a:lnTo>
                    <a:lnTo>
                      <a:pt x="8165" y="13967"/>
                    </a:lnTo>
                    <a:lnTo>
                      <a:pt x="8745" y="13801"/>
                    </a:lnTo>
                    <a:lnTo>
                      <a:pt x="9242" y="13511"/>
                    </a:lnTo>
                    <a:lnTo>
                      <a:pt x="9740" y="13138"/>
                    </a:lnTo>
                    <a:lnTo>
                      <a:pt x="10154" y="12765"/>
                    </a:lnTo>
                    <a:lnTo>
                      <a:pt x="10527" y="12268"/>
                    </a:lnTo>
                    <a:lnTo>
                      <a:pt x="10817" y="11729"/>
                    </a:lnTo>
                    <a:lnTo>
                      <a:pt x="11024" y="11149"/>
                    </a:lnTo>
                    <a:lnTo>
                      <a:pt x="11190" y="10486"/>
                    </a:lnTo>
                    <a:lnTo>
                      <a:pt x="11231" y="9823"/>
                    </a:lnTo>
                    <a:lnTo>
                      <a:pt x="11231" y="9160"/>
                    </a:lnTo>
                    <a:lnTo>
                      <a:pt x="11149" y="8455"/>
                    </a:lnTo>
                    <a:lnTo>
                      <a:pt x="11066" y="7709"/>
                    </a:lnTo>
                    <a:lnTo>
                      <a:pt x="10941" y="6963"/>
                    </a:lnTo>
                    <a:lnTo>
                      <a:pt x="10776" y="6217"/>
                    </a:lnTo>
                    <a:lnTo>
                      <a:pt x="10527" y="5471"/>
                    </a:lnTo>
                    <a:lnTo>
                      <a:pt x="10278" y="4725"/>
                    </a:lnTo>
                    <a:lnTo>
                      <a:pt x="9947" y="4021"/>
                    </a:lnTo>
                    <a:lnTo>
                      <a:pt x="9615" y="3316"/>
                    </a:lnTo>
                    <a:lnTo>
                      <a:pt x="9201" y="2653"/>
                    </a:lnTo>
                    <a:lnTo>
                      <a:pt x="8786" y="2073"/>
                    </a:lnTo>
                    <a:lnTo>
                      <a:pt x="8289" y="1534"/>
                    </a:lnTo>
                    <a:lnTo>
                      <a:pt x="7750" y="1037"/>
                    </a:lnTo>
                    <a:lnTo>
                      <a:pt x="7129" y="664"/>
                    </a:lnTo>
                    <a:lnTo>
                      <a:pt x="6839" y="498"/>
                    </a:lnTo>
                    <a:lnTo>
                      <a:pt x="6507" y="374"/>
                    </a:lnTo>
                    <a:lnTo>
                      <a:pt x="6175" y="249"/>
                    </a:lnTo>
                    <a:lnTo>
                      <a:pt x="5844" y="125"/>
                    </a:lnTo>
                    <a:lnTo>
                      <a:pt x="5139" y="42"/>
                    </a:lnTo>
                    <a:lnTo>
                      <a:pt x="4435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61"/>
              <p:cNvSpPr/>
              <p:nvPr/>
            </p:nvSpPr>
            <p:spPr>
              <a:xfrm>
                <a:off x="3028275" y="1423025"/>
                <a:ext cx="249700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9988" h="9243" extrusionOk="0">
                    <a:moveTo>
                      <a:pt x="6009" y="1"/>
                    </a:moveTo>
                    <a:lnTo>
                      <a:pt x="5471" y="42"/>
                    </a:lnTo>
                    <a:lnTo>
                      <a:pt x="4890" y="166"/>
                    </a:lnTo>
                    <a:lnTo>
                      <a:pt x="4269" y="374"/>
                    </a:lnTo>
                    <a:lnTo>
                      <a:pt x="3606" y="622"/>
                    </a:lnTo>
                    <a:lnTo>
                      <a:pt x="2943" y="954"/>
                    </a:lnTo>
                    <a:lnTo>
                      <a:pt x="2280" y="1327"/>
                    </a:lnTo>
                    <a:lnTo>
                      <a:pt x="1658" y="1824"/>
                    </a:lnTo>
                    <a:lnTo>
                      <a:pt x="1409" y="2073"/>
                    </a:lnTo>
                    <a:lnTo>
                      <a:pt x="1119" y="2363"/>
                    </a:lnTo>
                    <a:lnTo>
                      <a:pt x="912" y="2653"/>
                    </a:lnTo>
                    <a:lnTo>
                      <a:pt x="663" y="2985"/>
                    </a:lnTo>
                    <a:lnTo>
                      <a:pt x="498" y="3316"/>
                    </a:lnTo>
                    <a:lnTo>
                      <a:pt x="332" y="3648"/>
                    </a:lnTo>
                    <a:lnTo>
                      <a:pt x="207" y="4021"/>
                    </a:lnTo>
                    <a:lnTo>
                      <a:pt x="83" y="4435"/>
                    </a:lnTo>
                    <a:lnTo>
                      <a:pt x="42" y="4808"/>
                    </a:lnTo>
                    <a:lnTo>
                      <a:pt x="0" y="5222"/>
                    </a:lnTo>
                    <a:lnTo>
                      <a:pt x="42" y="5678"/>
                    </a:lnTo>
                    <a:lnTo>
                      <a:pt x="83" y="6134"/>
                    </a:lnTo>
                    <a:lnTo>
                      <a:pt x="207" y="6590"/>
                    </a:lnTo>
                    <a:lnTo>
                      <a:pt x="373" y="7087"/>
                    </a:lnTo>
                    <a:lnTo>
                      <a:pt x="580" y="7585"/>
                    </a:lnTo>
                    <a:lnTo>
                      <a:pt x="829" y="8123"/>
                    </a:lnTo>
                    <a:lnTo>
                      <a:pt x="1161" y="8662"/>
                    </a:lnTo>
                    <a:lnTo>
                      <a:pt x="1534" y="9242"/>
                    </a:lnTo>
                    <a:lnTo>
                      <a:pt x="1699" y="9035"/>
                    </a:lnTo>
                    <a:lnTo>
                      <a:pt x="1865" y="8828"/>
                    </a:lnTo>
                    <a:lnTo>
                      <a:pt x="2031" y="8538"/>
                    </a:lnTo>
                    <a:lnTo>
                      <a:pt x="2197" y="8248"/>
                    </a:lnTo>
                    <a:lnTo>
                      <a:pt x="2487" y="7502"/>
                    </a:lnTo>
                    <a:lnTo>
                      <a:pt x="2694" y="6673"/>
                    </a:lnTo>
                    <a:lnTo>
                      <a:pt x="2901" y="5844"/>
                    </a:lnTo>
                    <a:lnTo>
                      <a:pt x="2984" y="5015"/>
                    </a:lnTo>
                    <a:lnTo>
                      <a:pt x="2984" y="4642"/>
                    </a:lnTo>
                    <a:lnTo>
                      <a:pt x="2984" y="4269"/>
                    </a:lnTo>
                    <a:lnTo>
                      <a:pt x="2943" y="3938"/>
                    </a:lnTo>
                    <a:lnTo>
                      <a:pt x="2860" y="3648"/>
                    </a:lnTo>
                    <a:lnTo>
                      <a:pt x="2860" y="3648"/>
                    </a:lnTo>
                    <a:lnTo>
                      <a:pt x="3440" y="3689"/>
                    </a:lnTo>
                    <a:lnTo>
                      <a:pt x="4020" y="3689"/>
                    </a:lnTo>
                    <a:lnTo>
                      <a:pt x="5139" y="3648"/>
                    </a:lnTo>
                    <a:lnTo>
                      <a:pt x="7128" y="3482"/>
                    </a:lnTo>
                    <a:lnTo>
                      <a:pt x="7999" y="3399"/>
                    </a:lnTo>
                    <a:lnTo>
                      <a:pt x="8372" y="3399"/>
                    </a:lnTo>
                    <a:lnTo>
                      <a:pt x="8745" y="3440"/>
                    </a:lnTo>
                    <a:lnTo>
                      <a:pt x="9118" y="3482"/>
                    </a:lnTo>
                    <a:lnTo>
                      <a:pt x="9408" y="3565"/>
                    </a:lnTo>
                    <a:lnTo>
                      <a:pt x="9698" y="3689"/>
                    </a:lnTo>
                    <a:lnTo>
                      <a:pt x="9947" y="3896"/>
                    </a:lnTo>
                    <a:lnTo>
                      <a:pt x="9988" y="3565"/>
                    </a:lnTo>
                    <a:lnTo>
                      <a:pt x="9947" y="3233"/>
                    </a:lnTo>
                    <a:lnTo>
                      <a:pt x="9864" y="2902"/>
                    </a:lnTo>
                    <a:lnTo>
                      <a:pt x="9781" y="2570"/>
                    </a:lnTo>
                    <a:lnTo>
                      <a:pt x="9656" y="2239"/>
                    </a:lnTo>
                    <a:lnTo>
                      <a:pt x="9449" y="1907"/>
                    </a:lnTo>
                    <a:lnTo>
                      <a:pt x="9242" y="1617"/>
                    </a:lnTo>
                    <a:lnTo>
                      <a:pt x="9035" y="1327"/>
                    </a:lnTo>
                    <a:lnTo>
                      <a:pt x="8745" y="1037"/>
                    </a:lnTo>
                    <a:lnTo>
                      <a:pt x="8455" y="788"/>
                    </a:lnTo>
                    <a:lnTo>
                      <a:pt x="8123" y="581"/>
                    </a:lnTo>
                    <a:lnTo>
                      <a:pt x="7750" y="374"/>
                    </a:lnTo>
                    <a:lnTo>
                      <a:pt x="7377" y="208"/>
                    </a:lnTo>
                    <a:lnTo>
                      <a:pt x="6921" y="125"/>
                    </a:lnTo>
                    <a:lnTo>
                      <a:pt x="6507" y="42"/>
                    </a:lnTo>
                    <a:lnTo>
                      <a:pt x="600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61"/>
              <p:cNvSpPr/>
              <p:nvPr/>
            </p:nvSpPr>
            <p:spPr>
              <a:xfrm>
                <a:off x="3174350" y="1592950"/>
                <a:ext cx="18675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120" extrusionOk="0">
                    <a:moveTo>
                      <a:pt x="249" y="0"/>
                    </a:moveTo>
                    <a:lnTo>
                      <a:pt x="125" y="83"/>
                    </a:lnTo>
                    <a:lnTo>
                      <a:pt x="42" y="207"/>
                    </a:lnTo>
                    <a:lnTo>
                      <a:pt x="1" y="415"/>
                    </a:lnTo>
                    <a:lnTo>
                      <a:pt x="1" y="622"/>
                    </a:lnTo>
                    <a:lnTo>
                      <a:pt x="84" y="829"/>
                    </a:lnTo>
                    <a:lnTo>
                      <a:pt x="208" y="995"/>
                    </a:lnTo>
                    <a:lnTo>
                      <a:pt x="332" y="1078"/>
                    </a:lnTo>
                    <a:lnTo>
                      <a:pt x="498" y="1119"/>
                    </a:lnTo>
                    <a:lnTo>
                      <a:pt x="622" y="1036"/>
                    </a:lnTo>
                    <a:lnTo>
                      <a:pt x="705" y="912"/>
                    </a:lnTo>
                    <a:lnTo>
                      <a:pt x="747" y="705"/>
                    </a:lnTo>
                    <a:lnTo>
                      <a:pt x="705" y="498"/>
                    </a:lnTo>
                    <a:lnTo>
                      <a:pt x="664" y="290"/>
                    </a:lnTo>
                    <a:lnTo>
                      <a:pt x="539" y="125"/>
                    </a:lnTo>
                    <a:lnTo>
                      <a:pt x="415" y="42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61"/>
              <p:cNvSpPr/>
              <p:nvPr/>
            </p:nvSpPr>
            <p:spPr>
              <a:xfrm>
                <a:off x="3264500" y="1577400"/>
                <a:ext cx="186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9" extrusionOk="0">
                    <a:moveTo>
                      <a:pt x="249" y="1"/>
                    </a:moveTo>
                    <a:lnTo>
                      <a:pt x="125" y="42"/>
                    </a:lnTo>
                    <a:lnTo>
                      <a:pt x="42" y="208"/>
                    </a:lnTo>
                    <a:lnTo>
                      <a:pt x="0" y="374"/>
                    </a:lnTo>
                    <a:lnTo>
                      <a:pt x="0" y="581"/>
                    </a:lnTo>
                    <a:lnTo>
                      <a:pt x="83" y="788"/>
                    </a:lnTo>
                    <a:lnTo>
                      <a:pt x="207" y="954"/>
                    </a:lnTo>
                    <a:lnTo>
                      <a:pt x="332" y="1037"/>
                    </a:lnTo>
                    <a:lnTo>
                      <a:pt x="456" y="1078"/>
                    </a:lnTo>
                    <a:lnTo>
                      <a:pt x="580" y="995"/>
                    </a:lnTo>
                    <a:lnTo>
                      <a:pt x="705" y="871"/>
                    </a:lnTo>
                    <a:lnTo>
                      <a:pt x="746" y="664"/>
                    </a:lnTo>
                    <a:lnTo>
                      <a:pt x="705" y="457"/>
                    </a:lnTo>
                    <a:lnTo>
                      <a:pt x="622" y="249"/>
                    </a:lnTo>
                    <a:lnTo>
                      <a:pt x="539" y="84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61"/>
              <p:cNvSpPr/>
              <p:nvPr/>
            </p:nvSpPr>
            <p:spPr>
              <a:xfrm>
                <a:off x="3268625" y="1569125"/>
                <a:ext cx="1662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15" extrusionOk="0">
                    <a:moveTo>
                      <a:pt x="664" y="0"/>
                    </a:moveTo>
                    <a:lnTo>
                      <a:pt x="1" y="332"/>
                    </a:lnTo>
                    <a:lnTo>
                      <a:pt x="125" y="415"/>
                    </a:lnTo>
                    <a:lnTo>
                      <a:pt x="291" y="415"/>
                    </a:lnTo>
                    <a:lnTo>
                      <a:pt x="374" y="373"/>
                    </a:lnTo>
                    <a:lnTo>
                      <a:pt x="498" y="290"/>
                    </a:lnTo>
                    <a:lnTo>
                      <a:pt x="623" y="83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61"/>
              <p:cNvSpPr/>
              <p:nvPr/>
            </p:nvSpPr>
            <p:spPr>
              <a:xfrm>
                <a:off x="3251025" y="1608475"/>
                <a:ext cx="3732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115" extrusionOk="0">
                    <a:moveTo>
                      <a:pt x="0" y="1"/>
                    </a:moveTo>
                    <a:lnTo>
                      <a:pt x="456" y="2115"/>
                    </a:lnTo>
                    <a:lnTo>
                      <a:pt x="746" y="2115"/>
                    </a:lnTo>
                    <a:lnTo>
                      <a:pt x="1037" y="2032"/>
                    </a:lnTo>
                    <a:lnTo>
                      <a:pt x="1285" y="1907"/>
                    </a:lnTo>
                    <a:lnTo>
                      <a:pt x="1492" y="1700"/>
                    </a:lnTo>
                    <a:lnTo>
                      <a:pt x="1078" y="1327"/>
                    </a:lnTo>
                    <a:lnTo>
                      <a:pt x="705" y="913"/>
                    </a:lnTo>
                    <a:lnTo>
                      <a:pt x="332" y="4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61"/>
              <p:cNvSpPr/>
              <p:nvPr/>
            </p:nvSpPr>
            <p:spPr>
              <a:xfrm>
                <a:off x="3187825" y="1677900"/>
                <a:ext cx="59075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830" extrusionOk="0">
                    <a:moveTo>
                      <a:pt x="83" y="1"/>
                    </a:moveTo>
                    <a:lnTo>
                      <a:pt x="0" y="42"/>
                    </a:lnTo>
                    <a:lnTo>
                      <a:pt x="0" y="83"/>
                    </a:lnTo>
                    <a:lnTo>
                      <a:pt x="0" y="166"/>
                    </a:lnTo>
                    <a:lnTo>
                      <a:pt x="415" y="456"/>
                    </a:lnTo>
                    <a:lnTo>
                      <a:pt x="829" y="664"/>
                    </a:lnTo>
                    <a:lnTo>
                      <a:pt x="1327" y="788"/>
                    </a:lnTo>
                    <a:lnTo>
                      <a:pt x="1782" y="829"/>
                    </a:lnTo>
                    <a:lnTo>
                      <a:pt x="2321" y="788"/>
                    </a:lnTo>
                    <a:lnTo>
                      <a:pt x="2363" y="747"/>
                    </a:lnTo>
                    <a:lnTo>
                      <a:pt x="2363" y="705"/>
                    </a:lnTo>
                    <a:lnTo>
                      <a:pt x="2321" y="622"/>
                    </a:lnTo>
                    <a:lnTo>
                      <a:pt x="2280" y="622"/>
                    </a:lnTo>
                    <a:lnTo>
                      <a:pt x="1990" y="664"/>
                    </a:lnTo>
                    <a:lnTo>
                      <a:pt x="1700" y="664"/>
                    </a:lnTo>
                    <a:lnTo>
                      <a:pt x="1410" y="622"/>
                    </a:lnTo>
                    <a:lnTo>
                      <a:pt x="1119" y="581"/>
                    </a:lnTo>
                    <a:lnTo>
                      <a:pt x="871" y="498"/>
                    </a:lnTo>
                    <a:lnTo>
                      <a:pt x="622" y="374"/>
                    </a:lnTo>
                    <a:lnTo>
                      <a:pt x="373" y="208"/>
                    </a:lnTo>
                    <a:lnTo>
                      <a:pt x="125" y="42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61"/>
              <p:cNvSpPr/>
              <p:nvPr/>
            </p:nvSpPr>
            <p:spPr>
              <a:xfrm>
                <a:off x="3022050" y="1620925"/>
                <a:ext cx="77725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192" extrusionOk="0">
                    <a:moveTo>
                      <a:pt x="1120" y="0"/>
                    </a:moveTo>
                    <a:lnTo>
                      <a:pt x="912" y="42"/>
                    </a:lnTo>
                    <a:lnTo>
                      <a:pt x="622" y="125"/>
                    </a:lnTo>
                    <a:lnTo>
                      <a:pt x="374" y="290"/>
                    </a:lnTo>
                    <a:lnTo>
                      <a:pt x="166" y="498"/>
                    </a:lnTo>
                    <a:lnTo>
                      <a:pt x="42" y="746"/>
                    </a:lnTo>
                    <a:lnTo>
                      <a:pt x="1" y="1036"/>
                    </a:lnTo>
                    <a:lnTo>
                      <a:pt x="1" y="1326"/>
                    </a:lnTo>
                    <a:lnTo>
                      <a:pt x="83" y="1617"/>
                    </a:lnTo>
                    <a:lnTo>
                      <a:pt x="249" y="1907"/>
                    </a:lnTo>
                    <a:lnTo>
                      <a:pt x="374" y="2114"/>
                    </a:lnTo>
                    <a:lnTo>
                      <a:pt x="581" y="2321"/>
                    </a:lnTo>
                    <a:lnTo>
                      <a:pt x="747" y="2528"/>
                    </a:lnTo>
                    <a:lnTo>
                      <a:pt x="995" y="2694"/>
                    </a:lnTo>
                    <a:lnTo>
                      <a:pt x="1202" y="2860"/>
                    </a:lnTo>
                    <a:lnTo>
                      <a:pt x="1451" y="2984"/>
                    </a:lnTo>
                    <a:lnTo>
                      <a:pt x="1700" y="3067"/>
                    </a:lnTo>
                    <a:lnTo>
                      <a:pt x="1948" y="3150"/>
                    </a:lnTo>
                    <a:lnTo>
                      <a:pt x="2280" y="3191"/>
                    </a:lnTo>
                    <a:lnTo>
                      <a:pt x="2570" y="3150"/>
                    </a:lnTo>
                    <a:lnTo>
                      <a:pt x="2777" y="3026"/>
                    </a:lnTo>
                    <a:lnTo>
                      <a:pt x="2943" y="2818"/>
                    </a:lnTo>
                    <a:lnTo>
                      <a:pt x="3067" y="2570"/>
                    </a:lnTo>
                    <a:lnTo>
                      <a:pt x="3109" y="2280"/>
                    </a:lnTo>
                    <a:lnTo>
                      <a:pt x="3067" y="1990"/>
                    </a:lnTo>
                    <a:lnTo>
                      <a:pt x="2984" y="1658"/>
                    </a:lnTo>
                    <a:lnTo>
                      <a:pt x="2860" y="1368"/>
                    </a:lnTo>
                    <a:lnTo>
                      <a:pt x="2694" y="1078"/>
                    </a:lnTo>
                    <a:lnTo>
                      <a:pt x="2446" y="788"/>
                    </a:lnTo>
                    <a:lnTo>
                      <a:pt x="2197" y="498"/>
                    </a:lnTo>
                    <a:lnTo>
                      <a:pt x="1907" y="290"/>
                    </a:lnTo>
                    <a:lnTo>
                      <a:pt x="1617" y="125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61"/>
              <p:cNvSpPr/>
              <p:nvPr/>
            </p:nvSpPr>
            <p:spPr>
              <a:xfrm>
                <a:off x="3149500" y="1545275"/>
                <a:ext cx="414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996" extrusionOk="0">
                    <a:moveTo>
                      <a:pt x="1285" y="1"/>
                    </a:moveTo>
                    <a:lnTo>
                      <a:pt x="1078" y="42"/>
                    </a:lnTo>
                    <a:lnTo>
                      <a:pt x="870" y="84"/>
                    </a:lnTo>
                    <a:lnTo>
                      <a:pt x="663" y="167"/>
                    </a:lnTo>
                    <a:lnTo>
                      <a:pt x="497" y="250"/>
                    </a:lnTo>
                    <a:lnTo>
                      <a:pt x="332" y="374"/>
                    </a:lnTo>
                    <a:lnTo>
                      <a:pt x="166" y="540"/>
                    </a:lnTo>
                    <a:lnTo>
                      <a:pt x="41" y="705"/>
                    </a:lnTo>
                    <a:lnTo>
                      <a:pt x="0" y="747"/>
                    </a:lnTo>
                    <a:lnTo>
                      <a:pt x="0" y="830"/>
                    </a:lnTo>
                    <a:lnTo>
                      <a:pt x="41" y="871"/>
                    </a:lnTo>
                    <a:lnTo>
                      <a:pt x="83" y="954"/>
                    </a:lnTo>
                    <a:lnTo>
                      <a:pt x="207" y="996"/>
                    </a:lnTo>
                    <a:lnTo>
                      <a:pt x="290" y="954"/>
                    </a:lnTo>
                    <a:lnTo>
                      <a:pt x="332" y="913"/>
                    </a:lnTo>
                    <a:lnTo>
                      <a:pt x="580" y="664"/>
                    </a:lnTo>
                    <a:lnTo>
                      <a:pt x="829" y="498"/>
                    </a:lnTo>
                    <a:lnTo>
                      <a:pt x="1160" y="374"/>
                    </a:lnTo>
                    <a:lnTo>
                      <a:pt x="1492" y="332"/>
                    </a:lnTo>
                    <a:lnTo>
                      <a:pt x="1533" y="332"/>
                    </a:lnTo>
                    <a:lnTo>
                      <a:pt x="1616" y="291"/>
                    </a:lnTo>
                    <a:lnTo>
                      <a:pt x="1658" y="250"/>
                    </a:lnTo>
                    <a:lnTo>
                      <a:pt x="1658" y="167"/>
                    </a:lnTo>
                    <a:lnTo>
                      <a:pt x="1658" y="125"/>
                    </a:lnTo>
                    <a:lnTo>
                      <a:pt x="1616" y="42"/>
                    </a:lnTo>
                    <a:lnTo>
                      <a:pt x="157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61"/>
              <p:cNvSpPr/>
              <p:nvPr/>
            </p:nvSpPr>
            <p:spPr>
              <a:xfrm>
                <a:off x="3251025" y="1528700"/>
                <a:ext cx="456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540" extrusionOk="0">
                    <a:moveTo>
                      <a:pt x="912" y="1"/>
                    </a:moveTo>
                    <a:lnTo>
                      <a:pt x="705" y="42"/>
                    </a:lnTo>
                    <a:lnTo>
                      <a:pt x="498" y="84"/>
                    </a:lnTo>
                    <a:lnTo>
                      <a:pt x="291" y="125"/>
                    </a:lnTo>
                    <a:lnTo>
                      <a:pt x="83" y="208"/>
                    </a:lnTo>
                    <a:lnTo>
                      <a:pt x="42" y="249"/>
                    </a:lnTo>
                    <a:lnTo>
                      <a:pt x="0" y="332"/>
                    </a:lnTo>
                    <a:lnTo>
                      <a:pt x="0" y="374"/>
                    </a:lnTo>
                    <a:lnTo>
                      <a:pt x="42" y="457"/>
                    </a:lnTo>
                    <a:lnTo>
                      <a:pt x="83" y="498"/>
                    </a:lnTo>
                    <a:lnTo>
                      <a:pt x="166" y="540"/>
                    </a:lnTo>
                    <a:lnTo>
                      <a:pt x="291" y="540"/>
                    </a:lnTo>
                    <a:lnTo>
                      <a:pt x="622" y="415"/>
                    </a:lnTo>
                    <a:lnTo>
                      <a:pt x="954" y="374"/>
                    </a:lnTo>
                    <a:lnTo>
                      <a:pt x="1285" y="415"/>
                    </a:lnTo>
                    <a:lnTo>
                      <a:pt x="1575" y="540"/>
                    </a:lnTo>
                    <a:lnTo>
                      <a:pt x="1741" y="540"/>
                    </a:lnTo>
                    <a:lnTo>
                      <a:pt x="1783" y="498"/>
                    </a:lnTo>
                    <a:lnTo>
                      <a:pt x="1824" y="457"/>
                    </a:lnTo>
                    <a:lnTo>
                      <a:pt x="1824" y="374"/>
                    </a:lnTo>
                    <a:lnTo>
                      <a:pt x="1824" y="332"/>
                    </a:lnTo>
                    <a:lnTo>
                      <a:pt x="1783" y="249"/>
                    </a:lnTo>
                    <a:lnTo>
                      <a:pt x="1741" y="208"/>
                    </a:lnTo>
                    <a:lnTo>
                      <a:pt x="1534" y="125"/>
                    </a:lnTo>
                    <a:lnTo>
                      <a:pt x="1327" y="84"/>
                    </a:lnTo>
                    <a:lnTo>
                      <a:pt x="1119" y="42"/>
                    </a:lnTo>
                    <a:lnTo>
                      <a:pt x="91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61"/>
              <p:cNvSpPr/>
              <p:nvPr/>
            </p:nvSpPr>
            <p:spPr>
              <a:xfrm>
                <a:off x="3178500" y="1585700"/>
                <a:ext cx="16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415" extrusionOk="0">
                    <a:moveTo>
                      <a:pt x="664" y="0"/>
                    </a:moveTo>
                    <a:lnTo>
                      <a:pt x="0" y="332"/>
                    </a:lnTo>
                    <a:lnTo>
                      <a:pt x="166" y="415"/>
                    </a:lnTo>
                    <a:lnTo>
                      <a:pt x="291" y="415"/>
                    </a:lnTo>
                    <a:lnTo>
                      <a:pt x="415" y="373"/>
                    </a:lnTo>
                    <a:lnTo>
                      <a:pt x="498" y="290"/>
                    </a:lnTo>
                    <a:lnTo>
                      <a:pt x="622" y="83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61"/>
              <p:cNvSpPr/>
              <p:nvPr/>
            </p:nvSpPr>
            <p:spPr>
              <a:xfrm>
                <a:off x="2852125" y="2542000"/>
                <a:ext cx="555375" cy="1103425"/>
              </a:xfrm>
              <a:custGeom>
                <a:avLst/>
                <a:gdLst/>
                <a:ahLst/>
                <a:cxnLst/>
                <a:rect l="l" t="t" r="r" b="b"/>
                <a:pathLst>
                  <a:path w="22215" h="44137" extrusionOk="0">
                    <a:moveTo>
                      <a:pt x="5886" y="0"/>
                    </a:moveTo>
                    <a:lnTo>
                      <a:pt x="5098" y="829"/>
                    </a:lnTo>
                    <a:lnTo>
                      <a:pt x="4394" y="1699"/>
                    </a:lnTo>
                    <a:lnTo>
                      <a:pt x="3772" y="2611"/>
                    </a:lnTo>
                    <a:lnTo>
                      <a:pt x="3192" y="3564"/>
                    </a:lnTo>
                    <a:lnTo>
                      <a:pt x="2653" y="4600"/>
                    </a:lnTo>
                    <a:lnTo>
                      <a:pt x="2197" y="5636"/>
                    </a:lnTo>
                    <a:lnTo>
                      <a:pt x="1783" y="6755"/>
                    </a:lnTo>
                    <a:lnTo>
                      <a:pt x="1451" y="7916"/>
                    </a:lnTo>
                    <a:lnTo>
                      <a:pt x="1120" y="9118"/>
                    </a:lnTo>
                    <a:lnTo>
                      <a:pt x="830" y="10319"/>
                    </a:lnTo>
                    <a:lnTo>
                      <a:pt x="623" y="11604"/>
                    </a:lnTo>
                    <a:lnTo>
                      <a:pt x="457" y="12889"/>
                    </a:lnTo>
                    <a:lnTo>
                      <a:pt x="291" y="14215"/>
                    </a:lnTo>
                    <a:lnTo>
                      <a:pt x="167" y="15583"/>
                    </a:lnTo>
                    <a:lnTo>
                      <a:pt x="84" y="16992"/>
                    </a:lnTo>
                    <a:lnTo>
                      <a:pt x="42" y="18401"/>
                    </a:lnTo>
                    <a:lnTo>
                      <a:pt x="1" y="19851"/>
                    </a:lnTo>
                    <a:lnTo>
                      <a:pt x="1" y="21302"/>
                    </a:lnTo>
                    <a:lnTo>
                      <a:pt x="42" y="24286"/>
                    </a:lnTo>
                    <a:lnTo>
                      <a:pt x="167" y="27353"/>
                    </a:lnTo>
                    <a:lnTo>
                      <a:pt x="332" y="30419"/>
                    </a:lnTo>
                    <a:lnTo>
                      <a:pt x="705" y="36677"/>
                    </a:lnTo>
                    <a:lnTo>
                      <a:pt x="830" y="39785"/>
                    </a:lnTo>
                    <a:lnTo>
                      <a:pt x="954" y="42894"/>
                    </a:lnTo>
                    <a:lnTo>
                      <a:pt x="2239" y="43142"/>
                    </a:lnTo>
                    <a:lnTo>
                      <a:pt x="3482" y="43350"/>
                    </a:lnTo>
                    <a:lnTo>
                      <a:pt x="4767" y="43515"/>
                    </a:lnTo>
                    <a:lnTo>
                      <a:pt x="6052" y="43681"/>
                    </a:lnTo>
                    <a:lnTo>
                      <a:pt x="8662" y="43930"/>
                    </a:lnTo>
                    <a:lnTo>
                      <a:pt x="11315" y="44095"/>
                    </a:lnTo>
                    <a:lnTo>
                      <a:pt x="14009" y="44137"/>
                    </a:lnTo>
                    <a:lnTo>
                      <a:pt x="16702" y="44137"/>
                    </a:lnTo>
                    <a:lnTo>
                      <a:pt x="19438" y="44013"/>
                    </a:lnTo>
                    <a:lnTo>
                      <a:pt x="22214" y="43847"/>
                    </a:lnTo>
                    <a:lnTo>
                      <a:pt x="2192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61"/>
              <p:cNvSpPr/>
              <p:nvPr/>
            </p:nvSpPr>
            <p:spPr>
              <a:xfrm>
                <a:off x="2852125" y="2542000"/>
                <a:ext cx="555375" cy="1103425"/>
              </a:xfrm>
              <a:custGeom>
                <a:avLst/>
                <a:gdLst/>
                <a:ahLst/>
                <a:cxnLst/>
                <a:rect l="l" t="t" r="r" b="b"/>
                <a:pathLst>
                  <a:path w="22215" h="44137" fill="none" extrusionOk="0">
                    <a:moveTo>
                      <a:pt x="21924" y="0"/>
                    </a:moveTo>
                    <a:lnTo>
                      <a:pt x="22214" y="43847"/>
                    </a:lnTo>
                    <a:lnTo>
                      <a:pt x="22214" y="43847"/>
                    </a:lnTo>
                    <a:lnTo>
                      <a:pt x="19438" y="44013"/>
                    </a:lnTo>
                    <a:lnTo>
                      <a:pt x="16702" y="44137"/>
                    </a:lnTo>
                    <a:lnTo>
                      <a:pt x="14009" y="44137"/>
                    </a:lnTo>
                    <a:lnTo>
                      <a:pt x="11315" y="44095"/>
                    </a:lnTo>
                    <a:lnTo>
                      <a:pt x="8662" y="43930"/>
                    </a:lnTo>
                    <a:lnTo>
                      <a:pt x="6052" y="43681"/>
                    </a:lnTo>
                    <a:lnTo>
                      <a:pt x="4767" y="43515"/>
                    </a:lnTo>
                    <a:lnTo>
                      <a:pt x="3482" y="43350"/>
                    </a:lnTo>
                    <a:lnTo>
                      <a:pt x="2239" y="43142"/>
                    </a:lnTo>
                    <a:lnTo>
                      <a:pt x="954" y="42894"/>
                    </a:lnTo>
                    <a:lnTo>
                      <a:pt x="954" y="42894"/>
                    </a:lnTo>
                    <a:lnTo>
                      <a:pt x="830" y="39785"/>
                    </a:lnTo>
                    <a:lnTo>
                      <a:pt x="705" y="36677"/>
                    </a:lnTo>
                    <a:lnTo>
                      <a:pt x="332" y="30419"/>
                    </a:lnTo>
                    <a:lnTo>
                      <a:pt x="167" y="27353"/>
                    </a:lnTo>
                    <a:lnTo>
                      <a:pt x="42" y="24286"/>
                    </a:lnTo>
                    <a:lnTo>
                      <a:pt x="1" y="21302"/>
                    </a:lnTo>
                    <a:lnTo>
                      <a:pt x="1" y="19851"/>
                    </a:lnTo>
                    <a:lnTo>
                      <a:pt x="42" y="18401"/>
                    </a:lnTo>
                    <a:lnTo>
                      <a:pt x="84" y="16992"/>
                    </a:lnTo>
                    <a:lnTo>
                      <a:pt x="167" y="15583"/>
                    </a:lnTo>
                    <a:lnTo>
                      <a:pt x="291" y="14215"/>
                    </a:lnTo>
                    <a:lnTo>
                      <a:pt x="457" y="12889"/>
                    </a:lnTo>
                    <a:lnTo>
                      <a:pt x="623" y="11604"/>
                    </a:lnTo>
                    <a:lnTo>
                      <a:pt x="830" y="10319"/>
                    </a:lnTo>
                    <a:lnTo>
                      <a:pt x="1120" y="9118"/>
                    </a:lnTo>
                    <a:lnTo>
                      <a:pt x="1451" y="7916"/>
                    </a:lnTo>
                    <a:lnTo>
                      <a:pt x="1783" y="6755"/>
                    </a:lnTo>
                    <a:lnTo>
                      <a:pt x="2197" y="5636"/>
                    </a:lnTo>
                    <a:lnTo>
                      <a:pt x="2653" y="4600"/>
                    </a:lnTo>
                    <a:lnTo>
                      <a:pt x="3192" y="3564"/>
                    </a:lnTo>
                    <a:lnTo>
                      <a:pt x="3772" y="2611"/>
                    </a:lnTo>
                    <a:lnTo>
                      <a:pt x="4394" y="1699"/>
                    </a:lnTo>
                    <a:lnTo>
                      <a:pt x="5098" y="829"/>
                    </a:lnTo>
                    <a:lnTo>
                      <a:pt x="5886" y="0"/>
                    </a:lnTo>
                    <a:lnTo>
                      <a:pt x="2192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61"/>
              <p:cNvSpPr/>
              <p:nvPr/>
            </p:nvSpPr>
            <p:spPr>
              <a:xfrm>
                <a:off x="3150525" y="2818625"/>
                <a:ext cx="100525" cy="4652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8609" extrusionOk="0">
                    <a:moveTo>
                      <a:pt x="4020" y="0"/>
                    </a:moveTo>
                    <a:lnTo>
                      <a:pt x="0" y="4186"/>
                    </a:lnTo>
                    <a:lnTo>
                      <a:pt x="1700" y="18608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61"/>
              <p:cNvSpPr/>
              <p:nvPr/>
            </p:nvSpPr>
            <p:spPr>
              <a:xfrm>
                <a:off x="3150525" y="2818625"/>
                <a:ext cx="100525" cy="4652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8609" fill="none" extrusionOk="0">
                    <a:moveTo>
                      <a:pt x="4020" y="0"/>
                    </a:moveTo>
                    <a:lnTo>
                      <a:pt x="0" y="4186"/>
                    </a:lnTo>
                    <a:lnTo>
                      <a:pt x="1700" y="18608"/>
                    </a:lnTo>
                    <a:lnTo>
                      <a:pt x="40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61"/>
              <p:cNvSpPr/>
              <p:nvPr/>
            </p:nvSpPr>
            <p:spPr>
              <a:xfrm>
                <a:off x="2929850" y="1888225"/>
                <a:ext cx="518050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33155" extrusionOk="0">
                    <a:moveTo>
                      <a:pt x="12433" y="1"/>
                    </a:moveTo>
                    <a:lnTo>
                      <a:pt x="13013" y="456"/>
                    </a:lnTo>
                    <a:lnTo>
                      <a:pt x="13552" y="954"/>
                    </a:lnTo>
                    <a:lnTo>
                      <a:pt x="14049" y="1451"/>
                    </a:lnTo>
                    <a:lnTo>
                      <a:pt x="14464" y="2031"/>
                    </a:lnTo>
                    <a:lnTo>
                      <a:pt x="14837" y="2611"/>
                    </a:lnTo>
                    <a:lnTo>
                      <a:pt x="15127" y="3233"/>
                    </a:lnTo>
                    <a:lnTo>
                      <a:pt x="15375" y="3896"/>
                    </a:lnTo>
                    <a:lnTo>
                      <a:pt x="15541" y="4559"/>
                    </a:lnTo>
                    <a:lnTo>
                      <a:pt x="15624" y="5222"/>
                    </a:lnTo>
                    <a:lnTo>
                      <a:pt x="15666" y="5927"/>
                    </a:lnTo>
                    <a:lnTo>
                      <a:pt x="15666" y="6631"/>
                    </a:lnTo>
                    <a:lnTo>
                      <a:pt x="15583" y="7295"/>
                    </a:lnTo>
                    <a:lnTo>
                      <a:pt x="15417" y="7999"/>
                    </a:lnTo>
                    <a:lnTo>
                      <a:pt x="15168" y="8662"/>
                    </a:lnTo>
                    <a:lnTo>
                      <a:pt x="14878" y="9325"/>
                    </a:lnTo>
                    <a:lnTo>
                      <a:pt x="14505" y="9947"/>
                    </a:lnTo>
                    <a:lnTo>
                      <a:pt x="14215" y="10361"/>
                    </a:lnTo>
                    <a:lnTo>
                      <a:pt x="13884" y="10776"/>
                    </a:lnTo>
                    <a:lnTo>
                      <a:pt x="13511" y="10154"/>
                    </a:lnTo>
                    <a:lnTo>
                      <a:pt x="13055" y="9491"/>
                    </a:lnTo>
                    <a:lnTo>
                      <a:pt x="12516" y="8828"/>
                    </a:lnTo>
                    <a:lnTo>
                      <a:pt x="11936" y="8123"/>
                    </a:lnTo>
                    <a:lnTo>
                      <a:pt x="10651" y="6673"/>
                    </a:lnTo>
                    <a:lnTo>
                      <a:pt x="9366" y="5181"/>
                    </a:lnTo>
                    <a:lnTo>
                      <a:pt x="8786" y="4476"/>
                    </a:lnTo>
                    <a:lnTo>
                      <a:pt x="8247" y="3730"/>
                    </a:lnTo>
                    <a:lnTo>
                      <a:pt x="7791" y="3067"/>
                    </a:lnTo>
                    <a:lnTo>
                      <a:pt x="7418" y="2363"/>
                    </a:lnTo>
                    <a:lnTo>
                      <a:pt x="7294" y="2031"/>
                    </a:lnTo>
                    <a:lnTo>
                      <a:pt x="7170" y="1741"/>
                    </a:lnTo>
                    <a:lnTo>
                      <a:pt x="7087" y="1410"/>
                    </a:lnTo>
                    <a:lnTo>
                      <a:pt x="7045" y="1120"/>
                    </a:lnTo>
                    <a:lnTo>
                      <a:pt x="7045" y="829"/>
                    </a:lnTo>
                    <a:lnTo>
                      <a:pt x="7087" y="581"/>
                    </a:lnTo>
                    <a:lnTo>
                      <a:pt x="7170" y="291"/>
                    </a:lnTo>
                    <a:lnTo>
                      <a:pt x="7294" y="42"/>
                    </a:lnTo>
                    <a:lnTo>
                      <a:pt x="6134" y="42"/>
                    </a:lnTo>
                    <a:lnTo>
                      <a:pt x="5015" y="83"/>
                    </a:lnTo>
                    <a:lnTo>
                      <a:pt x="3896" y="208"/>
                    </a:lnTo>
                    <a:lnTo>
                      <a:pt x="2777" y="374"/>
                    </a:lnTo>
                    <a:lnTo>
                      <a:pt x="2321" y="498"/>
                    </a:lnTo>
                    <a:lnTo>
                      <a:pt x="1948" y="622"/>
                    </a:lnTo>
                    <a:lnTo>
                      <a:pt x="1575" y="788"/>
                    </a:lnTo>
                    <a:lnTo>
                      <a:pt x="1243" y="995"/>
                    </a:lnTo>
                    <a:lnTo>
                      <a:pt x="953" y="1202"/>
                    </a:lnTo>
                    <a:lnTo>
                      <a:pt x="705" y="1492"/>
                    </a:lnTo>
                    <a:lnTo>
                      <a:pt x="497" y="1783"/>
                    </a:lnTo>
                    <a:lnTo>
                      <a:pt x="332" y="2114"/>
                    </a:lnTo>
                    <a:lnTo>
                      <a:pt x="166" y="2529"/>
                    </a:lnTo>
                    <a:lnTo>
                      <a:pt x="83" y="2943"/>
                    </a:lnTo>
                    <a:lnTo>
                      <a:pt x="0" y="3399"/>
                    </a:lnTo>
                    <a:lnTo>
                      <a:pt x="0" y="3896"/>
                    </a:lnTo>
                    <a:lnTo>
                      <a:pt x="0" y="4476"/>
                    </a:lnTo>
                    <a:lnTo>
                      <a:pt x="0" y="5057"/>
                    </a:lnTo>
                    <a:lnTo>
                      <a:pt x="83" y="5720"/>
                    </a:lnTo>
                    <a:lnTo>
                      <a:pt x="166" y="6383"/>
                    </a:lnTo>
                    <a:lnTo>
                      <a:pt x="456" y="8248"/>
                    </a:lnTo>
                    <a:lnTo>
                      <a:pt x="663" y="10113"/>
                    </a:lnTo>
                    <a:lnTo>
                      <a:pt x="788" y="12019"/>
                    </a:lnTo>
                    <a:lnTo>
                      <a:pt x="912" y="13884"/>
                    </a:lnTo>
                    <a:lnTo>
                      <a:pt x="953" y="15707"/>
                    </a:lnTo>
                    <a:lnTo>
                      <a:pt x="995" y="17531"/>
                    </a:lnTo>
                    <a:lnTo>
                      <a:pt x="995" y="19230"/>
                    </a:lnTo>
                    <a:lnTo>
                      <a:pt x="953" y="20846"/>
                    </a:lnTo>
                    <a:lnTo>
                      <a:pt x="870" y="23747"/>
                    </a:lnTo>
                    <a:lnTo>
                      <a:pt x="705" y="25985"/>
                    </a:lnTo>
                    <a:lnTo>
                      <a:pt x="539" y="27975"/>
                    </a:lnTo>
                    <a:lnTo>
                      <a:pt x="2031" y="28679"/>
                    </a:lnTo>
                    <a:lnTo>
                      <a:pt x="5553" y="30254"/>
                    </a:lnTo>
                    <a:lnTo>
                      <a:pt x="7626" y="31166"/>
                    </a:lnTo>
                    <a:lnTo>
                      <a:pt x="9615" y="31995"/>
                    </a:lnTo>
                    <a:lnTo>
                      <a:pt x="11438" y="32699"/>
                    </a:lnTo>
                    <a:lnTo>
                      <a:pt x="12226" y="32989"/>
                    </a:lnTo>
                    <a:lnTo>
                      <a:pt x="12847" y="33155"/>
                    </a:lnTo>
                    <a:lnTo>
                      <a:pt x="13718" y="32906"/>
                    </a:lnTo>
                    <a:lnTo>
                      <a:pt x="14505" y="32616"/>
                    </a:lnTo>
                    <a:lnTo>
                      <a:pt x="15210" y="32285"/>
                    </a:lnTo>
                    <a:lnTo>
                      <a:pt x="15831" y="31953"/>
                    </a:lnTo>
                    <a:lnTo>
                      <a:pt x="16412" y="31580"/>
                    </a:lnTo>
                    <a:lnTo>
                      <a:pt x="16867" y="31207"/>
                    </a:lnTo>
                    <a:lnTo>
                      <a:pt x="17282" y="30793"/>
                    </a:lnTo>
                    <a:lnTo>
                      <a:pt x="17655" y="30420"/>
                    </a:lnTo>
                    <a:lnTo>
                      <a:pt x="17945" y="30047"/>
                    </a:lnTo>
                    <a:lnTo>
                      <a:pt x="18194" y="29715"/>
                    </a:lnTo>
                    <a:lnTo>
                      <a:pt x="18567" y="29135"/>
                    </a:lnTo>
                    <a:lnTo>
                      <a:pt x="18732" y="28721"/>
                    </a:lnTo>
                    <a:lnTo>
                      <a:pt x="18815" y="28555"/>
                    </a:lnTo>
                    <a:lnTo>
                      <a:pt x="19147" y="25695"/>
                    </a:lnTo>
                    <a:lnTo>
                      <a:pt x="19851" y="19023"/>
                    </a:lnTo>
                    <a:lnTo>
                      <a:pt x="20183" y="15252"/>
                    </a:lnTo>
                    <a:lnTo>
                      <a:pt x="20514" y="11646"/>
                    </a:lnTo>
                    <a:lnTo>
                      <a:pt x="20680" y="8621"/>
                    </a:lnTo>
                    <a:lnTo>
                      <a:pt x="20722" y="7460"/>
                    </a:lnTo>
                    <a:lnTo>
                      <a:pt x="20680" y="6590"/>
                    </a:lnTo>
                    <a:lnTo>
                      <a:pt x="20597" y="5264"/>
                    </a:lnTo>
                    <a:lnTo>
                      <a:pt x="20432" y="4103"/>
                    </a:lnTo>
                    <a:lnTo>
                      <a:pt x="20349" y="3606"/>
                    </a:lnTo>
                    <a:lnTo>
                      <a:pt x="20224" y="3150"/>
                    </a:lnTo>
                    <a:lnTo>
                      <a:pt x="20059" y="2777"/>
                    </a:lnTo>
                    <a:lnTo>
                      <a:pt x="19893" y="2404"/>
                    </a:lnTo>
                    <a:lnTo>
                      <a:pt x="19686" y="2073"/>
                    </a:lnTo>
                    <a:lnTo>
                      <a:pt x="19478" y="1783"/>
                    </a:lnTo>
                    <a:lnTo>
                      <a:pt x="19188" y="1534"/>
                    </a:lnTo>
                    <a:lnTo>
                      <a:pt x="18898" y="1327"/>
                    </a:lnTo>
                    <a:lnTo>
                      <a:pt x="18567" y="1120"/>
                    </a:lnTo>
                    <a:lnTo>
                      <a:pt x="18194" y="954"/>
                    </a:lnTo>
                    <a:lnTo>
                      <a:pt x="17779" y="829"/>
                    </a:lnTo>
                    <a:lnTo>
                      <a:pt x="17323" y="747"/>
                    </a:lnTo>
                    <a:lnTo>
                      <a:pt x="15500" y="456"/>
                    </a:lnTo>
                    <a:lnTo>
                      <a:pt x="13925" y="208"/>
                    </a:lnTo>
                    <a:lnTo>
                      <a:pt x="12433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61"/>
              <p:cNvSpPr/>
              <p:nvPr/>
            </p:nvSpPr>
            <p:spPr>
              <a:xfrm>
                <a:off x="2929850" y="1888225"/>
                <a:ext cx="518050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33155" fill="none" extrusionOk="0">
                    <a:moveTo>
                      <a:pt x="20680" y="6590"/>
                    </a:moveTo>
                    <a:lnTo>
                      <a:pt x="20680" y="6590"/>
                    </a:lnTo>
                    <a:lnTo>
                      <a:pt x="20597" y="5264"/>
                    </a:lnTo>
                    <a:lnTo>
                      <a:pt x="20432" y="4103"/>
                    </a:lnTo>
                    <a:lnTo>
                      <a:pt x="20349" y="3606"/>
                    </a:lnTo>
                    <a:lnTo>
                      <a:pt x="20224" y="3150"/>
                    </a:lnTo>
                    <a:lnTo>
                      <a:pt x="20059" y="2777"/>
                    </a:lnTo>
                    <a:lnTo>
                      <a:pt x="19893" y="2404"/>
                    </a:lnTo>
                    <a:lnTo>
                      <a:pt x="19686" y="2073"/>
                    </a:lnTo>
                    <a:lnTo>
                      <a:pt x="19478" y="1783"/>
                    </a:lnTo>
                    <a:lnTo>
                      <a:pt x="19188" y="1534"/>
                    </a:lnTo>
                    <a:lnTo>
                      <a:pt x="18898" y="1327"/>
                    </a:lnTo>
                    <a:lnTo>
                      <a:pt x="18567" y="1120"/>
                    </a:lnTo>
                    <a:lnTo>
                      <a:pt x="18194" y="954"/>
                    </a:lnTo>
                    <a:lnTo>
                      <a:pt x="17779" y="829"/>
                    </a:lnTo>
                    <a:lnTo>
                      <a:pt x="17323" y="747"/>
                    </a:lnTo>
                    <a:lnTo>
                      <a:pt x="17323" y="747"/>
                    </a:lnTo>
                    <a:lnTo>
                      <a:pt x="15500" y="456"/>
                    </a:lnTo>
                    <a:lnTo>
                      <a:pt x="13925" y="208"/>
                    </a:lnTo>
                    <a:lnTo>
                      <a:pt x="12433" y="1"/>
                    </a:lnTo>
                    <a:lnTo>
                      <a:pt x="12433" y="1"/>
                    </a:lnTo>
                    <a:lnTo>
                      <a:pt x="13013" y="456"/>
                    </a:lnTo>
                    <a:lnTo>
                      <a:pt x="13552" y="954"/>
                    </a:lnTo>
                    <a:lnTo>
                      <a:pt x="14049" y="1451"/>
                    </a:lnTo>
                    <a:lnTo>
                      <a:pt x="14464" y="2031"/>
                    </a:lnTo>
                    <a:lnTo>
                      <a:pt x="14837" y="2611"/>
                    </a:lnTo>
                    <a:lnTo>
                      <a:pt x="15127" y="3233"/>
                    </a:lnTo>
                    <a:lnTo>
                      <a:pt x="15375" y="3896"/>
                    </a:lnTo>
                    <a:lnTo>
                      <a:pt x="15541" y="4559"/>
                    </a:lnTo>
                    <a:lnTo>
                      <a:pt x="15624" y="5222"/>
                    </a:lnTo>
                    <a:lnTo>
                      <a:pt x="15666" y="5927"/>
                    </a:lnTo>
                    <a:lnTo>
                      <a:pt x="15666" y="6631"/>
                    </a:lnTo>
                    <a:lnTo>
                      <a:pt x="15583" y="7295"/>
                    </a:lnTo>
                    <a:lnTo>
                      <a:pt x="15417" y="7999"/>
                    </a:lnTo>
                    <a:lnTo>
                      <a:pt x="15168" y="8662"/>
                    </a:lnTo>
                    <a:lnTo>
                      <a:pt x="14878" y="9325"/>
                    </a:lnTo>
                    <a:lnTo>
                      <a:pt x="14505" y="9947"/>
                    </a:lnTo>
                    <a:lnTo>
                      <a:pt x="14505" y="9947"/>
                    </a:lnTo>
                    <a:lnTo>
                      <a:pt x="14215" y="10361"/>
                    </a:lnTo>
                    <a:lnTo>
                      <a:pt x="13884" y="10776"/>
                    </a:lnTo>
                    <a:lnTo>
                      <a:pt x="13884" y="10776"/>
                    </a:lnTo>
                    <a:lnTo>
                      <a:pt x="13511" y="10154"/>
                    </a:lnTo>
                    <a:lnTo>
                      <a:pt x="13055" y="9491"/>
                    </a:lnTo>
                    <a:lnTo>
                      <a:pt x="12516" y="8828"/>
                    </a:lnTo>
                    <a:lnTo>
                      <a:pt x="11936" y="8123"/>
                    </a:lnTo>
                    <a:lnTo>
                      <a:pt x="10651" y="6673"/>
                    </a:lnTo>
                    <a:lnTo>
                      <a:pt x="9366" y="5181"/>
                    </a:lnTo>
                    <a:lnTo>
                      <a:pt x="8786" y="4476"/>
                    </a:lnTo>
                    <a:lnTo>
                      <a:pt x="8247" y="3730"/>
                    </a:lnTo>
                    <a:lnTo>
                      <a:pt x="7791" y="3067"/>
                    </a:lnTo>
                    <a:lnTo>
                      <a:pt x="7418" y="2363"/>
                    </a:lnTo>
                    <a:lnTo>
                      <a:pt x="7294" y="2031"/>
                    </a:lnTo>
                    <a:lnTo>
                      <a:pt x="7170" y="1741"/>
                    </a:lnTo>
                    <a:lnTo>
                      <a:pt x="7087" y="1410"/>
                    </a:lnTo>
                    <a:lnTo>
                      <a:pt x="7045" y="1120"/>
                    </a:lnTo>
                    <a:lnTo>
                      <a:pt x="7045" y="829"/>
                    </a:lnTo>
                    <a:lnTo>
                      <a:pt x="7087" y="581"/>
                    </a:lnTo>
                    <a:lnTo>
                      <a:pt x="7170" y="291"/>
                    </a:lnTo>
                    <a:lnTo>
                      <a:pt x="7294" y="42"/>
                    </a:lnTo>
                    <a:lnTo>
                      <a:pt x="7294" y="42"/>
                    </a:lnTo>
                    <a:lnTo>
                      <a:pt x="6134" y="42"/>
                    </a:lnTo>
                    <a:lnTo>
                      <a:pt x="5015" y="83"/>
                    </a:lnTo>
                    <a:lnTo>
                      <a:pt x="3896" y="208"/>
                    </a:lnTo>
                    <a:lnTo>
                      <a:pt x="2777" y="374"/>
                    </a:lnTo>
                    <a:lnTo>
                      <a:pt x="2777" y="374"/>
                    </a:lnTo>
                    <a:lnTo>
                      <a:pt x="2321" y="498"/>
                    </a:lnTo>
                    <a:lnTo>
                      <a:pt x="1948" y="622"/>
                    </a:lnTo>
                    <a:lnTo>
                      <a:pt x="1575" y="788"/>
                    </a:lnTo>
                    <a:lnTo>
                      <a:pt x="1243" y="995"/>
                    </a:lnTo>
                    <a:lnTo>
                      <a:pt x="953" y="1202"/>
                    </a:lnTo>
                    <a:lnTo>
                      <a:pt x="705" y="1492"/>
                    </a:lnTo>
                    <a:lnTo>
                      <a:pt x="497" y="1783"/>
                    </a:lnTo>
                    <a:lnTo>
                      <a:pt x="332" y="2114"/>
                    </a:lnTo>
                    <a:lnTo>
                      <a:pt x="166" y="2529"/>
                    </a:lnTo>
                    <a:lnTo>
                      <a:pt x="83" y="2943"/>
                    </a:lnTo>
                    <a:lnTo>
                      <a:pt x="0" y="3399"/>
                    </a:lnTo>
                    <a:lnTo>
                      <a:pt x="0" y="3896"/>
                    </a:lnTo>
                    <a:lnTo>
                      <a:pt x="0" y="4476"/>
                    </a:lnTo>
                    <a:lnTo>
                      <a:pt x="0" y="5057"/>
                    </a:lnTo>
                    <a:lnTo>
                      <a:pt x="83" y="5720"/>
                    </a:lnTo>
                    <a:lnTo>
                      <a:pt x="166" y="6383"/>
                    </a:lnTo>
                    <a:lnTo>
                      <a:pt x="166" y="6383"/>
                    </a:lnTo>
                    <a:lnTo>
                      <a:pt x="456" y="8248"/>
                    </a:lnTo>
                    <a:lnTo>
                      <a:pt x="663" y="10113"/>
                    </a:lnTo>
                    <a:lnTo>
                      <a:pt x="788" y="12019"/>
                    </a:lnTo>
                    <a:lnTo>
                      <a:pt x="912" y="13884"/>
                    </a:lnTo>
                    <a:lnTo>
                      <a:pt x="953" y="15707"/>
                    </a:lnTo>
                    <a:lnTo>
                      <a:pt x="995" y="17531"/>
                    </a:lnTo>
                    <a:lnTo>
                      <a:pt x="995" y="19230"/>
                    </a:lnTo>
                    <a:lnTo>
                      <a:pt x="953" y="20846"/>
                    </a:lnTo>
                    <a:lnTo>
                      <a:pt x="870" y="23747"/>
                    </a:lnTo>
                    <a:lnTo>
                      <a:pt x="705" y="25985"/>
                    </a:lnTo>
                    <a:lnTo>
                      <a:pt x="539" y="27975"/>
                    </a:lnTo>
                    <a:lnTo>
                      <a:pt x="539" y="27975"/>
                    </a:lnTo>
                    <a:lnTo>
                      <a:pt x="2031" y="28679"/>
                    </a:lnTo>
                    <a:lnTo>
                      <a:pt x="5553" y="30254"/>
                    </a:lnTo>
                    <a:lnTo>
                      <a:pt x="7626" y="31166"/>
                    </a:lnTo>
                    <a:lnTo>
                      <a:pt x="9615" y="31995"/>
                    </a:lnTo>
                    <a:lnTo>
                      <a:pt x="11438" y="32699"/>
                    </a:lnTo>
                    <a:lnTo>
                      <a:pt x="12226" y="32989"/>
                    </a:lnTo>
                    <a:lnTo>
                      <a:pt x="12847" y="33155"/>
                    </a:lnTo>
                    <a:lnTo>
                      <a:pt x="12847" y="33155"/>
                    </a:lnTo>
                    <a:lnTo>
                      <a:pt x="13718" y="32906"/>
                    </a:lnTo>
                    <a:lnTo>
                      <a:pt x="14505" y="32616"/>
                    </a:lnTo>
                    <a:lnTo>
                      <a:pt x="15210" y="32285"/>
                    </a:lnTo>
                    <a:lnTo>
                      <a:pt x="15831" y="31953"/>
                    </a:lnTo>
                    <a:lnTo>
                      <a:pt x="16412" y="31580"/>
                    </a:lnTo>
                    <a:lnTo>
                      <a:pt x="16867" y="31207"/>
                    </a:lnTo>
                    <a:lnTo>
                      <a:pt x="17282" y="30793"/>
                    </a:lnTo>
                    <a:lnTo>
                      <a:pt x="17655" y="30420"/>
                    </a:lnTo>
                    <a:lnTo>
                      <a:pt x="17945" y="30047"/>
                    </a:lnTo>
                    <a:lnTo>
                      <a:pt x="18194" y="29715"/>
                    </a:lnTo>
                    <a:lnTo>
                      <a:pt x="18567" y="29135"/>
                    </a:lnTo>
                    <a:lnTo>
                      <a:pt x="18732" y="28721"/>
                    </a:lnTo>
                    <a:lnTo>
                      <a:pt x="18815" y="28555"/>
                    </a:lnTo>
                    <a:lnTo>
                      <a:pt x="18815" y="28555"/>
                    </a:lnTo>
                    <a:lnTo>
                      <a:pt x="19147" y="25695"/>
                    </a:lnTo>
                    <a:lnTo>
                      <a:pt x="19851" y="19023"/>
                    </a:lnTo>
                    <a:lnTo>
                      <a:pt x="20183" y="15252"/>
                    </a:lnTo>
                    <a:lnTo>
                      <a:pt x="20514" y="11646"/>
                    </a:lnTo>
                    <a:lnTo>
                      <a:pt x="20680" y="8621"/>
                    </a:lnTo>
                    <a:lnTo>
                      <a:pt x="20722" y="7460"/>
                    </a:lnTo>
                    <a:lnTo>
                      <a:pt x="20680" y="65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61"/>
              <p:cNvSpPr/>
              <p:nvPr/>
            </p:nvSpPr>
            <p:spPr>
              <a:xfrm>
                <a:off x="2938125" y="1888225"/>
                <a:ext cx="509775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391" h="33155" extrusionOk="0">
                    <a:moveTo>
                      <a:pt x="291" y="1617"/>
                    </a:moveTo>
                    <a:lnTo>
                      <a:pt x="242" y="1693"/>
                    </a:lnTo>
                    <a:lnTo>
                      <a:pt x="295" y="1620"/>
                    </a:lnTo>
                    <a:lnTo>
                      <a:pt x="295" y="1620"/>
                    </a:lnTo>
                    <a:lnTo>
                      <a:pt x="291" y="1617"/>
                    </a:lnTo>
                    <a:close/>
                    <a:moveTo>
                      <a:pt x="242" y="1693"/>
                    </a:moveTo>
                    <a:lnTo>
                      <a:pt x="208" y="1741"/>
                    </a:lnTo>
                    <a:lnTo>
                      <a:pt x="1" y="2073"/>
                    </a:lnTo>
                    <a:lnTo>
                      <a:pt x="242" y="1693"/>
                    </a:lnTo>
                    <a:close/>
                    <a:moveTo>
                      <a:pt x="12102" y="1"/>
                    </a:moveTo>
                    <a:lnTo>
                      <a:pt x="12475" y="291"/>
                    </a:lnTo>
                    <a:lnTo>
                      <a:pt x="12848" y="581"/>
                    </a:lnTo>
                    <a:lnTo>
                      <a:pt x="13180" y="871"/>
                    </a:lnTo>
                    <a:lnTo>
                      <a:pt x="13511" y="1202"/>
                    </a:lnTo>
                    <a:lnTo>
                      <a:pt x="13801" y="1534"/>
                    </a:lnTo>
                    <a:lnTo>
                      <a:pt x="14050" y="1907"/>
                    </a:lnTo>
                    <a:lnTo>
                      <a:pt x="14299" y="2280"/>
                    </a:lnTo>
                    <a:lnTo>
                      <a:pt x="14506" y="2653"/>
                    </a:lnTo>
                    <a:lnTo>
                      <a:pt x="14713" y="3067"/>
                    </a:lnTo>
                    <a:lnTo>
                      <a:pt x="14879" y="3482"/>
                    </a:lnTo>
                    <a:lnTo>
                      <a:pt x="15044" y="3896"/>
                    </a:lnTo>
                    <a:lnTo>
                      <a:pt x="15127" y="4311"/>
                    </a:lnTo>
                    <a:lnTo>
                      <a:pt x="15252" y="4725"/>
                    </a:lnTo>
                    <a:lnTo>
                      <a:pt x="15293" y="5181"/>
                    </a:lnTo>
                    <a:lnTo>
                      <a:pt x="15335" y="5595"/>
                    </a:lnTo>
                    <a:lnTo>
                      <a:pt x="15335" y="6051"/>
                    </a:lnTo>
                    <a:lnTo>
                      <a:pt x="15335" y="6549"/>
                    </a:lnTo>
                    <a:lnTo>
                      <a:pt x="15293" y="7046"/>
                    </a:lnTo>
                    <a:lnTo>
                      <a:pt x="15210" y="7543"/>
                    </a:lnTo>
                    <a:lnTo>
                      <a:pt x="15086" y="8040"/>
                    </a:lnTo>
                    <a:lnTo>
                      <a:pt x="14920" y="8538"/>
                    </a:lnTo>
                    <a:lnTo>
                      <a:pt x="14713" y="9035"/>
                    </a:lnTo>
                    <a:lnTo>
                      <a:pt x="14464" y="9491"/>
                    </a:lnTo>
                    <a:lnTo>
                      <a:pt x="14174" y="9947"/>
                    </a:lnTo>
                    <a:lnTo>
                      <a:pt x="13884" y="10361"/>
                    </a:lnTo>
                    <a:lnTo>
                      <a:pt x="13553" y="10776"/>
                    </a:lnTo>
                    <a:lnTo>
                      <a:pt x="13221" y="10237"/>
                    </a:lnTo>
                    <a:lnTo>
                      <a:pt x="12848" y="9657"/>
                    </a:lnTo>
                    <a:lnTo>
                      <a:pt x="12351" y="9035"/>
                    </a:lnTo>
                    <a:lnTo>
                      <a:pt x="11853" y="8413"/>
                    </a:lnTo>
                    <a:lnTo>
                      <a:pt x="10734" y="7129"/>
                    </a:lnTo>
                    <a:lnTo>
                      <a:pt x="9574" y="5803"/>
                    </a:lnTo>
                    <a:lnTo>
                      <a:pt x="8496" y="4518"/>
                    </a:lnTo>
                    <a:lnTo>
                      <a:pt x="7999" y="3855"/>
                    </a:lnTo>
                    <a:lnTo>
                      <a:pt x="7585" y="3233"/>
                    </a:lnTo>
                    <a:lnTo>
                      <a:pt x="7212" y="2611"/>
                    </a:lnTo>
                    <a:lnTo>
                      <a:pt x="6963" y="2031"/>
                    </a:lnTo>
                    <a:lnTo>
                      <a:pt x="6797" y="1492"/>
                    </a:lnTo>
                    <a:lnTo>
                      <a:pt x="6714" y="1202"/>
                    </a:lnTo>
                    <a:lnTo>
                      <a:pt x="6714" y="954"/>
                    </a:lnTo>
                    <a:lnTo>
                      <a:pt x="6714" y="705"/>
                    </a:lnTo>
                    <a:lnTo>
                      <a:pt x="6756" y="498"/>
                    </a:lnTo>
                    <a:lnTo>
                      <a:pt x="6839" y="249"/>
                    </a:lnTo>
                    <a:lnTo>
                      <a:pt x="6963" y="42"/>
                    </a:lnTo>
                    <a:lnTo>
                      <a:pt x="5098" y="42"/>
                    </a:lnTo>
                    <a:lnTo>
                      <a:pt x="4228" y="125"/>
                    </a:lnTo>
                    <a:lnTo>
                      <a:pt x="3316" y="249"/>
                    </a:lnTo>
                    <a:lnTo>
                      <a:pt x="2446" y="374"/>
                    </a:lnTo>
                    <a:lnTo>
                      <a:pt x="1990" y="498"/>
                    </a:lnTo>
                    <a:lnTo>
                      <a:pt x="1617" y="622"/>
                    </a:lnTo>
                    <a:lnTo>
                      <a:pt x="1244" y="788"/>
                    </a:lnTo>
                    <a:lnTo>
                      <a:pt x="912" y="954"/>
                    </a:lnTo>
                    <a:lnTo>
                      <a:pt x="664" y="1202"/>
                    </a:lnTo>
                    <a:lnTo>
                      <a:pt x="415" y="1451"/>
                    </a:lnTo>
                    <a:lnTo>
                      <a:pt x="295" y="1620"/>
                    </a:lnTo>
                    <a:lnTo>
                      <a:pt x="295" y="1620"/>
                    </a:lnTo>
                    <a:lnTo>
                      <a:pt x="4725" y="4808"/>
                    </a:lnTo>
                    <a:lnTo>
                      <a:pt x="4186" y="5512"/>
                    </a:lnTo>
                    <a:lnTo>
                      <a:pt x="3689" y="6258"/>
                    </a:lnTo>
                    <a:lnTo>
                      <a:pt x="2694" y="7792"/>
                    </a:lnTo>
                    <a:lnTo>
                      <a:pt x="1783" y="9367"/>
                    </a:lnTo>
                    <a:lnTo>
                      <a:pt x="954" y="10983"/>
                    </a:lnTo>
                    <a:lnTo>
                      <a:pt x="457" y="12019"/>
                    </a:lnTo>
                    <a:lnTo>
                      <a:pt x="581" y="13884"/>
                    </a:lnTo>
                    <a:lnTo>
                      <a:pt x="622" y="15666"/>
                    </a:lnTo>
                    <a:lnTo>
                      <a:pt x="1700" y="15625"/>
                    </a:lnTo>
                    <a:lnTo>
                      <a:pt x="2860" y="15500"/>
                    </a:lnTo>
                    <a:lnTo>
                      <a:pt x="3979" y="15293"/>
                    </a:lnTo>
                    <a:lnTo>
                      <a:pt x="5057" y="15044"/>
                    </a:lnTo>
                    <a:lnTo>
                      <a:pt x="6134" y="14754"/>
                    </a:lnTo>
                    <a:lnTo>
                      <a:pt x="6466" y="15542"/>
                    </a:lnTo>
                    <a:lnTo>
                      <a:pt x="8372" y="13552"/>
                    </a:lnTo>
                    <a:lnTo>
                      <a:pt x="8662" y="13304"/>
                    </a:lnTo>
                    <a:lnTo>
                      <a:pt x="8994" y="13097"/>
                    </a:lnTo>
                    <a:lnTo>
                      <a:pt x="9325" y="12972"/>
                    </a:lnTo>
                    <a:lnTo>
                      <a:pt x="9657" y="12931"/>
                    </a:lnTo>
                    <a:lnTo>
                      <a:pt x="10693" y="12806"/>
                    </a:lnTo>
                    <a:lnTo>
                      <a:pt x="10983" y="12806"/>
                    </a:lnTo>
                    <a:lnTo>
                      <a:pt x="11190" y="12931"/>
                    </a:lnTo>
                    <a:lnTo>
                      <a:pt x="11315" y="13097"/>
                    </a:lnTo>
                    <a:lnTo>
                      <a:pt x="11439" y="13304"/>
                    </a:lnTo>
                    <a:lnTo>
                      <a:pt x="11895" y="15169"/>
                    </a:lnTo>
                    <a:lnTo>
                      <a:pt x="11936" y="15459"/>
                    </a:lnTo>
                    <a:lnTo>
                      <a:pt x="11853" y="15666"/>
                    </a:lnTo>
                    <a:lnTo>
                      <a:pt x="11688" y="15873"/>
                    </a:lnTo>
                    <a:lnTo>
                      <a:pt x="11480" y="15998"/>
                    </a:lnTo>
                    <a:lnTo>
                      <a:pt x="9284" y="16744"/>
                    </a:lnTo>
                    <a:lnTo>
                      <a:pt x="9118" y="16868"/>
                    </a:lnTo>
                    <a:lnTo>
                      <a:pt x="8704" y="17117"/>
                    </a:lnTo>
                    <a:lnTo>
                      <a:pt x="8082" y="17407"/>
                    </a:lnTo>
                    <a:lnTo>
                      <a:pt x="7709" y="17531"/>
                    </a:lnTo>
                    <a:lnTo>
                      <a:pt x="7336" y="17614"/>
                    </a:lnTo>
                    <a:lnTo>
                      <a:pt x="7502" y="18070"/>
                    </a:lnTo>
                    <a:lnTo>
                      <a:pt x="6839" y="18318"/>
                    </a:lnTo>
                    <a:lnTo>
                      <a:pt x="6217" y="18567"/>
                    </a:lnTo>
                    <a:lnTo>
                      <a:pt x="5554" y="18816"/>
                    </a:lnTo>
                    <a:lnTo>
                      <a:pt x="4891" y="19023"/>
                    </a:lnTo>
                    <a:lnTo>
                      <a:pt x="3606" y="19354"/>
                    </a:lnTo>
                    <a:lnTo>
                      <a:pt x="2280" y="19645"/>
                    </a:lnTo>
                    <a:lnTo>
                      <a:pt x="1451" y="19769"/>
                    </a:lnTo>
                    <a:lnTo>
                      <a:pt x="664" y="19893"/>
                    </a:lnTo>
                    <a:lnTo>
                      <a:pt x="539" y="23126"/>
                    </a:lnTo>
                    <a:lnTo>
                      <a:pt x="415" y="25695"/>
                    </a:lnTo>
                    <a:lnTo>
                      <a:pt x="291" y="27394"/>
                    </a:lnTo>
                    <a:lnTo>
                      <a:pt x="208" y="27975"/>
                    </a:lnTo>
                    <a:lnTo>
                      <a:pt x="1700" y="28679"/>
                    </a:lnTo>
                    <a:lnTo>
                      <a:pt x="5222" y="30254"/>
                    </a:lnTo>
                    <a:lnTo>
                      <a:pt x="7295" y="31166"/>
                    </a:lnTo>
                    <a:lnTo>
                      <a:pt x="9284" y="31995"/>
                    </a:lnTo>
                    <a:lnTo>
                      <a:pt x="11107" y="32699"/>
                    </a:lnTo>
                    <a:lnTo>
                      <a:pt x="11895" y="32989"/>
                    </a:lnTo>
                    <a:lnTo>
                      <a:pt x="12516" y="33155"/>
                    </a:lnTo>
                    <a:lnTo>
                      <a:pt x="13387" y="32906"/>
                    </a:lnTo>
                    <a:lnTo>
                      <a:pt x="14174" y="32616"/>
                    </a:lnTo>
                    <a:lnTo>
                      <a:pt x="14879" y="32285"/>
                    </a:lnTo>
                    <a:lnTo>
                      <a:pt x="15500" y="31953"/>
                    </a:lnTo>
                    <a:lnTo>
                      <a:pt x="16081" y="31580"/>
                    </a:lnTo>
                    <a:lnTo>
                      <a:pt x="16536" y="31207"/>
                    </a:lnTo>
                    <a:lnTo>
                      <a:pt x="16951" y="30793"/>
                    </a:lnTo>
                    <a:lnTo>
                      <a:pt x="17324" y="30420"/>
                    </a:lnTo>
                    <a:lnTo>
                      <a:pt x="17614" y="30047"/>
                    </a:lnTo>
                    <a:lnTo>
                      <a:pt x="17863" y="29715"/>
                    </a:lnTo>
                    <a:lnTo>
                      <a:pt x="18236" y="29135"/>
                    </a:lnTo>
                    <a:lnTo>
                      <a:pt x="18401" y="28721"/>
                    </a:lnTo>
                    <a:lnTo>
                      <a:pt x="18484" y="28555"/>
                    </a:lnTo>
                    <a:lnTo>
                      <a:pt x="18774" y="25944"/>
                    </a:lnTo>
                    <a:lnTo>
                      <a:pt x="19437" y="19769"/>
                    </a:lnTo>
                    <a:lnTo>
                      <a:pt x="19769" y="16205"/>
                    </a:lnTo>
                    <a:lnTo>
                      <a:pt x="20101" y="12682"/>
                    </a:lnTo>
                    <a:lnTo>
                      <a:pt x="20308" y="9615"/>
                    </a:lnTo>
                    <a:lnTo>
                      <a:pt x="20349" y="8331"/>
                    </a:lnTo>
                    <a:lnTo>
                      <a:pt x="20391" y="7253"/>
                    </a:lnTo>
                    <a:lnTo>
                      <a:pt x="20349" y="6590"/>
                    </a:lnTo>
                    <a:lnTo>
                      <a:pt x="20266" y="5264"/>
                    </a:lnTo>
                    <a:lnTo>
                      <a:pt x="20101" y="4103"/>
                    </a:lnTo>
                    <a:lnTo>
                      <a:pt x="20018" y="3606"/>
                    </a:lnTo>
                    <a:lnTo>
                      <a:pt x="19893" y="3150"/>
                    </a:lnTo>
                    <a:lnTo>
                      <a:pt x="19728" y="2777"/>
                    </a:lnTo>
                    <a:lnTo>
                      <a:pt x="19562" y="2404"/>
                    </a:lnTo>
                    <a:lnTo>
                      <a:pt x="19355" y="2073"/>
                    </a:lnTo>
                    <a:lnTo>
                      <a:pt x="19147" y="1783"/>
                    </a:lnTo>
                    <a:lnTo>
                      <a:pt x="18857" y="1534"/>
                    </a:lnTo>
                    <a:lnTo>
                      <a:pt x="18567" y="1327"/>
                    </a:lnTo>
                    <a:lnTo>
                      <a:pt x="18236" y="1120"/>
                    </a:lnTo>
                    <a:lnTo>
                      <a:pt x="17863" y="954"/>
                    </a:lnTo>
                    <a:lnTo>
                      <a:pt x="17448" y="829"/>
                    </a:lnTo>
                    <a:lnTo>
                      <a:pt x="16992" y="747"/>
                    </a:lnTo>
                    <a:lnTo>
                      <a:pt x="15169" y="456"/>
                    </a:lnTo>
                    <a:lnTo>
                      <a:pt x="13594" y="208"/>
                    </a:lnTo>
                    <a:lnTo>
                      <a:pt x="12102" y="1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61"/>
              <p:cNvSpPr/>
              <p:nvPr/>
            </p:nvSpPr>
            <p:spPr>
              <a:xfrm>
                <a:off x="2938125" y="1888225"/>
                <a:ext cx="509775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391" h="33155" fill="none" extrusionOk="0">
                    <a:moveTo>
                      <a:pt x="12102" y="1"/>
                    </a:moveTo>
                    <a:lnTo>
                      <a:pt x="12102" y="1"/>
                    </a:lnTo>
                    <a:lnTo>
                      <a:pt x="12475" y="291"/>
                    </a:lnTo>
                    <a:lnTo>
                      <a:pt x="12848" y="581"/>
                    </a:lnTo>
                    <a:lnTo>
                      <a:pt x="13180" y="871"/>
                    </a:lnTo>
                    <a:lnTo>
                      <a:pt x="13511" y="1202"/>
                    </a:lnTo>
                    <a:lnTo>
                      <a:pt x="13801" y="1534"/>
                    </a:lnTo>
                    <a:lnTo>
                      <a:pt x="14050" y="1907"/>
                    </a:lnTo>
                    <a:lnTo>
                      <a:pt x="14299" y="2280"/>
                    </a:lnTo>
                    <a:lnTo>
                      <a:pt x="14506" y="2653"/>
                    </a:lnTo>
                    <a:lnTo>
                      <a:pt x="14713" y="3067"/>
                    </a:lnTo>
                    <a:lnTo>
                      <a:pt x="14879" y="3482"/>
                    </a:lnTo>
                    <a:lnTo>
                      <a:pt x="15044" y="3896"/>
                    </a:lnTo>
                    <a:lnTo>
                      <a:pt x="15127" y="4311"/>
                    </a:lnTo>
                    <a:lnTo>
                      <a:pt x="15252" y="4725"/>
                    </a:lnTo>
                    <a:lnTo>
                      <a:pt x="15293" y="5181"/>
                    </a:lnTo>
                    <a:lnTo>
                      <a:pt x="15335" y="5595"/>
                    </a:lnTo>
                    <a:lnTo>
                      <a:pt x="15335" y="6051"/>
                    </a:lnTo>
                    <a:lnTo>
                      <a:pt x="15335" y="6051"/>
                    </a:lnTo>
                    <a:lnTo>
                      <a:pt x="15335" y="6549"/>
                    </a:lnTo>
                    <a:lnTo>
                      <a:pt x="15293" y="7046"/>
                    </a:lnTo>
                    <a:lnTo>
                      <a:pt x="15210" y="7543"/>
                    </a:lnTo>
                    <a:lnTo>
                      <a:pt x="15086" y="8040"/>
                    </a:lnTo>
                    <a:lnTo>
                      <a:pt x="14920" y="8538"/>
                    </a:lnTo>
                    <a:lnTo>
                      <a:pt x="14713" y="9035"/>
                    </a:lnTo>
                    <a:lnTo>
                      <a:pt x="14464" y="9491"/>
                    </a:lnTo>
                    <a:lnTo>
                      <a:pt x="14174" y="9947"/>
                    </a:lnTo>
                    <a:lnTo>
                      <a:pt x="14174" y="9947"/>
                    </a:lnTo>
                    <a:lnTo>
                      <a:pt x="13884" y="10361"/>
                    </a:lnTo>
                    <a:lnTo>
                      <a:pt x="13553" y="10776"/>
                    </a:lnTo>
                    <a:lnTo>
                      <a:pt x="13553" y="10776"/>
                    </a:lnTo>
                    <a:lnTo>
                      <a:pt x="13221" y="10237"/>
                    </a:lnTo>
                    <a:lnTo>
                      <a:pt x="12848" y="9657"/>
                    </a:lnTo>
                    <a:lnTo>
                      <a:pt x="12351" y="9035"/>
                    </a:lnTo>
                    <a:lnTo>
                      <a:pt x="11853" y="8413"/>
                    </a:lnTo>
                    <a:lnTo>
                      <a:pt x="10734" y="7129"/>
                    </a:lnTo>
                    <a:lnTo>
                      <a:pt x="9574" y="5803"/>
                    </a:lnTo>
                    <a:lnTo>
                      <a:pt x="8496" y="4518"/>
                    </a:lnTo>
                    <a:lnTo>
                      <a:pt x="7999" y="3855"/>
                    </a:lnTo>
                    <a:lnTo>
                      <a:pt x="7585" y="3233"/>
                    </a:lnTo>
                    <a:lnTo>
                      <a:pt x="7212" y="2611"/>
                    </a:lnTo>
                    <a:lnTo>
                      <a:pt x="6963" y="2031"/>
                    </a:lnTo>
                    <a:lnTo>
                      <a:pt x="6797" y="1492"/>
                    </a:lnTo>
                    <a:lnTo>
                      <a:pt x="6714" y="1202"/>
                    </a:lnTo>
                    <a:lnTo>
                      <a:pt x="6714" y="954"/>
                    </a:lnTo>
                    <a:lnTo>
                      <a:pt x="6714" y="954"/>
                    </a:lnTo>
                    <a:lnTo>
                      <a:pt x="6714" y="705"/>
                    </a:lnTo>
                    <a:lnTo>
                      <a:pt x="6756" y="498"/>
                    </a:lnTo>
                    <a:lnTo>
                      <a:pt x="6839" y="249"/>
                    </a:lnTo>
                    <a:lnTo>
                      <a:pt x="6963" y="42"/>
                    </a:lnTo>
                    <a:lnTo>
                      <a:pt x="6963" y="42"/>
                    </a:lnTo>
                    <a:lnTo>
                      <a:pt x="6010" y="42"/>
                    </a:lnTo>
                    <a:lnTo>
                      <a:pt x="6010" y="42"/>
                    </a:lnTo>
                    <a:lnTo>
                      <a:pt x="5098" y="42"/>
                    </a:lnTo>
                    <a:lnTo>
                      <a:pt x="4228" y="125"/>
                    </a:lnTo>
                    <a:lnTo>
                      <a:pt x="3316" y="249"/>
                    </a:lnTo>
                    <a:lnTo>
                      <a:pt x="2446" y="374"/>
                    </a:lnTo>
                    <a:lnTo>
                      <a:pt x="2446" y="374"/>
                    </a:lnTo>
                    <a:lnTo>
                      <a:pt x="1990" y="498"/>
                    </a:lnTo>
                    <a:lnTo>
                      <a:pt x="1617" y="622"/>
                    </a:lnTo>
                    <a:lnTo>
                      <a:pt x="1244" y="788"/>
                    </a:lnTo>
                    <a:lnTo>
                      <a:pt x="912" y="954"/>
                    </a:lnTo>
                    <a:lnTo>
                      <a:pt x="664" y="1202"/>
                    </a:lnTo>
                    <a:lnTo>
                      <a:pt x="415" y="1451"/>
                    </a:lnTo>
                    <a:lnTo>
                      <a:pt x="208" y="1741"/>
                    </a:lnTo>
                    <a:lnTo>
                      <a:pt x="1" y="2073"/>
                    </a:lnTo>
                    <a:lnTo>
                      <a:pt x="1" y="2073"/>
                    </a:lnTo>
                    <a:lnTo>
                      <a:pt x="291" y="1617"/>
                    </a:lnTo>
                    <a:lnTo>
                      <a:pt x="4725" y="4808"/>
                    </a:lnTo>
                    <a:lnTo>
                      <a:pt x="4725" y="4808"/>
                    </a:lnTo>
                    <a:lnTo>
                      <a:pt x="4725" y="4808"/>
                    </a:lnTo>
                    <a:lnTo>
                      <a:pt x="4186" y="5512"/>
                    </a:lnTo>
                    <a:lnTo>
                      <a:pt x="3689" y="6258"/>
                    </a:lnTo>
                    <a:lnTo>
                      <a:pt x="3689" y="6258"/>
                    </a:lnTo>
                    <a:lnTo>
                      <a:pt x="2694" y="7792"/>
                    </a:lnTo>
                    <a:lnTo>
                      <a:pt x="2694" y="7792"/>
                    </a:lnTo>
                    <a:lnTo>
                      <a:pt x="1783" y="9367"/>
                    </a:lnTo>
                    <a:lnTo>
                      <a:pt x="954" y="10983"/>
                    </a:lnTo>
                    <a:lnTo>
                      <a:pt x="954" y="10983"/>
                    </a:lnTo>
                    <a:lnTo>
                      <a:pt x="457" y="12019"/>
                    </a:lnTo>
                    <a:lnTo>
                      <a:pt x="457" y="12019"/>
                    </a:lnTo>
                    <a:lnTo>
                      <a:pt x="581" y="13884"/>
                    </a:lnTo>
                    <a:lnTo>
                      <a:pt x="622" y="15666"/>
                    </a:lnTo>
                    <a:lnTo>
                      <a:pt x="622" y="15666"/>
                    </a:lnTo>
                    <a:lnTo>
                      <a:pt x="1700" y="15625"/>
                    </a:lnTo>
                    <a:lnTo>
                      <a:pt x="1700" y="15625"/>
                    </a:lnTo>
                    <a:lnTo>
                      <a:pt x="2860" y="15500"/>
                    </a:lnTo>
                    <a:lnTo>
                      <a:pt x="3979" y="15293"/>
                    </a:lnTo>
                    <a:lnTo>
                      <a:pt x="3979" y="15293"/>
                    </a:lnTo>
                    <a:lnTo>
                      <a:pt x="5057" y="15044"/>
                    </a:lnTo>
                    <a:lnTo>
                      <a:pt x="6134" y="14754"/>
                    </a:lnTo>
                    <a:lnTo>
                      <a:pt x="6466" y="15542"/>
                    </a:lnTo>
                    <a:lnTo>
                      <a:pt x="8372" y="13552"/>
                    </a:lnTo>
                    <a:lnTo>
                      <a:pt x="8372" y="13552"/>
                    </a:lnTo>
                    <a:lnTo>
                      <a:pt x="8662" y="13304"/>
                    </a:lnTo>
                    <a:lnTo>
                      <a:pt x="8994" y="13097"/>
                    </a:lnTo>
                    <a:lnTo>
                      <a:pt x="9325" y="12972"/>
                    </a:lnTo>
                    <a:lnTo>
                      <a:pt x="9657" y="12931"/>
                    </a:lnTo>
                    <a:lnTo>
                      <a:pt x="10693" y="12806"/>
                    </a:lnTo>
                    <a:lnTo>
                      <a:pt x="10693" y="12806"/>
                    </a:lnTo>
                    <a:lnTo>
                      <a:pt x="10776" y="12806"/>
                    </a:lnTo>
                    <a:lnTo>
                      <a:pt x="10776" y="12806"/>
                    </a:lnTo>
                    <a:lnTo>
                      <a:pt x="10983" y="12806"/>
                    </a:lnTo>
                    <a:lnTo>
                      <a:pt x="11190" y="12931"/>
                    </a:lnTo>
                    <a:lnTo>
                      <a:pt x="11315" y="13097"/>
                    </a:lnTo>
                    <a:lnTo>
                      <a:pt x="11439" y="13304"/>
                    </a:lnTo>
                    <a:lnTo>
                      <a:pt x="11895" y="15169"/>
                    </a:lnTo>
                    <a:lnTo>
                      <a:pt x="11895" y="15169"/>
                    </a:lnTo>
                    <a:lnTo>
                      <a:pt x="11936" y="15459"/>
                    </a:lnTo>
                    <a:lnTo>
                      <a:pt x="11853" y="15666"/>
                    </a:lnTo>
                    <a:lnTo>
                      <a:pt x="11688" y="15873"/>
                    </a:lnTo>
                    <a:lnTo>
                      <a:pt x="11480" y="15998"/>
                    </a:lnTo>
                    <a:lnTo>
                      <a:pt x="9284" y="16744"/>
                    </a:lnTo>
                    <a:lnTo>
                      <a:pt x="9284" y="16744"/>
                    </a:lnTo>
                    <a:lnTo>
                      <a:pt x="9118" y="16868"/>
                    </a:lnTo>
                    <a:lnTo>
                      <a:pt x="8704" y="17117"/>
                    </a:lnTo>
                    <a:lnTo>
                      <a:pt x="8082" y="17407"/>
                    </a:lnTo>
                    <a:lnTo>
                      <a:pt x="7709" y="17531"/>
                    </a:lnTo>
                    <a:lnTo>
                      <a:pt x="7336" y="17614"/>
                    </a:lnTo>
                    <a:lnTo>
                      <a:pt x="7502" y="18070"/>
                    </a:lnTo>
                    <a:lnTo>
                      <a:pt x="7502" y="18070"/>
                    </a:lnTo>
                    <a:lnTo>
                      <a:pt x="7502" y="18070"/>
                    </a:lnTo>
                    <a:lnTo>
                      <a:pt x="6839" y="18318"/>
                    </a:lnTo>
                    <a:lnTo>
                      <a:pt x="6217" y="18567"/>
                    </a:lnTo>
                    <a:lnTo>
                      <a:pt x="5554" y="18816"/>
                    </a:lnTo>
                    <a:lnTo>
                      <a:pt x="4891" y="19023"/>
                    </a:lnTo>
                    <a:lnTo>
                      <a:pt x="4891" y="19023"/>
                    </a:lnTo>
                    <a:lnTo>
                      <a:pt x="3606" y="19354"/>
                    </a:lnTo>
                    <a:lnTo>
                      <a:pt x="2280" y="19645"/>
                    </a:lnTo>
                    <a:lnTo>
                      <a:pt x="2280" y="19645"/>
                    </a:lnTo>
                    <a:lnTo>
                      <a:pt x="1451" y="19769"/>
                    </a:lnTo>
                    <a:lnTo>
                      <a:pt x="664" y="19893"/>
                    </a:lnTo>
                    <a:lnTo>
                      <a:pt x="664" y="19893"/>
                    </a:lnTo>
                    <a:lnTo>
                      <a:pt x="539" y="23126"/>
                    </a:lnTo>
                    <a:lnTo>
                      <a:pt x="415" y="25695"/>
                    </a:lnTo>
                    <a:lnTo>
                      <a:pt x="291" y="27394"/>
                    </a:lnTo>
                    <a:lnTo>
                      <a:pt x="208" y="27975"/>
                    </a:lnTo>
                    <a:lnTo>
                      <a:pt x="208" y="27975"/>
                    </a:lnTo>
                    <a:lnTo>
                      <a:pt x="1700" y="28679"/>
                    </a:lnTo>
                    <a:lnTo>
                      <a:pt x="5222" y="30254"/>
                    </a:lnTo>
                    <a:lnTo>
                      <a:pt x="7295" y="31166"/>
                    </a:lnTo>
                    <a:lnTo>
                      <a:pt x="9284" y="31995"/>
                    </a:lnTo>
                    <a:lnTo>
                      <a:pt x="11107" y="32699"/>
                    </a:lnTo>
                    <a:lnTo>
                      <a:pt x="11895" y="32989"/>
                    </a:lnTo>
                    <a:lnTo>
                      <a:pt x="12516" y="33155"/>
                    </a:lnTo>
                    <a:lnTo>
                      <a:pt x="12516" y="33155"/>
                    </a:lnTo>
                    <a:lnTo>
                      <a:pt x="13387" y="32906"/>
                    </a:lnTo>
                    <a:lnTo>
                      <a:pt x="14174" y="32616"/>
                    </a:lnTo>
                    <a:lnTo>
                      <a:pt x="14879" y="32285"/>
                    </a:lnTo>
                    <a:lnTo>
                      <a:pt x="15500" y="31953"/>
                    </a:lnTo>
                    <a:lnTo>
                      <a:pt x="16081" y="31580"/>
                    </a:lnTo>
                    <a:lnTo>
                      <a:pt x="16536" y="31207"/>
                    </a:lnTo>
                    <a:lnTo>
                      <a:pt x="16951" y="30793"/>
                    </a:lnTo>
                    <a:lnTo>
                      <a:pt x="17324" y="30420"/>
                    </a:lnTo>
                    <a:lnTo>
                      <a:pt x="17614" y="30047"/>
                    </a:lnTo>
                    <a:lnTo>
                      <a:pt x="17863" y="29715"/>
                    </a:lnTo>
                    <a:lnTo>
                      <a:pt x="18236" y="29135"/>
                    </a:lnTo>
                    <a:lnTo>
                      <a:pt x="18401" y="28721"/>
                    </a:lnTo>
                    <a:lnTo>
                      <a:pt x="18484" y="28555"/>
                    </a:lnTo>
                    <a:lnTo>
                      <a:pt x="18484" y="28555"/>
                    </a:lnTo>
                    <a:lnTo>
                      <a:pt x="18774" y="25944"/>
                    </a:lnTo>
                    <a:lnTo>
                      <a:pt x="19437" y="19769"/>
                    </a:lnTo>
                    <a:lnTo>
                      <a:pt x="19769" y="16205"/>
                    </a:lnTo>
                    <a:lnTo>
                      <a:pt x="20101" y="12682"/>
                    </a:lnTo>
                    <a:lnTo>
                      <a:pt x="20308" y="9615"/>
                    </a:lnTo>
                    <a:lnTo>
                      <a:pt x="20349" y="8331"/>
                    </a:lnTo>
                    <a:lnTo>
                      <a:pt x="20391" y="7253"/>
                    </a:lnTo>
                    <a:lnTo>
                      <a:pt x="20391" y="7253"/>
                    </a:lnTo>
                    <a:lnTo>
                      <a:pt x="20349" y="6590"/>
                    </a:lnTo>
                    <a:lnTo>
                      <a:pt x="20349" y="6590"/>
                    </a:lnTo>
                    <a:lnTo>
                      <a:pt x="20266" y="5264"/>
                    </a:lnTo>
                    <a:lnTo>
                      <a:pt x="20101" y="4103"/>
                    </a:lnTo>
                    <a:lnTo>
                      <a:pt x="20018" y="3606"/>
                    </a:lnTo>
                    <a:lnTo>
                      <a:pt x="19893" y="3150"/>
                    </a:lnTo>
                    <a:lnTo>
                      <a:pt x="19728" y="2777"/>
                    </a:lnTo>
                    <a:lnTo>
                      <a:pt x="19562" y="2404"/>
                    </a:lnTo>
                    <a:lnTo>
                      <a:pt x="19355" y="2073"/>
                    </a:lnTo>
                    <a:lnTo>
                      <a:pt x="19147" y="1783"/>
                    </a:lnTo>
                    <a:lnTo>
                      <a:pt x="18857" y="1534"/>
                    </a:lnTo>
                    <a:lnTo>
                      <a:pt x="18567" y="1327"/>
                    </a:lnTo>
                    <a:lnTo>
                      <a:pt x="18236" y="1120"/>
                    </a:lnTo>
                    <a:lnTo>
                      <a:pt x="17863" y="954"/>
                    </a:lnTo>
                    <a:lnTo>
                      <a:pt x="17448" y="829"/>
                    </a:lnTo>
                    <a:lnTo>
                      <a:pt x="16992" y="747"/>
                    </a:lnTo>
                    <a:lnTo>
                      <a:pt x="16992" y="747"/>
                    </a:lnTo>
                    <a:lnTo>
                      <a:pt x="15169" y="456"/>
                    </a:lnTo>
                    <a:lnTo>
                      <a:pt x="13594" y="208"/>
                    </a:lnTo>
                    <a:lnTo>
                      <a:pt x="1210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61"/>
              <p:cNvSpPr/>
              <p:nvPr/>
            </p:nvSpPr>
            <p:spPr>
              <a:xfrm>
                <a:off x="3044850" y="2011525"/>
                <a:ext cx="133675" cy="22795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9118" extrusionOk="0">
                    <a:moveTo>
                      <a:pt x="1990" y="0"/>
                    </a:moveTo>
                    <a:lnTo>
                      <a:pt x="1699" y="42"/>
                    </a:lnTo>
                    <a:lnTo>
                      <a:pt x="1409" y="125"/>
                    </a:lnTo>
                    <a:lnTo>
                      <a:pt x="1161" y="249"/>
                    </a:lnTo>
                    <a:lnTo>
                      <a:pt x="912" y="415"/>
                    </a:lnTo>
                    <a:lnTo>
                      <a:pt x="705" y="580"/>
                    </a:lnTo>
                    <a:lnTo>
                      <a:pt x="498" y="829"/>
                    </a:lnTo>
                    <a:lnTo>
                      <a:pt x="332" y="1078"/>
                    </a:lnTo>
                    <a:lnTo>
                      <a:pt x="166" y="1451"/>
                    </a:lnTo>
                    <a:lnTo>
                      <a:pt x="83" y="1824"/>
                    </a:lnTo>
                    <a:lnTo>
                      <a:pt x="0" y="2280"/>
                    </a:lnTo>
                    <a:lnTo>
                      <a:pt x="0" y="2736"/>
                    </a:lnTo>
                    <a:lnTo>
                      <a:pt x="0" y="3233"/>
                    </a:lnTo>
                    <a:lnTo>
                      <a:pt x="83" y="3772"/>
                    </a:lnTo>
                    <a:lnTo>
                      <a:pt x="166" y="4310"/>
                    </a:lnTo>
                    <a:lnTo>
                      <a:pt x="332" y="4849"/>
                    </a:lnTo>
                    <a:lnTo>
                      <a:pt x="498" y="5388"/>
                    </a:lnTo>
                    <a:lnTo>
                      <a:pt x="705" y="5968"/>
                    </a:lnTo>
                    <a:lnTo>
                      <a:pt x="1161" y="7087"/>
                    </a:lnTo>
                    <a:lnTo>
                      <a:pt x="1741" y="8123"/>
                    </a:lnTo>
                    <a:lnTo>
                      <a:pt x="2363" y="9118"/>
                    </a:lnTo>
                    <a:lnTo>
                      <a:pt x="2694" y="8869"/>
                    </a:lnTo>
                    <a:lnTo>
                      <a:pt x="2363" y="8372"/>
                    </a:lnTo>
                    <a:lnTo>
                      <a:pt x="2031" y="7833"/>
                    </a:lnTo>
                    <a:lnTo>
                      <a:pt x="1741" y="7253"/>
                    </a:lnTo>
                    <a:lnTo>
                      <a:pt x="1492" y="6714"/>
                    </a:lnTo>
                    <a:lnTo>
                      <a:pt x="1244" y="6175"/>
                    </a:lnTo>
                    <a:lnTo>
                      <a:pt x="1036" y="5637"/>
                    </a:lnTo>
                    <a:lnTo>
                      <a:pt x="829" y="5098"/>
                    </a:lnTo>
                    <a:lnTo>
                      <a:pt x="705" y="4600"/>
                    </a:lnTo>
                    <a:lnTo>
                      <a:pt x="580" y="4062"/>
                    </a:lnTo>
                    <a:lnTo>
                      <a:pt x="498" y="3606"/>
                    </a:lnTo>
                    <a:lnTo>
                      <a:pt x="456" y="3108"/>
                    </a:lnTo>
                    <a:lnTo>
                      <a:pt x="415" y="2694"/>
                    </a:lnTo>
                    <a:lnTo>
                      <a:pt x="456" y="2280"/>
                    </a:lnTo>
                    <a:lnTo>
                      <a:pt x="498" y="1907"/>
                    </a:lnTo>
                    <a:lnTo>
                      <a:pt x="580" y="1534"/>
                    </a:lnTo>
                    <a:lnTo>
                      <a:pt x="705" y="1244"/>
                    </a:lnTo>
                    <a:lnTo>
                      <a:pt x="871" y="1036"/>
                    </a:lnTo>
                    <a:lnTo>
                      <a:pt x="995" y="871"/>
                    </a:lnTo>
                    <a:lnTo>
                      <a:pt x="1202" y="746"/>
                    </a:lnTo>
                    <a:lnTo>
                      <a:pt x="1368" y="622"/>
                    </a:lnTo>
                    <a:lnTo>
                      <a:pt x="1575" y="498"/>
                    </a:lnTo>
                    <a:lnTo>
                      <a:pt x="1824" y="456"/>
                    </a:lnTo>
                    <a:lnTo>
                      <a:pt x="2031" y="415"/>
                    </a:lnTo>
                    <a:lnTo>
                      <a:pt x="2280" y="415"/>
                    </a:lnTo>
                    <a:lnTo>
                      <a:pt x="2694" y="456"/>
                    </a:lnTo>
                    <a:lnTo>
                      <a:pt x="3067" y="580"/>
                    </a:lnTo>
                    <a:lnTo>
                      <a:pt x="3440" y="788"/>
                    </a:lnTo>
                    <a:lnTo>
                      <a:pt x="3730" y="1078"/>
                    </a:lnTo>
                    <a:lnTo>
                      <a:pt x="3937" y="1285"/>
                    </a:lnTo>
                    <a:lnTo>
                      <a:pt x="4103" y="1534"/>
                    </a:lnTo>
                    <a:lnTo>
                      <a:pt x="4227" y="1824"/>
                    </a:lnTo>
                    <a:lnTo>
                      <a:pt x="4393" y="2155"/>
                    </a:lnTo>
                    <a:lnTo>
                      <a:pt x="4600" y="2901"/>
                    </a:lnTo>
                    <a:lnTo>
                      <a:pt x="4766" y="3772"/>
                    </a:lnTo>
                    <a:lnTo>
                      <a:pt x="4891" y="4766"/>
                    </a:lnTo>
                    <a:lnTo>
                      <a:pt x="4932" y="5885"/>
                    </a:lnTo>
                    <a:lnTo>
                      <a:pt x="4891" y="7128"/>
                    </a:lnTo>
                    <a:lnTo>
                      <a:pt x="4808" y="8496"/>
                    </a:lnTo>
                    <a:lnTo>
                      <a:pt x="5222" y="8538"/>
                    </a:lnTo>
                    <a:lnTo>
                      <a:pt x="5305" y="7087"/>
                    </a:lnTo>
                    <a:lnTo>
                      <a:pt x="5346" y="5802"/>
                    </a:lnTo>
                    <a:lnTo>
                      <a:pt x="5305" y="4642"/>
                    </a:lnTo>
                    <a:lnTo>
                      <a:pt x="5181" y="3606"/>
                    </a:lnTo>
                    <a:lnTo>
                      <a:pt x="5015" y="2736"/>
                    </a:lnTo>
                    <a:lnTo>
                      <a:pt x="4891" y="2321"/>
                    </a:lnTo>
                    <a:lnTo>
                      <a:pt x="4766" y="1948"/>
                    </a:lnTo>
                    <a:lnTo>
                      <a:pt x="4600" y="1617"/>
                    </a:lnTo>
                    <a:lnTo>
                      <a:pt x="4435" y="1326"/>
                    </a:lnTo>
                    <a:lnTo>
                      <a:pt x="4227" y="1036"/>
                    </a:lnTo>
                    <a:lnTo>
                      <a:pt x="4062" y="788"/>
                    </a:lnTo>
                    <a:lnTo>
                      <a:pt x="3854" y="622"/>
                    </a:lnTo>
                    <a:lnTo>
                      <a:pt x="3689" y="456"/>
                    </a:lnTo>
                    <a:lnTo>
                      <a:pt x="3482" y="332"/>
                    </a:lnTo>
                    <a:lnTo>
                      <a:pt x="3233" y="207"/>
                    </a:lnTo>
                    <a:lnTo>
                      <a:pt x="3026" y="125"/>
                    </a:lnTo>
                    <a:lnTo>
                      <a:pt x="2777" y="42"/>
                    </a:lnTo>
                    <a:lnTo>
                      <a:pt x="252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61"/>
              <p:cNvSpPr/>
              <p:nvPr/>
            </p:nvSpPr>
            <p:spPr>
              <a:xfrm>
                <a:off x="3096650" y="2211475"/>
                <a:ext cx="31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866" extrusionOk="0">
                    <a:moveTo>
                      <a:pt x="622" y="1"/>
                    </a:moveTo>
                    <a:lnTo>
                      <a:pt x="498" y="42"/>
                    </a:lnTo>
                    <a:lnTo>
                      <a:pt x="373" y="84"/>
                    </a:lnTo>
                    <a:lnTo>
                      <a:pt x="291" y="167"/>
                    </a:lnTo>
                    <a:lnTo>
                      <a:pt x="166" y="291"/>
                    </a:lnTo>
                    <a:lnTo>
                      <a:pt x="83" y="415"/>
                    </a:lnTo>
                    <a:lnTo>
                      <a:pt x="42" y="581"/>
                    </a:lnTo>
                    <a:lnTo>
                      <a:pt x="0" y="747"/>
                    </a:lnTo>
                    <a:lnTo>
                      <a:pt x="0" y="954"/>
                    </a:lnTo>
                    <a:lnTo>
                      <a:pt x="0" y="1120"/>
                    </a:lnTo>
                    <a:lnTo>
                      <a:pt x="42" y="1286"/>
                    </a:lnTo>
                    <a:lnTo>
                      <a:pt x="83" y="1451"/>
                    </a:lnTo>
                    <a:lnTo>
                      <a:pt x="166" y="1576"/>
                    </a:lnTo>
                    <a:lnTo>
                      <a:pt x="291" y="1700"/>
                    </a:lnTo>
                    <a:lnTo>
                      <a:pt x="373" y="1783"/>
                    </a:lnTo>
                    <a:lnTo>
                      <a:pt x="498" y="1824"/>
                    </a:lnTo>
                    <a:lnTo>
                      <a:pt x="622" y="1866"/>
                    </a:lnTo>
                    <a:lnTo>
                      <a:pt x="746" y="1824"/>
                    </a:lnTo>
                    <a:lnTo>
                      <a:pt x="871" y="1783"/>
                    </a:lnTo>
                    <a:lnTo>
                      <a:pt x="995" y="1700"/>
                    </a:lnTo>
                    <a:lnTo>
                      <a:pt x="1078" y="1576"/>
                    </a:lnTo>
                    <a:lnTo>
                      <a:pt x="1161" y="1451"/>
                    </a:lnTo>
                    <a:lnTo>
                      <a:pt x="1202" y="1286"/>
                    </a:lnTo>
                    <a:lnTo>
                      <a:pt x="1244" y="1120"/>
                    </a:lnTo>
                    <a:lnTo>
                      <a:pt x="1244" y="954"/>
                    </a:lnTo>
                    <a:lnTo>
                      <a:pt x="1244" y="747"/>
                    </a:lnTo>
                    <a:lnTo>
                      <a:pt x="1202" y="581"/>
                    </a:lnTo>
                    <a:lnTo>
                      <a:pt x="1161" y="415"/>
                    </a:lnTo>
                    <a:lnTo>
                      <a:pt x="1078" y="291"/>
                    </a:lnTo>
                    <a:lnTo>
                      <a:pt x="995" y="167"/>
                    </a:lnTo>
                    <a:lnTo>
                      <a:pt x="871" y="84"/>
                    </a:lnTo>
                    <a:lnTo>
                      <a:pt x="746" y="42"/>
                    </a:lnTo>
                    <a:lnTo>
                      <a:pt x="62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61"/>
              <p:cNvSpPr/>
              <p:nvPr/>
            </p:nvSpPr>
            <p:spPr>
              <a:xfrm>
                <a:off x="3156750" y="2205275"/>
                <a:ext cx="31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866" extrusionOk="0">
                    <a:moveTo>
                      <a:pt x="622" y="0"/>
                    </a:moveTo>
                    <a:lnTo>
                      <a:pt x="497" y="42"/>
                    </a:lnTo>
                    <a:lnTo>
                      <a:pt x="373" y="83"/>
                    </a:lnTo>
                    <a:lnTo>
                      <a:pt x="249" y="166"/>
                    </a:lnTo>
                    <a:lnTo>
                      <a:pt x="166" y="290"/>
                    </a:lnTo>
                    <a:lnTo>
                      <a:pt x="83" y="415"/>
                    </a:lnTo>
                    <a:lnTo>
                      <a:pt x="42" y="580"/>
                    </a:lnTo>
                    <a:lnTo>
                      <a:pt x="0" y="746"/>
                    </a:lnTo>
                    <a:lnTo>
                      <a:pt x="0" y="953"/>
                    </a:lnTo>
                    <a:lnTo>
                      <a:pt x="0" y="1119"/>
                    </a:lnTo>
                    <a:lnTo>
                      <a:pt x="42" y="1285"/>
                    </a:lnTo>
                    <a:lnTo>
                      <a:pt x="83" y="1451"/>
                    </a:lnTo>
                    <a:lnTo>
                      <a:pt x="166" y="1575"/>
                    </a:lnTo>
                    <a:lnTo>
                      <a:pt x="249" y="1699"/>
                    </a:lnTo>
                    <a:lnTo>
                      <a:pt x="373" y="1782"/>
                    </a:lnTo>
                    <a:lnTo>
                      <a:pt x="497" y="1824"/>
                    </a:lnTo>
                    <a:lnTo>
                      <a:pt x="622" y="1865"/>
                    </a:lnTo>
                    <a:lnTo>
                      <a:pt x="746" y="1824"/>
                    </a:lnTo>
                    <a:lnTo>
                      <a:pt x="870" y="1782"/>
                    </a:lnTo>
                    <a:lnTo>
                      <a:pt x="953" y="1699"/>
                    </a:lnTo>
                    <a:lnTo>
                      <a:pt x="1078" y="1575"/>
                    </a:lnTo>
                    <a:lnTo>
                      <a:pt x="1119" y="1451"/>
                    </a:lnTo>
                    <a:lnTo>
                      <a:pt x="1202" y="1285"/>
                    </a:lnTo>
                    <a:lnTo>
                      <a:pt x="1243" y="1119"/>
                    </a:lnTo>
                    <a:lnTo>
                      <a:pt x="1243" y="953"/>
                    </a:lnTo>
                    <a:lnTo>
                      <a:pt x="1243" y="746"/>
                    </a:lnTo>
                    <a:lnTo>
                      <a:pt x="1202" y="580"/>
                    </a:lnTo>
                    <a:lnTo>
                      <a:pt x="1119" y="415"/>
                    </a:lnTo>
                    <a:lnTo>
                      <a:pt x="1078" y="290"/>
                    </a:lnTo>
                    <a:lnTo>
                      <a:pt x="953" y="166"/>
                    </a:lnTo>
                    <a:lnTo>
                      <a:pt x="870" y="83"/>
                    </a:lnTo>
                    <a:lnTo>
                      <a:pt x="746" y="42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61"/>
              <p:cNvSpPr/>
              <p:nvPr/>
            </p:nvSpPr>
            <p:spPr>
              <a:xfrm>
                <a:off x="3340125" y="2016700"/>
                <a:ext cx="518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073" extrusionOk="0">
                    <a:moveTo>
                      <a:pt x="954" y="0"/>
                    </a:moveTo>
                    <a:lnTo>
                      <a:pt x="747" y="42"/>
                    </a:lnTo>
                    <a:lnTo>
                      <a:pt x="539" y="125"/>
                    </a:lnTo>
                    <a:lnTo>
                      <a:pt x="374" y="249"/>
                    </a:lnTo>
                    <a:lnTo>
                      <a:pt x="249" y="373"/>
                    </a:lnTo>
                    <a:lnTo>
                      <a:pt x="125" y="539"/>
                    </a:lnTo>
                    <a:lnTo>
                      <a:pt x="42" y="705"/>
                    </a:lnTo>
                    <a:lnTo>
                      <a:pt x="1" y="912"/>
                    </a:lnTo>
                    <a:lnTo>
                      <a:pt x="1" y="1119"/>
                    </a:lnTo>
                    <a:lnTo>
                      <a:pt x="42" y="1327"/>
                    </a:lnTo>
                    <a:lnTo>
                      <a:pt x="125" y="1534"/>
                    </a:lnTo>
                    <a:lnTo>
                      <a:pt x="208" y="1700"/>
                    </a:lnTo>
                    <a:lnTo>
                      <a:pt x="374" y="1824"/>
                    </a:lnTo>
                    <a:lnTo>
                      <a:pt x="498" y="1948"/>
                    </a:lnTo>
                    <a:lnTo>
                      <a:pt x="705" y="2031"/>
                    </a:lnTo>
                    <a:lnTo>
                      <a:pt x="912" y="2073"/>
                    </a:lnTo>
                    <a:lnTo>
                      <a:pt x="1120" y="2073"/>
                    </a:lnTo>
                    <a:lnTo>
                      <a:pt x="1327" y="2031"/>
                    </a:lnTo>
                    <a:lnTo>
                      <a:pt x="1493" y="1990"/>
                    </a:lnTo>
                    <a:lnTo>
                      <a:pt x="1658" y="1865"/>
                    </a:lnTo>
                    <a:lnTo>
                      <a:pt x="1824" y="1741"/>
                    </a:lnTo>
                    <a:lnTo>
                      <a:pt x="1948" y="1575"/>
                    </a:lnTo>
                    <a:lnTo>
                      <a:pt x="2031" y="1368"/>
                    </a:lnTo>
                    <a:lnTo>
                      <a:pt x="2073" y="1202"/>
                    </a:lnTo>
                    <a:lnTo>
                      <a:pt x="2073" y="995"/>
                    </a:lnTo>
                    <a:lnTo>
                      <a:pt x="2031" y="788"/>
                    </a:lnTo>
                    <a:lnTo>
                      <a:pt x="1948" y="581"/>
                    </a:lnTo>
                    <a:lnTo>
                      <a:pt x="1824" y="415"/>
                    </a:lnTo>
                    <a:lnTo>
                      <a:pt x="1700" y="249"/>
                    </a:lnTo>
                    <a:lnTo>
                      <a:pt x="1534" y="166"/>
                    </a:lnTo>
                    <a:lnTo>
                      <a:pt x="1368" y="83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61"/>
              <p:cNvSpPr/>
              <p:nvPr/>
            </p:nvSpPr>
            <p:spPr>
              <a:xfrm>
                <a:off x="3076975" y="1883050"/>
                <a:ext cx="2487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5554" extrusionOk="0">
                    <a:moveTo>
                      <a:pt x="332" y="0"/>
                    </a:moveTo>
                    <a:lnTo>
                      <a:pt x="249" y="42"/>
                    </a:lnTo>
                    <a:lnTo>
                      <a:pt x="166" y="83"/>
                    </a:lnTo>
                    <a:lnTo>
                      <a:pt x="124" y="125"/>
                    </a:lnTo>
                    <a:lnTo>
                      <a:pt x="124" y="208"/>
                    </a:lnTo>
                    <a:lnTo>
                      <a:pt x="41" y="871"/>
                    </a:lnTo>
                    <a:lnTo>
                      <a:pt x="0" y="1534"/>
                    </a:lnTo>
                    <a:lnTo>
                      <a:pt x="0" y="2197"/>
                    </a:lnTo>
                    <a:lnTo>
                      <a:pt x="41" y="2860"/>
                    </a:lnTo>
                    <a:lnTo>
                      <a:pt x="124" y="3523"/>
                    </a:lnTo>
                    <a:lnTo>
                      <a:pt x="249" y="4145"/>
                    </a:lnTo>
                    <a:lnTo>
                      <a:pt x="414" y="4808"/>
                    </a:lnTo>
                    <a:lnTo>
                      <a:pt x="580" y="5429"/>
                    </a:lnTo>
                    <a:lnTo>
                      <a:pt x="663" y="5512"/>
                    </a:lnTo>
                    <a:lnTo>
                      <a:pt x="787" y="5554"/>
                    </a:lnTo>
                    <a:lnTo>
                      <a:pt x="870" y="5554"/>
                    </a:lnTo>
                    <a:lnTo>
                      <a:pt x="953" y="5512"/>
                    </a:lnTo>
                    <a:lnTo>
                      <a:pt x="995" y="5429"/>
                    </a:lnTo>
                    <a:lnTo>
                      <a:pt x="995" y="5346"/>
                    </a:lnTo>
                    <a:lnTo>
                      <a:pt x="995" y="5305"/>
                    </a:lnTo>
                    <a:lnTo>
                      <a:pt x="787" y="4683"/>
                    </a:lnTo>
                    <a:lnTo>
                      <a:pt x="663" y="4062"/>
                    </a:lnTo>
                    <a:lnTo>
                      <a:pt x="539" y="3440"/>
                    </a:lnTo>
                    <a:lnTo>
                      <a:pt x="497" y="2777"/>
                    </a:lnTo>
                    <a:lnTo>
                      <a:pt x="456" y="2155"/>
                    </a:lnTo>
                    <a:lnTo>
                      <a:pt x="414" y="1534"/>
                    </a:lnTo>
                    <a:lnTo>
                      <a:pt x="456" y="871"/>
                    </a:lnTo>
                    <a:lnTo>
                      <a:pt x="539" y="249"/>
                    </a:lnTo>
                    <a:lnTo>
                      <a:pt x="497" y="166"/>
                    </a:lnTo>
                    <a:lnTo>
                      <a:pt x="456" y="83"/>
                    </a:lnTo>
                    <a:lnTo>
                      <a:pt x="414" y="42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61"/>
              <p:cNvSpPr/>
              <p:nvPr/>
            </p:nvSpPr>
            <p:spPr>
              <a:xfrm>
                <a:off x="3268625" y="1887200"/>
                <a:ext cx="1129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6134" extrusionOk="0">
                    <a:moveTo>
                      <a:pt x="208" y="0"/>
                    </a:moveTo>
                    <a:lnTo>
                      <a:pt x="125" y="42"/>
                    </a:lnTo>
                    <a:lnTo>
                      <a:pt x="42" y="83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42" y="332"/>
                    </a:lnTo>
                    <a:lnTo>
                      <a:pt x="84" y="373"/>
                    </a:lnTo>
                    <a:lnTo>
                      <a:pt x="167" y="415"/>
                    </a:lnTo>
                    <a:lnTo>
                      <a:pt x="498" y="497"/>
                    </a:lnTo>
                    <a:lnTo>
                      <a:pt x="830" y="622"/>
                    </a:lnTo>
                    <a:lnTo>
                      <a:pt x="1369" y="912"/>
                    </a:lnTo>
                    <a:lnTo>
                      <a:pt x="1866" y="1243"/>
                    </a:lnTo>
                    <a:lnTo>
                      <a:pt x="2322" y="1658"/>
                    </a:lnTo>
                    <a:lnTo>
                      <a:pt x="2695" y="2072"/>
                    </a:lnTo>
                    <a:lnTo>
                      <a:pt x="2985" y="2528"/>
                    </a:lnTo>
                    <a:lnTo>
                      <a:pt x="3275" y="3025"/>
                    </a:lnTo>
                    <a:lnTo>
                      <a:pt x="3482" y="3481"/>
                    </a:lnTo>
                    <a:lnTo>
                      <a:pt x="3648" y="3937"/>
                    </a:lnTo>
                    <a:lnTo>
                      <a:pt x="3814" y="4393"/>
                    </a:lnTo>
                    <a:lnTo>
                      <a:pt x="3980" y="5180"/>
                    </a:lnTo>
                    <a:lnTo>
                      <a:pt x="4062" y="5719"/>
                    </a:lnTo>
                    <a:lnTo>
                      <a:pt x="4104" y="5926"/>
                    </a:lnTo>
                    <a:lnTo>
                      <a:pt x="4104" y="6009"/>
                    </a:lnTo>
                    <a:lnTo>
                      <a:pt x="4145" y="6092"/>
                    </a:lnTo>
                    <a:lnTo>
                      <a:pt x="4228" y="6134"/>
                    </a:lnTo>
                    <a:lnTo>
                      <a:pt x="4394" y="6134"/>
                    </a:lnTo>
                    <a:lnTo>
                      <a:pt x="4477" y="6092"/>
                    </a:lnTo>
                    <a:lnTo>
                      <a:pt x="4518" y="6009"/>
                    </a:lnTo>
                    <a:lnTo>
                      <a:pt x="4518" y="5926"/>
                    </a:lnTo>
                    <a:lnTo>
                      <a:pt x="4477" y="5678"/>
                    </a:lnTo>
                    <a:lnTo>
                      <a:pt x="4394" y="5098"/>
                    </a:lnTo>
                    <a:lnTo>
                      <a:pt x="4187" y="4269"/>
                    </a:lnTo>
                    <a:lnTo>
                      <a:pt x="4062" y="3813"/>
                    </a:lnTo>
                    <a:lnTo>
                      <a:pt x="3855" y="3316"/>
                    </a:lnTo>
                    <a:lnTo>
                      <a:pt x="3607" y="2777"/>
                    </a:lnTo>
                    <a:lnTo>
                      <a:pt x="3358" y="2279"/>
                    </a:lnTo>
                    <a:lnTo>
                      <a:pt x="2985" y="1782"/>
                    </a:lnTo>
                    <a:lnTo>
                      <a:pt x="2612" y="1326"/>
                    </a:lnTo>
                    <a:lnTo>
                      <a:pt x="2115" y="912"/>
                    </a:lnTo>
                    <a:lnTo>
                      <a:pt x="1576" y="539"/>
                    </a:lnTo>
                    <a:lnTo>
                      <a:pt x="1286" y="373"/>
                    </a:lnTo>
                    <a:lnTo>
                      <a:pt x="954" y="249"/>
                    </a:lnTo>
                    <a:lnTo>
                      <a:pt x="623" y="124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61"/>
              <p:cNvSpPr/>
              <p:nvPr/>
            </p:nvSpPr>
            <p:spPr>
              <a:xfrm>
                <a:off x="3114250" y="2073675"/>
                <a:ext cx="376125" cy="3916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5667" extrusionOk="0">
                    <a:moveTo>
                      <a:pt x="4435" y="1"/>
                    </a:moveTo>
                    <a:lnTo>
                      <a:pt x="4270" y="42"/>
                    </a:lnTo>
                    <a:lnTo>
                      <a:pt x="4145" y="125"/>
                    </a:lnTo>
                    <a:lnTo>
                      <a:pt x="3980" y="208"/>
                    </a:lnTo>
                    <a:lnTo>
                      <a:pt x="3855" y="291"/>
                    </a:lnTo>
                    <a:lnTo>
                      <a:pt x="3772" y="415"/>
                    </a:lnTo>
                    <a:lnTo>
                      <a:pt x="3689" y="581"/>
                    </a:lnTo>
                    <a:lnTo>
                      <a:pt x="3607" y="705"/>
                    </a:lnTo>
                    <a:lnTo>
                      <a:pt x="1" y="14506"/>
                    </a:lnTo>
                    <a:lnTo>
                      <a:pt x="1" y="14672"/>
                    </a:lnTo>
                    <a:lnTo>
                      <a:pt x="42" y="14920"/>
                    </a:lnTo>
                    <a:lnTo>
                      <a:pt x="167" y="15086"/>
                    </a:lnTo>
                    <a:lnTo>
                      <a:pt x="333" y="15252"/>
                    </a:lnTo>
                    <a:lnTo>
                      <a:pt x="581" y="15293"/>
                    </a:lnTo>
                    <a:lnTo>
                      <a:pt x="10445" y="15666"/>
                    </a:lnTo>
                    <a:lnTo>
                      <a:pt x="10610" y="15625"/>
                    </a:lnTo>
                    <a:lnTo>
                      <a:pt x="10735" y="15583"/>
                    </a:lnTo>
                    <a:lnTo>
                      <a:pt x="10901" y="15542"/>
                    </a:lnTo>
                    <a:lnTo>
                      <a:pt x="11025" y="15459"/>
                    </a:lnTo>
                    <a:lnTo>
                      <a:pt x="11149" y="15335"/>
                    </a:lnTo>
                    <a:lnTo>
                      <a:pt x="11273" y="15210"/>
                    </a:lnTo>
                    <a:lnTo>
                      <a:pt x="11356" y="15086"/>
                    </a:lnTo>
                    <a:lnTo>
                      <a:pt x="11398" y="14920"/>
                    </a:lnTo>
                    <a:lnTo>
                      <a:pt x="15045" y="1161"/>
                    </a:lnTo>
                    <a:lnTo>
                      <a:pt x="15045" y="954"/>
                    </a:lnTo>
                    <a:lnTo>
                      <a:pt x="15003" y="705"/>
                    </a:lnTo>
                    <a:lnTo>
                      <a:pt x="14879" y="540"/>
                    </a:lnTo>
                    <a:lnTo>
                      <a:pt x="14672" y="415"/>
                    </a:lnTo>
                    <a:lnTo>
                      <a:pt x="14465" y="374"/>
                    </a:lnTo>
                    <a:lnTo>
                      <a:pt x="46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61"/>
              <p:cNvSpPr/>
              <p:nvPr/>
            </p:nvSpPr>
            <p:spPr>
              <a:xfrm>
                <a:off x="3116325" y="2079900"/>
                <a:ext cx="377175" cy="390625"/>
              </a:xfrm>
              <a:custGeom>
                <a:avLst/>
                <a:gdLst/>
                <a:ahLst/>
                <a:cxnLst/>
                <a:rect l="l" t="t" r="r" b="b"/>
                <a:pathLst>
                  <a:path w="15087" h="15625" extrusionOk="0">
                    <a:moveTo>
                      <a:pt x="4477" y="1"/>
                    </a:moveTo>
                    <a:lnTo>
                      <a:pt x="4311" y="42"/>
                    </a:lnTo>
                    <a:lnTo>
                      <a:pt x="4187" y="125"/>
                    </a:lnTo>
                    <a:lnTo>
                      <a:pt x="4021" y="208"/>
                    </a:lnTo>
                    <a:lnTo>
                      <a:pt x="3897" y="291"/>
                    </a:lnTo>
                    <a:lnTo>
                      <a:pt x="3814" y="415"/>
                    </a:lnTo>
                    <a:lnTo>
                      <a:pt x="3731" y="581"/>
                    </a:lnTo>
                    <a:lnTo>
                      <a:pt x="3648" y="705"/>
                    </a:lnTo>
                    <a:lnTo>
                      <a:pt x="42" y="14506"/>
                    </a:lnTo>
                    <a:lnTo>
                      <a:pt x="1" y="14713"/>
                    </a:lnTo>
                    <a:lnTo>
                      <a:pt x="42" y="14920"/>
                    </a:lnTo>
                    <a:lnTo>
                      <a:pt x="167" y="15127"/>
                    </a:lnTo>
                    <a:lnTo>
                      <a:pt x="374" y="15252"/>
                    </a:lnTo>
                    <a:lnTo>
                      <a:pt x="623" y="15293"/>
                    </a:lnTo>
                    <a:lnTo>
                      <a:pt x="10445" y="15625"/>
                    </a:lnTo>
                    <a:lnTo>
                      <a:pt x="10610" y="15625"/>
                    </a:lnTo>
                    <a:lnTo>
                      <a:pt x="10776" y="15583"/>
                    </a:lnTo>
                    <a:lnTo>
                      <a:pt x="10942" y="15542"/>
                    </a:lnTo>
                    <a:lnTo>
                      <a:pt x="11066" y="15459"/>
                    </a:lnTo>
                    <a:lnTo>
                      <a:pt x="11190" y="15334"/>
                    </a:lnTo>
                    <a:lnTo>
                      <a:pt x="11315" y="15210"/>
                    </a:lnTo>
                    <a:lnTo>
                      <a:pt x="11398" y="15086"/>
                    </a:lnTo>
                    <a:lnTo>
                      <a:pt x="11439" y="14920"/>
                    </a:lnTo>
                    <a:lnTo>
                      <a:pt x="15086" y="1161"/>
                    </a:lnTo>
                    <a:lnTo>
                      <a:pt x="15086" y="954"/>
                    </a:lnTo>
                    <a:lnTo>
                      <a:pt x="15045" y="705"/>
                    </a:lnTo>
                    <a:lnTo>
                      <a:pt x="14920" y="539"/>
                    </a:lnTo>
                    <a:lnTo>
                      <a:pt x="14713" y="415"/>
                    </a:lnTo>
                    <a:lnTo>
                      <a:pt x="14506" y="373"/>
                    </a:lnTo>
                    <a:lnTo>
                      <a:pt x="4642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61"/>
              <p:cNvSpPr/>
              <p:nvPr/>
            </p:nvSpPr>
            <p:spPr>
              <a:xfrm>
                <a:off x="3084225" y="2208375"/>
                <a:ext cx="15232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4891" extrusionOk="0">
                    <a:moveTo>
                      <a:pt x="4849" y="0"/>
                    </a:moveTo>
                    <a:lnTo>
                      <a:pt x="3813" y="125"/>
                    </a:lnTo>
                    <a:lnTo>
                      <a:pt x="3481" y="166"/>
                    </a:lnTo>
                    <a:lnTo>
                      <a:pt x="3150" y="291"/>
                    </a:lnTo>
                    <a:lnTo>
                      <a:pt x="2818" y="498"/>
                    </a:lnTo>
                    <a:lnTo>
                      <a:pt x="2528" y="746"/>
                    </a:lnTo>
                    <a:lnTo>
                      <a:pt x="207" y="3150"/>
                    </a:lnTo>
                    <a:lnTo>
                      <a:pt x="0" y="4725"/>
                    </a:lnTo>
                    <a:lnTo>
                      <a:pt x="290" y="4808"/>
                    </a:lnTo>
                    <a:lnTo>
                      <a:pt x="580" y="4849"/>
                    </a:lnTo>
                    <a:lnTo>
                      <a:pt x="870" y="4891"/>
                    </a:lnTo>
                    <a:lnTo>
                      <a:pt x="1161" y="4891"/>
                    </a:lnTo>
                    <a:lnTo>
                      <a:pt x="1451" y="4808"/>
                    </a:lnTo>
                    <a:lnTo>
                      <a:pt x="1741" y="4766"/>
                    </a:lnTo>
                    <a:lnTo>
                      <a:pt x="2279" y="4559"/>
                    </a:lnTo>
                    <a:lnTo>
                      <a:pt x="2735" y="4352"/>
                    </a:lnTo>
                    <a:lnTo>
                      <a:pt x="3108" y="4145"/>
                    </a:lnTo>
                    <a:lnTo>
                      <a:pt x="3440" y="3938"/>
                    </a:lnTo>
                    <a:lnTo>
                      <a:pt x="5636" y="3192"/>
                    </a:lnTo>
                    <a:lnTo>
                      <a:pt x="5844" y="3067"/>
                    </a:lnTo>
                    <a:lnTo>
                      <a:pt x="6009" y="2860"/>
                    </a:lnTo>
                    <a:lnTo>
                      <a:pt x="6092" y="2653"/>
                    </a:lnTo>
                    <a:lnTo>
                      <a:pt x="6051" y="2363"/>
                    </a:lnTo>
                    <a:lnTo>
                      <a:pt x="5595" y="498"/>
                    </a:lnTo>
                    <a:lnTo>
                      <a:pt x="5471" y="249"/>
                    </a:lnTo>
                    <a:lnTo>
                      <a:pt x="5305" y="83"/>
                    </a:lnTo>
                    <a:lnTo>
                      <a:pt x="5098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61"/>
              <p:cNvSpPr/>
              <p:nvPr/>
            </p:nvSpPr>
            <p:spPr>
              <a:xfrm>
                <a:off x="3084225" y="2208375"/>
                <a:ext cx="15232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4891" fill="none" extrusionOk="0">
                    <a:moveTo>
                      <a:pt x="0" y="4725"/>
                    </a:moveTo>
                    <a:lnTo>
                      <a:pt x="207" y="3150"/>
                    </a:lnTo>
                    <a:lnTo>
                      <a:pt x="2528" y="746"/>
                    </a:lnTo>
                    <a:lnTo>
                      <a:pt x="2528" y="746"/>
                    </a:lnTo>
                    <a:lnTo>
                      <a:pt x="2818" y="498"/>
                    </a:lnTo>
                    <a:lnTo>
                      <a:pt x="3150" y="291"/>
                    </a:lnTo>
                    <a:lnTo>
                      <a:pt x="3481" y="166"/>
                    </a:lnTo>
                    <a:lnTo>
                      <a:pt x="3813" y="125"/>
                    </a:lnTo>
                    <a:lnTo>
                      <a:pt x="4849" y="0"/>
                    </a:lnTo>
                    <a:lnTo>
                      <a:pt x="4849" y="0"/>
                    </a:lnTo>
                    <a:lnTo>
                      <a:pt x="5098" y="0"/>
                    </a:lnTo>
                    <a:lnTo>
                      <a:pt x="5305" y="83"/>
                    </a:lnTo>
                    <a:lnTo>
                      <a:pt x="5471" y="249"/>
                    </a:lnTo>
                    <a:lnTo>
                      <a:pt x="5595" y="498"/>
                    </a:lnTo>
                    <a:lnTo>
                      <a:pt x="6051" y="2363"/>
                    </a:lnTo>
                    <a:lnTo>
                      <a:pt x="6051" y="2363"/>
                    </a:lnTo>
                    <a:lnTo>
                      <a:pt x="6092" y="2653"/>
                    </a:lnTo>
                    <a:lnTo>
                      <a:pt x="6009" y="2860"/>
                    </a:lnTo>
                    <a:lnTo>
                      <a:pt x="5844" y="3067"/>
                    </a:lnTo>
                    <a:lnTo>
                      <a:pt x="5636" y="3192"/>
                    </a:lnTo>
                    <a:lnTo>
                      <a:pt x="3440" y="3938"/>
                    </a:lnTo>
                    <a:lnTo>
                      <a:pt x="3440" y="3938"/>
                    </a:lnTo>
                    <a:lnTo>
                      <a:pt x="3108" y="4145"/>
                    </a:lnTo>
                    <a:lnTo>
                      <a:pt x="2735" y="4352"/>
                    </a:lnTo>
                    <a:lnTo>
                      <a:pt x="2279" y="4559"/>
                    </a:lnTo>
                    <a:lnTo>
                      <a:pt x="1741" y="4766"/>
                    </a:lnTo>
                    <a:lnTo>
                      <a:pt x="1451" y="4808"/>
                    </a:lnTo>
                    <a:lnTo>
                      <a:pt x="1161" y="4891"/>
                    </a:lnTo>
                    <a:lnTo>
                      <a:pt x="870" y="4891"/>
                    </a:lnTo>
                    <a:lnTo>
                      <a:pt x="580" y="4849"/>
                    </a:lnTo>
                    <a:lnTo>
                      <a:pt x="290" y="4808"/>
                    </a:lnTo>
                    <a:lnTo>
                      <a:pt x="0" y="47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extrusionOk="0">
                    <a:moveTo>
                      <a:pt x="5554" y="1"/>
                    </a:moveTo>
                    <a:lnTo>
                      <a:pt x="4974" y="91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249" y="12019"/>
                    </a:lnTo>
                    <a:lnTo>
                      <a:pt x="166" y="12600"/>
                    </a:lnTo>
                    <a:lnTo>
                      <a:pt x="83" y="13180"/>
                    </a:lnTo>
                    <a:lnTo>
                      <a:pt x="42" y="13760"/>
                    </a:lnTo>
                    <a:lnTo>
                      <a:pt x="0" y="14382"/>
                    </a:lnTo>
                    <a:lnTo>
                      <a:pt x="42" y="14962"/>
                    </a:lnTo>
                    <a:lnTo>
                      <a:pt x="42" y="15542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5885" y="14050"/>
                    </a:lnTo>
                    <a:lnTo>
                      <a:pt x="4766" y="14091"/>
                    </a:lnTo>
                    <a:lnTo>
                      <a:pt x="4638" y="14081"/>
                    </a:lnTo>
                    <a:lnTo>
                      <a:pt x="4638" y="14081"/>
                    </a:lnTo>
                    <a:lnTo>
                      <a:pt x="4642" y="14009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fill="none" extrusionOk="0">
                    <a:moveTo>
                      <a:pt x="9988" y="3192"/>
                    </a:moveTo>
                    <a:lnTo>
                      <a:pt x="9988" y="3192"/>
                    </a:lnTo>
                    <a:lnTo>
                      <a:pt x="9449" y="3896"/>
                    </a:lnTo>
                    <a:lnTo>
                      <a:pt x="8952" y="4642"/>
                    </a:lnTo>
                    <a:lnTo>
                      <a:pt x="8952" y="4642"/>
                    </a:lnTo>
                    <a:lnTo>
                      <a:pt x="7957" y="6176"/>
                    </a:lnTo>
                    <a:lnTo>
                      <a:pt x="7957" y="6176"/>
                    </a:lnTo>
                    <a:lnTo>
                      <a:pt x="7046" y="7751"/>
                    </a:lnTo>
                    <a:lnTo>
                      <a:pt x="6217" y="9367"/>
                    </a:lnTo>
                    <a:lnTo>
                      <a:pt x="6217" y="9367"/>
                    </a:lnTo>
                    <a:lnTo>
                      <a:pt x="5844" y="10113"/>
                    </a:lnTo>
                    <a:lnTo>
                      <a:pt x="5512" y="10942"/>
                    </a:lnTo>
                    <a:lnTo>
                      <a:pt x="5222" y="11729"/>
                    </a:lnTo>
                    <a:lnTo>
                      <a:pt x="4974" y="12558"/>
                    </a:lnTo>
                    <a:lnTo>
                      <a:pt x="4974" y="12558"/>
                    </a:lnTo>
                    <a:lnTo>
                      <a:pt x="4766" y="13304"/>
                    </a:lnTo>
                    <a:lnTo>
                      <a:pt x="4642" y="14009"/>
                    </a:lnTo>
                    <a:lnTo>
                      <a:pt x="4601" y="14796"/>
                    </a:lnTo>
                    <a:lnTo>
                      <a:pt x="4601" y="15542"/>
                    </a:lnTo>
                    <a:lnTo>
                      <a:pt x="3647" y="14009"/>
                    </a:lnTo>
                    <a:lnTo>
                      <a:pt x="3647" y="14009"/>
                    </a:lnTo>
                    <a:lnTo>
                      <a:pt x="3440" y="13884"/>
                    </a:lnTo>
                    <a:lnTo>
                      <a:pt x="3482" y="13884"/>
                    </a:lnTo>
                    <a:lnTo>
                      <a:pt x="3482" y="13884"/>
                    </a:lnTo>
                    <a:lnTo>
                      <a:pt x="3772" y="13967"/>
                    </a:lnTo>
                    <a:lnTo>
                      <a:pt x="3772" y="13967"/>
                    </a:lnTo>
                    <a:lnTo>
                      <a:pt x="4269" y="14050"/>
                    </a:lnTo>
                    <a:lnTo>
                      <a:pt x="4766" y="14091"/>
                    </a:lnTo>
                    <a:lnTo>
                      <a:pt x="4766" y="14091"/>
                    </a:lnTo>
                    <a:lnTo>
                      <a:pt x="5885" y="14050"/>
                    </a:lnTo>
                    <a:lnTo>
                      <a:pt x="6963" y="14009"/>
                    </a:lnTo>
                    <a:lnTo>
                      <a:pt x="6963" y="14009"/>
                    </a:lnTo>
                    <a:lnTo>
                      <a:pt x="8123" y="13884"/>
                    </a:lnTo>
                    <a:lnTo>
                      <a:pt x="9242" y="13677"/>
                    </a:lnTo>
                    <a:lnTo>
                      <a:pt x="9242" y="13677"/>
                    </a:lnTo>
                    <a:lnTo>
                      <a:pt x="10320" y="13428"/>
                    </a:lnTo>
                    <a:lnTo>
                      <a:pt x="11397" y="13138"/>
                    </a:lnTo>
                    <a:lnTo>
                      <a:pt x="12765" y="16454"/>
                    </a:lnTo>
                    <a:lnTo>
                      <a:pt x="12765" y="16454"/>
                    </a:lnTo>
                    <a:lnTo>
                      <a:pt x="12102" y="16702"/>
                    </a:lnTo>
                    <a:lnTo>
                      <a:pt x="11480" y="16951"/>
                    </a:lnTo>
                    <a:lnTo>
                      <a:pt x="10817" y="17200"/>
                    </a:lnTo>
                    <a:lnTo>
                      <a:pt x="10154" y="17407"/>
                    </a:lnTo>
                    <a:lnTo>
                      <a:pt x="10154" y="17407"/>
                    </a:lnTo>
                    <a:lnTo>
                      <a:pt x="8869" y="17738"/>
                    </a:lnTo>
                    <a:lnTo>
                      <a:pt x="7543" y="18029"/>
                    </a:lnTo>
                    <a:lnTo>
                      <a:pt x="7543" y="18029"/>
                    </a:lnTo>
                    <a:lnTo>
                      <a:pt x="6175" y="18236"/>
                    </a:lnTo>
                    <a:lnTo>
                      <a:pt x="4808" y="18360"/>
                    </a:lnTo>
                    <a:lnTo>
                      <a:pt x="4808" y="18360"/>
                    </a:lnTo>
                    <a:lnTo>
                      <a:pt x="4062" y="18402"/>
                    </a:lnTo>
                    <a:lnTo>
                      <a:pt x="3316" y="18360"/>
                    </a:lnTo>
                    <a:lnTo>
                      <a:pt x="3316" y="18360"/>
                    </a:lnTo>
                    <a:lnTo>
                      <a:pt x="2860" y="18319"/>
                    </a:lnTo>
                    <a:lnTo>
                      <a:pt x="2404" y="18236"/>
                    </a:lnTo>
                    <a:lnTo>
                      <a:pt x="2404" y="18236"/>
                    </a:lnTo>
                    <a:lnTo>
                      <a:pt x="2031" y="18153"/>
                    </a:lnTo>
                    <a:lnTo>
                      <a:pt x="1700" y="18029"/>
                    </a:lnTo>
                    <a:lnTo>
                      <a:pt x="1368" y="17863"/>
                    </a:lnTo>
                    <a:lnTo>
                      <a:pt x="1036" y="17656"/>
                    </a:lnTo>
                    <a:lnTo>
                      <a:pt x="290" y="17158"/>
                    </a:lnTo>
                    <a:lnTo>
                      <a:pt x="125" y="16122"/>
                    </a:lnTo>
                    <a:lnTo>
                      <a:pt x="125" y="16122"/>
                    </a:lnTo>
                    <a:lnTo>
                      <a:pt x="42" y="15542"/>
                    </a:lnTo>
                    <a:lnTo>
                      <a:pt x="42" y="14962"/>
                    </a:lnTo>
                    <a:lnTo>
                      <a:pt x="0" y="14382"/>
                    </a:lnTo>
                    <a:lnTo>
                      <a:pt x="42" y="13760"/>
                    </a:lnTo>
                    <a:lnTo>
                      <a:pt x="83" y="13180"/>
                    </a:lnTo>
                    <a:lnTo>
                      <a:pt x="166" y="12600"/>
                    </a:lnTo>
                    <a:lnTo>
                      <a:pt x="249" y="12019"/>
                    </a:lnTo>
                    <a:lnTo>
                      <a:pt x="373" y="11439"/>
                    </a:lnTo>
                    <a:lnTo>
                      <a:pt x="373" y="11439"/>
                    </a:lnTo>
                    <a:lnTo>
                      <a:pt x="622" y="10362"/>
                    </a:lnTo>
                    <a:lnTo>
                      <a:pt x="954" y="9367"/>
                    </a:lnTo>
                    <a:lnTo>
                      <a:pt x="1285" y="8331"/>
                    </a:lnTo>
                    <a:lnTo>
                      <a:pt x="1658" y="7336"/>
                    </a:lnTo>
                    <a:lnTo>
                      <a:pt x="1658" y="7336"/>
                    </a:lnTo>
                    <a:lnTo>
                      <a:pt x="2073" y="6383"/>
                    </a:lnTo>
                    <a:lnTo>
                      <a:pt x="2528" y="5430"/>
                    </a:lnTo>
                    <a:lnTo>
                      <a:pt x="2984" y="4518"/>
                    </a:lnTo>
                    <a:lnTo>
                      <a:pt x="3440" y="3606"/>
                    </a:lnTo>
                    <a:lnTo>
                      <a:pt x="3440" y="3606"/>
                    </a:lnTo>
                    <a:lnTo>
                      <a:pt x="4435" y="1783"/>
                    </a:lnTo>
                    <a:lnTo>
                      <a:pt x="4974" y="913"/>
                    </a:lnTo>
                    <a:lnTo>
                      <a:pt x="4974" y="913"/>
                    </a:lnTo>
                    <a:lnTo>
                      <a:pt x="5554" y="1"/>
                    </a:lnTo>
                    <a:lnTo>
                      <a:pt x="9988" y="319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extrusionOk="0">
                    <a:moveTo>
                      <a:pt x="5554" y="1"/>
                    </a:moveTo>
                    <a:lnTo>
                      <a:pt x="4974" y="91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208" y="12185"/>
                    </a:lnTo>
                    <a:lnTo>
                      <a:pt x="83" y="12931"/>
                    </a:lnTo>
                    <a:lnTo>
                      <a:pt x="42" y="13677"/>
                    </a:lnTo>
                    <a:lnTo>
                      <a:pt x="0" y="14423"/>
                    </a:lnTo>
                    <a:lnTo>
                      <a:pt x="42" y="15293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2599" y="15998"/>
                    </a:lnTo>
                    <a:lnTo>
                      <a:pt x="11729" y="13926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6134" y="14050"/>
                    </a:lnTo>
                    <a:lnTo>
                      <a:pt x="5264" y="14091"/>
                    </a:lnTo>
                    <a:lnTo>
                      <a:pt x="4766" y="14091"/>
                    </a:lnTo>
                    <a:lnTo>
                      <a:pt x="4642" y="14050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1"/>
              <p:cNvSpPr/>
              <p:nvPr/>
            </p:nvSpPr>
            <p:spPr>
              <a:xfrm>
                <a:off x="2892550" y="2275725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fill="none" extrusionOk="0">
                    <a:moveTo>
                      <a:pt x="5554" y="1"/>
                    </a:moveTo>
                    <a:lnTo>
                      <a:pt x="5554" y="1"/>
                    </a:lnTo>
                    <a:lnTo>
                      <a:pt x="4974" y="913"/>
                    </a:lnTo>
                    <a:lnTo>
                      <a:pt x="4435" y="178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373" y="11439"/>
                    </a:lnTo>
                    <a:lnTo>
                      <a:pt x="208" y="12185"/>
                    </a:lnTo>
                    <a:lnTo>
                      <a:pt x="83" y="12931"/>
                    </a:lnTo>
                    <a:lnTo>
                      <a:pt x="42" y="13677"/>
                    </a:lnTo>
                    <a:lnTo>
                      <a:pt x="0" y="14423"/>
                    </a:lnTo>
                    <a:lnTo>
                      <a:pt x="0" y="14423"/>
                    </a:lnTo>
                    <a:lnTo>
                      <a:pt x="42" y="15293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2599" y="15998"/>
                    </a:lnTo>
                    <a:lnTo>
                      <a:pt x="11729" y="13926"/>
                    </a:lnTo>
                    <a:lnTo>
                      <a:pt x="11397" y="13138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6963" y="14009"/>
                    </a:lnTo>
                    <a:lnTo>
                      <a:pt x="6134" y="14050"/>
                    </a:lnTo>
                    <a:lnTo>
                      <a:pt x="5264" y="14091"/>
                    </a:lnTo>
                    <a:lnTo>
                      <a:pt x="5264" y="14091"/>
                    </a:lnTo>
                    <a:lnTo>
                      <a:pt x="4766" y="14091"/>
                    </a:lnTo>
                    <a:lnTo>
                      <a:pt x="4766" y="14091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73"/>
          <p:cNvSpPr txBox="1">
            <a:spLocks noGrp="1"/>
          </p:cNvSpPr>
          <p:nvPr>
            <p:ph type="body" idx="1"/>
          </p:nvPr>
        </p:nvSpPr>
        <p:spPr>
          <a:xfrm>
            <a:off x="1677766" y="603003"/>
            <a:ext cx="5788467" cy="23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Beberapa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penyebab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bakteri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yang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menyebabkan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penyakit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radang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panggul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diantaranya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ialah</a:t>
            </a:r>
            <a:r>
              <a:rPr lang="en-US" dirty="0">
                <a:solidFill>
                  <a:srgbClr val="424242"/>
                </a:solidFill>
                <a:latin typeface="Nunito" panose="020B0604020202020204" charset="0"/>
              </a:rPr>
              <a:t>: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N gonorrhoeae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C trachomatis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Gardnerella vaginalis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Mycoplasma hominis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Mycoplasma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genitalium</a:t>
            </a:r>
            <a:endParaRPr lang="en-US" dirty="0">
              <a:solidFill>
                <a:srgbClr val="424242"/>
              </a:solidFill>
              <a:latin typeface="Nunito" panose="020B0604020202020204" charset="0"/>
            </a:endParaRP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Ureaplasma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urealyticum</a:t>
            </a:r>
            <a:endParaRPr lang="en-US" dirty="0">
              <a:solidFill>
                <a:srgbClr val="424242"/>
              </a:solidFill>
              <a:latin typeface="Nunito" panose="020B0604020202020204" charset="0"/>
            </a:endParaRP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Herpes simplex virus 2 (HSV-2)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Trichomonas vaginalis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Cytomegalovirus (CMV)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Haemophilus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influenza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Streptococcus agalactiae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rgbClr val="424242"/>
                </a:solidFill>
                <a:latin typeface="Nunito" panose="020B0604020202020204" charset="0"/>
              </a:rPr>
              <a:t>G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ram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negatif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enterik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(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misalnya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Escherichia coli)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Enterococcus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Spesies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Peptococcus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dan 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Anaerob</a:t>
            </a:r>
            <a:r>
              <a:rPr lang="en-US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.</a:t>
            </a:r>
            <a:endParaRPr dirty="0">
              <a:latin typeface="Nunito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Nunito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1"/>
          <p:cNvSpPr txBox="1">
            <a:spLocks noGrp="1"/>
          </p:cNvSpPr>
          <p:nvPr>
            <p:ph type="title"/>
          </p:nvPr>
        </p:nvSpPr>
        <p:spPr>
          <a:xfrm>
            <a:off x="606002" y="651273"/>
            <a:ext cx="1580100" cy="11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58" name="Google Shape;658;p51"/>
          <p:cNvSpPr txBox="1">
            <a:spLocks noGrp="1"/>
          </p:cNvSpPr>
          <p:nvPr>
            <p:ph type="title" idx="2"/>
          </p:nvPr>
        </p:nvSpPr>
        <p:spPr>
          <a:xfrm>
            <a:off x="605993" y="1883025"/>
            <a:ext cx="4350182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Epidemiologi</a:t>
            </a:r>
            <a:endParaRPr dirty="0"/>
          </a:p>
        </p:txBody>
      </p:sp>
      <p:sp>
        <p:nvSpPr>
          <p:cNvPr id="659" name="Google Shape;659;p51"/>
          <p:cNvSpPr txBox="1">
            <a:spLocks noGrp="1"/>
          </p:cNvSpPr>
          <p:nvPr>
            <p:ph type="subTitle" idx="1"/>
          </p:nvPr>
        </p:nvSpPr>
        <p:spPr>
          <a:xfrm>
            <a:off x="604943" y="2604248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Pelvic Inflammatory Disease</a:t>
            </a:r>
            <a:endParaRPr dirty="0"/>
          </a:p>
        </p:txBody>
      </p:sp>
      <p:grpSp>
        <p:nvGrpSpPr>
          <p:cNvPr id="660" name="Google Shape;660;p51"/>
          <p:cNvGrpSpPr/>
          <p:nvPr/>
        </p:nvGrpSpPr>
        <p:grpSpPr>
          <a:xfrm>
            <a:off x="4572000" y="831000"/>
            <a:ext cx="4028325" cy="3569225"/>
            <a:chOff x="3353550" y="1085550"/>
            <a:chExt cx="4028325" cy="3569225"/>
          </a:xfrm>
        </p:grpSpPr>
        <p:sp>
          <p:nvSpPr>
            <p:cNvPr id="661" name="Google Shape;661;p51"/>
            <p:cNvSpPr/>
            <p:nvPr/>
          </p:nvSpPr>
          <p:spPr>
            <a:xfrm>
              <a:off x="3353550" y="4419425"/>
              <a:ext cx="4028325" cy="235350"/>
            </a:xfrm>
            <a:custGeom>
              <a:avLst/>
              <a:gdLst/>
              <a:ahLst/>
              <a:cxnLst/>
              <a:rect l="l" t="t" r="r" b="b"/>
              <a:pathLst>
                <a:path w="161133" h="9414" extrusionOk="0">
                  <a:moveTo>
                    <a:pt x="80546" y="0"/>
                  </a:moveTo>
                  <a:lnTo>
                    <a:pt x="72314" y="42"/>
                  </a:lnTo>
                  <a:lnTo>
                    <a:pt x="64335" y="127"/>
                  </a:lnTo>
                  <a:lnTo>
                    <a:pt x="56610" y="211"/>
                  </a:lnTo>
                  <a:lnTo>
                    <a:pt x="49222" y="380"/>
                  </a:lnTo>
                  <a:lnTo>
                    <a:pt x="42173" y="591"/>
                  </a:lnTo>
                  <a:lnTo>
                    <a:pt x="35545" y="802"/>
                  </a:lnTo>
                  <a:lnTo>
                    <a:pt x="29339" y="1098"/>
                  </a:lnTo>
                  <a:lnTo>
                    <a:pt x="23598" y="1393"/>
                  </a:lnTo>
                  <a:lnTo>
                    <a:pt x="18406" y="1731"/>
                  </a:lnTo>
                  <a:lnTo>
                    <a:pt x="13762" y="2069"/>
                  </a:lnTo>
                  <a:lnTo>
                    <a:pt x="9752" y="2491"/>
                  </a:lnTo>
                  <a:lnTo>
                    <a:pt x="7937" y="2660"/>
                  </a:lnTo>
                  <a:lnTo>
                    <a:pt x="6332" y="2871"/>
                  </a:lnTo>
                  <a:lnTo>
                    <a:pt x="4897" y="3082"/>
                  </a:lnTo>
                  <a:lnTo>
                    <a:pt x="3631" y="3335"/>
                  </a:lnTo>
                  <a:lnTo>
                    <a:pt x="2533" y="3546"/>
                  </a:lnTo>
                  <a:lnTo>
                    <a:pt x="1647" y="3757"/>
                  </a:lnTo>
                  <a:lnTo>
                    <a:pt x="929" y="4011"/>
                  </a:lnTo>
                  <a:lnTo>
                    <a:pt x="422" y="4222"/>
                  </a:lnTo>
                  <a:lnTo>
                    <a:pt x="254" y="4348"/>
                  </a:lnTo>
                  <a:lnTo>
                    <a:pt x="127" y="4475"/>
                  </a:lnTo>
                  <a:lnTo>
                    <a:pt x="42" y="4602"/>
                  </a:lnTo>
                  <a:lnTo>
                    <a:pt x="0" y="4728"/>
                  </a:lnTo>
                  <a:lnTo>
                    <a:pt x="42" y="4855"/>
                  </a:lnTo>
                  <a:lnTo>
                    <a:pt x="127" y="4982"/>
                  </a:lnTo>
                  <a:lnTo>
                    <a:pt x="254" y="5066"/>
                  </a:lnTo>
                  <a:lnTo>
                    <a:pt x="422" y="5193"/>
                  </a:lnTo>
                  <a:lnTo>
                    <a:pt x="929" y="5446"/>
                  </a:lnTo>
                  <a:lnTo>
                    <a:pt x="1647" y="5657"/>
                  </a:lnTo>
                  <a:lnTo>
                    <a:pt x="2533" y="5910"/>
                  </a:lnTo>
                  <a:lnTo>
                    <a:pt x="3631" y="6121"/>
                  </a:lnTo>
                  <a:lnTo>
                    <a:pt x="4897" y="6332"/>
                  </a:lnTo>
                  <a:lnTo>
                    <a:pt x="6332" y="6543"/>
                  </a:lnTo>
                  <a:lnTo>
                    <a:pt x="7937" y="6755"/>
                  </a:lnTo>
                  <a:lnTo>
                    <a:pt x="9752" y="6966"/>
                  </a:lnTo>
                  <a:lnTo>
                    <a:pt x="13762" y="7346"/>
                  </a:lnTo>
                  <a:lnTo>
                    <a:pt x="18406" y="7725"/>
                  </a:lnTo>
                  <a:lnTo>
                    <a:pt x="23598" y="8063"/>
                  </a:lnTo>
                  <a:lnTo>
                    <a:pt x="29339" y="8359"/>
                  </a:lnTo>
                  <a:lnTo>
                    <a:pt x="35545" y="8612"/>
                  </a:lnTo>
                  <a:lnTo>
                    <a:pt x="42173" y="8865"/>
                  </a:lnTo>
                  <a:lnTo>
                    <a:pt x="49222" y="9034"/>
                  </a:lnTo>
                  <a:lnTo>
                    <a:pt x="56610" y="9203"/>
                  </a:lnTo>
                  <a:lnTo>
                    <a:pt x="64335" y="9330"/>
                  </a:lnTo>
                  <a:lnTo>
                    <a:pt x="72314" y="9414"/>
                  </a:lnTo>
                  <a:lnTo>
                    <a:pt x="88820" y="9414"/>
                  </a:lnTo>
                  <a:lnTo>
                    <a:pt x="96798" y="9330"/>
                  </a:lnTo>
                  <a:lnTo>
                    <a:pt x="104523" y="9203"/>
                  </a:lnTo>
                  <a:lnTo>
                    <a:pt x="111911" y="9034"/>
                  </a:lnTo>
                  <a:lnTo>
                    <a:pt x="118961" y="8865"/>
                  </a:lnTo>
                  <a:lnTo>
                    <a:pt x="125588" y="8612"/>
                  </a:lnTo>
                  <a:lnTo>
                    <a:pt x="131794" y="8359"/>
                  </a:lnTo>
                  <a:lnTo>
                    <a:pt x="137535" y="8063"/>
                  </a:lnTo>
                  <a:lnTo>
                    <a:pt x="142727" y="7725"/>
                  </a:lnTo>
                  <a:lnTo>
                    <a:pt x="147371" y="7346"/>
                  </a:lnTo>
                  <a:lnTo>
                    <a:pt x="151381" y="6966"/>
                  </a:lnTo>
                  <a:lnTo>
                    <a:pt x="153154" y="6755"/>
                  </a:lnTo>
                  <a:lnTo>
                    <a:pt x="154801" y="6543"/>
                  </a:lnTo>
                  <a:lnTo>
                    <a:pt x="156236" y="6332"/>
                  </a:lnTo>
                  <a:lnTo>
                    <a:pt x="157503" y="6121"/>
                  </a:lnTo>
                  <a:lnTo>
                    <a:pt x="158600" y="5910"/>
                  </a:lnTo>
                  <a:lnTo>
                    <a:pt x="159487" y="5657"/>
                  </a:lnTo>
                  <a:lnTo>
                    <a:pt x="160204" y="5446"/>
                  </a:lnTo>
                  <a:lnTo>
                    <a:pt x="160711" y="5193"/>
                  </a:lnTo>
                  <a:lnTo>
                    <a:pt x="160880" y="5066"/>
                  </a:lnTo>
                  <a:lnTo>
                    <a:pt x="161006" y="4982"/>
                  </a:lnTo>
                  <a:lnTo>
                    <a:pt x="161091" y="4855"/>
                  </a:lnTo>
                  <a:lnTo>
                    <a:pt x="161133" y="4728"/>
                  </a:lnTo>
                  <a:lnTo>
                    <a:pt x="161091" y="4602"/>
                  </a:lnTo>
                  <a:lnTo>
                    <a:pt x="161006" y="4475"/>
                  </a:lnTo>
                  <a:lnTo>
                    <a:pt x="160880" y="4348"/>
                  </a:lnTo>
                  <a:lnTo>
                    <a:pt x="160711" y="4222"/>
                  </a:lnTo>
                  <a:lnTo>
                    <a:pt x="160204" y="4011"/>
                  </a:lnTo>
                  <a:lnTo>
                    <a:pt x="159487" y="3757"/>
                  </a:lnTo>
                  <a:lnTo>
                    <a:pt x="158600" y="3546"/>
                  </a:lnTo>
                  <a:lnTo>
                    <a:pt x="157503" y="3335"/>
                  </a:lnTo>
                  <a:lnTo>
                    <a:pt x="156236" y="3082"/>
                  </a:lnTo>
                  <a:lnTo>
                    <a:pt x="154801" y="2871"/>
                  </a:lnTo>
                  <a:lnTo>
                    <a:pt x="153154" y="2660"/>
                  </a:lnTo>
                  <a:lnTo>
                    <a:pt x="151381" y="2491"/>
                  </a:lnTo>
                  <a:lnTo>
                    <a:pt x="147371" y="2069"/>
                  </a:lnTo>
                  <a:lnTo>
                    <a:pt x="142727" y="1731"/>
                  </a:lnTo>
                  <a:lnTo>
                    <a:pt x="137535" y="1393"/>
                  </a:lnTo>
                  <a:lnTo>
                    <a:pt x="131794" y="1098"/>
                  </a:lnTo>
                  <a:lnTo>
                    <a:pt x="125588" y="802"/>
                  </a:lnTo>
                  <a:lnTo>
                    <a:pt x="118961" y="591"/>
                  </a:lnTo>
                  <a:lnTo>
                    <a:pt x="111911" y="380"/>
                  </a:lnTo>
                  <a:lnTo>
                    <a:pt x="104523" y="211"/>
                  </a:lnTo>
                  <a:lnTo>
                    <a:pt x="96798" y="127"/>
                  </a:lnTo>
                  <a:lnTo>
                    <a:pt x="88820" y="42"/>
                  </a:lnTo>
                  <a:lnTo>
                    <a:pt x="80546" y="0"/>
                  </a:lnTo>
                  <a:close/>
                </a:path>
              </a:pathLst>
            </a:custGeom>
            <a:solidFill>
              <a:srgbClr val="283737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1"/>
            <p:cNvSpPr/>
            <p:nvPr/>
          </p:nvSpPr>
          <p:spPr>
            <a:xfrm>
              <a:off x="3699700" y="375137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extrusionOk="0">
                  <a:moveTo>
                    <a:pt x="20432" y="1267"/>
                  </a:moveTo>
                  <a:lnTo>
                    <a:pt x="15240" y="30226"/>
                  </a:lnTo>
                  <a:lnTo>
                    <a:pt x="15156" y="30437"/>
                  </a:lnTo>
                  <a:lnTo>
                    <a:pt x="15071" y="30606"/>
                  </a:lnTo>
                  <a:lnTo>
                    <a:pt x="14945" y="30775"/>
                  </a:lnTo>
                  <a:lnTo>
                    <a:pt x="14818" y="30901"/>
                  </a:lnTo>
                  <a:lnTo>
                    <a:pt x="14649" y="31028"/>
                  </a:lnTo>
                  <a:lnTo>
                    <a:pt x="14480" y="31113"/>
                  </a:lnTo>
                  <a:lnTo>
                    <a:pt x="14269" y="31197"/>
                  </a:lnTo>
                  <a:lnTo>
                    <a:pt x="1774" y="31197"/>
                  </a:lnTo>
                  <a:lnTo>
                    <a:pt x="1647" y="31155"/>
                  </a:lnTo>
                  <a:lnTo>
                    <a:pt x="1520" y="31113"/>
                  </a:lnTo>
                  <a:lnTo>
                    <a:pt x="1394" y="31028"/>
                  </a:lnTo>
                  <a:lnTo>
                    <a:pt x="1351" y="30901"/>
                  </a:lnTo>
                  <a:lnTo>
                    <a:pt x="1267" y="30733"/>
                  </a:lnTo>
                  <a:lnTo>
                    <a:pt x="1267" y="30606"/>
                  </a:lnTo>
                  <a:lnTo>
                    <a:pt x="1267" y="30437"/>
                  </a:lnTo>
                  <a:lnTo>
                    <a:pt x="6544" y="1267"/>
                  </a:lnTo>
                  <a:close/>
                  <a:moveTo>
                    <a:pt x="5488" y="1"/>
                  </a:moveTo>
                  <a:lnTo>
                    <a:pt x="1" y="30226"/>
                  </a:lnTo>
                  <a:lnTo>
                    <a:pt x="1" y="30648"/>
                  </a:lnTo>
                  <a:lnTo>
                    <a:pt x="43" y="31070"/>
                  </a:lnTo>
                  <a:lnTo>
                    <a:pt x="212" y="31450"/>
                  </a:lnTo>
                  <a:lnTo>
                    <a:pt x="423" y="31830"/>
                  </a:lnTo>
                  <a:lnTo>
                    <a:pt x="718" y="32126"/>
                  </a:lnTo>
                  <a:lnTo>
                    <a:pt x="1098" y="32337"/>
                  </a:lnTo>
                  <a:lnTo>
                    <a:pt x="1478" y="32463"/>
                  </a:lnTo>
                  <a:lnTo>
                    <a:pt x="1900" y="32506"/>
                  </a:lnTo>
                  <a:lnTo>
                    <a:pt x="14058" y="32506"/>
                  </a:lnTo>
                  <a:lnTo>
                    <a:pt x="14522" y="32463"/>
                  </a:lnTo>
                  <a:lnTo>
                    <a:pt x="14902" y="32337"/>
                  </a:lnTo>
                  <a:lnTo>
                    <a:pt x="15282" y="32126"/>
                  </a:lnTo>
                  <a:lnTo>
                    <a:pt x="15662" y="31915"/>
                  </a:lnTo>
                  <a:lnTo>
                    <a:pt x="15958" y="31619"/>
                  </a:lnTo>
                  <a:lnTo>
                    <a:pt x="16211" y="31281"/>
                  </a:lnTo>
                  <a:lnTo>
                    <a:pt x="16380" y="30859"/>
                  </a:lnTo>
                  <a:lnTo>
                    <a:pt x="16506" y="30437"/>
                  </a:lnTo>
                  <a:lnTo>
                    <a:pt x="2199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3699700" y="375137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fill="none" extrusionOk="0">
                  <a:moveTo>
                    <a:pt x="14058" y="32506"/>
                  </a:moveTo>
                  <a:lnTo>
                    <a:pt x="1900" y="32506"/>
                  </a:lnTo>
                  <a:lnTo>
                    <a:pt x="1900" y="32506"/>
                  </a:lnTo>
                  <a:lnTo>
                    <a:pt x="1478" y="32463"/>
                  </a:lnTo>
                  <a:lnTo>
                    <a:pt x="1098" y="32337"/>
                  </a:lnTo>
                  <a:lnTo>
                    <a:pt x="718" y="32126"/>
                  </a:lnTo>
                  <a:lnTo>
                    <a:pt x="423" y="31830"/>
                  </a:lnTo>
                  <a:lnTo>
                    <a:pt x="423" y="31830"/>
                  </a:lnTo>
                  <a:lnTo>
                    <a:pt x="212" y="31450"/>
                  </a:lnTo>
                  <a:lnTo>
                    <a:pt x="43" y="31070"/>
                  </a:lnTo>
                  <a:lnTo>
                    <a:pt x="1" y="30648"/>
                  </a:lnTo>
                  <a:lnTo>
                    <a:pt x="1" y="30226"/>
                  </a:lnTo>
                  <a:lnTo>
                    <a:pt x="5488" y="1"/>
                  </a:lnTo>
                  <a:lnTo>
                    <a:pt x="21994" y="1"/>
                  </a:lnTo>
                  <a:lnTo>
                    <a:pt x="16506" y="30437"/>
                  </a:lnTo>
                  <a:lnTo>
                    <a:pt x="16506" y="30437"/>
                  </a:lnTo>
                  <a:lnTo>
                    <a:pt x="16380" y="30859"/>
                  </a:lnTo>
                  <a:lnTo>
                    <a:pt x="16211" y="31281"/>
                  </a:lnTo>
                  <a:lnTo>
                    <a:pt x="15958" y="31619"/>
                  </a:lnTo>
                  <a:lnTo>
                    <a:pt x="15662" y="31915"/>
                  </a:lnTo>
                  <a:lnTo>
                    <a:pt x="15282" y="32126"/>
                  </a:lnTo>
                  <a:lnTo>
                    <a:pt x="14902" y="32337"/>
                  </a:lnTo>
                  <a:lnTo>
                    <a:pt x="14522" y="32463"/>
                  </a:lnTo>
                  <a:lnTo>
                    <a:pt x="14058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3731375" y="3783025"/>
              <a:ext cx="479150" cy="748275"/>
            </a:xfrm>
            <a:custGeom>
              <a:avLst/>
              <a:gdLst/>
              <a:ahLst/>
              <a:cxnLst/>
              <a:rect l="l" t="t" r="r" b="b"/>
              <a:pathLst>
                <a:path w="19166" h="29931" fill="none" extrusionOk="0">
                  <a:moveTo>
                    <a:pt x="5277" y="1"/>
                  </a:moveTo>
                  <a:lnTo>
                    <a:pt x="0" y="29171"/>
                  </a:lnTo>
                  <a:lnTo>
                    <a:pt x="0" y="29171"/>
                  </a:lnTo>
                  <a:lnTo>
                    <a:pt x="0" y="29340"/>
                  </a:lnTo>
                  <a:lnTo>
                    <a:pt x="0" y="29467"/>
                  </a:lnTo>
                  <a:lnTo>
                    <a:pt x="84" y="29635"/>
                  </a:lnTo>
                  <a:lnTo>
                    <a:pt x="127" y="29762"/>
                  </a:lnTo>
                  <a:lnTo>
                    <a:pt x="127" y="29762"/>
                  </a:lnTo>
                  <a:lnTo>
                    <a:pt x="253" y="29847"/>
                  </a:lnTo>
                  <a:lnTo>
                    <a:pt x="380" y="29889"/>
                  </a:lnTo>
                  <a:lnTo>
                    <a:pt x="507" y="29931"/>
                  </a:lnTo>
                  <a:lnTo>
                    <a:pt x="633" y="29931"/>
                  </a:lnTo>
                  <a:lnTo>
                    <a:pt x="12791" y="29931"/>
                  </a:lnTo>
                  <a:lnTo>
                    <a:pt x="12791" y="29931"/>
                  </a:lnTo>
                  <a:lnTo>
                    <a:pt x="13002" y="29931"/>
                  </a:lnTo>
                  <a:lnTo>
                    <a:pt x="13213" y="29847"/>
                  </a:lnTo>
                  <a:lnTo>
                    <a:pt x="13382" y="29762"/>
                  </a:lnTo>
                  <a:lnTo>
                    <a:pt x="13551" y="29635"/>
                  </a:lnTo>
                  <a:lnTo>
                    <a:pt x="13678" y="29509"/>
                  </a:lnTo>
                  <a:lnTo>
                    <a:pt x="13804" y="29340"/>
                  </a:lnTo>
                  <a:lnTo>
                    <a:pt x="13889" y="29171"/>
                  </a:lnTo>
                  <a:lnTo>
                    <a:pt x="13973" y="28960"/>
                  </a:lnTo>
                  <a:lnTo>
                    <a:pt x="19165" y="1"/>
                  </a:lnTo>
                  <a:lnTo>
                    <a:pt x="52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3731375" y="4467975"/>
              <a:ext cx="328225" cy="96050"/>
            </a:xfrm>
            <a:custGeom>
              <a:avLst/>
              <a:gdLst/>
              <a:ahLst/>
              <a:cxnLst/>
              <a:rect l="l" t="t" r="r" b="b"/>
              <a:pathLst>
                <a:path w="13129" h="3842" extrusionOk="0">
                  <a:moveTo>
                    <a:pt x="338" y="0"/>
                  </a:moveTo>
                  <a:lnTo>
                    <a:pt x="0" y="1773"/>
                  </a:lnTo>
                  <a:lnTo>
                    <a:pt x="0" y="1942"/>
                  </a:lnTo>
                  <a:lnTo>
                    <a:pt x="42" y="1773"/>
                  </a:lnTo>
                  <a:lnTo>
                    <a:pt x="338" y="0"/>
                  </a:lnTo>
                  <a:close/>
                  <a:moveTo>
                    <a:pt x="296" y="3799"/>
                  </a:moveTo>
                  <a:lnTo>
                    <a:pt x="591" y="3842"/>
                  </a:lnTo>
                  <a:lnTo>
                    <a:pt x="633" y="3842"/>
                  </a:lnTo>
                  <a:lnTo>
                    <a:pt x="296" y="3799"/>
                  </a:lnTo>
                  <a:close/>
                  <a:moveTo>
                    <a:pt x="13129" y="3799"/>
                  </a:moveTo>
                  <a:lnTo>
                    <a:pt x="12791" y="3842"/>
                  </a:lnTo>
                  <a:lnTo>
                    <a:pt x="12833" y="3842"/>
                  </a:lnTo>
                  <a:lnTo>
                    <a:pt x="13129" y="3799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3738750" y="4555550"/>
              <a:ext cx="343025" cy="8475"/>
            </a:xfrm>
            <a:custGeom>
              <a:avLst/>
              <a:gdLst/>
              <a:ahLst/>
              <a:cxnLst/>
              <a:rect l="l" t="t" r="r" b="b"/>
              <a:pathLst>
                <a:path w="13721" h="339" fill="none" extrusionOk="0">
                  <a:moveTo>
                    <a:pt x="13720" y="1"/>
                  </a:moveTo>
                  <a:lnTo>
                    <a:pt x="13720" y="1"/>
                  </a:lnTo>
                  <a:lnTo>
                    <a:pt x="13467" y="128"/>
                  </a:lnTo>
                  <a:lnTo>
                    <a:pt x="13171" y="212"/>
                  </a:lnTo>
                  <a:lnTo>
                    <a:pt x="12834" y="296"/>
                  </a:lnTo>
                  <a:lnTo>
                    <a:pt x="12496" y="339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296" y="339"/>
                  </a:lnTo>
                  <a:lnTo>
                    <a:pt x="296" y="33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12538" y="339"/>
                  </a:lnTo>
                  <a:lnTo>
                    <a:pt x="12538" y="339"/>
                  </a:lnTo>
                  <a:lnTo>
                    <a:pt x="12834" y="296"/>
                  </a:lnTo>
                  <a:lnTo>
                    <a:pt x="13171" y="212"/>
                  </a:lnTo>
                  <a:lnTo>
                    <a:pt x="13467" y="128"/>
                  </a:lnTo>
                  <a:lnTo>
                    <a:pt x="137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1"/>
            <p:cNvSpPr/>
            <p:nvPr/>
          </p:nvSpPr>
          <p:spPr>
            <a:xfrm>
              <a:off x="3731375" y="4467975"/>
              <a:ext cx="8450" cy="51725"/>
            </a:xfrm>
            <a:custGeom>
              <a:avLst/>
              <a:gdLst/>
              <a:ahLst/>
              <a:cxnLst/>
              <a:rect l="l" t="t" r="r" b="b"/>
              <a:pathLst>
                <a:path w="338" h="2069" fill="none" extrusionOk="0">
                  <a:moveTo>
                    <a:pt x="338" y="0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0" y="1773"/>
                  </a:lnTo>
                  <a:lnTo>
                    <a:pt x="0" y="1773"/>
                  </a:lnTo>
                  <a:lnTo>
                    <a:pt x="0" y="1942"/>
                  </a:lnTo>
                  <a:lnTo>
                    <a:pt x="42" y="2069"/>
                  </a:lnTo>
                  <a:lnTo>
                    <a:pt x="42" y="2069"/>
                  </a:lnTo>
                  <a:lnTo>
                    <a:pt x="0" y="1942"/>
                  </a:lnTo>
                  <a:lnTo>
                    <a:pt x="42" y="1773"/>
                  </a:lnTo>
                  <a:lnTo>
                    <a:pt x="3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1"/>
            <p:cNvSpPr/>
            <p:nvPr/>
          </p:nvSpPr>
          <p:spPr>
            <a:xfrm>
              <a:off x="3699700" y="3800975"/>
              <a:ext cx="531925" cy="763050"/>
            </a:xfrm>
            <a:custGeom>
              <a:avLst/>
              <a:gdLst/>
              <a:ahLst/>
              <a:cxnLst/>
              <a:rect l="l" t="t" r="r" b="b"/>
              <a:pathLst>
                <a:path w="21277" h="30522" extrusionOk="0">
                  <a:moveTo>
                    <a:pt x="20306" y="1"/>
                  </a:moveTo>
                  <a:lnTo>
                    <a:pt x="18575" y="9499"/>
                  </a:lnTo>
                  <a:lnTo>
                    <a:pt x="17604" y="14944"/>
                  </a:lnTo>
                  <a:lnTo>
                    <a:pt x="20306" y="1"/>
                  </a:lnTo>
                  <a:close/>
                  <a:moveTo>
                    <a:pt x="21277" y="1816"/>
                  </a:moveTo>
                  <a:lnTo>
                    <a:pt x="18279" y="18533"/>
                  </a:lnTo>
                  <a:lnTo>
                    <a:pt x="18279" y="18575"/>
                  </a:lnTo>
                  <a:lnTo>
                    <a:pt x="21277" y="1900"/>
                  </a:lnTo>
                  <a:lnTo>
                    <a:pt x="21277" y="1816"/>
                  </a:lnTo>
                  <a:close/>
                  <a:moveTo>
                    <a:pt x="17604" y="22205"/>
                  </a:moveTo>
                  <a:lnTo>
                    <a:pt x="17224" y="24400"/>
                  </a:lnTo>
                  <a:lnTo>
                    <a:pt x="17604" y="22248"/>
                  </a:lnTo>
                  <a:lnTo>
                    <a:pt x="17604" y="22205"/>
                  </a:lnTo>
                  <a:close/>
                  <a:moveTo>
                    <a:pt x="17224" y="24400"/>
                  </a:moveTo>
                  <a:lnTo>
                    <a:pt x="15915" y="24443"/>
                  </a:lnTo>
                  <a:lnTo>
                    <a:pt x="15240" y="28242"/>
                  </a:lnTo>
                  <a:lnTo>
                    <a:pt x="15156" y="28453"/>
                  </a:lnTo>
                  <a:lnTo>
                    <a:pt x="15071" y="28622"/>
                  </a:lnTo>
                  <a:lnTo>
                    <a:pt x="14945" y="28791"/>
                  </a:lnTo>
                  <a:lnTo>
                    <a:pt x="14818" y="28917"/>
                  </a:lnTo>
                  <a:lnTo>
                    <a:pt x="14649" y="29044"/>
                  </a:lnTo>
                  <a:lnTo>
                    <a:pt x="14480" y="29129"/>
                  </a:lnTo>
                  <a:lnTo>
                    <a:pt x="14269" y="29213"/>
                  </a:lnTo>
                  <a:lnTo>
                    <a:pt x="14058" y="29255"/>
                  </a:lnTo>
                  <a:lnTo>
                    <a:pt x="1858" y="29255"/>
                  </a:lnTo>
                  <a:lnTo>
                    <a:pt x="1731" y="29213"/>
                  </a:lnTo>
                  <a:lnTo>
                    <a:pt x="1605" y="29171"/>
                  </a:lnTo>
                  <a:lnTo>
                    <a:pt x="1520" y="29129"/>
                  </a:lnTo>
                  <a:lnTo>
                    <a:pt x="1394" y="29044"/>
                  </a:lnTo>
                  <a:lnTo>
                    <a:pt x="1351" y="28917"/>
                  </a:lnTo>
                  <a:lnTo>
                    <a:pt x="1309" y="28749"/>
                  </a:lnTo>
                  <a:lnTo>
                    <a:pt x="1267" y="28622"/>
                  </a:lnTo>
                  <a:lnTo>
                    <a:pt x="1267" y="28453"/>
                  </a:lnTo>
                  <a:lnTo>
                    <a:pt x="1605" y="26680"/>
                  </a:lnTo>
                  <a:lnTo>
                    <a:pt x="1900" y="25118"/>
                  </a:lnTo>
                  <a:lnTo>
                    <a:pt x="592" y="25203"/>
                  </a:lnTo>
                  <a:lnTo>
                    <a:pt x="43" y="28242"/>
                  </a:lnTo>
                  <a:lnTo>
                    <a:pt x="1" y="28664"/>
                  </a:lnTo>
                  <a:lnTo>
                    <a:pt x="43" y="29086"/>
                  </a:lnTo>
                  <a:lnTo>
                    <a:pt x="212" y="29466"/>
                  </a:lnTo>
                  <a:lnTo>
                    <a:pt x="465" y="29846"/>
                  </a:lnTo>
                  <a:lnTo>
                    <a:pt x="676" y="30057"/>
                  </a:lnTo>
                  <a:lnTo>
                    <a:pt x="929" y="30268"/>
                  </a:lnTo>
                  <a:lnTo>
                    <a:pt x="1225" y="30395"/>
                  </a:lnTo>
                  <a:lnTo>
                    <a:pt x="1563" y="30479"/>
                  </a:lnTo>
                  <a:lnTo>
                    <a:pt x="1858" y="30522"/>
                  </a:lnTo>
                  <a:lnTo>
                    <a:pt x="14058" y="30522"/>
                  </a:lnTo>
                  <a:lnTo>
                    <a:pt x="14396" y="30479"/>
                  </a:lnTo>
                  <a:lnTo>
                    <a:pt x="14733" y="30395"/>
                  </a:lnTo>
                  <a:lnTo>
                    <a:pt x="15029" y="30311"/>
                  </a:lnTo>
                  <a:lnTo>
                    <a:pt x="15282" y="30184"/>
                  </a:lnTo>
                  <a:lnTo>
                    <a:pt x="15493" y="30015"/>
                  </a:lnTo>
                  <a:lnTo>
                    <a:pt x="15704" y="29846"/>
                  </a:lnTo>
                  <a:lnTo>
                    <a:pt x="15915" y="29677"/>
                  </a:lnTo>
                  <a:lnTo>
                    <a:pt x="16084" y="29466"/>
                  </a:lnTo>
                  <a:lnTo>
                    <a:pt x="16211" y="29213"/>
                  </a:lnTo>
                  <a:lnTo>
                    <a:pt x="16338" y="29002"/>
                  </a:lnTo>
                  <a:lnTo>
                    <a:pt x="16422" y="28749"/>
                  </a:lnTo>
                  <a:lnTo>
                    <a:pt x="16506" y="28453"/>
                  </a:lnTo>
                  <a:lnTo>
                    <a:pt x="17224" y="24400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1"/>
            <p:cNvSpPr/>
            <p:nvPr/>
          </p:nvSpPr>
          <p:spPr>
            <a:xfrm>
              <a:off x="3699700" y="4356100"/>
              <a:ext cx="440125" cy="207925"/>
            </a:xfrm>
            <a:custGeom>
              <a:avLst/>
              <a:gdLst/>
              <a:ahLst/>
              <a:cxnLst/>
              <a:rect l="l" t="t" r="r" b="b"/>
              <a:pathLst>
                <a:path w="17605" h="8317" fill="none" extrusionOk="0">
                  <a:moveTo>
                    <a:pt x="17604" y="0"/>
                  </a:moveTo>
                  <a:lnTo>
                    <a:pt x="17224" y="2195"/>
                  </a:lnTo>
                  <a:lnTo>
                    <a:pt x="15915" y="2238"/>
                  </a:lnTo>
                  <a:lnTo>
                    <a:pt x="15240" y="6037"/>
                  </a:lnTo>
                  <a:lnTo>
                    <a:pt x="15240" y="6037"/>
                  </a:lnTo>
                  <a:lnTo>
                    <a:pt x="15156" y="6248"/>
                  </a:lnTo>
                  <a:lnTo>
                    <a:pt x="15071" y="6417"/>
                  </a:lnTo>
                  <a:lnTo>
                    <a:pt x="14945" y="6586"/>
                  </a:lnTo>
                  <a:lnTo>
                    <a:pt x="14818" y="6712"/>
                  </a:lnTo>
                  <a:lnTo>
                    <a:pt x="14649" y="6839"/>
                  </a:lnTo>
                  <a:lnTo>
                    <a:pt x="14480" y="6924"/>
                  </a:lnTo>
                  <a:lnTo>
                    <a:pt x="14269" y="7008"/>
                  </a:lnTo>
                  <a:lnTo>
                    <a:pt x="14058" y="7050"/>
                  </a:lnTo>
                  <a:lnTo>
                    <a:pt x="1900" y="7050"/>
                  </a:lnTo>
                  <a:lnTo>
                    <a:pt x="1900" y="7050"/>
                  </a:lnTo>
                  <a:lnTo>
                    <a:pt x="1858" y="7050"/>
                  </a:lnTo>
                  <a:lnTo>
                    <a:pt x="1858" y="7050"/>
                  </a:lnTo>
                  <a:lnTo>
                    <a:pt x="1731" y="7008"/>
                  </a:lnTo>
                  <a:lnTo>
                    <a:pt x="1605" y="6966"/>
                  </a:lnTo>
                  <a:lnTo>
                    <a:pt x="1520" y="6924"/>
                  </a:lnTo>
                  <a:lnTo>
                    <a:pt x="1394" y="6839"/>
                  </a:lnTo>
                  <a:lnTo>
                    <a:pt x="1394" y="6839"/>
                  </a:lnTo>
                  <a:lnTo>
                    <a:pt x="1351" y="6712"/>
                  </a:lnTo>
                  <a:lnTo>
                    <a:pt x="1309" y="6544"/>
                  </a:lnTo>
                  <a:lnTo>
                    <a:pt x="1309" y="6544"/>
                  </a:lnTo>
                  <a:lnTo>
                    <a:pt x="1267" y="6417"/>
                  </a:lnTo>
                  <a:lnTo>
                    <a:pt x="1267" y="6248"/>
                  </a:lnTo>
                  <a:lnTo>
                    <a:pt x="1605" y="4475"/>
                  </a:lnTo>
                  <a:lnTo>
                    <a:pt x="1900" y="2913"/>
                  </a:lnTo>
                  <a:lnTo>
                    <a:pt x="592" y="2998"/>
                  </a:lnTo>
                  <a:lnTo>
                    <a:pt x="43" y="6037"/>
                  </a:lnTo>
                  <a:lnTo>
                    <a:pt x="43" y="6037"/>
                  </a:lnTo>
                  <a:lnTo>
                    <a:pt x="1" y="6459"/>
                  </a:lnTo>
                  <a:lnTo>
                    <a:pt x="43" y="6881"/>
                  </a:lnTo>
                  <a:lnTo>
                    <a:pt x="212" y="7261"/>
                  </a:lnTo>
                  <a:lnTo>
                    <a:pt x="465" y="7641"/>
                  </a:lnTo>
                  <a:lnTo>
                    <a:pt x="465" y="7641"/>
                  </a:lnTo>
                  <a:lnTo>
                    <a:pt x="676" y="7852"/>
                  </a:lnTo>
                  <a:lnTo>
                    <a:pt x="929" y="8063"/>
                  </a:lnTo>
                  <a:lnTo>
                    <a:pt x="1225" y="8190"/>
                  </a:lnTo>
                  <a:lnTo>
                    <a:pt x="1563" y="8274"/>
                  </a:lnTo>
                  <a:lnTo>
                    <a:pt x="1563" y="8274"/>
                  </a:lnTo>
                  <a:lnTo>
                    <a:pt x="1858" y="8317"/>
                  </a:lnTo>
                  <a:lnTo>
                    <a:pt x="1858" y="8317"/>
                  </a:lnTo>
                  <a:lnTo>
                    <a:pt x="1900" y="8317"/>
                  </a:lnTo>
                  <a:lnTo>
                    <a:pt x="14058" y="8317"/>
                  </a:lnTo>
                  <a:lnTo>
                    <a:pt x="14058" y="8317"/>
                  </a:lnTo>
                  <a:lnTo>
                    <a:pt x="14396" y="8274"/>
                  </a:lnTo>
                  <a:lnTo>
                    <a:pt x="14733" y="8190"/>
                  </a:lnTo>
                  <a:lnTo>
                    <a:pt x="15029" y="8106"/>
                  </a:lnTo>
                  <a:lnTo>
                    <a:pt x="15282" y="7979"/>
                  </a:lnTo>
                  <a:lnTo>
                    <a:pt x="15282" y="7979"/>
                  </a:lnTo>
                  <a:lnTo>
                    <a:pt x="15493" y="7810"/>
                  </a:lnTo>
                  <a:lnTo>
                    <a:pt x="15704" y="7641"/>
                  </a:lnTo>
                  <a:lnTo>
                    <a:pt x="15915" y="7472"/>
                  </a:lnTo>
                  <a:lnTo>
                    <a:pt x="16084" y="7261"/>
                  </a:lnTo>
                  <a:lnTo>
                    <a:pt x="16211" y="7008"/>
                  </a:lnTo>
                  <a:lnTo>
                    <a:pt x="16338" y="6797"/>
                  </a:lnTo>
                  <a:lnTo>
                    <a:pt x="16422" y="6544"/>
                  </a:lnTo>
                  <a:lnTo>
                    <a:pt x="16506" y="6248"/>
                  </a:lnTo>
                  <a:lnTo>
                    <a:pt x="17224" y="2195"/>
                  </a:lnTo>
                  <a:lnTo>
                    <a:pt x="17604" y="43"/>
                  </a:lnTo>
                  <a:lnTo>
                    <a:pt x="176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1"/>
            <p:cNvSpPr/>
            <p:nvPr/>
          </p:nvSpPr>
          <p:spPr>
            <a:xfrm>
              <a:off x="4097575" y="4266400"/>
              <a:ext cx="26400" cy="145650"/>
            </a:xfrm>
            <a:custGeom>
              <a:avLst/>
              <a:gdLst/>
              <a:ahLst/>
              <a:cxnLst/>
              <a:rect l="l" t="t" r="r" b="b"/>
              <a:pathLst>
                <a:path w="1056" h="5826" fill="none" extrusionOk="0">
                  <a:moveTo>
                    <a:pt x="1056" y="0"/>
                  </a:moveTo>
                  <a:lnTo>
                    <a:pt x="0" y="5826"/>
                  </a:lnTo>
                  <a:lnTo>
                    <a:pt x="1056" y="0"/>
                  </a:lnTo>
                  <a:lnTo>
                    <a:pt x="10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4156675" y="3846350"/>
              <a:ext cx="74950" cy="419000"/>
            </a:xfrm>
            <a:custGeom>
              <a:avLst/>
              <a:gdLst/>
              <a:ahLst/>
              <a:cxnLst/>
              <a:rect l="l" t="t" r="r" b="b"/>
              <a:pathLst>
                <a:path w="2998" h="16760" fill="none" extrusionOk="0">
                  <a:moveTo>
                    <a:pt x="2998" y="1"/>
                  </a:moveTo>
                  <a:lnTo>
                    <a:pt x="0" y="16718"/>
                  </a:lnTo>
                  <a:lnTo>
                    <a:pt x="0" y="16760"/>
                  </a:lnTo>
                  <a:lnTo>
                    <a:pt x="2998" y="85"/>
                  </a:lnTo>
                  <a:lnTo>
                    <a:pt x="29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3751425" y="3800975"/>
              <a:ext cx="108725" cy="605800"/>
            </a:xfrm>
            <a:custGeom>
              <a:avLst/>
              <a:gdLst/>
              <a:ahLst/>
              <a:cxnLst/>
              <a:rect l="l" t="t" r="r" b="b"/>
              <a:pathLst>
                <a:path w="4349" h="24232" fill="none" extrusionOk="0">
                  <a:moveTo>
                    <a:pt x="4348" y="1"/>
                  </a:moveTo>
                  <a:lnTo>
                    <a:pt x="4348" y="1"/>
                  </a:lnTo>
                  <a:lnTo>
                    <a:pt x="0" y="24232"/>
                  </a:lnTo>
                  <a:lnTo>
                    <a:pt x="43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4139800" y="3800975"/>
              <a:ext cx="67550" cy="373625"/>
            </a:xfrm>
            <a:custGeom>
              <a:avLst/>
              <a:gdLst/>
              <a:ahLst/>
              <a:cxnLst/>
              <a:rect l="l" t="t" r="r" b="b"/>
              <a:pathLst>
                <a:path w="2702" h="14945" fill="none" extrusionOk="0">
                  <a:moveTo>
                    <a:pt x="2702" y="1"/>
                  </a:moveTo>
                  <a:lnTo>
                    <a:pt x="2702" y="1"/>
                  </a:lnTo>
                  <a:lnTo>
                    <a:pt x="971" y="9499"/>
                  </a:lnTo>
                  <a:lnTo>
                    <a:pt x="0" y="14944"/>
                  </a:lnTo>
                  <a:lnTo>
                    <a:pt x="0" y="14944"/>
                  </a:lnTo>
                  <a:lnTo>
                    <a:pt x="27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3747200" y="4406750"/>
              <a:ext cx="4250" cy="22200"/>
            </a:xfrm>
            <a:custGeom>
              <a:avLst/>
              <a:gdLst/>
              <a:ahLst/>
              <a:cxnLst/>
              <a:rect l="l" t="t" r="r" b="b"/>
              <a:pathLst>
                <a:path w="170" h="888" extrusionOk="0">
                  <a:moveTo>
                    <a:pt x="169" y="1"/>
                  </a:moveTo>
                  <a:lnTo>
                    <a:pt x="0" y="887"/>
                  </a:lnTo>
                  <a:lnTo>
                    <a:pt x="0" y="887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1"/>
            <p:cNvSpPr/>
            <p:nvPr/>
          </p:nvSpPr>
          <p:spPr>
            <a:xfrm>
              <a:off x="3747200" y="4406750"/>
              <a:ext cx="4250" cy="22200"/>
            </a:xfrm>
            <a:custGeom>
              <a:avLst/>
              <a:gdLst/>
              <a:ahLst/>
              <a:cxnLst/>
              <a:rect l="l" t="t" r="r" b="b"/>
              <a:pathLst>
                <a:path w="170" h="888" fill="none" extrusionOk="0">
                  <a:moveTo>
                    <a:pt x="169" y="1"/>
                  </a:moveTo>
                  <a:lnTo>
                    <a:pt x="0" y="887"/>
                  </a:lnTo>
                  <a:lnTo>
                    <a:pt x="0" y="887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3714475" y="3800975"/>
              <a:ext cx="517150" cy="630075"/>
            </a:xfrm>
            <a:custGeom>
              <a:avLst/>
              <a:gdLst/>
              <a:ahLst/>
              <a:cxnLst/>
              <a:rect l="l" t="t" r="r" b="b"/>
              <a:pathLst>
                <a:path w="20686" h="25203" extrusionOk="0">
                  <a:moveTo>
                    <a:pt x="19715" y="1"/>
                  </a:moveTo>
                  <a:lnTo>
                    <a:pt x="17013" y="14944"/>
                  </a:lnTo>
                  <a:lnTo>
                    <a:pt x="17688" y="18533"/>
                  </a:lnTo>
                  <a:lnTo>
                    <a:pt x="20686" y="1816"/>
                  </a:lnTo>
                  <a:lnTo>
                    <a:pt x="20686" y="1"/>
                  </a:lnTo>
                  <a:close/>
                  <a:moveTo>
                    <a:pt x="16380" y="18617"/>
                  </a:moveTo>
                  <a:lnTo>
                    <a:pt x="15324" y="24443"/>
                  </a:lnTo>
                  <a:lnTo>
                    <a:pt x="16633" y="24400"/>
                  </a:lnTo>
                  <a:lnTo>
                    <a:pt x="17013" y="22205"/>
                  </a:lnTo>
                  <a:lnTo>
                    <a:pt x="16380" y="18617"/>
                  </a:lnTo>
                  <a:close/>
                  <a:moveTo>
                    <a:pt x="4518" y="1"/>
                  </a:moveTo>
                  <a:lnTo>
                    <a:pt x="1" y="25203"/>
                  </a:lnTo>
                  <a:lnTo>
                    <a:pt x="1" y="25203"/>
                  </a:lnTo>
                  <a:lnTo>
                    <a:pt x="1309" y="25118"/>
                  </a:lnTo>
                  <a:lnTo>
                    <a:pt x="1478" y="24232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rgbClr val="97A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4097575" y="4266400"/>
              <a:ext cx="42250" cy="145650"/>
            </a:xfrm>
            <a:custGeom>
              <a:avLst/>
              <a:gdLst/>
              <a:ahLst/>
              <a:cxnLst/>
              <a:rect l="l" t="t" r="r" b="b"/>
              <a:pathLst>
                <a:path w="1690" h="5826" fill="none" extrusionOk="0">
                  <a:moveTo>
                    <a:pt x="1056" y="0"/>
                  </a:moveTo>
                  <a:lnTo>
                    <a:pt x="0" y="5826"/>
                  </a:lnTo>
                  <a:lnTo>
                    <a:pt x="1309" y="5783"/>
                  </a:lnTo>
                  <a:lnTo>
                    <a:pt x="1689" y="3588"/>
                  </a:lnTo>
                  <a:lnTo>
                    <a:pt x="10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3714475" y="3800975"/>
              <a:ext cx="145675" cy="630075"/>
            </a:xfrm>
            <a:custGeom>
              <a:avLst/>
              <a:gdLst/>
              <a:ahLst/>
              <a:cxnLst/>
              <a:rect l="l" t="t" r="r" b="b"/>
              <a:pathLst>
                <a:path w="5827" h="25203" fill="none" extrusionOk="0">
                  <a:moveTo>
                    <a:pt x="5826" y="1"/>
                  </a:moveTo>
                  <a:lnTo>
                    <a:pt x="4518" y="1"/>
                  </a:lnTo>
                  <a:lnTo>
                    <a:pt x="1" y="25203"/>
                  </a:lnTo>
                  <a:lnTo>
                    <a:pt x="1309" y="25118"/>
                  </a:lnTo>
                  <a:lnTo>
                    <a:pt x="1478" y="24232"/>
                  </a:lnTo>
                  <a:lnTo>
                    <a:pt x="5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4139800" y="3800975"/>
              <a:ext cx="91825" cy="463325"/>
            </a:xfrm>
            <a:custGeom>
              <a:avLst/>
              <a:gdLst/>
              <a:ahLst/>
              <a:cxnLst/>
              <a:rect l="l" t="t" r="r" b="b"/>
              <a:pathLst>
                <a:path w="3673" h="18533" fill="none" extrusionOk="0">
                  <a:moveTo>
                    <a:pt x="3673" y="1"/>
                  </a:moveTo>
                  <a:lnTo>
                    <a:pt x="2702" y="1"/>
                  </a:lnTo>
                  <a:lnTo>
                    <a:pt x="0" y="14944"/>
                  </a:lnTo>
                  <a:lnTo>
                    <a:pt x="675" y="18533"/>
                  </a:lnTo>
                  <a:lnTo>
                    <a:pt x="3673" y="1816"/>
                  </a:lnTo>
                  <a:lnTo>
                    <a:pt x="3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3680700" y="296512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extrusionOk="0">
                  <a:moveTo>
                    <a:pt x="14100" y="1267"/>
                  </a:moveTo>
                  <a:lnTo>
                    <a:pt x="14311" y="1310"/>
                  </a:lnTo>
                  <a:lnTo>
                    <a:pt x="14480" y="1394"/>
                  </a:lnTo>
                  <a:lnTo>
                    <a:pt x="14691" y="1478"/>
                  </a:lnTo>
                  <a:lnTo>
                    <a:pt x="14860" y="1563"/>
                  </a:lnTo>
                  <a:lnTo>
                    <a:pt x="14987" y="1732"/>
                  </a:lnTo>
                  <a:lnTo>
                    <a:pt x="15114" y="1901"/>
                  </a:lnTo>
                  <a:lnTo>
                    <a:pt x="15198" y="2069"/>
                  </a:lnTo>
                  <a:lnTo>
                    <a:pt x="15240" y="2280"/>
                  </a:lnTo>
                  <a:lnTo>
                    <a:pt x="20475" y="31197"/>
                  </a:lnTo>
                  <a:lnTo>
                    <a:pt x="6544" y="31197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774"/>
                  </a:lnTo>
                  <a:lnTo>
                    <a:pt x="1352" y="1605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close/>
                  <a:moveTo>
                    <a:pt x="1943" y="1"/>
                  </a:moveTo>
                  <a:lnTo>
                    <a:pt x="1520" y="43"/>
                  </a:lnTo>
                  <a:lnTo>
                    <a:pt x="1141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212" y="1014"/>
                  </a:lnTo>
                  <a:lnTo>
                    <a:pt x="85" y="1436"/>
                  </a:lnTo>
                  <a:lnTo>
                    <a:pt x="1" y="1858"/>
                  </a:lnTo>
                  <a:lnTo>
                    <a:pt x="43" y="2280"/>
                  </a:lnTo>
                  <a:lnTo>
                    <a:pt x="5489" y="32506"/>
                  </a:lnTo>
                  <a:lnTo>
                    <a:pt x="21994" y="32506"/>
                  </a:lnTo>
                  <a:lnTo>
                    <a:pt x="16507" y="2027"/>
                  </a:lnTo>
                  <a:lnTo>
                    <a:pt x="16422" y="1647"/>
                  </a:lnTo>
                  <a:lnTo>
                    <a:pt x="16211" y="1225"/>
                  </a:lnTo>
                  <a:lnTo>
                    <a:pt x="15958" y="887"/>
                  </a:lnTo>
                  <a:lnTo>
                    <a:pt x="15662" y="592"/>
                  </a:lnTo>
                  <a:lnTo>
                    <a:pt x="15325" y="381"/>
                  </a:lnTo>
                  <a:lnTo>
                    <a:pt x="14945" y="170"/>
                  </a:lnTo>
                  <a:lnTo>
                    <a:pt x="14565" y="43"/>
                  </a:lnTo>
                  <a:lnTo>
                    <a:pt x="1410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3680700" y="2965125"/>
              <a:ext cx="549875" cy="812650"/>
            </a:xfrm>
            <a:custGeom>
              <a:avLst/>
              <a:gdLst/>
              <a:ahLst/>
              <a:cxnLst/>
              <a:rect l="l" t="t" r="r" b="b"/>
              <a:pathLst>
                <a:path w="21995" h="32506" fill="none" extrusionOk="0">
                  <a:moveTo>
                    <a:pt x="21994" y="32506"/>
                  </a:moveTo>
                  <a:lnTo>
                    <a:pt x="5489" y="32506"/>
                  </a:lnTo>
                  <a:lnTo>
                    <a:pt x="43" y="2280"/>
                  </a:lnTo>
                  <a:lnTo>
                    <a:pt x="43" y="2280"/>
                  </a:lnTo>
                  <a:lnTo>
                    <a:pt x="1" y="1858"/>
                  </a:lnTo>
                  <a:lnTo>
                    <a:pt x="85" y="1436"/>
                  </a:lnTo>
                  <a:lnTo>
                    <a:pt x="212" y="1014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761" y="381"/>
                  </a:lnTo>
                  <a:lnTo>
                    <a:pt x="1141" y="170"/>
                  </a:lnTo>
                  <a:lnTo>
                    <a:pt x="1520" y="43"/>
                  </a:lnTo>
                  <a:lnTo>
                    <a:pt x="1943" y="1"/>
                  </a:lnTo>
                  <a:lnTo>
                    <a:pt x="14100" y="1"/>
                  </a:lnTo>
                  <a:lnTo>
                    <a:pt x="14100" y="1"/>
                  </a:lnTo>
                  <a:lnTo>
                    <a:pt x="14565" y="43"/>
                  </a:lnTo>
                  <a:lnTo>
                    <a:pt x="14945" y="170"/>
                  </a:lnTo>
                  <a:lnTo>
                    <a:pt x="15325" y="381"/>
                  </a:lnTo>
                  <a:lnTo>
                    <a:pt x="15662" y="592"/>
                  </a:lnTo>
                  <a:lnTo>
                    <a:pt x="15958" y="887"/>
                  </a:lnTo>
                  <a:lnTo>
                    <a:pt x="16211" y="1225"/>
                  </a:lnTo>
                  <a:lnTo>
                    <a:pt x="16422" y="1647"/>
                  </a:lnTo>
                  <a:lnTo>
                    <a:pt x="16507" y="2027"/>
                  </a:lnTo>
                  <a:lnTo>
                    <a:pt x="21994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3713425" y="2996800"/>
              <a:ext cx="479150" cy="748275"/>
            </a:xfrm>
            <a:custGeom>
              <a:avLst/>
              <a:gdLst/>
              <a:ahLst/>
              <a:cxnLst/>
              <a:rect l="l" t="t" r="r" b="b"/>
              <a:pathLst>
                <a:path w="19166" h="29931" fill="none" extrusionOk="0">
                  <a:moveTo>
                    <a:pt x="5235" y="29930"/>
                  </a:moveTo>
                  <a:lnTo>
                    <a:pt x="19166" y="29930"/>
                  </a:lnTo>
                  <a:lnTo>
                    <a:pt x="13931" y="1013"/>
                  </a:lnTo>
                  <a:lnTo>
                    <a:pt x="13931" y="1013"/>
                  </a:lnTo>
                  <a:lnTo>
                    <a:pt x="13889" y="802"/>
                  </a:lnTo>
                  <a:lnTo>
                    <a:pt x="13805" y="634"/>
                  </a:lnTo>
                  <a:lnTo>
                    <a:pt x="13678" y="465"/>
                  </a:lnTo>
                  <a:lnTo>
                    <a:pt x="13551" y="296"/>
                  </a:lnTo>
                  <a:lnTo>
                    <a:pt x="13382" y="211"/>
                  </a:lnTo>
                  <a:lnTo>
                    <a:pt x="13171" y="127"/>
                  </a:lnTo>
                  <a:lnTo>
                    <a:pt x="13002" y="43"/>
                  </a:lnTo>
                  <a:lnTo>
                    <a:pt x="12791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465" y="43"/>
                  </a:lnTo>
                  <a:lnTo>
                    <a:pt x="338" y="85"/>
                  </a:lnTo>
                  <a:lnTo>
                    <a:pt x="211" y="127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43" y="338"/>
                  </a:lnTo>
                  <a:lnTo>
                    <a:pt x="0" y="507"/>
                  </a:lnTo>
                  <a:lnTo>
                    <a:pt x="0" y="634"/>
                  </a:lnTo>
                  <a:lnTo>
                    <a:pt x="0" y="760"/>
                  </a:lnTo>
                  <a:lnTo>
                    <a:pt x="5235" y="299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1"/>
            <p:cNvSpPr/>
            <p:nvPr/>
          </p:nvSpPr>
          <p:spPr>
            <a:xfrm>
              <a:off x="3680700" y="2965125"/>
              <a:ext cx="375750" cy="769400"/>
            </a:xfrm>
            <a:custGeom>
              <a:avLst/>
              <a:gdLst/>
              <a:ahLst/>
              <a:cxnLst/>
              <a:rect l="l" t="t" r="r" b="b"/>
              <a:pathLst>
                <a:path w="15030" h="30776" extrusionOk="0">
                  <a:moveTo>
                    <a:pt x="1900" y="1"/>
                  </a:moveTo>
                  <a:lnTo>
                    <a:pt x="1478" y="43"/>
                  </a:lnTo>
                  <a:lnTo>
                    <a:pt x="1098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254" y="930"/>
                  </a:lnTo>
                  <a:lnTo>
                    <a:pt x="127" y="1267"/>
                  </a:lnTo>
                  <a:lnTo>
                    <a:pt x="43" y="1563"/>
                  </a:lnTo>
                  <a:lnTo>
                    <a:pt x="1" y="1901"/>
                  </a:lnTo>
                  <a:lnTo>
                    <a:pt x="43" y="2280"/>
                  </a:lnTo>
                  <a:lnTo>
                    <a:pt x="5193" y="30775"/>
                  </a:lnTo>
                  <a:lnTo>
                    <a:pt x="5489" y="30775"/>
                  </a:lnTo>
                  <a:lnTo>
                    <a:pt x="5573" y="30311"/>
                  </a:lnTo>
                  <a:lnTo>
                    <a:pt x="5700" y="29889"/>
                  </a:lnTo>
                  <a:lnTo>
                    <a:pt x="5911" y="29509"/>
                  </a:lnTo>
                  <a:lnTo>
                    <a:pt x="6206" y="29213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689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lnTo>
                    <a:pt x="14100" y="1267"/>
                  </a:lnTo>
                  <a:lnTo>
                    <a:pt x="14311" y="1310"/>
                  </a:lnTo>
                  <a:lnTo>
                    <a:pt x="14565" y="1394"/>
                  </a:lnTo>
                  <a:lnTo>
                    <a:pt x="15029" y="212"/>
                  </a:lnTo>
                  <a:lnTo>
                    <a:pt x="14565" y="43"/>
                  </a:lnTo>
                  <a:lnTo>
                    <a:pt x="14100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1"/>
            <p:cNvSpPr/>
            <p:nvPr/>
          </p:nvSpPr>
          <p:spPr>
            <a:xfrm>
              <a:off x="3680700" y="2965125"/>
              <a:ext cx="375750" cy="769400"/>
            </a:xfrm>
            <a:custGeom>
              <a:avLst/>
              <a:gdLst/>
              <a:ahLst/>
              <a:cxnLst/>
              <a:rect l="l" t="t" r="r" b="b"/>
              <a:pathLst>
                <a:path w="15030" h="30776" fill="none" extrusionOk="0">
                  <a:moveTo>
                    <a:pt x="1900" y="1"/>
                  </a:moveTo>
                  <a:lnTo>
                    <a:pt x="1900" y="1"/>
                  </a:lnTo>
                  <a:lnTo>
                    <a:pt x="1478" y="43"/>
                  </a:lnTo>
                  <a:lnTo>
                    <a:pt x="1098" y="170"/>
                  </a:lnTo>
                  <a:lnTo>
                    <a:pt x="761" y="381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254" y="930"/>
                  </a:lnTo>
                  <a:lnTo>
                    <a:pt x="127" y="1267"/>
                  </a:lnTo>
                  <a:lnTo>
                    <a:pt x="43" y="1563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43" y="2280"/>
                  </a:lnTo>
                  <a:lnTo>
                    <a:pt x="5193" y="30775"/>
                  </a:lnTo>
                  <a:lnTo>
                    <a:pt x="5193" y="30775"/>
                  </a:lnTo>
                  <a:lnTo>
                    <a:pt x="5235" y="30775"/>
                  </a:lnTo>
                  <a:lnTo>
                    <a:pt x="5489" y="30775"/>
                  </a:lnTo>
                  <a:lnTo>
                    <a:pt x="5489" y="30775"/>
                  </a:lnTo>
                  <a:lnTo>
                    <a:pt x="5573" y="30311"/>
                  </a:lnTo>
                  <a:lnTo>
                    <a:pt x="5700" y="29889"/>
                  </a:lnTo>
                  <a:lnTo>
                    <a:pt x="5911" y="29509"/>
                  </a:lnTo>
                  <a:lnTo>
                    <a:pt x="6206" y="29213"/>
                  </a:lnTo>
                  <a:lnTo>
                    <a:pt x="1309" y="2027"/>
                  </a:lnTo>
                  <a:lnTo>
                    <a:pt x="1309" y="2027"/>
                  </a:lnTo>
                  <a:lnTo>
                    <a:pt x="1309" y="1901"/>
                  </a:lnTo>
                  <a:lnTo>
                    <a:pt x="1309" y="1901"/>
                  </a:lnTo>
                  <a:lnTo>
                    <a:pt x="1309" y="1689"/>
                  </a:lnTo>
                  <a:lnTo>
                    <a:pt x="1436" y="1478"/>
                  </a:lnTo>
                  <a:lnTo>
                    <a:pt x="1436" y="1478"/>
                  </a:lnTo>
                  <a:lnTo>
                    <a:pt x="1520" y="1394"/>
                  </a:lnTo>
                  <a:lnTo>
                    <a:pt x="1647" y="1352"/>
                  </a:lnTo>
                  <a:lnTo>
                    <a:pt x="1774" y="1310"/>
                  </a:lnTo>
                  <a:lnTo>
                    <a:pt x="1900" y="1267"/>
                  </a:lnTo>
                  <a:lnTo>
                    <a:pt x="1900" y="1267"/>
                  </a:lnTo>
                  <a:lnTo>
                    <a:pt x="1900" y="1267"/>
                  </a:lnTo>
                  <a:lnTo>
                    <a:pt x="14100" y="1267"/>
                  </a:lnTo>
                  <a:lnTo>
                    <a:pt x="14100" y="1267"/>
                  </a:lnTo>
                  <a:lnTo>
                    <a:pt x="14311" y="1310"/>
                  </a:lnTo>
                  <a:lnTo>
                    <a:pt x="14565" y="1394"/>
                  </a:lnTo>
                  <a:lnTo>
                    <a:pt x="14565" y="1394"/>
                  </a:lnTo>
                  <a:lnTo>
                    <a:pt x="15029" y="212"/>
                  </a:lnTo>
                  <a:lnTo>
                    <a:pt x="15029" y="212"/>
                  </a:lnTo>
                  <a:lnTo>
                    <a:pt x="14565" y="43"/>
                  </a:lnTo>
                  <a:lnTo>
                    <a:pt x="14100" y="1"/>
                  </a:lnTo>
                  <a:lnTo>
                    <a:pt x="1943" y="1"/>
                  </a:lnTo>
                  <a:lnTo>
                    <a:pt x="1943" y="1"/>
                  </a:lnTo>
                  <a:lnTo>
                    <a:pt x="19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4039525" y="3751375"/>
              <a:ext cx="546700" cy="812650"/>
            </a:xfrm>
            <a:custGeom>
              <a:avLst/>
              <a:gdLst/>
              <a:ahLst/>
              <a:cxnLst/>
              <a:rect l="l" t="t" r="r" b="b"/>
              <a:pathLst>
                <a:path w="21868" h="32506" extrusionOk="0">
                  <a:moveTo>
                    <a:pt x="1943" y="1"/>
                  </a:moveTo>
                  <a:lnTo>
                    <a:pt x="1520" y="43"/>
                  </a:lnTo>
                  <a:lnTo>
                    <a:pt x="1140" y="169"/>
                  </a:lnTo>
                  <a:lnTo>
                    <a:pt x="761" y="380"/>
                  </a:lnTo>
                  <a:lnTo>
                    <a:pt x="465" y="676"/>
                  </a:lnTo>
                  <a:lnTo>
                    <a:pt x="212" y="1014"/>
                  </a:lnTo>
                  <a:lnTo>
                    <a:pt x="85" y="1436"/>
                  </a:lnTo>
                  <a:lnTo>
                    <a:pt x="1" y="1858"/>
                  </a:lnTo>
                  <a:lnTo>
                    <a:pt x="43" y="2280"/>
                  </a:lnTo>
                  <a:lnTo>
                    <a:pt x="5404" y="31957"/>
                  </a:lnTo>
                  <a:lnTo>
                    <a:pt x="5489" y="32168"/>
                  </a:lnTo>
                  <a:lnTo>
                    <a:pt x="5615" y="32337"/>
                  </a:lnTo>
                  <a:lnTo>
                    <a:pt x="5826" y="32463"/>
                  </a:lnTo>
                  <a:lnTo>
                    <a:pt x="6037" y="32506"/>
                  </a:lnTo>
                  <a:lnTo>
                    <a:pt x="6206" y="32506"/>
                  </a:lnTo>
                  <a:lnTo>
                    <a:pt x="6206" y="32463"/>
                  </a:lnTo>
                  <a:lnTo>
                    <a:pt x="6333" y="32463"/>
                  </a:lnTo>
                  <a:lnTo>
                    <a:pt x="6417" y="32379"/>
                  </a:lnTo>
                  <a:lnTo>
                    <a:pt x="6628" y="32210"/>
                  </a:lnTo>
                  <a:lnTo>
                    <a:pt x="6713" y="31999"/>
                  </a:lnTo>
                  <a:lnTo>
                    <a:pt x="6713" y="31872"/>
                  </a:lnTo>
                  <a:lnTo>
                    <a:pt x="6713" y="31746"/>
                  </a:lnTo>
                  <a:lnTo>
                    <a:pt x="1352" y="2069"/>
                  </a:lnTo>
                  <a:lnTo>
                    <a:pt x="1309" y="1900"/>
                  </a:lnTo>
                  <a:lnTo>
                    <a:pt x="1352" y="1774"/>
                  </a:lnTo>
                  <a:lnTo>
                    <a:pt x="1394" y="1605"/>
                  </a:lnTo>
                  <a:lnTo>
                    <a:pt x="1478" y="1478"/>
                  </a:lnTo>
                  <a:lnTo>
                    <a:pt x="1563" y="1394"/>
                  </a:lnTo>
                  <a:lnTo>
                    <a:pt x="1689" y="1351"/>
                  </a:lnTo>
                  <a:lnTo>
                    <a:pt x="1816" y="1309"/>
                  </a:lnTo>
                  <a:lnTo>
                    <a:pt x="14354" y="1309"/>
                  </a:lnTo>
                  <a:lnTo>
                    <a:pt x="14522" y="1394"/>
                  </a:lnTo>
                  <a:lnTo>
                    <a:pt x="14691" y="1478"/>
                  </a:lnTo>
                  <a:lnTo>
                    <a:pt x="14860" y="1605"/>
                  </a:lnTo>
                  <a:lnTo>
                    <a:pt x="15029" y="1731"/>
                  </a:lnTo>
                  <a:lnTo>
                    <a:pt x="15113" y="1900"/>
                  </a:lnTo>
                  <a:lnTo>
                    <a:pt x="15198" y="2069"/>
                  </a:lnTo>
                  <a:lnTo>
                    <a:pt x="15282" y="2280"/>
                  </a:lnTo>
                  <a:lnTo>
                    <a:pt x="20601" y="31957"/>
                  </a:lnTo>
                  <a:lnTo>
                    <a:pt x="20728" y="32210"/>
                  </a:lnTo>
                  <a:lnTo>
                    <a:pt x="20897" y="32379"/>
                  </a:lnTo>
                  <a:lnTo>
                    <a:pt x="21108" y="32463"/>
                  </a:lnTo>
                  <a:lnTo>
                    <a:pt x="21361" y="32463"/>
                  </a:lnTo>
                  <a:lnTo>
                    <a:pt x="21488" y="32421"/>
                  </a:lnTo>
                  <a:lnTo>
                    <a:pt x="21572" y="32379"/>
                  </a:lnTo>
                  <a:lnTo>
                    <a:pt x="21783" y="32210"/>
                  </a:lnTo>
                  <a:lnTo>
                    <a:pt x="21868" y="31999"/>
                  </a:lnTo>
                  <a:lnTo>
                    <a:pt x="21868" y="31872"/>
                  </a:lnTo>
                  <a:lnTo>
                    <a:pt x="21868" y="31746"/>
                  </a:lnTo>
                  <a:lnTo>
                    <a:pt x="16549" y="2069"/>
                  </a:lnTo>
                  <a:lnTo>
                    <a:pt x="16422" y="1647"/>
                  </a:lnTo>
                  <a:lnTo>
                    <a:pt x="16211" y="1225"/>
                  </a:lnTo>
                  <a:lnTo>
                    <a:pt x="16000" y="887"/>
                  </a:lnTo>
                  <a:lnTo>
                    <a:pt x="15704" y="592"/>
                  </a:lnTo>
                  <a:lnTo>
                    <a:pt x="15367" y="380"/>
                  </a:lnTo>
                  <a:lnTo>
                    <a:pt x="14987" y="169"/>
                  </a:lnTo>
                  <a:lnTo>
                    <a:pt x="14565" y="43"/>
                  </a:lnTo>
                  <a:lnTo>
                    <a:pt x="1414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4039525" y="3751375"/>
              <a:ext cx="546700" cy="812650"/>
            </a:xfrm>
            <a:custGeom>
              <a:avLst/>
              <a:gdLst/>
              <a:ahLst/>
              <a:cxnLst/>
              <a:rect l="l" t="t" r="r" b="b"/>
              <a:pathLst>
                <a:path w="21868" h="32506" fill="none" extrusionOk="0">
                  <a:moveTo>
                    <a:pt x="6037" y="32506"/>
                  </a:moveTo>
                  <a:lnTo>
                    <a:pt x="6037" y="32506"/>
                  </a:lnTo>
                  <a:lnTo>
                    <a:pt x="5826" y="32463"/>
                  </a:lnTo>
                  <a:lnTo>
                    <a:pt x="5615" y="32337"/>
                  </a:lnTo>
                  <a:lnTo>
                    <a:pt x="5489" y="32168"/>
                  </a:lnTo>
                  <a:lnTo>
                    <a:pt x="5404" y="31957"/>
                  </a:lnTo>
                  <a:lnTo>
                    <a:pt x="43" y="2280"/>
                  </a:lnTo>
                  <a:lnTo>
                    <a:pt x="43" y="2280"/>
                  </a:lnTo>
                  <a:lnTo>
                    <a:pt x="1" y="1858"/>
                  </a:lnTo>
                  <a:lnTo>
                    <a:pt x="85" y="1436"/>
                  </a:lnTo>
                  <a:lnTo>
                    <a:pt x="212" y="1014"/>
                  </a:lnTo>
                  <a:lnTo>
                    <a:pt x="465" y="676"/>
                  </a:lnTo>
                  <a:lnTo>
                    <a:pt x="465" y="676"/>
                  </a:lnTo>
                  <a:lnTo>
                    <a:pt x="761" y="380"/>
                  </a:lnTo>
                  <a:lnTo>
                    <a:pt x="1140" y="169"/>
                  </a:lnTo>
                  <a:lnTo>
                    <a:pt x="1520" y="43"/>
                  </a:lnTo>
                  <a:lnTo>
                    <a:pt x="1943" y="1"/>
                  </a:lnTo>
                  <a:lnTo>
                    <a:pt x="14143" y="1"/>
                  </a:lnTo>
                  <a:lnTo>
                    <a:pt x="14143" y="1"/>
                  </a:lnTo>
                  <a:lnTo>
                    <a:pt x="14565" y="43"/>
                  </a:lnTo>
                  <a:lnTo>
                    <a:pt x="14987" y="169"/>
                  </a:lnTo>
                  <a:lnTo>
                    <a:pt x="15367" y="380"/>
                  </a:lnTo>
                  <a:lnTo>
                    <a:pt x="15704" y="592"/>
                  </a:lnTo>
                  <a:lnTo>
                    <a:pt x="16000" y="887"/>
                  </a:lnTo>
                  <a:lnTo>
                    <a:pt x="16211" y="1225"/>
                  </a:lnTo>
                  <a:lnTo>
                    <a:pt x="16422" y="1647"/>
                  </a:lnTo>
                  <a:lnTo>
                    <a:pt x="16549" y="2069"/>
                  </a:lnTo>
                  <a:lnTo>
                    <a:pt x="21868" y="31746"/>
                  </a:lnTo>
                  <a:lnTo>
                    <a:pt x="21868" y="31746"/>
                  </a:lnTo>
                  <a:lnTo>
                    <a:pt x="21868" y="31872"/>
                  </a:lnTo>
                  <a:lnTo>
                    <a:pt x="21868" y="31999"/>
                  </a:lnTo>
                  <a:lnTo>
                    <a:pt x="21783" y="32210"/>
                  </a:lnTo>
                  <a:lnTo>
                    <a:pt x="21572" y="32379"/>
                  </a:lnTo>
                  <a:lnTo>
                    <a:pt x="21488" y="32421"/>
                  </a:lnTo>
                  <a:lnTo>
                    <a:pt x="21361" y="32463"/>
                  </a:lnTo>
                  <a:lnTo>
                    <a:pt x="21361" y="32463"/>
                  </a:lnTo>
                  <a:lnTo>
                    <a:pt x="21108" y="32463"/>
                  </a:lnTo>
                  <a:lnTo>
                    <a:pt x="20897" y="32379"/>
                  </a:lnTo>
                  <a:lnTo>
                    <a:pt x="20728" y="32210"/>
                  </a:lnTo>
                  <a:lnTo>
                    <a:pt x="20601" y="31957"/>
                  </a:lnTo>
                  <a:lnTo>
                    <a:pt x="15282" y="2280"/>
                  </a:lnTo>
                  <a:lnTo>
                    <a:pt x="15282" y="2280"/>
                  </a:lnTo>
                  <a:lnTo>
                    <a:pt x="15198" y="2069"/>
                  </a:lnTo>
                  <a:lnTo>
                    <a:pt x="15113" y="1900"/>
                  </a:lnTo>
                  <a:lnTo>
                    <a:pt x="15029" y="1731"/>
                  </a:lnTo>
                  <a:lnTo>
                    <a:pt x="14860" y="1605"/>
                  </a:lnTo>
                  <a:lnTo>
                    <a:pt x="14691" y="1478"/>
                  </a:lnTo>
                  <a:lnTo>
                    <a:pt x="14522" y="1394"/>
                  </a:lnTo>
                  <a:lnTo>
                    <a:pt x="14354" y="1309"/>
                  </a:lnTo>
                  <a:lnTo>
                    <a:pt x="14143" y="1309"/>
                  </a:lnTo>
                  <a:lnTo>
                    <a:pt x="1943" y="1309"/>
                  </a:lnTo>
                  <a:lnTo>
                    <a:pt x="1943" y="1309"/>
                  </a:lnTo>
                  <a:lnTo>
                    <a:pt x="1816" y="1309"/>
                  </a:lnTo>
                  <a:lnTo>
                    <a:pt x="1689" y="1351"/>
                  </a:lnTo>
                  <a:lnTo>
                    <a:pt x="1563" y="1394"/>
                  </a:lnTo>
                  <a:lnTo>
                    <a:pt x="1478" y="1478"/>
                  </a:lnTo>
                  <a:lnTo>
                    <a:pt x="1478" y="1478"/>
                  </a:lnTo>
                  <a:lnTo>
                    <a:pt x="1394" y="1605"/>
                  </a:lnTo>
                  <a:lnTo>
                    <a:pt x="1352" y="1774"/>
                  </a:lnTo>
                  <a:lnTo>
                    <a:pt x="1309" y="1900"/>
                  </a:lnTo>
                  <a:lnTo>
                    <a:pt x="1352" y="2069"/>
                  </a:lnTo>
                  <a:lnTo>
                    <a:pt x="6713" y="31746"/>
                  </a:lnTo>
                  <a:lnTo>
                    <a:pt x="6713" y="31746"/>
                  </a:lnTo>
                  <a:lnTo>
                    <a:pt x="6713" y="31872"/>
                  </a:lnTo>
                  <a:lnTo>
                    <a:pt x="6713" y="31999"/>
                  </a:lnTo>
                  <a:lnTo>
                    <a:pt x="6628" y="32210"/>
                  </a:lnTo>
                  <a:lnTo>
                    <a:pt x="6417" y="32379"/>
                  </a:lnTo>
                  <a:lnTo>
                    <a:pt x="6333" y="32463"/>
                  </a:lnTo>
                  <a:lnTo>
                    <a:pt x="6206" y="32463"/>
                  </a:lnTo>
                  <a:lnTo>
                    <a:pt x="6206" y="32506"/>
                  </a:lnTo>
                  <a:lnTo>
                    <a:pt x="6206" y="32506"/>
                  </a:lnTo>
                  <a:lnTo>
                    <a:pt x="6037" y="32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4479625" y="4018375"/>
              <a:ext cx="106600" cy="544600"/>
            </a:xfrm>
            <a:custGeom>
              <a:avLst/>
              <a:gdLst/>
              <a:ahLst/>
              <a:cxnLst/>
              <a:rect l="l" t="t" r="r" b="b"/>
              <a:pathLst>
                <a:path w="4264" h="21784" extrusionOk="0">
                  <a:moveTo>
                    <a:pt x="507" y="1"/>
                  </a:moveTo>
                  <a:lnTo>
                    <a:pt x="0" y="4644"/>
                  </a:lnTo>
                  <a:lnTo>
                    <a:pt x="2997" y="21277"/>
                  </a:lnTo>
                  <a:lnTo>
                    <a:pt x="3082" y="21488"/>
                  </a:lnTo>
                  <a:lnTo>
                    <a:pt x="3251" y="21657"/>
                  </a:lnTo>
                  <a:lnTo>
                    <a:pt x="3419" y="21783"/>
                  </a:lnTo>
                  <a:lnTo>
                    <a:pt x="3757" y="21783"/>
                  </a:lnTo>
                  <a:lnTo>
                    <a:pt x="3968" y="21699"/>
                  </a:lnTo>
                  <a:lnTo>
                    <a:pt x="4137" y="21572"/>
                  </a:lnTo>
                  <a:lnTo>
                    <a:pt x="4264" y="21403"/>
                  </a:lnTo>
                  <a:lnTo>
                    <a:pt x="4264" y="21150"/>
                  </a:lnTo>
                  <a:lnTo>
                    <a:pt x="4264" y="21066"/>
                  </a:lnTo>
                  <a:lnTo>
                    <a:pt x="3462" y="16464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1"/>
            <p:cNvSpPr/>
            <p:nvPr/>
          </p:nvSpPr>
          <p:spPr>
            <a:xfrm>
              <a:off x="4479625" y="4018375"/>
              <a:ext cx="106600" cy="544600"/>
            </a:xfrm>
            <a:custGeom>
              <a:avLst/>
              <a:gdLst/>
              <a:ahLst/>
              <a:cxnLst/>
              <a:rect l="l" t="t" r="r" b="b"/>
              <a:pathLst>
                <a:path w="4264" h="21784" fill="none" extrusionOk="0">
                  <a:moveTo>
                    <a:pt x="507" y="1"/>
                  </a:moveTo>
                  <a:lnTo>
                    <a:pt x="507" y="1"/>
                  </a:lnTo>
                  <a:lnTo>
                    <a:pt x="0" y="4644"/>
                  </a:lnTo>
                  <a:lnTo>
                    <a:pt x="2997" y="21277"/>
                  </a:lnTo>
                  <a:lnTo>
                    <a:pt x="2997" y="21277"/>
                  </a:lnTo>
                  <a:lnTo>
                    <a:pt x="3082" y="21488"/>
                  </a:lnTo>
                  <a:lnTo>
                    <a:pt x="3251" y="21657"/>
                  </a:lnTo>
                  <a:lnTo>
                    <a:pt x="3419" y="21783"/>
                  </a:lnTo>
                  <a:lnTo>
                    <a:pt x="3631" y="21783"/>
                  </a:lnTo>
                  <a:lnTo>
                    <a:pt x="3631" y="21783"/>
                  </a:lnTo>
                  <a:lnTo>
                    <a:pt x="3757" y="21783"/>
                  </a:lnTo>
                  <a:lnTo>
                    <a:pt x="3757" y="21783"/>
                  </a:lnTo>
                  <a:lnTo>
                    <a:pt x="3968" y="21699"/>
                  </a:lnTo>
                  <a:lnTo>
                    <a:pt x="4137" y="21572"/>
                  </a:lnTo>
                  <a:lnTo>
                    <a:pt x="4264" y="21403"/>
                  </a:lnTo>
                  <a:lnTo>
                    <a:pt x="4264" y="21150"/>
                  </a:lnTo>
                  <a:lnTo>
                    <a:pt x="4264" y="21150"/>
                  </a:lnTo>
                  <a:lnTo>
                    <a:pt x="4264" y="21066"/>
                  </a:lnTo>
                  <a:lnTo>
                    <a:pt x="3462" y="16464"/>
                  </a:lnTo>
                  <a:lnTo>
                    <a:pt x="5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1"/>
            <p:cNvSpPr/>
            <p:nvPr/>
          </p:nvSpPr>
          <p:spPr>
            <a:xfrm>
              <a:off x="4039525" y="3800975"/>
              <a:ext cx="167825" cy="763050"/>
            </a:xfrm>
            <a:custGeom>
              <a:avLst/>
              <a:gdLst/>
              <a:ahLst/>
              <a:cxnLst/>
              <a:rect l="l" t="t" r="r" b="b"/>
              <a:pathLst>
                <a:path w="6713" h="30522" extrusionOk="0">
                  <a:moveTo>
                    <a:pt x="1" y="1"/>
                  </a:moveTo>
                  <a:lnTo>
                    <a:pt x="43" y="296"/>
                  </a:lnTo>
                  <a:lnTo>
                    <a:pt x="5404" y="29973"/>
                  </a:lnTo>
                  <a:lnTo>
                    <a:pt x="5489" y="30184"/>
                  </a:lnTo>
                  <a:lnTo>
                    <a:pt x="5615" y="30353"/>
                  </a:lnTo>
                  <a:lnTo>
                    <a:pt x="5826" y="30479"/>
                  </a:lnTo>
                  <a:lnTo>
                    <a:pt x="6037" y="30522"/>
                  </a:lnTo>
                  <a:lnTo>
                    <a:pt x="6206" y="30522"/>
                  </a:lnTo>
                  <a:lnTo>
                    <a:pt x="6206" y="30479"/>
                  </a:lnTo>
                  <a:lnTo>
                    <a:pt x="6417" y="30437"/>
                  </a:lnTo>
                  <a:lnTo>
                    <a:pt x="6586" y="30268"/>
                  </a:lnTo>
                  <a:lnTo>
                    <a:pt x="6671" y="30099"/>
                  </a:lnTo>
                  <a:lnTo>
                    <a:pt x="6713" y="29888"/>
                  </a:lnTo>
                  <a:lnTo>
                    <a:pt x="6713" y="29762"/>
                  </a:lnTo>
                  <a:lnTo>
                    <a:pt x="5953" y="25625"/>
                  </a:lnTo>
                  <a:lnTo>
                    <a:pt x="4686" y="18533"/>
                  </a:lnTo>
                  <a:lnTo>
                    <a:pt x="4011" y="14944"/>
                  </a:lnTo>
                  <a:lnTo>
                    <a:pt x="4011" y="14902"/>
                  </a:lnTo>
                  <a:lnTo>
                    <a:pt x="1352" y="85"/>
                  </a:lnTo>
                  <a:lnTo>
                    <a:pt x="1352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1"/>
            <p:cNvSpPr/>
            <p:nvPr/>
          </p:nvSpPr>
          <p:spPr>
            <a:xfrm>
              <a:off x="4039525" y="3800975"/>
              <a:ext cx="167825" cy="763050"/>
            </a:xfrm>
            <a:custGeom>
              <a:avLst/>
              <a:gdLst/>
              <a:ahLst/>
              <a:cxnLst/>
              <a:rect l="l" t="t" r="r" b="b"/>
              <a:pathLst>
                <a:path w="6713" h="30522" fill="none" extrusionOk="0">
                  <a:moveTo>
                    <a:pt x="1352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3" y="296"/>
                  </a:lnTo>
                  <a:lnTo>
                    <a:pt x="5404" y="29973"/>
                  </a:lnTo>
                  <a:lnTo>
                    <a:pt x="5404" y="29973"/>
                  </a:lnTo>
                  <a:lnTo>
                    <a:pt x="5489" y="30184"/>
                  </a:lnTo>
                  <a:lnTo>
                    <a:pt x="5615" y="30353"/>
                  </a:lnTo>
                  <a:lnTo>
                    <a:pt x="5826" y="30479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037" y="30522"/>
                  </a:lnTo>
                  <a:lnTo>
                    <a:pt x="6122" y="30522"/>
                  </a:lnTo>
                  <a:lnTo>
                    <a:pt x="6122" y="30522"/>
                  </a:lnTo>
                  <a:lnTo>
                    <a:pt x="6206" y="30522"/>
                  </a:lnTo>
                  <a:lnTo>
                    <a:pt x="6206" y="30479"/>
                  </a:lnTo>
                  <a:lnTo>
                    <a:pt x="6206" y="30479"/>
                  </a:lnTo>
                  <a:lnTo>
                    <a:pt x="6417" y="30437"/>
                  </a:lnTo>
                  <a:lnTo>
                    <a:pt x="6586" y="30268"/>
                  </a:lnTo>
                  <a:lnTo>
                    <a:pt x="6671" y="30099"/>
                  </a:lnTo>
                  <a:lnTo>
                    <a:pt x="6713" y="29888"/>
                  </a:lnTo>
                  <a:lnTo>
                    <a:pt x="6713" y="29888"/>
                  </a:lnTo>
                  <a:lnTo>
                    <a:pt x="6713" y="29762"/>
                  </a:lnTo>
                  <a:lnTo>
                    <a:pt x="5953" y="25625"/>
                  </a:lnTo>
                  <a:lnTo>
                    <a:pt x="4686" y="18533"/>
                  </a:lnTo>
                  <a:lnTo>
                    <a:pt x="4011" y="14944"/>
                  </a:lnTo>
                  <a:lnTo>
                    <a:pt x="4011" y="14944"/>
                  </a:lnTo>
                  <a:lnTo>
                    <a:pt x="4011" y="14902"/>
                  </a:lnTo>
                  <a:lnTo>
                    <a:pt x="1352" y="85"/>
                  </a:lnTo>
                  <a:lnTo>
                    <a:pt x="1352" y="85"/>
                  </a:lnTo>
                  <a:lnTo>
                    <a:pt x="13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1"/>
            <p:cNvSpPr/>
            <p:nvPr/>
          </p:nvSpPr>
          <p:spPr>
            <a:xfrm>
              <a:off x="3817900" y="3678550"/>
              <a:ext cx="672300" cy="58075"/>
            </a:xfrm>
            <a:custGeom>
              <a:avLst/>
              <a:gdLst/>
              <a:ahLst/>
              <a:cxnLst/>
              <a:rect l="l" t="t" r="r" b="b"/>
              <a:pathLst>
                <a:path w="26892" h="2323" extrusionOk="0">
                  <a:moveTo>
                    <a:pt x="2365" y="1"/>
                  </a:moveTo>
                  <a:lnTo>
                    <a:pt x="1858" y="43"/>
                  </a:lnTo>
                  <a:lnTo>
                    <a:pt x="1436" y="170"/>
                  </a:lnTo>
                  <a:lnTo>
                    <a:pt x="1056" y="381"/>
                  </a:lnTo>
                  <a:lnTo>
                    <a:pt x="676" y="676"/>
                  </a:lnTo>
                  <a:lnTo>
                    <a:pt x="381" y="1014"/>
                  </a:lnTo>
                  <a:lnTo>
                    <a:pt x="169" y="1436"/>
                  </a:lnTo>
                  <a:lnTo>
                    <a:pt x="43" y="1858"/>
                  </a:lnTo>
                  <a:lnTo>
                    <a:pt x="1" y="2323"/>
                  </a:lnTo>
                  <a:lnTo>
                    <a:pt x="26891" y="2323"/>
                  </a:lnTo>
                  <a:lnTo>
                    <a:pt x="26849" y="1858"/>
                  </a:lnTo>
                  <a:lnTo>
                    <a:pt x="26722" y="1436"/>
                  </a:lnTo>
                  <a:lnTo>
                    <a:pt x="26511" y="1014"/>
                  </a:lnTo>
                  <a:lnTo>
                    <a:pt x="26216" y="676"/>
                  </a:lnTo>
                  <a:lnTo>
                    <a:pt x="25878" y="381"/>
                  </a:lnTo>
                  <a:lnTo>
                    <a:pt x="25456" y="170"/>
                  </a:lnTo>
                  <a:lnTo>
                    <a:pt x="25034" y="43"/>
                  </a:lnTo>
                  <a:lnTo>
                    <a:pt x="2456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1"/>
            <p:cNvSpPr/>
            <p:nvPr/>
          </p:nvSpPr>
          <p:spPr>
            <a:xfrm>
              <a:off x="3817900" y="3678550"/>
              <a:ext cx="672300" cy="58075"/>
            </a:xfrm>
            <a:custGeom>
              <a:avLst/>
              <a:gdLst/>
              <a:ahLst/>
              <a:cxnLst/>
              <a:rect l="l" t="t" r="r" b="b"/>
              <a:pathLst>
                <a:path w="26892" h="2323" fill="none" extrusionOk="0">
                  <a:moveTo>
                    <a:pt x="26891" y="2323"/>
                  </a:moveTo>
                  <a:lnTo>
                    <a:pt x="1" y="2323"/>
                  </a:lnTo>
                  <a:lnTo>
                    <a:pt x="1" y="2323"/>
                  </a:lnTo>
                  <a:lnTo>
                    <a:pt x="43" y="1858"/>
                  </a:lnTo>
                  <a:lnTo>
                    <a:pt x="169" y="1436"/>
                  </a:lnTo>
                  <a:lnTo>
                    <a:pt x="381" y="1014"/>
                  </a:lnTo>
                  <a:lnTo>
                    <a:pt x="676" y="676"/>
                  </a:lnTo>
                  <a:lnTo>
                    <a:pt x="1056" y="381"/>
                  </a:lnTo>
                  <a:lnTo>
                    <a:pt x="1436" y="170"/>
                  </a:lnTo>
                  <a:lnTo>
                    <a:pt x="1858" y="43"/>
                  </a:lnTo>
                  <a:lnTo>
                    <a:pt x="2365" y="1"/>
                  </a:lnTo>
                  <a:lnTo>
                    <a:pt x="24569" y="1"/>
                  </a:lnTo>
                  <a:lnTo>
                    <a:pt x="24569" y="1"/>
                  </a:lnTo>
                  <a:lnTo>
                    <a:pt x="25034" y="43"/>
                  </a:lnTo>
                  <a:lnTo>
                    <a:pt x="25456" y="170"/>
                  </a:lnTo>
                  <a:lnTo>
                    <a:pt x="25878" y="381"/>
                  </a:lnTo>
                  <a:lnTo>
                    <a:pt x="26216" y="676"/>
                  </a:lnTo>
                  <a:lnTo>
                    <a:pt x="26511" y="1014"/>
                  </a:lnTo>
                  <a:lnTo>
                    <a:pt x="26722" y="1436"/>
                  </a:lnTo>
                  <a:lnTo>
                    <a:pt x="26849" y="1858"/>
                  </a:lnTo>
                  <a:lnTo>
                    <a:pt x="26891" y="2323"/>
                  </a:lnTo>
                  <a:lnTo>
                    <a:pt x="26891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1"/>
            <p:cNvSpPr/>
            <p:nvPr/>
          </p:nvSpPr>
          <p:spPr>
            <a:xfrm>
              <a:off x="3801025" y="3734500"/>
              <a:ext cx="706050" cy="66500"/>
            </a:xfrm>
            <a:custGeom>
              <a:avLst/>
              <a:gdLst/>
              <a:ahLst/>
              <a:cxnLst/>
              <a:rect l="l" t="t" r="r" b="b"/>
              <a:pathLst>
                <a:path w="28242" h="2660" extrusionOk="0">
                  <a:moveTo>
                    <a:pt x="253" y="0"/>
                  </a:move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27820" y="2660"/>
                  </a:lnTo>
                  <a:lnTo>
                    <a:pt x="27988" y="2617"/>
                  </a:lnTo>
                  <a:lnTo>
                    <a:pt x="28115" y="2533"/>
                  </a:lnTo>
                  <a:lnTo>
                    <a:pt x="28199" y="2406"/>
                  </a:lnTo>
                  <a:lnTo>
                    <a:pt x="28242" y="2237"/>
                  </a:lnTo>
                  <a:lnTo>
                    <a:pt x="28242" y="422"/>
                  </a:lnTo>
                  <a:lnTo>
                    <a:pt x="28199" y="253"/>
                  </a:lnTo>
                  <a:lnTo>
                    <a:pt x="28115" y="127"/>
                  </a:lnTo>
                  <a:lnTo>
                    <a:pt x="2798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3801025" y="3734500"/>
              <a:ext cx="706050" cy="66500"/>
            </a:xfrm>
            <a:custGeom>
              <a:avLst/>
              <a:gdLst/>
              <a:ahLst/>
              <a:cxnLst/>
              <a:rect l="l" t="t" r="r" b="b"/>
              <a:pathLst>
                <a:path w="28242" h="2660" fill="none" extrusionOk="0">
                  <a:moveTo>
                    <a:pt x="422" y="0"/>
                  </a:moveTo>
                  <a:lnTo>
                    <a:pt x="27820" y="0"/>
                  </a:lnTo>
                  <a:lnTo>
                    <a:pt x="27820" y="0"/>
                  </a:lnTo>
                  <a:lnTo>
                    <a:pt x="27988" y="0"/>
                  </a:lnTo>
                  <a:lnTo>
                    <a:pt x="28115" y="127"/>
                  </a:lnTo>
                  <a:lnTo>
                    <a:pt x="28199" y="253"/>
                  </a:lnTo>
                  <a:lnTo>
                    <a:pt x="28242" y="422"/>
                  </a:lnTo>
                  <a:lnTo>
                    <a:pt x="28242" y="2237"/>
                  </a:lnTo>
                  <a:lnTo>
                    <a:pt x="28242" y="2237"/>
                  </a:lnTo>
                  <a:lnTo>
                    <a:pt x="28199" y="2406"/>
                  </a:lnTo>
                  <a:lnTo>
                    <a:pt x="28115" y="2533"/>
                  </a:lnTo>
                  <a:lnTo>
                    <a:pt x="27988" y="2617"/>
                  </a:lnTo>
                  <a:lnTo>
                    <a:pt x="27820" y="2660"/>
                  </a:lnTo>
                  <a:lnTo>
                    <a:pt x="422" y="2660"/>
                  </a:lnTo>
                  <a:lnTo>
                    <a:pt x="422" y="2660"/>
                  </a:lnTo>
                  <a:lnTo>
                    <a:pt x="253" y="2617"/>
                  </a:lnTo>
                  <a:lnTo>
                    <a:pt x="127" y="2533"/>
                  </a:lnTo>
                  <a:lnTo>
                    <a:pt x="42" y="2406"/>
                  </a:lnTo>
                  <a:lnTo>
                    <a:pt x="0" y="2237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42" y="253"/>
                  </a:lnTo>
                  <a:lnTo>
                    <a:pt x="127" y="127"/>
                  </a:lnTo>
                  <a:lnTo>
                    <a:pt x="253" y="0"/>
                  </a:lnTo>
                  <a:lnTo>
                    <a:pt x="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1"/>
            <p:cNvSpPr/>
            <p:nvPr/>
          </p:nvSpPr>
          <p:spPr>
            <a:xfrm>
              <a:off x="3801025" y="3734500"/>
              <a:ext cx="524525" cy="66500"/>
            </a:xfrm>
            <a:custGeom>
              <a:avLst/>
              <a:gdLst/>
              <a:ahLst/>
              <a:cxnLst/>
              <a:rect l="l" t="t" r="r" b="b"/>
              <a:pathLst>
                <a:path w="20981" h="2660" extrusionOk="0">
                  <a:moveTo>
                    <a:pt x="253" y="0"/>
                  </a:move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17224" y="2660"/>
                  </a:lnTo>
                  <a:lnTo>
                    <a:pt x="17224" y="0"/>
                  </a:lnTo>
                  <a:close/>
                  <a:moveTo>
                    <a:pt x="19799" y="0"/>
                  </a:moveTo>
                  <a:lnTo>
                    <a:pt x="19799" y="2660"/>
                  </a:lnTo>
                  <a:lnTo>
                    <a:pt x="20981" y="2660"/>
                  </a:lnTo>
                  <a:lnTo>
                    <a:pt x="20939" y="1731"/>
                  </a:lnTo>
                  <a:lnTo>
                    <a:pt x="20854" y="971"/>
                  </a:lnTo>
                  <a:lnTo>
                    <a:pt x="20770" y="380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1"/>
            <p:cNvSpPr/>
            <p:nvPr/>
          </p:nvSpPr>
          <p:spPr>
            <a:xfrm>
              <a:off x="3801025" y="3734500"/>
              <a:ext cx="430600" cy="66500"/>
            </a:xfrm>
            <a:custGeom>
              <a:avLst/>
              <a:gdLst/>
              <a:ahLst/>
              <a:cxnLst/>
              <a:rect l="l" t="t" r="r" b="b"/>
              <a:pathLst>
                <a:path w="17224" h="2660" fill="none" extrusionOk="0">
                  <a:moveTo>
                    <a:pt x="17224" y="0"/>
                  </a:moveTo>
                  <a:lnTo>
                    <a:pt x="422" y="0"/>
                  </a:lnTo>
                  <a:lnTo>
                    <a:pt x="422" y="0"/>
                  </a:lnTo>
                  <a:lnTo>
                    <a:pt x="253" y="0"/>
                  </a:lnTo>
                  <a:lnTo>
                    <a:pt x="127" y="127"/>
                  </a:lnTo>
                  <a:lnTo>
                    <a:pt x="42" y="253"/>
                  </a:lnTo>
                  <a:lnTo>
                    <a:pt x="0" y="422"/>
                  </a:lnTo>
                  <a:lnTo>
                    <a:pt x="0" y="2237"/>
                  </a:lnTo>
                  <a:lnTo>
                    <a:pt x="0" y="2237"/>
                  </a:lnTo>
                  <a:lnTo>
                    <a:pt x="42" y="2406"/>
                  </a:lnTo>
                  <a:lnTo>
                    <a:pt x="127" y="2533"/>
                  </a:lnTo>
                  <a:lnTo>
                    <a:pt x="253" y="2617"/>
                  </a:lnTo>
                  <a:lnTo>
                    <a:pt x="422" y="2660"/>
                  </a:lnTo>
                  <a:lnTo>
                    <a:pt x="17224" y="2660"/>
                  </a:lnTo>
                  <a:lnTo>
                    <a:pt x="172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4295975" y="3734500"/>
              <a:ext cx="29575" cy="66500"/>
            </a:xfrm>
            <a:custGeom>
              <a:avLst/>
              <a:gdLst/>
              <a:ahLst/>
              <a:cxnLst/>
              <a:rect l="l" t="t" r="r" b="b"/>
              <a:pathLst>
                <a:path w="1183" h="2660" fill="none" extrusionOk="0">
                  <a:moveTo>
                    <a:pt x="845" y="0"/>
                  </a:moveTo>
                  <a:lnTo>
                    <a:pt x="1" y="0"/>
                  </a:lnTo>
                  <a:lnTo>
                    <a:pt x="1" y="2660"/>
                  </a:lnTo>
                  <a:lnTo>
                    <a:pt x="1183" y="2660"/>
                  </a:lnTo>
                  <a:lnTo>
                    <a:pt x="1183" y="2660"/>
                  </a:lnTo>
                  <a:lnTo>
                    <a:pt x="1141" y="1731"/>
                  </a:lnTo>
                  <a:lnTo>
                    <a:pt x="1056" y="971"/>
                  </a:lnTo>
                  <a:lnTo>
                    <a:pt x="972" y="380"/>
                  </a:lnTo>
                  <a:lnTo>
                    <a:pt x="8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4578825" y="3124500"/>
              <a:ext cx="198425" cy="84450"/>
            </a:xfrm>
            <a:custGeom>
              <a:avLst/>
              <a:gdLst/>
              <a:ahLst/>
              <a:cxnLst/>
              <a:rect l="l" t="t" r="r" b="b"/>
              <a:pathLst>
                <a:path w="7937" h="3378" extrusionOk="0">
                  <a:moveTo>
                    <a:pt x="4939" y="0"/>
                  </a:moveTo>
                  <a:lnTo>
                    <a:pt x="4348" y="85"/>
                  </a:lnTo>
                  <a:lnTo>
                    <a:pt x="4053" y="127"/>
                  </a:lnTo>
                  <a:lnTo>
                    <a:pt x="3842" y="211"/>
                  </a:lnTo>
                  <a:lnTo>
                    <a:pt x="3631" y="338"/>
                  </a:lnTo>
                  <a:lnTo>
                    <a:pt x="3462" y="465"/>
                  </a:lnTo>
                  <a:lnTo>
                    <a:pt x="3166" y="760"/>
                  </a:lnTo>
                  <a:lnTo>
                    <a:pt x="2829" y="1013"/>
                  </a:lnTo>
                  <a:lnTo>
                    <a:pt x="2449" y="1182"/>
                  </a:lnTo>
                  <a:lnTo>
                    <a:pt x="2027" y="1309"/>
                  </a:lnTo>
                  <a:lnTo>
                    <a:pt x="338" y="929"/>
                  </a:lnTo>
                  <a:lnTo>
                    <a:pt x="0" y="2660"/>
                  </a:lnTo>
                  <a:lnTo>
                    <a:pt x="2533" y="2955"/>
                  </a:lnTo>
                  <a:lnTo>
                    <a:pt x="2744" y="3082"/>
                  </a:lnTo>
                  <a:lnTo>
                    <a:pt x="2955" y="3209"/>
                  </a:lnTo>
                  <a:lnTo>
                    <a:pt x="3209" y="3293"/>
                  </a:lnTo>
                  <a:lnTo>
                    <a:pt x="3462" y="3335"/>
                  </a:lnTo>
                  <a:lnTo>
                    <a:pt x="4306" y="3377"/>
                  </a:lnTo>
                  <a:lnTo>
                    <a:pt x="6459" y="3377"/>
                  </a:lnTo>
                  <a:lnTo>
                    <a:pt x="7135" y="3335"/>
                  </a:lnTo>
                  <a:lnTo>
                    <a:pt x="7641" y="3251"/>
                  </a:lnTo>
                  <a:lnTo>
                    <a:pt x="7810" y="3209"/>
                  </a:lnTo>
                  <a:lnTo>
                    <a:pt x="7894" y="3124"/>
                  </a:lnTo>
                  <a:lnTo>
                    <a:pt x="7937" y="3040"/>
                  </a:lnTo>
                  <a:lnTo>
                    <a:pt x="7937" y="2913"/>
                  </a:lnTo>
                  <a:lnTo>
                    <a:pt x="7894" y="2533"/>
                  </a:lnTo>
                  <a:lnTo>
                    <a:pt x="7768" y="2027"/>
                  </a:lnTo>
                  <a:lnTo>
                    <a:pt x="7599" y="1478"/>
                  </a:lnTo>
                  <a:lnTo>
                    <a:pt x="7261" y="507"/>
                  </a:lnTo>
                  <a:lnTo>
                    <a:pt x="7092" y="85"/>
                  </a:lnTo>
                  <a:lnTo>
                    <a:pt x="6628" y="42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1"/>
            <p:cNvSpPr/>
            <p:nvPr/>
          </p:nvSpPr>
          <p:spPr>
            <a:xfrm>
              <a:off x="4578825" y="3124500"/>
              <a:ext cx="198425" cy="84450"/>
            </a:xfrm>
            <a:custGeom>
              <a:avLst/>
              <a:gdLst/>
              <a:ahLst/>
              <a:cxnLst/>
              <a:rect l="l" t="t" r="r" b="b"/>
              <a:pathLst>
                <a:path w="7937" h="3378" fill="none" extrusionOk="0">
                  <a:moveTo>
                    <a:pt x="338" y="929"/>
                  </a:moveTo>
                  <a:lnTo>
                    <a:pt x="2027" y="1309"/>
                  </a:lnTo>
                  <a:lnTo>
                    <a:pt x="2027" y="1309"/>
                  </a:lnTo>
                  <a:lnTo>
                    <a:pt x="2449" y="1182"/>
                  </a:lnTo>
                  <a:lnTo>
                    <a:pt x="2829" y="1013"/>
                  </a:lnTo>
                  <a:lnTo>
                    <a:pt x="3166" y="760"/>
                  </a:lnTo>
                  <a:lnTo>
                    <a:pt x="3462" y="465"/>
                  </a:lnTo>
                  <a:lnTo>
                    <a:pt x="3462" y="465"/>
                  </a:lnTo>
                  <a:lnTo>
                    <a:pt x="3631" y="338"/>
                  </a:lnTo>
                  <a:lnTo>
                    <a:pt x="3842" y="211"/>
                  </a:lnTo>
                  <a:lnTo>
                    <a:pt x="4053" y="127"/>
                  </a:lnTo>
                  <a:lnTo>
                    <a:pt x="4348" y="85"/>
                  </a:lnTo>
                  <a:lnTo>
                    <a:pt x="4939" y="0"/>
                  </a:lnTo>
                  <a:lnTo>
                    <a:pt x="5573" y="0"/>
                  </a:lnTo>
                  <a:lnTo>
                    <a:pt x="6164" y="0"/>
                  </a:lnTo>
                  <a:lnTo>
                    <a:pt x="6628" y="42"/>
                  </a:lnTo>
                  <a:lnTo>
                    <a:pt x="7092" y="85"/>
                  </a:lnTo>
                  <a:lnTo>
                    <a:pt x="7092" y="85"/>
                  </a:lnTo>
                  <a:lnTo>
                    <a:pt x="7261" y="507"/>
                  </a:lnTo>
                  <a:lnTo>
                    <a:pt x="7599" y="1478"/>
                  </a:lnTo>
                  <a:lnTo>
                    <a:pt x="7768" y="2027"/>
                  </a:lnTo>
                  <a:lnTo>
                    <a:pt x="7894" y="2533"/>
                  </a:lnTo>
                  <a:lnTo>
                    <a:pt x="7937" y="2913"/>
                  </a:lnTo>
                  <a:lnTo>
                    <a:pt x="7937" y="3040"/>
                  </a:lnTo>
                  <a:lnTo>
                    <a:pt x="7894" y="3124"/>
                  </a:lnTo>
                  <a:lnTo>
                    <a:pt x="7894" y="3124"/>
                  </a:lnTo>
                  <a:lnTo>
                    <a:pt x="7810" y="3209"/>
                  </a:lnTo>
                  <a:lnTo>
                    <a:pt x="7641" y="3251"/>
                  </a:lnTo>
                  <a:lnTo>
                    <a:pt x="7135" y="3335"/>
                  </a:lnTo>
                  <a:lnTo>
                    <a:pt x="6459" y="3377"/>
                  </a:lnTo>
                  <a:lnTo>
                    <a:pt x="5741" y="3377"/>
                  </a:lnTo>
                  <a:lnTo>
                    <a:pt x="4306" y="3377"/>
                  </a:lnTo>
                  <a:lnTo>
                    <a:pt x="3462" y="3335"/>
                  </a:lnTo>
                  <a:lnTo>
                    <a:pt x="3462" y="3335"/>
                  </a:lnTo>
                  <a:lnTo>
                    <a:pt x="3209" y="3293"/>
                  </a:lnTo>
                  <a:lnTo>
                    <a:pt x="2955" y="3209"/>
                  </a:lnTo>
                  <a:lnTo>
                    <a:pt x="2744" y="3082"/>
                  </a:lnTo>
                  <a:lnTo>
                    <a:pt x="2533" y="2955"/>
                  </a:lnTo>
                  <a:lnTo>
                    <a:pt x="0" y="2660"/>
                  </a:lnTo>
                  <a:lnTo>
                    <a:pt x="338" y="9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4439500" y="2879650"/>
              <a:ext cx="195275" cy="326125"/>
            </a:xfrm>
            <a:custGeom>
              <a:avLst/>
              <a:gdLst/>
              <a:ahLst/>
              <a:cxnLst/>
              <a:rect l="l" t="t" r="r" b="b"/>
              <a:pathLst>
                <a:path w="7811" h="13045" extrusionOk="0">
                  <a:moveTo>
                    <a:pt x="2027" y="1"/>
                  </a:moveTo>
                  <a:lnTo>
                    <a:pt x="1943" y="127"/>
                  </a:lnTo>
                  <a:lnTo>
                    <a:pt x="1647" y="549"/>
                  </a:lnTo>
                  <a:lnTo>
                    <a:pt x="1225" y="1225"/>
                  </a:lnTo>
                  <a:lnTo>
                    <a:pt x="1014" y="1647"/>
                  </a:lnTo>
                  <a:lnTo>
                    <a:pt x="803" y="2111"/>
                  </a:lnTo>
                  <a:lnTo>
                    <a:pt x="592" y="2618"/>
                  </a:lnTo>
                  <a:lnTo>
                    <a:pt x="381" y="3167"/>
                  </a:lnTo>
                  <a:lnTo>
                    <a:pt x="212" y="3758"/>
                  </a:lnTo>
                  <a:lnTo>
                    <a:pt x="128" y="4391"/>
                  </a:lnTo>
                  <a:lnTo>
                    <a:pt x="43" y="5024"/>
                  </a:lnTo>
                  <a:lnTo>
                    <a:pt x="1" y="5742"/>
                  </a:lnTo>
                  <a:lnTo>
                    <a:pt x="43" y="6459"/>
                  </a:lnTo>
                  <a:lnTo>
                    <a:pt x="170" y="7177"/>
                  </a:lnTo>
                  <a:lnTo>
                    <a:pt x="339" y="7810"/>
                  </a:lnTo>
                  <a:lnTo>
                    <a:pt x="550" y="8443"/>
                  </a:lnTo>
                  <a:lnTo>
                    <a:pt x="972" y="9330"/>
                  </a:lnTo>
                  <a:lnTo>
                    <a:pt x="1436" y="10132"/>
                  </a:lnTo>
                  <a:lnTo>
                    <a:pt x="1943" y="10807"/>
                  </a:lnTo>
                  <a:lnTo>
                    <a:pt x="2449" y="11398"/>
                  </a:lnTo>
                  <a:lnTo>
                    <a:pt x="3040" y="11905"/>
                  </a:lnTo>
                  <a:lnTo>
                    <a:pt x="3589" y="12285"/>
                  </a:lnTo>
                  <a:lnTo>
                    <a:pt x="4180" y="12580"/>
                  </a:lnTo>
                  <a:lnTo>
                    <a:pt x="4771" y="12791"/>
                  </a:lnTo>
                  <a:lnTo>
                    <a:pt x="5320" y="12918"/>
                  </a:lnTo>
                  <a:lnTo>
                    <a:pt x="5911" y="13003"/>
                  </a:lnTo>
                  <a:lnTo>
                    <a:pt x="6502" y="13045"/>
                  </a:lnTo>
                  <a:lnTo>
                    <a:pt x="7135" y="13003"/>
                  </a:lnTo>
                  <a:lnTo>
                    <a:pt x="7811" y="10681"/>
                  </a:lnTo>
                  <a:lnTo>
                    <a:pt x="7473" y="10427"/>
                  </a:lnTo>
                  <a:lnTo>
                    <a:pt x="7177" y="10132"/>
                  </a:lnTo>
                  <a:lnTo>
                    <a:pt x="6882" y="9836"/>
                  </a:lnTo>
                  <a:lnTo>
                    <a:pt x="6586" y="9541"/>
                  </a:lnTo>
                  <a:lnTo>
                    <a:pt x="6375" y="9245"/>
                  </a:lnTo>
                  <a:lnTo>
                    <a:pt x="6164" y="8823"/>
                  </a:lnTo>
                  <a:lnTo>
                    <a:pt x="5700" y="7726"/>
                  </a:lnTo>
                  <a:lnTo>
                    <a:pt x="4560" y="4897"/>
                  </a:lnTo>
                  <a:lnTo>
                    <a:pt x="3927" y="3420"/>
                  </a:lnTo>
                  <a:lnTo>
                    <a:pt x="3294" y="1985"/>
                  </a:lnTo>
                  <a:lnTo>
                    <a:pt x="2956" y="1394"/>
                  </a:lnTo>
                  <a:lnTo>
                    <a:pt x="2660" y="845"/>
                  </a:lnTo>
                  <a:lnTo>
                    <a:pt x="2365" y="38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4439500" y="2879650"/>
              <a:ext cx="195275" cy="326125"/>
            </a:xfrm>
            <a:custGeom>
              <a:avLst/>
              <a:gdLst/>
              <a:ahLst/>
              <a:cxnLst/>
              <a:rect l="l" t="t" r="r" b="b"/>
              <a:pathLst>
                <a:path w="7811" h="13045" fill="none" extrusionOk="0">
                  <a:moveTo>
                    <a:pt x="7811" y="10681"/>
                  </a:moveTo>
                  <a:lnTo>
                    <a:pt x="7811" y="10681"/>
                  </a:lnTo>
                  <a:lnTo>
                    <a:pt x="7473" y="10427"/>
                  </a:lnTo>
                  <a:lnTo>
                    <a:pt x="7177" y="10132"/>
                  </a:lnTo>
                  <a:lnTo>
                    <a:pt x="6882" y="9836"/>
                  </a:lnTo>
                  <a:lnTo>
                    <a:pt x="6586" y="9541"/>
                  </a:lnTo>
                  <a:lnTo>
                    <a:pt x="6586" y="9541"/>
                  </a:lnTo>
                  <a:lnTo>
                    <a:pt x="6375" y="9245"/>
                  </a:lnTo>
                  <a:lnTo>
                    <a:pt x="6164" y="8823"/>
                  </a:lnTo>
                  <a:lnTo>
                    <a:pt x="5700" y="7726"/>
                  </a:lnTo>
                  <a:lnTo>
                    <a:pt x="4560" y="4897"/>
                  </a:lnTo>
                  <a:lnTo>
                    <a:pt x="3927" y="3420"/>
                  </a:lnTo>
                  <a:lnTo>
                    <a:pt x="3294" y="1985"/>
                  </a:lnTo>
                  <a:lnTo>
                    <a:pt x="2956" y="1394"/>
                  </a:lnTo>
                  <a:lnTo>
                    <a:pt x="2660" y="845"/>
                  </a:lnTo>
                  <a:lnTo>
                    <a:pt x="2365" y="380"/>
                  </a:lnTo>
                  <a:lnTo>
                    <a:pt x="2027" y="1"/>
                  </a:lnTo>
                  <a:lnTo>
                    <a:pt x="2027" y="1"/>
                  </a:lnTo>
                  <a:lnTo>
                    <a:pt x="1943" y="127"/>
                  </a:lnTo>
                  <a:lnTo>
                    <a:pt x="1647" y="549"/>
                  </a:lnTo>
                  <a:lnTo>
                    <a:pt x="1225" y="1225"/>
                  </a:lnTo>
                  <a:lnTo>
                    <a:pt x="1014" y="1647"/>
                  </a:lnTo>
                  <a:lnTo>
                    <a:pt x="803" y="2111"/>
                  </a:lnTo>
                  <a:lnTo>
                    <a:pt x="592" y="2618"/>
                  </a:lnTo>
                  <a:lnTo>
                    <a:pt x="381" y="3167"/>
                  </a:lnTo>
                  <a:lnTo>
                    <a:pt x="212" y="3758"/>
                  </a:lnTo>
                  <a:lnTo>
                    <a:pt x="128" y="4391"/>
                  </a:lnTo>
                  <a:lnTo>
                    <a:pt x="43" y="5024"/>
                  </a:lnTo>
                  <a:lnTo>
                    <a:pt x="1" y="5742"/>
                  </a:lnTo>
                  <a:lnTo>
                    <a:pt x="43" y="6459"/>
                  </a:lnTo>
                  <a:lnTo>
                    <a:pt x="170" y="7177"/>
                  </a:lnTo>
                  <a:lnTo>
                    <a:pt x="170" y="7177"/>
                  </a:lnTo>
                  <a:lnTo>
                    <a:pt x="339" y="7810"/>
                  </a:lnTo>
                  <a:lnTo>
                    <a:pt x="550" y="8443"/>
                  </a:lnTo>
                  <a:lnTo>
                    <a:pt x="550" y="8443"/>
                  </a:lnTo>
                  <a:lnTo>
                    <a:pt x="972" y="9330"/>
                  </a:lnTo>
                  <a:lnTo>
                    <a:pt x="1436" y="10132"/>
                  </a:lnTo>
                  <a:lnTo>
                    <a:pt x="1943" y="10807"/>
                  </a:lnTo>
                  <a:lnTo>
                    <a:pt x="2449" y="11398"/>
                  </a:lnTo>
                  <a:lnTo>
                    <a:pt x="3040" y="11905"/>
                  </a:lnTo>
                  <a:lnTo>
                    <a:pt x="3589" y="12285"/>
                  </a:lnTo>
                  <a:lnTo>
                    <a:pt x="4180" y="12580"/>
                  </a:lnTo>
                  <a:lnTo>
                    <a:pt x="4771" y="12791"/>
                  </a:lnTo>
                  <a:lnTo>
                    <a:pt x="4771" y="12791"/>
                  </a:lnTo>
                  <a:lnTo>
                    <a:pt x="5320" y="12918"/>
                  </a:lnTo>
                  <a:lnTo>
                    <a:pt x="5911" y="13003"/>
                  </a:lnTo>
                  <a:lnTo>
                    <a:pt x="6502" y="13045"/>
                  </a:lnTo>
                  <a:lnTo>
                    <a:pt x="7135" y="13003"/>
                  </a:lnTo>
                  <a:lnTo>
                    <a:pt x="7811" y="106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1"/>
            <p:cNvSpPr/>
            <p:nvPr/>
          </p:nvSpPr>
          <p:spPr>
            <a:xfrm>
              <a:off x="4465900" y="3118150"/>
              <a:ext cx="10575" cy="16925"/>
            </a:xfrm>
            <a:custGeom>
              <a:avLst/>
              <a:gdLst/>
              <a:ahLst/>
              <a:cxnLst/>
              <a:rect l="l" t="t" r="r" b="b"/>
              <a:pathLst>
                <a:path w="423" h="677" extrusionOk="0">
                  <a:moveTo>
                    <a:pt x="0" y="1"/>
                  </a:moveTo>
                  <a:lnTo>
                    <a:pt x="0" y="43"/>
                  </a:lnTo>
                  <a:lnTo>
                    <a:pt x="380" y="676"/>
                  </a:lnTo>
                  <a:lnTo>
                    <a:pt x="422" y="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1"/>
            <p:cNvSpPr/>
            <p:nvPr/>
          </p:nvSpPr>
          <p:spPr>
            <a:xfrm>
              <a:off x="4508100" y="3170925"/>
              <a:ext cx="21150" cy="15850"/>
            </a:xfrm>
            <a:custGeom>
              <a:avLst/>
              <a:gdLst/>
              <a:ahLst/>
              <a:cxnLst/>
              <a:rect l="l" t="t" r="r" b="b"/>
              <a:pathLst>
                <a:path w="846" h="63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23" y="338"/>
                  </a:lnTo>
                  <a:lnTo>
                    <a:pt x="845" y="634"/>
                  </a:lnTo>
                  <a:lnTo>
                    <a:pt x="845" y="634"/>
                  </a:lnTo>
                  <a:lnTo>
                    <a:pt x="845" y="634"/>
                  </a:lnTo>
                  <a:lnTo>
                    <a:pt x="423" y="33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4465900" y="3118150"/>
              <a:ext cx="10575" cy="16925"/>
            </a:xfrm>
            <a:custGeom>
              <a:avLst/>
              <a:gdLst/>
              <a:ahLst/>
              <a:cxnLst/>
              <a:rect l="l" t="t" r="r" b="b"/>
              <a:pathLst>
                <a:path w="423" h="67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80" y="676"/>
                  </a:lnTo>
                  <a:lnTo>
                    <a:pt x="380" y="676"/>
                  </a:lnTo>
                  <a:lnTo>
                    <a:pt x="422" y="676"/>
                  </a:lnTo>
                  <a:lnTo>
                    <a:pt x="422" y="6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4465900" y="2972525"/>
              <a:ext cx="96050" cy="214250"/>
            </a:xfrm>
            <a:custGeom>
              <a:avLst/>
              <a:gdLst/>
              <a:ahLst/>
              <a:cxnLst/>
              <a:rect l="l" t="t" r="r" b="b"/>
              <a:pathLst>
                <a:path w="3842" h="8570" extrusionOk="0">
                  <a:moveTo>
                    <a:pt x="507" y="0"/>
                  </a:moveTo>
                  <a:lnTo>
                    <a:pt x="211" y="2913"/>
                  </a:lnTo>
                  <a:lnTo>
                    <a:pt x="0" y="5826"/>
                  </a:lnTo>
                  <a:lnTo>
                    <a:pt x="422" y="6501"/>
                  </a:lnTo>
                  <a:lnTo>
                    <a:pt x="1182" y="6586"/>
                  </a:lnTo>
                  <a:lnTo>
                    <a:pt x="1351" y="7008"/>
                  </a:lnTo>
                  <a:lnTo>
                    <a:pt x="1689" y="7937"/>
                  </a:lnTo>
                  <a:lnTo>
                    <a:pt x="2111" y="8274"/>
                  </a:lnTo>
                  <a:lnTo>
                    <a:pt x="2533" y="8570"/>
                  </a:lnTo>
                  <a:lnTo>
                    <a:pt x="3800" y="8570"/>
                  </a:lnTo>
                  <a:lnTo>
                    <a:pt x="3842" y="7894"/>
                  </a:lnTo>
                  <a:lnTo>
                    <a:pt x="3800" y="7219"/>
                  </a:lnTo>
                  <a:lnTo>
                    <a:pt x="3715" y="6501"/>
                  </a:lnTo>
                  <a:lnTo>
                    <a:pt x="3546" y="5826"/>
                  </a:lnTo>
                  <a:lnTo>
                    <a:pt x="3293" y="5108"/>
                  </a:lnTo>
                  <a:lnTo>
                    <a:pt x="3040" y="4433"/>
                  </a:lnTo>
                  <a:lnTo>
                    <a:pt x="2744" y="3757"/>
                  </a:lnTo>
                  <a:lnTo>
                    <a:pt x="2407" y="3124"/>
                  </a:lnTo>
                  <a:lnTo>
                    <a:pt x="1773" y="1942"/>
                  </a:lnTo>
                  <a:lnTo>
                    <a:pt x="1182" y="101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4465900" y="2972525"/>
              <a:ext cx="96050" cy="214250"/>
            </a:xfrm>
            <a:custGeom>
              <a:avLst/>
              <a:gdLst/>
              <a:ahLst/>
              <a:cxnLst/>
              <a:rect l="l" t="t" r="r" b="b"/>
              <a:pathLst>
                <a:path w="3842" h="8570" fill="none" extrusionOk="0">
                  <a:moveTo>
                    <a:pt x="507" y="0"/>
                  </a:moveTo>
                  <a:lnTo>
                    <a:pt x="507" y="0"/>
                  </a:lnTo>
                  <a:lnTo>
                    <a:pt x="211" y="2913"/>
                  </a:lnTo>
                  <a:lnTo>
                    <a:pt x="0" y="5826"/>
                  </a:lnTo>
                  <a:lnTo>
                    <a:pt x="0" y="5826"/>
                  </a:lnTo>
                  <a:lnTo>
                    <a:pt x="422" y="6501"/>
                  </a:lnTo>
                  <a:lnTo>
                    <a:pt x="422" y="6501"/>
                  </a:lnTo>
                  <a:lnTo>
                    <a:pt x="1182" y="6586"/>
                  </a:lnTo>
                  <a:lnTo>
                    <a:pt x="1182" y="6586"/>
                  </a:lnTo>
                  <a:lnTo>
                    <a:pt x="1351" y="7008"/>
                  </a:lnTo>
                  <a:lnTo>
                    <a:pt x="1689" y="7937"/>
                  </a:lnTo>
                  <a:lnTo>
                    <a:pt x="1689" y="7937"/>
                  </a:lnTo>
                  <a:lnTo>
                    <a:pt x="2111" y="8274"/>
                  </a:lnTo>
                  <a:lnTo>
                    <a:pt x="2533" y="8570"/>
                  </a:lnTo>
                  <a:lnTo>
                    <a:pt x="3800" y="8570"/>
                  </a:lnTo>
                  <a:lnTo>
                    <a:pt x="3800" y="8570"/>
                  </a:lnTo>
                  <a:lnTo>
                    <a:pt x="3842" y="7894"/>
                  </a:lnTo>
                  <a:lnTo>
                    <a:pt x="3800" y="7219"/>
                  </a:lnTo>
                  <a:lnTo>
                    <a:pt x="3715" y="6501"/>
                  </a:lnTo>
                  <a:lnTo>
                    <a:pt x="3546" y="5826"/>
                  </a:lnTo>
                  <a:lnTo>
                    <a:pt x="3293" y="5108"/>
                  </a:lnTo>
                  <a:lnTo>
                    <a:pt x="3040" y="4433"/>
                  </a:lnTo>
                  <a:lnTo>
                    <a:pt x="2744" y="3757"/>
                  </a:lnTo>
                  <a:lnTo>
                    <a:pt x="2407" y="3124"/>
                  </a:lnTo>
                  <a:lnTo>
                    <a:pt x="1773" y="1942"/>
                  </a:lnTo>
                  <a:lnTo>
                    <a:pt x="1182" y="1014"/>
                  </a:lnTo>
                  <a:lnTo>
                    <a:pt x="5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3889675" y="3270125"/>
              <a:ext cx="615300" cy="445400"/>
            </a:xfrm>
            <a:custGeom>
              <a:avLst/>
              <a:gdLst/>
              <a:ahLst/>
              <a:cxnLst/>
              <a:rect l="l" t="t" r="r" b="b"/>
              <a:pathLst>
                <a:path w="24612" h="17816" extrusionOk="0">
                  <a:moveTo>
                    <a:pt x="2786" y="1"/>
                  </a:moveTo>
                  <a:lnTo>
                    <a:pt x="2153" y="1985"/>
                  </a:lnTo>
                  <a:lnTo>
                    <a:pt x="1604" y="4096"/>
                  </a:lnTo>
                  <a:lnTo>
                    <a:pt x="971" y="6586"/>
                  </a:lnTo>
                  <a:lnTo>
                    <a:pt x="676" y="7895"/>
                  </a:lnTo>
                  <a:lnTo>
                    <a:pt x="422" y="9204"/>
                  </a:lnTo>
                  <a:lnTo>
                    <a:pt x="211" y="10470"/>
                  </a:lnTo>
                  <a:lnTo>
                    <a:pt x="85" y="11652"/>
                  </a:lnTo>
                  <a:lnTo>
                    <a:pt x="0" y="12750"/>
                  </a:lnTo>
                  <a:lnTo>
                    <a:pt x="0" y="13256"/>
                  </a:lnTo>
                  <a:lnTo>
                    <a:pt x="42" y="13678"/>
                  </a:lnTo>
                  <a:lnTo>
                    <a:pt x="85" y="14100"/>
                  </a:lnTo>
                  <a:lnTo>
                    <a:pt x="169" y="14480"/>
                  </a:lnTo>
                  <a:lnTo>
                    <a:pt x="296" y="14776"/>
                  </a:lnTo>
                  <a:lnTo>
                    <a:pt x="465" y="15029"/>
                  </a:lnTo>
                  <a:lnTo>
                    <a:pt x="676" y="15325"/>
                  </a:lnTo>
                  <a:lnTo>
                    <a:pt x="929" y="15578"/>
                  </a:lnTo>
                  <a:lnTo>
                    <a:pt x="1224" y="15831"/>
                  </a:lnTo>
                  <a:lnTo>
                    <a:pt x="1562" y="16042"/>
                  </a:lnTo>
                  <a:lnTo>
                    <a:pt x="1942" y="16253"/>
                  </a:lnTo>
                  <a:lnTo>
                    <a:pt x="2364" y="16464"/>
                  </a:lnTo>
                  <a:lnTo>
                    <a:pt x="3251" y="16802"/>
                  </a:lnTo>
                  <a:lnTo>
                    <a:pt x="4264" y="17098"/>
                  </a:lnTo>
                  <a:lnTo>
                    <a:pt x="5361" y="17309"/>
                  </a:lnTo>
                  <a:lnTo>
                    <a:pt x="6543" y="17478"/>
                  </a:lnTo>
                  <a:lnTo>
                    <a:pt x="7768" y="17646"/>
                  </a:lnTo>
                  <a:lnTo>
                    <a:pt x="9076" y="17731"/>
                  </a:lnTo>
                  <a:lnTo>
                    <a:pt x="10427" y="17773"/>
                  </a:lnTo>
                  <a:lnTo>
                    <a:pt x="11820" y="17815"/>
                  </a:lnTo>
                  <a:lnTo>
                    <a:pt x="13171" y="17815"/>
                  </a:lnTo>
                  <a:lnTo>
                    <a:pt x="15957" y="17773"/>
                  </a:lnTo>
                  <a:lnTo>
                    <a:pt x="18575" y="17689"/>
                  </a:lnTo>
                  <a:lnTo>
                    <a:pt x="21994" y="17604"/>
                  </a:lnTo>
                  <a:lnTo>
                    <a:pt x="23429" y="17562"/>
                  </a:lnTo>
                  <a:lnTo>
                    <a:pt x="24611" y="17604"/>
                  </a:lnTo>
                  <a:lnTo>
                    <a:pt x="24611" y="9204"/>
                  </a:lnTo>
                  <a:lnTo>
                    <a:pt x="23092" y="8824"/>
                  </a:lnTo>
                  <a:lnTo>
                    <a:pt x="22923" y="2154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3889675" y="3270125"/>
              <a:ext cx="615300" cy="445400"/>
            </a:xfrm>
            <a:custGeom>
              <a:avLst/>
              <a:gdLst/>
              <a:ahLst/>
              <a:cxnLst/>
              <a:rect l="l" t="t" r="r" b="b"/>
              <a:pathLst>
                <a:path w="24612" h="17816" fill="none" extrusionOk="0">
                  <a:moveTo>
                    <a:pt x="2786" y="1"/>
                  </a:moveTo>
                  <a:lnTo>
                    <a:pt x="22923" y="2154"/>
                  </a:lnTo>
                  <a:lnTo>
                    <a:pt x="23092" y="8824"/>
                  </a:lnTo>
                  <a:lnTo>
                    <a:pt x="23092" y="8824"/>
                  </a:lnTo>
                  <a:lnTo>
                    <a:pt x="24611" y="9204"/>
                  </a:lnTo>
                  <a:lnTo>
                    <a:pt x="24611" y="17604"/>
                  </a:lnTo>
                  <a:lnTo>
                    <a:pt x="24611" y="17604"/>
                  </a:lnTo>
                  <a:lnTo>
                    <a:pt x="23429" y="17562"/>
                  </a:lnTo>
                  <a:lnTo>
                    <a:pt x="21994" y="17604"/>
                  </a:lnTo>
                  <a:lnTo>
                    <a:pt x="18575" y="17689"/>
                  </a:lnTo>
                  <a:lnTo>
                    <a:pt x="18575" y="17689"/>
                  </a:lnTo>
                  <a:lnTo>
                    <a:pt x="15957" y="17773"/>
                  </a:lnTo>
                  <a:lnTo>
                    <a:pt x="13171" y="17815"/>
                  </a:lnTo>
                  <a:lnTo>
                    <a:pt x="11820" y="17815"/>
                  </a:lnTo>
                  <a:lnTo>
                    <a:pt x="10427" y="17773"/>
                  </a:lnTo>
                  <a:lnTo>
                    <a:pt x="9076" y="17731"/>
                  </a:lnTo>
                  <a:lnTo>
                    <a:pt x="7768" y="17646"/>
                  </a:lnTo>
                  <a:lnTo>
                    <a:pt x="6543" y="17478"/>
                  </a:lnTo>
                  <a:lnTo>
                    <a:pt x="5361" y="17309"/>
                  </a:lnTo>
                  <a:lnTo>
                    <a:pt x="4264" y="17098"/>
                  </a:lnTo>
                  <a:lnTo>
                    <a:pt x="3251" y="16802"/>
                  </a:lnTo>
                  <a:lnTo>
                    <a:pt x="2364" y="16464"/>
                  </a:lnTo>
                  <a:lnTo>
                    <a:pt x="1942" y="16253"/>
                  </a:lnTo>
                  <a:lnTo>
                    <a:pt x="1562" y="16042"/>
                  </a:lnTo>
                  <a:lnTo>
                    <a:pt x="1224" y="15831"/>
                  </a:lnTo>
                  <a:lnTo>
                    <a:pt x="929" y="15578"/>
                  </a:lnTo>
                  <a:lnTo>
                    <a:pt x="676" y="15325"/>
                  </a:lnTo>
                  <a:lnTo>
                    <a:pt x="465" y="15029"/>
                  </a:lnTo>
                  <a:lnTo>
                    <a:pt x="465" y="15029"/>
                  </a:lnTo>
                  <a:lnTo>
                    <a:pt x="296" y="14776"/>
                  </a:lnTo>
                  <a:lnTo>
                    <a:pt x="169" y="14480"/>
                  </a:lnTo>
                  <a:lnTo>
                    <a:pt x="85" y="14100"/>
                  </a:lnTo>
                  <a:lnTo>
                    <a:pt x="42" y="13678"/>
                  </a:lnTo>
                  <a:lnTo>
                    <a:pt x="0" y="13256"/>
                  </a:lnTo>
                  <a:lnTo>
                    <a:pt x="0" y="12750"/>
                  </a:lnTo>
                  <a:lnTo>
                    <a:pt x="85" y="11652"/>
                  </a:lnTo>
                  <a:lnTo>
                    <a:pt x="211" y="10470"/>
                  </a:lnTo>
                  <a:lnTo>
                    <a:pt x="422" y="9204"/>
                  </a:lnTo>
                  <a:lnTo>
                    <a:pt x="676" y="7895"/>
                  </a:lnTo>
                  <a:lnTo>
                    <a:pt x="971" y="6586"/>
                  </a:lnTo>
                  <a:lnTo>
                    <a:pt x="1604" y="4096"/>
                  </a:lnTo>
                  <a:lnTo>
                    <a:pt x="2153" y="1985"/>
                  </a:lnTo>
                  <a:lnTo>
                    <a:pt x="27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4610475" y="4268500"/>
              <a:ext cx="118225" cy="171000"/>
            </a:xfrm>
            <a:custGeom>
              <a:avLst/>
              <a:gdLst/>
              <a:ahLst/>
              <a:cxnLst/>
              <a:rect l="l" t="t" r="r" b="b"/>
              <a:pathLst>
                <a:path w="4729" h="6840" extrusionOk="0">
                  <a:moveTo>
                    <a:pt x="1858" y="1"/>
                  </a:moveTo>
                  <a:lnTo>
                    <a:pt x="1" y="6628"/>
                  </a:lnTo>
                  <a:lnTo>
                    <a:pt x="2914" y="6839"/>
                  </a:lnTo>
                  <a:lnTo>
                    <a:pt x="4729" y="212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1"/>
            <p:cNvSpPr/>
            <p:nvPr/>
          </p:nvSpPr>
          <p:spPr>
            <a:xfrm>
              <a:off x="4610475" y="4268500"/>
              <a:ext cx="118225" cy="171000"/>
            </a:xfrm>
            <a:custGeom>
              <a:avLst/>
              <a:gdLst/>
              <a:ahLst/>
              <a:cxnLst/>
              <a:rect l="l" t="t" r="r" b="b"/>
              <a:pathLst>
                <a:path w="4729" h="6840" fill="none" extrusionOk="0">
                  <a:moveTo>
                    <a:pt x="1" y="6628"/>
                  </a:moveTo>
                  <a:lnTo>
                    <a:pt x="2914" y="6839"/>
                  </a:lnTo>
                  <a:lnTo>
                    <a:pt x="4729" y="212"/>
                  </a:lnTo>
                  <a:lnTo>
                    <a:pt x="1858" y="1"/>
                  </a:lnTo>
                  <a:lnTo>
                    <a:pt x="1" y="66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1"/>
            <p:cNvSpPr/>
            <p:nvPr/>
          </p:nvSpPr>
          <p:spPr>
            <a:xfrm>
              <a:off x="4691750" y="4414150"/>
              <a:ext cx="39075" cy="38000"/>
            </a:xfrm>
            <a:custGeom>
              <a:avLst/>
              <a:gdLst/>
              <a:ahLst/>
              <a:cxnLst/>
              <a:rect l="l" t="t" r="r" b="b"/>
              <a:pathLst>
                <a:path w="1563" h="1520" extrusionOk="0">
                  <a:moveTo>
                    <a:pt x="845" y="127"/>
                  </a:moveTo>
                  <a:lnTo>
                    <a:pt x="929" y="211"/>
                  </a:lnTo>
                  <a:lnTo>
                    <a:pt x="929" y="296"/>
                  </a:lnTo>
                  <a:lnTo>
                    <a:pt x="845" y="464"/>
                  </a:lnTo>
                  <a:lnTo>
                    <a:pt x="718" y="676"/>
                  </a:lnTo>
                  <a:lnTo>
                    <a:pt x="507" y="844"/>
                  </a:lnTo>
                  <a:lnTo>
                    <a:pt x="296" y="971"/>
                  </a:lnTo>
                  <a:lnTo>
                    <a:pt x="211" y="971"/>
                  </a:lnTo>
                  <a:lnTo>
                    <a:pt x="380" y="507"/>
                  </a:lnTo>
                  <a:lnTo>
                    <a:pt x="507" y="296"/>
                  </a:lnTo>
                  <a:lnTo>
                    <a:pt x="633" y="169"/>
                  </a:lnTo>
                  <a:lnTo>
                    <a:pt x="718" y="127"/>
                  </a:lnTo>
                  <a:close/>
                  <a:moveTo>
                    <a:pt x="1182" y="971"/>
                  </a:moveTo>
                  <a:lnTo>
                    <a:pt x="1309" y="1013"/>
                  </a:lnTo>
                  <a:lnTo>
                    <a:pt x="1351" y="1055"/>
                  </a:lnTo>
                  <a:lnTo>
                    <a:pt x="1393" y="1098"/>
                  </a:lnTo>
                  <a:lnTo>
                    <a:pt x="1436" y="1140"/>
                  </a:lnTo>
                  <a:lnTo>
                    <a:pt x="1393" y="1267"/>
                  </a:lnTo>
                  <a:lnTo>
                    <a:pt x="1309" y="1393"/>
                  </a:lnTo>
                  <a:lnTo>
                    <a:pt x="929" y="1393"/>
                  </a:lnTo>
                  <a:lnTo>
                    <a:pt x="633" y="1309"/>
                  </a:lnTo>
                  <a:lnTo>
                    <a:pt x="296" y="1140"/>
                  </a:lnTo>
                  <a:lnTo>
                    <a:pt x="591" y="1055"/>
                  </a:lnTo>
                  <a:lnTo>
                    <a:pt x="929" y="1013"/>
                  </a:lnTo>
                  <a:lnTo>
                    <a:pt x="1182" y="971"/>
                  </a:lnTo>
                  <a:close/>
                  <a:moveTo>
                    <a:pt x="718" y="0"/>
                  </a:moveTo>
                  <a:lnTo>
                    <a:pt x="591" y="42"/>
                  </a:lnTo>
                  <a:lnTo>
                    <a:pt x="465" y="127"/>
                  </a:lnTo>
                  <a:lnTo>
                    <a:pt x="338" y="296"/>
                  </a:lnTo>
                  <a:lnTo>
                    <a:pt x="211" y="633"/>
                  </a:lnTo>
                  <a:lnTo>
                    <a:pt x="127" y="929"/>
                  </a:lnTo>
                  <a:lnTo>
                    <a:pt x="85" y="1098"/>
                  </a:lnTo>
                  <a:lnTo>
                    <a:pt x="42" y="1098"/>
                  </a:lnTo>
                  <a:lnTo>
                    <a:pt x="0" y="1140"/>
                  </a:lnTo>
                  <a:lnTo>
                    <a:pt x="85" y="1140"/>
                  </a:lnTo>
                  <a:lnTo>
                    <a:pt x="85" y="1182"/>
                  </a:lnTo>
                  <a:lnTo>
                    <a:pt x="465" y="1351"/>
                  </a:lnTo>
                  <a:lnTo>
                    <a:pt x="802" y="1478"/>
                  </a:lnTo>
                  <a:lnTo>
                    <a:pt x="929" y="1520"/>
                  </a:lnTo>
                  <a:lnTo>
                    <a:pt x="1224" y="1520"/>
                  </a:lnTo>
                  <a:lnTo>
                    <a:pt x="1393" y="1478"/>
                  </a:lnTo>
                  <a:lnTo>
                    <a:pt x="1436" y="1435"/>
                  </a:lnTo>
                  <a:lnTo>
                    <a:pt x="1520" y="1351"/>
                  </a:lnTo>
                  <a:lnTo>
                    <a:pt x="1562" y="1224"/>
                  </a:lnTo>
                  <a:lnTo>
                    <a:pt x="1562" y="1140"/>
                  </a:lnTo>
                  <a:lnTo>
                    <a:pt x="1520" y="1013"/>
                  </a:lnTo>
                  <a:lnTo>
                    <a:pt x="1478" y="929"/>
                  </a:lnTo>
                  <a:lnTo>
                    <a:pt x="1267" y="844"/>
                  </a:lnTo>
                  <a:lnTo>
                    <a:pt x="845" y="844"/>
                  </a:lnTo>
                  <a:lnTo>
                    <a:pt x="633" y="887"/>
                  </a:lnTo>
                  <a:lnTo>
                    <a:pt x="633" y="887"/>
                  </a:lnTo>
                  <a:lnTo>
                    <a:pt x="760" y="760"/>
                  </a:lnTo>
                  <a:lnTo>
                    <a:pt x="887" y="633"/>
                  </a:lnTo>
                  <a:lnTo>
                    <a:pt x="971" y="464"/>
                  </a:lnTo>
                  <a:lnTo>
                    <a:pt x="1056" y="296"/>
                  </a:lnTo>
                  <a:lnTo>
                    <a:pt x="1056" y="211"/>
                  </a:lnTo>
                  <a:lnTo>
                    <a:pt x="1013" y="127"/>
                  </a:lnTo>
                  <a:lnTo>
                    <a:pt x="929" y="85"/>
                  </a:lnTo>
                  <a:lnTo>
                    <a:pt x="887" y="4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1"/>
            <p:cNvSpPr/>
            <p:nvPr/>
          </p:nvSpPr>
          <p:spPr>
            <a:xfrm>
              <a:off x="4631600" y="4330775"/>
              <a:ext cx="7400" cy="29575"/>
            </a:xfrm>
            <a:custGeom>
              <a:avLst/>
              <a:gdLst/>
              <a:ahLst/>
              <a:cxnLst/>
              <a:rect l="l" t="t" r="r" b="b"/>
              <a:pathLst>
                <a:path w="296" h="1183" extrusionOk="0">
                  <a:moveTo>
                    <a:pt x="296" y="0"/>
                  </a:moveTo>
                  <a:lnTo>
                    <a:pt x="0" y="1182"/>
                  </a:lnTo>
                  <a:lnTo>
                    <a:pt x="0" y="1182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4631600" y="4330775"/>
              <a:ext cx="7400" cy="29575"/>
            </a:xfrm>
            <a:custGeom>
              <a:avLst/>
              <a:gdLst/>
              <a:ahLst/>
              <a:cxnLst/>
              <a:rect l="l" t="t" r="r" b="b"/>
              <a:pathLst>
                <a:path w="296" h="1183" fill="none" extrusionOk="0">
                  <a:moveTo>
                    <a:pt x="296" y="0"/>
                  </a:moveTo>
                  <a:lnTo>
                    <a:pt x="0" y="1182"/>
                  </a:lnTo>
                  <a:lnTo>
                    <a:pt x="0" y="1182"/>
                  </a:lnTo>
                  <a:lnTo>
                    <a:pt x="296" y="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1"/>
            <p:cNvSpPr/>
            <p:nvPr/>
          </p:nvSpPr>
          <p:spPr>
            <a:xfrm>
              <a:off x="4631600" y="4330775"/>
              <a:ext cx="76000" cy="38000"/>
            </a:xfrm>
            <a:custGeom>
              <a:avLst/>
              <a:gdLst/>
              <a:ahLst/>
              <a:cxnLst/>
              <a:rect l="l" t="t" r="r" b="b"/>
              <a:pathLst>
                <a:path w="3040" h="1520" extrusionOk="0">
                  <a:moveTo>
                    <a:pt x="296" y="0"/>
                  </a:moveTo>
                  <a:lnTo>
                    <a:pt x="0" y="1182"/>
                  </a:lnTo>
                  <a:lnTo>
                    <a:pt x="2871" y="1520"/>
                  </a:lnTo>
                  <a:lnTo>
                    <a:pt x="3039" y="76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1"/>
            <p:cNvSpPr/>
            <p:nvPr/>
          </p:nvSpPr>
          <p:spPr>
            <a:xfrm>
              <a:off x="4631600" y="4330775"/>
              <a:ext cx="76000" cy="38000"/>
            </a:xfrm>
            <a:custGeom>
              <a:avLst/>
              <a:gdLst/>
              <a:ahLst/>
              <a:cxnLst/>
              <a:rect l="l" t="t" r="r" b="b"/>
              <a:pathLst>
                <a:path w="3040" h="1520" fill="none" extrusionOk="0">
                  <a:moveTo>
                    <a:pt x="296" y="0"/>
                  </a:moveTo>
                  <a:lnTo>
                    <a:pt x="0" y="1182"/>
                  </a:lnTo>
                  <a:lnTo>
                    <a:pt x="2871" y="1520"/>
                  </a:lnTo>
                  <a:lnTo>
                    <a:pt x="3039" y="76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4127125" y="3404175"/>
              <a:ext cx="871750" cy="953000"/>
            </a:xfrm>
            <a:custGeom>
              <a:avLst/>
              <a:gdLst/>
              <a:ahLst/>
              <a:cxnLst/>
              <a:rect l="l" t="t" r="r" b="b"/>
              <a:pathLst>
                <a:path w="34870" h="38120" extrusionOk="0">
                  <a:moveTo>
                    <a:pt x="6881" y="0"/>
                  </a:moveTo>
                  <a:lnTo>
                    <a:pt x="0" y="6417"/>
                  </a:lnTo>
                  <a:lnTo>
                    <a:pt x="13003" y="9836"/>
                  </a:lnTo>
                  <a:lnTo>
                    <a:pt x="21952" y="12242"/>
                  </a:lnTo>
                  <a:lnTo>
                    <a:pt x="24949" y="13044"/>
                  </a:lnTo>
                  <a:lnTo>
                    <a:pt x="25794" y="13298"/>
                  </a:lnTo>
                  <a:lnTo>
                    <a:pt x="26089" y="13382"/>
                  </a:lnTo>
                  <a:lnTo>
                    <a:pt x="26173" y="13635"/>
                  </a:lnTo>
                  <a:lnTo>
                    <a:pt x="26216" y="13973"/>
                  </a:lnTo>
                  <a:lnTo>
                    <a:pt x="26216" y="14395"/>
                  </a:lnTo>
                  <a:lnTo>
                    <a:pt x="26131" y="14902"/>
                  </a:lnTo>
                  <a:lnTo>
                    <a:pt x="25920" y="16210"/>
                  </a:lnTo>
                  <a:lnTo>
                    <a:pt x="25582" y="17772"/>
                  </a:lnTo>
                  <a:lnTo>
                    <a:pt x="25160" y="19587"/>
                  </a:lnTo>
                  <a:lnTo>
                    <a:pt x="24654" y="21529"/>
                  </a:lnTo>
                  <a:lnTo>
                    <a:pt x="23430" y="25666"/>
                  </a:lnTo>
                  <a:lnTo>
                    <a:pt x="22163" y="29719"/>
                  </a:lnTo>
                  <a:lnTo>
                    <a:pt x="21066" y="33223"/>
                  </a:lnTo>
                  <a:lnTo>
                    <a:pt x="19926" y="36600"/>
                  </a:lnTo>
                  <a:lnTo>
                    <a:pt x="25076" y="38120"/>
                  </a:lnTo>
                  <a:lnTo>
                    <a:pt x="26638" y="34447"/>
                  </a:lnTo>
                  <a:lnTo>
                    <a:pt x="28242" y="30563"/>
                  </a:lnTo>
                  <a:lnTo>
                    <a:pt x="30057" y="26046"/>
                  </a:lnTo>
                  <a:lnTo>
                    <a:pt x="31872" y="21403"/>
                  </a:lnTo>
                  <a:lnTo>
                    <a:pt x="32717" y="19165"/>
                  </a:lnTo>
                  <a:lnTo>
                    <a:pt x="33477" y="17055"/>
                  </a:lnTo>
                  <a:lnTo>
                    <a:pt x="34068" y="15155"/>
                  </a:lnTo>
                  <a:lnTo>
                    <a:pt x="34532" y="13551"/>
                  </a:lnTo>
                  <a:lnTo>
                    <a:pt x="34701" y="12875"/>
                  </a:lnTo>
                  <a:lnTo>
                    <a:pt x="34827" y="12284"/>
                  </a:lnTo>
                  <a:lnTo>
                    <a:pt x="34870" y="11820"/>
                  </a:lnTo>
                  <a:lnTo>
                    <a:pt x="34870" y="11440"/>
                  </a:lnTo>
                  <a:lnTo>
                    <a:pt x="34827" y="11102"/>
                  </a:lnTo>
                  <a:lnTo>
                    <a:pt x="34743" y="10765"/>
                  </a:lnTo>
                  <a:lnTo>
                    <a:pt x="34616" y="10427"/>
                  </a:lnTo>
                  <a:lnTo>
                    <a:pt x="34448" y="10089"/>
                  </a:lnTo>
                  <a:lnTo>
                    <a:pt x="34279" y="9794"/>
                  </a:lnTo>
                  <a:lnTo>
                    <a:pt x="34068" y="9456"/>
                  </a:lnTo>
                  <a:lnTo>
                    <a:pt x="33814" y="9161"/>
                  </a:lnTo>
                  <a:lnTo>
                    <a:pt x="33519" y="8865"/>
                  </a:lnTo>
                  <a:lnTo>
                    <a:pt x="32843" y="8274"/>
                  </a:lnTo>
                  <a:lnTo>
                    <a:pt x="32083" y="7683"/>
                  </a:lnTo>
                  <a:lnTo>
                    <a:pt x="31239" y="7134"/>
                  </a:lnTo>
                  <a:lnTo>
                    <a:pt x="30268" y="6585"/>
                  </a:lnTo>
                  <a:lnTo>
                    <a:pt x="29255" y="6079"/>
                  </a:lnTo>
                  <a:lnTo>
                    <a:pt x="28158" y="5572"/>
                  </a:lnTo>
                  <a:lnTo>
                    <a:pt x="26976" y="5108"/>
                  </a:lnTo>
                  <a:lnTo>
                    <a:pt x="25794" y="4644"/>
                  </a:lnTo>
                  <a:lnTo>
                    <a:pt x="24527" y="4179"/>
                  </a:lnTo>
                  <a:lnTo>
                    <a:pt x="23261" y="3757"/>
                  </a:lnTo>
                  <a:lnTo>
                    <a:pt x="20686" y="2997"/>
                  </a:lnTo>
                  <a:lnTo>
                    <a:pt x="18110" y="2322"/>
                  </a:lnTo>
                  <a:lnTo>
                    <a:pt x="15620" y="1731"/>
                  </a:lnTo>
                  <a:lnTo>
                    <a:pt x="13256" y="1182"/>
                  </a:lnTo>
                  <a:lnTo>
                    <a:pt x="11187" y="760"/>
                  </a:lnTo>
                  <a:lnTo>
                    <a:pt x="8063" y="211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1"/>
            <p:cNvSpPr/>
            <p:nvPr/>
          </p:nvSpPr>
          <p:spPr>
            <a:xfrm>
              <a:off x="4127125" y="3404175"/>
              <a:ext cx="871750" cy="953000"/>
            </a:xfrm>
            <a:custGeom>
              <a:avLst/>
              <a:gdLst/>
              <a:ahLst/>
              <a:cxnLst/>
              <a:rect l="l" t="t" r="r" b="b"/>
              <a:pathLst>
                <a:path w="34870" h="38120" fill="none" extrusionOk="0">
                  <a:moveTo>
                    <a:pt x="25076" y="38120"/>
                  </a:moveTo>
                  <a:lnTo>
                    <a:pt x="19926" y="36600"/>
                  </a:lnTo>
                  <a:lnTo>
                    <a:pt x="19926" y="36600"/>
                  </a:lnTo>
                  <a:lnTo>
                    <a:pt x="21066" y="33223"/>
                  </a:lnTo>
                  <a:lnTo>
                    <a:pt x="22163" y="29719"/>
                  </a:lnTo>
                  <a:lnTo>
                    <a:pt x="23430" y="25666"/>
                  </a:lnTo>
                  <a:lnTo>
                    <a:pt x="24654" y="21529"/>
                  </a:lnTo>
                  <a:lnTo>
                    <a:pt x="25160" y="19587"/>
                  </a:lnTo>
                  <a:lnTo>
                    <a:pt x="25582" y="17772"/>
                  </a:lnTo>
                  <a:lnTo>
                    <a:pt x="25920" y="16210"/>
                  </a:lnTo>
                  <a:lnTo>
                    <a:pt x="26131" y="14902"/>
                  </a:lnTo>
                  <a:lnTo>
                    <a:pt x="26216" y="14395"/>
                  </a:lnTo>
                  <a:lnTo>
                    <a:pt x="26216" y="13973"/>
                  </a:lnTo>
                  <a:lnTo>
                    <a:pt x="26173" y="13635"/>
                  </a:lnTo>
                  <a:lnTo>
                    <a:pt x="26089" y="13382"/>
                  </a:lnTo>
                  <a:lnTo>
                    <a:pt x="26089" y="13382"/>
                  </a:lnTo>
                  <a:lnTo>
                    <a:pt x="25794" y="13298"/>
                  </a:lnTo>
                  <a:lnTo>
                    <a:pt x="24949" y="13044"/>
                  </a:lnTo>
                  <a:lnTo>
                    <a:pt x="21952" y="12242"/>
                  </a:lnTo>
                  <a:lnTo>
                    <a:pt x="13003" y="9836"/>
                  </a:lnTo>
                  <a:lnTo>
                    <a:pt x="0" y="6417"/>
                  </a:lnTo>
                  <a:lnTo>
                    <a:pt x="6881" y="0"/>
                  </a:lnTo>
                  <a:lnTo>
                    <a:pt x="6881" y="0"/>
                  </a:lnTo>
                  <a:lnTo>
                    <a:pt x="8063" y="211"/>
                  </a:lnTo>
                  <a:lnTo>
                    <a:pt x="11187" y="760"/>
                  </a:lnTo>
                  <a:lnTo>
                    <a:pt x="13256" y="1182"/>
                  </a:lnTo>
                  <a:lnTo>
                    <a:pt x="15620" y="1731"/>
                  </a:lnTo>
                  <a:lnTo>
                    <a:pt x="18110" y="2322"/>
                  </a:lnTo>
                  <a:lnTo>
                    <a:pt x="20686" y="2997"/>
                  </a:lnTo>
                  <a:lnTo>
                    <a:pt x="23261" y="3757"/>
                  </a:lnTo>
                  <a:lnTo>
                    <a:pt x="24527" y="4179"/>
                  </a:lnTo>
                  <a:lnTo>
                    <a:pt x="25794" y="4644"/>
                  </a:lnTo>
                  <a:lnTo>
                    <a:pt x="26976" y="5108"/>
                  </a:lnTo>
                  <a:lnTo>
                    <a:pt x="28158" y="5572"/>
                  </a:lnTo>
                  <a:lnTo>
                    <a:pt x="29255" y="6079"/>
                  </a:lnTo>
                  <a:lnTo>
                    <a:pt x="30268" y="6585"/>
                  </a:lnTo>
                  <a:lnTo>
                    <a:pt x="31239" y="7134"/>
                  </a:lnTo>
                  <a:lnTo>
                    <a:pt x="32083" y="7683"/>
                  </a:lnTo>
                  <a:lnTo>
                    <a:pt x="32843" y="8274"/>
                  </a:lnTo>
                  <a:lnTo>
                    <a:pt x="33519" y="8865"/>
                  </a:lnTo>
                  <a:lnTo>
                    <a:pt x="33814" y="9161"/>
                  </a:lnTo>
                  <a:lnTo>
                    <a:pt x="34068" y="9456"/>
                  </a:lnTo>
                  <a:lnTo>
                    <a:pt x="34279" y="9794"/>
                  </a:lnTo>
                  <a:lnTo>
                    <a:pt x="34448" y="10089"/>
                  </a:lnTo>
                  <a:lnTo>
                    <a:pt x="34616" y="10427"/>
                  </a:lnTo>
                  <a:lnTo>
                    <a:pt x="34743" y="10765"/>
                  </a:lnTo>
                  <a:lnTo>
                    <a:pt x="34827" y="11102"/>
                  </a:lnTo>
                  <a:lnTo>
                    <a:pt x="34870" y="11440"/>
                  </a:lnTo>
                  <a:lnTo>
                    <a:pt x="34870" y="11440"/>
                  </a:lnTo>
                  <a:lnTo>
                    <a:pt x="34870" y="11820"/>
                  </a:lnTo>
                  <a:lnTo>
                    <a:pt x="34827" y="12284"/>
                  </a:lnTo>
                  <a:lnTo>
                    <a:pt x="34701" y="12875"/>
                  </a:lnTo>
                  <a:lnTo>
                    <a:pt x="34532" y="13551"/>
                  </a:lnTo>
                  <a:lnTo>
                    <a:pt x="34068" y="15155"/>
                  </a:lnTo>
                  <a:lnTo>
                    <a:pt x="33477" y="17055"/>
                  </a:lnTo>
                  <a:lnTo>
                    <a:pt x="32717" y="19165"/>
                  </a:lnTo>
                  <a:lnTo>
                    <a:pt x="31872" y="21403"/>
                  </a:lnTo>
                  <a:lnTo>
                    <a:pt x="30057" y="26046"/>
                  </a:lnTo>
                  <a:lnTo>
                    <a:pt x="28242" y="30563"/>
                  </a:lnTo>
                  <a:lnTo>
                    <a:pt x="26638" y="34447"/>
                  </a:lnTo>
                  <a:lnTo>
                    <a:pt x="25076" y="38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fill="none" extrusionOk="0">
                  <a:moveTo>
                    <a:pt x="0" y="2617"/>
                  </a:moveTo>
                  <a:lnTo>
                    <a:pt x="6164" y="4348"/>
                  </a:lnTo>
                  <a:lnTo>
                    <a:pt x="7261" y="1773"/>
                  </a:lnTo>
                  <a:lnTo>
                    <a:pt x="465" y="0"/>
                  </a:lnTo>
                  <a:lnTo>
                    <a:pt x="0" y="2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6755" y="1647"/>
                  </a:lnTo>
                  <a:lnTo>
                    <a:pt x="1394" y="25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4609425" y="4256900"/>
              <a:ext cx="181550" cy="108725"/>
            </a:xfrm>
            <a:custGeom>
              <a:avLst/>
              <a:gdLst/>
              <a:ahLst/>
              <a:cxnLst/>
              <a:rect l="l" t="t" r="r" b="b"/>
              <a:pathLst>
                <a:path w="7262" h="4349" fill="none" extrusionOk="0">
                  <a:moveTo>
                    <a:pt x="465" y="0"/>
                  </a:moveTo>
                  <a:lnTo>
                    <a:pt x="0" y="2617"/>
                  </a:lnTo>
                  <a:lnTo>
                    <a:pt x="6164" y="4348"/>
                  </a:lnTo>
                  <a:lnTo>
                    <a:pt x="7261" y="1773"/>
                  </a:lnTo>
                  <a:lnTo>
                    <a:pt x="6755" y="1647"/>
                  </a:lnTo>
                  <a:lnTo>
                    <a:pt x="1394" y="253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1"/>
            <p:cNvSpPr/>
            <p:nvPr/>
          </p:nvSpPr>
          <p:spPr>
            <a:xfrm>
              <a:off x="4584100" y="4409925"/>
              <a:ext cx="204750" cy="122450"/>
            </a:xfrm>
            <a:custGeom>
              <a:avLst/>
              <a:gdLst/>
              <a:ahLst/>
              <a:cxnLst/>
              <a:rect l="l" t="t" r="r" b="b"/>
              <a:pathLst>
                <a:path w="8190" h="4898" extrusionOk="0">
                  <a:moveTo>
                    <a:pt x="1013" y="0"/>
                  </a:moveTo>
                  <a:lnTo>
                    <a:pt x="971" y="42"/>
                  </a:lnTo>
                  <a:lnTo>
                    <a:pt x="887" y="85"/>
                  </a:lnTo>
                  <a:lnTo>
                    <a:pt x="845" y="169"/>
                  </a:lnTo>
                  <a:lnTo>
                    <a:pt x="0" y="2618"/>
                  </a:lnTo>
                  <a:lnTo>
                    <a:pt x="0" y="2786"/>
                  </a:lnTo>
                  <a:lnTo>
                    <a:pt x="43" y="2998"/>
                  </a:lnTo>
                  <a:lnTo>
                    <a:pt x="169" y="3124"/>
                  </a:lnTo>
                  <a:lnTo>
                    <a:pt x="338" y="3251"/>
                  </a:lnTo>
                  <a:lnTo>
                    <a:pt x="1773" y="3589"/>
                  </a:lnTo>
                  <a:lnTo>
                    <a:pt x="3378" y="3968"/>
                  </a:lnTo>
                  <a:lnTo>
                    <a:pt x="4306" y="4264"/>
                  </a:lnTo>
                  <a:lnTo>
                    <a:pt x="5235" y="4517"/>
                  </a:lnTo>
                  <a:lnTo>
                    <a:pt x="6164" y="4728"/>
                  </a:lnTo>
                  <a:lnTo>
                    <a:pt x="7092" y="4897"/>
                  </a:lnTo>
                  <a:lnTo>
                    <a:pt x="7515" y="4897"/>
                  </a:lnTo>
                  <a:lnTo>
                    <a:pt x="7683" y="4855"/>
                  </a:lnTo>
                  <a:lnTo>
                    <a:pt x="7810" y="4771"/>
                  </a:lnTo>
                  <a:lnTo>
                    <a:pt x="7937" y="4728"/>
                  </a:lnTo>
                  <a:lnTo>
                    <a:pt x="8021" y="4602"/>
                  </a:lnTo>
                  <a:lnTo>
                    <a:pt x="8148" y="4391"/>
                  </a:lnTo>
                  <a:lnTo>
                    <a:pt x="8190" y="4180"/>
                  </a:lnTo>
                  <a:lnTo>
                    <a:pt x="8190" y="3968"/>
                  </a:lnTo>
                  <a:lnTo>
                    <a:pt x="8063" y="3757"/>
                  </a:lnTo>
                  <a:lnTo>
                    <a:pt x="8021" y="3715"/>
                  </a:lnTo>
                  <a:lnTo>
                    <a:pt x="7937" y="3673"/>
                  </a:lnTo>
                  <a:lnTo>
                    <a:pt x="7472" y="3462"/>
                  </a:lnTo>
                  <a:lnTo>
                    <a:pt x="7008" y="3209"/>
                  </a:lnTo>
                  <a:lnTo>
                    <a:pt x="6586" y="2913"/>
                  </a:lnTo>
                  <a:lnTo>
                    <a:pt x="6164" y="2618"/>
                  </a:lnTo>
                  <a:lnTo>
                    <a:pt x="5742" y="2322"/>
                  </a:lnTo>
                  <a:lnTo>
                    <a:pt x="5362" y="1942"/>
                  </a:lnTo>
                  <a:lnTo>
                    <a:pt x="5024" y="1604"/>
                  </a:lnTo>
                  <a:lnTo>
                    <a:pt x="4686" y="1182"/>
                  </a:lnTo>
                  <a:lnTo>
                    <a:pt x="4517" y="1013"/>
                  </a:lnTo>
                  <a:lnTo>
                    <a:pt x="4264" y="887"/>
                  </a:lnTo>
                  <a:lnTo>
                    <a:pt x="1098" y="42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1"/>
            <p:cNvSpPr/>
            <p:nvPr/>
          </p:nvSpPr>
          <p:spPr>
            <a:xfrm>
              <a:off x="4327650" y="4317050"/>
              <a:ext cx="82325" cy="181550"/>
            </a:xfrm>
            <a:custGeom>
              <a:avLst/>
              <a:gdLst/>
              <a:ahLst/>
              <a:cxnLst/>
              <a:rect l="l" t="t" r="r" b="b"/>
              <a:pathLst>
                <a:path w="3293" h="7262" extrusionOk="0">
                  <a:moveTo>
                    <a:pt x="3293" y="0"/>
                  </a:moveTo>
                  <a:lnTo>
                    <a:pt x="380" y="380"/>
                  </a:lnTo>
                  <a:lnTo>
                    <a:pt x="0" y="7261"/>
                  </a:lnTo>
                  <a:lnTo>
                    <a:pt x="0" y="7261"/>
                  </a:lnTo>
                  <a:lnTo>
                    <a:pt x="2871" y="6839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1"/>
            <p:cNvSpPr/>
            <p:nvPr/>
          </p:nvSpPr>
          <p:spPr>
            <a:xfrm>
              <a:off x="4327650" y="4317050"/>
              <a:ext cx="82325" cy="181550"/>
            </a:xfrm>
            <a:custGeom>
              <a:avLst/>
              <a:gdLst/>
              <a:ahLst/>
              <a:cxnLst/>
              <a:rect l="l" t="t" r="r" b="b"/>
              <a:pathLst>
                <a:path w="3293" h="7262" fill="none" extrusionOk="0">
                  <a:moveTo>
                    <a:pt x="0" y="7261"/>
                  </a:moveTo>
                  <a:lnTo>
                    <a:pt x="2871" y="6839"/>
                  </a:lnTo>
                  <a:lnTo>
                    <a:pt x="3293" y="0"/>
                  </a:lnTo>
                  <a:lnTo>
                    <a:pt x="380" y="380"/>
                  </a:lnTo>
                  <a:lnTo>
                    <a:pt x="0" y="72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4331875" y="4390925"/>
              <a:ext cx="2125" cy="30625"/>
            </a:xfrm>
            <a:custGeom>
              <a:avLst/>
              <a:gdLst/>
              <a:ahLst/>
              <a:cxnLst/>
              <a:rect l="l" t="t" r="r" b="b"/>
              <a:pathLst>
                <a:path w="85" h="1225" extrusionOk="0">
                  <a:moveTo>
                    <a:pt x="85" y="0"/>
                  </a:moveTo>
                  <a:lnTo>
                    <a:pt x="0" y="1225"/>
                  </a:lnTo>
                  <a:lnTo>
                    <a:pt x="0" y="122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1"/>
            <p:cNvSpPr/>
            <p:nvPr/>
          </p:nvSpPr>
          <p:spPr>
            <a:xfrm>
              <a:off x="4331875" y="4390925"/>
              <a:ext cx="2125" cy="30625"/>
            </a:xfrm>
            <a:custGeom>
              <a:avLst/>
              <a:gdLst/>
              <a:ahLst/>
              <a:cxnLst/>
              <a:rect l="l" t="t" r="r" b="b"/>
              <a:pathLst>
                <a:path w="85" h="1225" fill="none" extrusionOk="0">
                  <a:moveTo>
                    <a:pt x="85" y="0"/>
                  </a:moveTo>
                  <a:lnTo>
                    <a:pt x="0" y="1225"/>
                  </a:lnTo>
                  <a:lnTo>
                    <a:pt x="0" y="1225"/>
                  </a:lnTo>
                  <a:lnTo>
                    <a:pt x="85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4331875" y="4390925"/>
              <a:ext cx="72825" cy="30625"/>
            </a:xfrm>
            <a:custGeom>
              <a:avLst/>
              <a:gdLst/>
              <a:ahLst/>
              <a:cxnLst/>
              <a:rect l="l" t="t" r="r" b="b"/>
              <a:pathLst>
                <a:path w="2913" h="1225" extrusionOk="0">
                  <a:moveTo>
                    <a:pt x="85" y="0"/>
                  </a:moveTo>
                  <a:lnTo>
                    <a:pt x="0" y="1225"/>
                  </a:lnTo>
                  <a:lnTo>
                    <a:pt x="2871" y="971"/>
                  </a:lnTo>
                  <a:lnTo>
                    <a:pt x="2913" y="21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4331875" y="4390925"/>
              <a:ext cx="72825" cy="30625"/>
            </a:xfrm>
            <a:custGeom>
              <a:avLst/>
              <a:gdLst/>
              <a:ahLst/>
              <a:cxnLst/>
              <a:rect l="l" t="t" r="r" b="b"/>
              <a:pathLst>
                <a:path w="2913" h="1225" fill="none" extrusionOk="0">
                  <a:moveTo>
                    <a:pt x="85" y="0"/>
                  </a:moveTo>
                  <a:lnTo>
                    <a:pt x="0" y="1225"/>
                  </a:lnTo>
                  <a:lnTo>
                    <a:pt x="2871" y="971"/>
                  </a:lnTo>
                  <a:lnTo>
                    <a:pt x="2913" y="211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3894950" y="3482250"/>
              <a:ext cx="623750" cy="910800"/>
            </a:xfrm>
            <a:custGeom>
              <a:avLst/>
              <a:gdLst/>
              <a:ahLst/>
              <a:cxnLst/>
              <a:rect l="l" t="t" r="r" b="b"/>
              <a:pathLst>
                <a:path w="24950" h="36432" extrusionOk="0">
                  <a:moveTo>
                    <a:pt x="8148" y="1"/>
                  </a:moveTo>
                  <a:lnTo>
                    <a:pt x="7768" y="170"/>
                  </a:lnTo>
                  <a:lnTo>
                    <a:pt x="6712" y="676"/>
                  </a:lnTo>
                  <a:lnTo>
                    <a:pt x="5277" y="1436"/>
                  </a:lnTo>
                  <a:lnTo>
                    <a:pt x="4475" y="1858"/>
                  </a:lnTo>
                  <a:lnTo>
                    <a:pt x="3673" y="2365"/>
                  </a:lnTo>
                  <a:lnTo>
                    <a:pt x="2871" y="2871"/>
                  </a:lnTo>
                  <a:lnTo>
                    <a:pt x="2111" y="3420"/>
                  </a:lnTo>
                  <a:lnTo>
                    <a:pt x="1393" y="3969"/>
                  </a:lnTo>
                  <a:lnTo>
                    <a:pt x="845" y="4518"/>
                  </a:lnTo>
                  <a:lnTo>
                    <a:pt x="591" y="4771"/>
                  </a:lnTo>
                  <a:lnTo>
                    <a:pt x="380" y="5067"/>
                  </a:lnTo>
                  <a:lnTo>
                    <a:pt x="211" y="5320"/>
                  </a:lnTo>
                  <a:lnTo>
                    <a:pt x="85" y="5573"/>
                  </a:lnTo>
                  <a:lnTo>
                    <a:pt x="42" y="5826"/>
                  </a:lnTo>
                  <a:lnTo>
                    <a:pt x="0" y="6080"/>
                  </a:lnTo>
                  <a:lnTo>
                    <a:pt x="42" y="6333"/>
                  </a:lnTo>
                  <a:lnTo>
                    <a:pt x="127" y="6544"/>
                  </a:lnTo>
                  <a:lnTo>
                    <a:pt x="380" y="6966"/>
                  </a:lnTo>
                  <a:lnTo>
                    <a:pt x="633" y="7304"/>
                  </a:lnTo>
                  <a:lnTo>
                    <a:pt x="971" y="7642"/>
                  </a:lnTo>
                  <a:lnTo>
                    <a:pt x="1309" y="7895"/>
                  </a:lnTo>
                  <a:lnTo>
                    <a:pt x="1689" y="8190"/>
                  </a:lnTo>
                  <a:lnTo>
                    <a:pt x="2111" y="8402"/>
                  </a:lnTo>
                  <a:lnTo>
                    <a:pt x="2575" y="8613"/>
                  </a:lnTo>
                  <a:lnTo>
                    <a:pt x="3040" y="8781"/>
                  </a:lnTo>
                  <a:lnTo>
                    <a:pt x="3504" y="8908"/>
                  </a:lnTo>
                  <a:lnTo>
                    <a:pt x="4011" y="9035"/>
                  </a:lnTo>
                  <a:lnTo>
                    <a:pt x="5108" y="9246"/>
                  </a:lnTo>
                  <a:lnTo>
                    <a:pt x="6248" y="9372"/>
                  </a:lnTo>
                  <a:lnTo>
                    <a:pt x="7472" y="9415"/>
                  </a:lnTo>
                  <a:lnTo>
                    <a:pt x="8696" y="9457"/>
                  </a:lnTo>
                  <a:lnTo>
                    <a:pt x="9921" y="9499"/>
                  </a:lnTo>
                  <a:lnTo>
                    <a:pt x="12369" y="9499"/>
                  </a:lnTo>
                  <a:lnTo>
                    <a:pt x="13551" y="9541"/>
                  </a:lnTo>
                  <a:lnTo>
                    <a:pt x="14691" y="9584"/>
                  </a:lnTo>
                  <a:lnTo>
                    <a:pt x="15746" y="9710"/>
                  </a:lnTo>
                  <a:lnTo>
                    <a:pt x="16717" y="9879"/>
                  </a:lnTo>
                  <a:lnTo>
                    <a:pt x="16802" y="9879"/>
                  </a:lnTo>
                  <a:lnTo>
                    <a:pt x="16844" y="9963"/>
                  </a:lnTo>
                  <a:lnTo>
                    <a:pt x="16928" y="10217"/>
                  </a:lnTo>
                  <a:lnTo>
                    <a:pt x="17013" y="10554"/>
                  </a:lnTo>
                  <a:lnTo>
                    <a:pt x="17097" y="11061"/>
                  </a:lnTo>
                  <a:lnTo>
                    <a:pt x="17224" y="12370"/>
                  </a:lnTo>
                  <a:lnTo>
                    <a:pt x="17266" y="14058"/>
                  </a:lnTo>
                  <a:lnTo>
                    <a:pt x="17308" y="16042"/>
                  </a:lnTo>
                  <a:lnTo>
                    <a:pt x="17350" y="18280"/>
                  </a:lnTo>
                  <a:lnTo>
                    <a:pt x="17266" y="23050"/>
                  </a:lnTo>
                  <a:lnTo>
                    <a:pt x="17182" y="27820"/>
                  </a:lnTo>
                  <a:lnTo>
                    <a:pt x="17055" y="31999"/>
                  </a:lnTo>
                  <a:lnTo>
                    <a:pt x="16928" y="36052"/>
                  </a:lnTo>
                  <a:lnTo>
                    <a:pt x="22247" y="36432"/>
                  </a:lnTo>
                  <a:lnTo>
                    <a:pt x="22627" y="32970"/>
                  </a:lnTo>
                  <a:lnTo>
                    <a:pt x="23049" y="29213"/>
                  </a:lnTo>
                  <a:lnTo>
                    <a:pt x="23556" y="24654"/>
                  </a:lnTo>
                  <a:lnTo>
                    <a:pt x="24063" y="19631"/>
                  </a:lnTo>
                  <a:lnTo>
                    <a:pt x="24485" y="14607"/>
                  </a:lnTo>
                  <a:lnTo>
                    <a:pt x="24654" y="12201"/>
                  </a:lnTo>
                  <a:lnTo>
                    <a:pt x="24822" y="9921"/>
                  </a:lnTo>
                  <a:lnTo>
                    <a:pt x="24907" y="7811"/>
                  </a:lnTo>
                  <a:lnTo>
                    <a:pt x="24949" y="5995"/>
                  </a:lnTo>
                  <a:lnTo>
                    <a:pt x="24907" y="5320"/>
                  </a:lnTo>
                  <a:lnTo>
                    <a:pt x="24822" y="4687"/>
                  </a:lnTo>
                  <a:lnTo>
                    <a:pt x="24654" y="4053"/>
                  </a:lnTo>
                  <a:lnTo>
                    <a:pt x="24569" y="3758"/>
                  </a:lnTo>
                  <a:lnTo>
                    <a:pt x="24400" y="3505"/>
                  </a:lnTo>
                  <a:lnTo>
                    <a:pt x="24231" y="3209"/>
                  </a:lnTo>
                  <a:lnTo>
                    <a:pt x="24020" y="2956"/>
                  </a:lnTo>
                  <a:lnTo>
                    <a:pt x="23809" y="2703"/>
                  </a:lnTo>
                  <a:lnTo>
                    <a:pt x="23514" y="2492"/>
                  </a:lnTo>
                  <a:lnTo>
                    <a:pt x="23218" y="2238"/>
                  </a:lnTo>
                  <a:lnTo>
                    <a:pt x="22881" y="2027"/>
                  </a:lnTo>
                  <a:lnTo>
                    <a:pt x="22501" y="1816"/>
                  </a:lnTo>
                  <a:lnTo>
                    <a:pt x="22078" y="1605"/>
                  </a:lnTo>
                  <a:lnTo>
                    <a:pt x="21614" y="1436"/>
                  </a:lnTo>
                  <a:lnTo>
                    <a:pt x="21108" y="1225"/>
                  </a:lnTo>
                  <a:lnTo>
                    <a:pt x="19968" y="930"/>
                  </a:lnTo>
                  <a:lnTo>
                    <a:pt x="18575" y="634"/>
                  </a:lnTo>
                  <a:lnTo>
                    <a:pt x="17013" y="423"/>
                  </a:lnTo>
                  <a:lnTo>
                    <a:pt x="15197" y="212"/>
                  </a:lnTo>
                  <a:lnTo>
                    <a:pt x="13129" y="85"/>
                  </a:lnTo>
                  <a:lnTo>
                    <a:pt x="107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3894950" y="3482250"/>
              <a:ext cx="623750" cy="910800"/>
            </a:xfrm>
            <a:custGeom>
              <a:avLst/>
              <a:gdLst/>
              <a:ahLst/>
              <a:cxnLst/>
              <a:rect l="l" t="t" r="r" b="b"/>
              <a:pathLst>
                <a:path w="24950" h="36432" fill="none" extrusionOk="0">
                  <a:moveTo>
                    <a:pt x="8148" y="1"/>
                  </a:moveTo>
                  <a:lnTo>
                    <a:pt x="8148" y="1"/>
                  </a:lnTo>
                  <a:lnTo>
                    <a:pt x="7768" y="170"/>
                  </a:lnTo>
                  <a:lnTo>
                    <a:pt x="6712" y="676"/>
                  </a:lnTo>
                  <a:lnTo>
                    <a:pt x="5277" y="1436"/>
                  </a:lnTo>
                  <a:lnTo>
                    <a:pt x="4475" y="1858"/>
                  </a:lnTo>
                  <a:lnTo>
                    <a:pt x="3673" y="2365"/>
                  </a:lnTo>
                  <a:lnTo>
                    <a:pt x="2871" y="2871"/>
                  </a:lnTo>
                  <a:lnTo>
                    <a:pt x="2111" y="3420"/>
                  </a:lnTo>
                  <a:lnTo>
                    <a:pt x="1393" y="3969"/>
                  </a:lnTo>
                  <a:lnTo>
                    <a:pt x="845" y="4518"/>
                  </a:lnTo>
                  <a:lnTo>
                    <a:pt x="591" y="4771"/>
                  </a:lnTo>
                  <a:lnTo>
                    <a:pt x="380" y="5067"/>
                  </a:lnTo>
                  <a:lnTo>
                    <a:pt x="211" y="5320"/>
                  </a:lnTo>
                  <a:lnTo>
                    <a:pt x="85" y="5573"/>
                  </a:lnTo>
                  <a:lnTo>
                    <a:pt x="42" y="5826"/>
                  </a:lnTo>
                  <a:lnTo>
                    <a:pt x="0" y="6080"/>
                  </a:lnTo>
                  <a:lnTo>
                    <a:pt x="42" y="6333"/>
                  </a:lnTo>
                  <a:lnTo>
                    <a:pt x="127" y="6544"/>
                  </a:lnTo>
                  <a:lnTo>
                    <a:pt x="127" y="6544"/>
                  </a:lnTo>
                  <a:lnTo>
                    <a:pt x="380" y="6966"/>
                  </a:lnTo>
                  <a:lnTo>
                    <a:pt x="633" y="7304"/>
                  </a:lnTo>
                  <a:lnTo>
                    <a:pt x="971" y="7642"/>
                  </a:lnTo>
                  <a:lnTo>
                    <a:pt x="1309" y="7895"/>
                  </a:lnTo>
                  <a:lnTo>
                    <a:pt x="1689" y="8190"/>
                  </a:lnTo>
                  <a:lnTo>
                    <a:pt x="2111" y="8402"/>
                  </a:lnTo>
                  <a:lnTo>
                    <a:pt x="2575" y="8613"/>
                  </a:lnTo>
                  <a:lnTo>
                    <a:pt x="3040" y="8781"/>
                  </a:lnTo>
                  <a:lnTo>
                    <a:pt x="3504" y="8908"/>
                  </a:lnTo>
                  <a:lnTo>
                    <a:pt x="4011" y="9035"/>
                  </a:lnTo>
                  <a:lnTo>
                    <a:pt x="5108" y="9246"/>
                  </a:lnTo>
                  <a:lnTo>
                    <a:pt x="6248" y="9372"/>
                  </a:lnTo>
                  <a:lnTo>
                    <a:pt x="7472" y="9415"/>
                  </a:lnTo>
                  <a:lnTo>
                    <a:pt x="8696" y="9457"/>
                  </a:lnTo>
                  <a:lnTo>
                    <a:pt x="9921" y="9499"/>
                  </a:lnTo>
                  <a:lnTo>
                    <a:pt x="12369" y="9499"/>
                  </a:lnTo>
                  <a:lnTo>
                    <a:pt x="13551" y="9541"/>
                  </a:lnTo>
                  <a:lnTo>
                    <a:pt x="14691" y="9584"/>
                  </a:lnTo>
                  <a:lnTo>
                    <a:pt x="15746" y="9710"/>
                  </a:lnTo>
                  <a:lnTo>
                    <a:pt x="16717" y="9879"/>
                  </a:lnTo>
                  <a:lnTo>
                    <a:pt x="16717" y="9879"/>
                  </a:lnTo>
                  <a:lnTo>
                    <a:pt x="16802" y="9879"/>
                  </a:lnTo>
                  <a:lnTo>
                    <a:pt x="16844" y="9963"/>
                  </a:lnTo>
                  <a:lnTo>
                    <a:pt x="16928" y="10217"/>
                  </a:lnTo>
                  <a:lnTo>
                    <a:pt x="17013" y="10554"/>
                  </a:lnTo>
                  <a:lnTo>
                    <a:pt x="17097" y="11061"/>
                  </a:lnTo>
                  <a:lnTo>
                    <a:pt x="17224" y="12370"/>
                  </a:lnTo>
                  <a:lnTo>
                    <a:pt x="17266" y="14058"/>
                  </a:lnTo>
                  <a:lnTo>
                    <a:pt x="17308" y="16042"/>
                  </a:lnTo>
                  <a:lnTo>
                    <a:pt x="17350" y="18280"/>
                  </a:lnTo>
                  <a:lnTo>
                    <a:pt x="17266" y="23050"/>
                  </a:lnTo>
                  <a:lnTo>
                    <a:pt x="17182" y="27820"/>
                  </a:lnTo>
                  <a:lnTo>
                    <a:pt x="17055" y="31999"/>
                  </a:lnTo>
                  <a:lnTo>
                    <a:pt x="16928" y="36052"/>
                  </a:lnTo>
                  <a:lnTo>
                    <a:pt x="22247" y="36432"/>
                  </a:lnTo>
                  <a:lnTo>
                    <a:pt x="22247" y="36432"/>
                  </a:lnTo>
                  <a:lnTo>
                    <a:pt x="22627" y="32970"/>
                  </a:lnTo>
                  <a:lnTo>
                    <a:pt x="23049" y="29213"/>
                  </a:lnTo>
                  <a:lnTo>
                    <a:pt x="23556" y="24654"/>
                  </a:lnTo>
                  <a:lnTo>
                    <a:pt x="24063" y="19631"/>
                  </a:lnTo>
                  <a:lnTo>
                    <a:pt x="24485" y="14607"/>
                  </a:lnTo>
                  <a:lnTo>
                    <a:pt x="24654" y="12201"/>
                  </a:lnTo>
                  <a:lnTo>
                    <a:pt x="24822" y="9921"/>
                  </a:lnTo>
                  <a:lnTo>
                    <a:pt x="24907" y="7811"/>
                  </a:lnTo>
                  <a:lnTo>
                    <a:pt x="24949" y="5995"/>
                  </a:lnTo>
                  <a:lnTo>
                    <a:pt x="24949" y="5995"/>
                  </a:lnTo>
                  <a:lnTo>
                    <a:pt x="24907" y="5320"/>
                  </a:lnTo>
                  <a:lnTo>
                    <a:pt x="24822" y="4687"/>
                  </a:lnTo>
                  <a:lnTo>
                    <a:pt x="24654" y="4053"/>
                  </a:lnTo>
                  <a:lnTo>
                    <a:pt x="24569" y="3758"/>
                  </a:lnTo>
                  <a:lnTo>
                    <a:pt x="24400" y="3505"/>
                  </a:lnTo>
                  <a:lnTo>
                    <a:pt x="24231" y="3209"/>
                  </a:lnTo>
                  <a:lnTo>
                    <a:pt x="24020" y="2956"/>
                  </a:lnTo>
                  <a:lnTo>
                    <a:pt x="23809" y="2703"/>
                  </a:lnTo>
                  <a:lnTo>
                    <a:pt x="23514" y="2492"/>
                  </a:lnTo>
                  <a:lnTo>
                    <a:pt x="23218" y="2238"/>
                  </a:lnTo>
                  <a:lnTo>
                    <a:pt x="22881" y="2027"/>
                  </a:lnTo>
                  <a:lnTo>
                    <a:pt x="22501" y="1816"/>
                  </a:lnTo>
                  <a:lnTo>
                    <a:pt x="22078" y="1605"/>
                  </a:lnTo>
                  <a:lnTo>
                    <a:pt x="21614" y="1436"/>
                  </a:lnTo>
                  <a:lnTo>
                    <a:pt x="21108" y="1225"/>
                  </a:lnTo>
                  <a:lnTo>
                    <a:pt x="19968" y="930"/>
                  </a:lnTo>
                  <a:lnTo>
                    <a:pt x="18575" y="634"/>
                  </a:lnTo>
                  <a:lnTo>
                    <a:pt x="17013" y="423"/>
                  </a:lnTo>
                  <a:lnTo>
                    <a:pt x="15197" y="212"/>
                  </a:lnTo>
                  <a:lnTo>
                    <a:pt x="13129" y="85"/>
                  </a:lnTo>
                  <a:lnTo>
                    <a:pt x="10765" y="1"/>
                  </a:lnTo>
                  <a:lnTo>
                    <a:pt x="81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fill="none" extrusionOk="0">
                  <a:moveTo>
                    <a:pt x="85" y="2618"/>
                  </a:moveTo>
                  <a:lnTo>
                    <a:pt x="6459" y="3040"/>
                  </a:lnTo>
                  <a:lnTo>
                    <a:pt x="7008" y="296"/>
                  </a:lnTo>
                  <a:lnTo>
                    <a:pt x="1" y="1"/>
                  </a:lnTo>
                  <a:lnTo>
                    <a:pt x="85" y="2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6333" y="296"/>
                  </a:lnTo>
                  <a:lnTo>
                    <a:pt x="80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4300200" y="4323375"/>
              <a:ext cx="175225" cy="76025"/>
            </a:xfrm>
            <a:custGeom>
              <a:avLst/>
              <a:gdLst/>
              <a:ahLst/>
              <a:cxnLst/>
              <a:rect l="l" t="t" r="r" b="b"/>
              <a:pathLst>
                <a:path w="7009" h="3041" fill="none" extrusionOk="0">
                  <a:moveTo>
                    <a:pt x="1" y="1"/>
                  </a:moveTo>
                  <a:lnTo>
                    <a:pt x="85" y="2618"/>
                  </a:lnTo>
                  <a:lnTo>
                    <a:pt x="6459" y="3040"/>
                  </a:lnTo>
                  <a:lnTo>
                    <a:pt x="7008" y="296"/>
                  </a:lnTo>
                  <a:lnTo>
                    <a:pt x="6333" y="296"/>
                  </a:lnTo>
                  <a:lnTo>
                    <a:pt x="80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1"/>
            <p:cNvSpPr/>
            <p:nvPr/>
          </p:nvSpPr>
          <p:spPr>
            <a:xfrm>
              <a:off x="4405750" y="4458475"/>
              <a:ext cx="40125" cy="34850"/>
            </a:xfrm>
            <a:custGeom>
              <a:avLst/>
              <a:gdLst/>
              <a:ahLst/>
              <a:cxnLst/>
              <a:rect l="l" t="t" r="r" b="b"/>
              <a:pathLst>
                <a:path w="1605" h="1394" extrusionOk="0">
                  <a:moveTo>
                    <a:pt x="760" y="127"/>
                  </a:moveTo>
                  <a:lnTo>
                    <a:pt x="802" y="169"/>
                  </a:lnTo>
                  <a:lnTo>
                    <a:pt x="844" y="211"/>
                  </a:lnTo>
                  <a:lnTo>
                    <a:pt x="760" y="465"/>
                  </a:lnTo>
                  <a:lnTo>
                    <a:pt x="676" y="676"/>
                  </a:lnTo>
                  <a:lnTo>
                    <a:pt x="507" y="844"/>
                  </a:lnTo>
                  <a:lnTo>
                    <a:pt x="338" y="1013"/>
                  </a:lnTo>
                  <a:lnTo>
                    <a:pt x="338" y="1056"/>
                  </a:lnTo>
                  <a:lnTo>
                    <a:pt x="296" y="1056"/>
                  </a:lnTo>
                  <a:lnTo>
                    <a:pt x="296" y="844"/>
                  </a:lnTo>
                  <a:lnTo>
                    <a:pt x="338" y="591"/>
                  </a:lnTo>
                  <a:lnTo>
                    <a:pt x="422" y="380"/>
                  </a:lnTo>
                  <a:lnTo>
                    <a:pt x="549" y="169"/>
                  </a:lnTo>
                  <a:lnTo>
                    <a:pt x="591" y="127"/>
                  </a:lnTo>
                  <a:close/>
                  <a:moveTo>
                    <a:pt x="1435" y="844"/>
                  </a:moveTo>
                  <a:lnTo>
                    <a:pt x="1478" y="887"/>
                  </a:lnTo>
                  <a:lnTo>
                    <a:pt x="1478" y="971"/>
                  </a:lnTo>
                  <a:lnTo>
                    <a:pt x="1478" y="1098"/>
                  </a:lnTo>
                  <a:lnTo>
                    <a:pt x="1435" y="1182"/>
                  </a:lnTo>
                  <a:lnTo>
                    <a:pt x="1267" y="1267"/>
                  </a:lnTo>
                  <a:lnTo>
                    <a:pt x="760" y="1267"/>
                  </a:lnTo>
                  <a:lnTo>
                    <a:pt x="380" y="1182"/>
                  </a:lnTo>
                  <a:lnTo>
                    <a:pt x="676" y="1056"/>
                  </a:lnTo>
                  <a:lnTo>
                    <a:pt x="971" y="929"/>
                  </a:lnTo>
                  <a:lnTo>
                    <a:pt x="1224" y="844"/>
                  </a:lnTo>
                  <a:close/>
                  <a:moveTo>
                    <a:pt x="549" y="0"/>
                  </a:moveTo>
                  <a:lnTo>
                    <a:pt x="380" y="42"/>
                  </a:lnTo>
                  <a:lnTo>
                    <a:pt x="253" y="169"/>
                  </a:lnTo>
                  <a:lnTo>
                    <a:pt x="211" y="338"/>
                  </a:lnTo>
                  <a:lnTo>
                    <a:pt x="85" y="718"/>
                  </a:lnTo>
                  <a:lnTo>
                    <a:pt x="42" y="1013"/>
                  </a:lnTo>
                  <a:lnTo>
                    <a:pt x="0" y="1182"/>
                  </a:lnTo>
                  <a:lnTo>
                    <a:pt x="42" y="1224"/>
                  </a:lnTo>
                  <a:lnTo>
                    <a:pt x="169" y="1224"/>
                  </a:lnTo>
                  <a:lnTo>
                    <a:pt x="169" y="1267"/>
                  </a:lnTo>
                  <a:lnTo>
                    <a:pt x="211" y="1267"/>
                  </a:lnTo>
                  <a:lnTo>
                    <a:pt x="549" y="1351"/>
                  </a:lnTo>
                  <a:lnTo>
                    <a:pt x="971" y="1393"/>
                  </a:lnTo>
                  <a:lnTo>
                    <a:pt x="1224" y="1393"/>
                  </a:lnTo>
                  <a:lnTo>
                    <a:pt x="1393" y="1351"/>
                  </a:lnTo>
                  <a:lnTo>
                    <a:pt x="1520" y="1309"/>
                  </a:lnTo>
                  <a:lnTo>
                    <a:pt x="1562" y="1224"/>
                  </a:lnTo>
                  <a:lnTo>
                    <a:pt x="1604" y="1140"/>
                  </a:lnTo>
                  <a:lnTo>
                    <a:pt x="1604" y="1013"/>
                  </a:lnTo>
                  <a:lnTo>
                    <a:pt x="1604" y="929"/>
                  </a:lnTo>
                  <a:lnTo>
                    <a:pt x="1562" y="802"/>
                  </a:lnTo>
                  <a:lnTo>
                    <a:pt x="1478" y="718"/>
                  </a:lnTo>
                  <a:lnTo>
                    <a:pt x="1055" y="718"/>
                  </a:lnTo>
                  <a:lnTo>
                    <a:pt x="844" y="760"/>
                  </a:lnTo>
                  <a:lnTo>
                    <a:pt x="676" y="844"/>
                  </a:lnTo>
                  <a:lnTo>
                    <a:pt x="676" y="844"/>
                  </a:lnTo>
                  <a:lnTo>
                    <a:pt x="760" y="718"/>
                  </a:lnTo>
                  <a:lnTo>
                    <a:pt x="844" y="549"/>
                  </a:lnTo>
                  <a:lnTo>
                    <a:pt x="929" y="380"/>
                  </a:lnTo>
                  <a:lnTo>
                    <a:pt x="929" y="211"/>
                  </a:lnTo>
                  <a:lnTo>
                    <a:pt x="929" y="127"/>
                  </a:lnTo>
                  <a:lnTo>
                    <a:pt x="844" y="42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4309700" y="4474300"/>
              <a:ext cx="209000" cy="88675"/>
            </a:xfrm>
            <a:custGeom>
              <a:avLst/>
              <a:gdLst/>
              <a:ahLst/>
              <a:cxnLst/>
              <a:rect l="l" t="t" r="r" b="b"/>
              <a:pathLst>
                <a:path w="8360" h="3547" extrusionOk="0">
                  <a:moveTo>
                    <a:pt x="465" y="0"/>
                  </a:moveTo>
                  <a:lnTo>
                    <a:pt x="381" y="43"/>
                  </a:lnTo>
                  <a:lnTo>
                    <a:pt x="338" y="127"/>
                  </a:lnTo>
                  <a:lnTo>
                    <a:pt x="338" y="211"/>
                  </a:lnTo>
                  <a:lnTo>
                    <a:pt x="1" y="2787"/>
                  </a:lnTo>
                  <a:lnTo>
                    <a:pt x="43" y="2955"/>
                  </a:lnTo>
                  <a:lnTo>
                    <a:pt x="127" y="3124"/>
                  </a:lnTo>
                  <a:lnTo>
                    <a:pt x="296" y="3251"/>
                  </a:lnTo>
                  <a:lnTo>
                    <a:pt x="465" y="3293"/>
                  </a:lnTo>
                  <a:lnTo>
                    <a:pt x="1942" y="3335"/>
                  </a:lnTo>
                  <a:lnTo>
                    <a:pt x="3589" y="3420"/>
                  </a:lnTo>
                  <a:lnTo>
                    <a:pt x="4560" y="3504"/>
                  </a:lnTo>
                  <a:lnTo>
                    <a:pt x="5531" y="3546"/>
                  </a:lnTo>
                  <a:lnTo>
                    <a:pt x="7430" y="3546"/>
                  </a:lnTo>
                  <a:lnTo>
                    <a:pt x="7641" y="3504"/>
                  </a:lnTo>
                  <a:lnTo>
                    <a:pt x="7810" y="3462"/>
                  </a:lnTo>
                  <a:lnTo>
                    <a:pt x="7979" y="3378"/>
                  </a:lnTo>
                  <a:lnTo>
                    <a:pt x="8106" y="3293"/>
                  </a:lnTo>
                  <a:lnTo>
                    <a:pt x="8190" y="3166"/>
                  </a:lnTo>
                  <a:lnTo>
                    <a:pt x="8275" y="3082"/>
                  </a:lnTo>
                  <a:lnTo>
                    <a:pt x="8359" y="2829"/>
                  </a:lnTo>
                  <a:lnTo>
                    <a:pt x="8359" y="2575"/>
                  </a:lnTo>
                  <a:lnTo>
                    <a:pt x="8275" y="2364"/>
                  </a:lnTo>
                  <a:lnTo>
                    <a:pt x="8148" y="2238"/>
                  </a:lnTo>
                  <a:lnTo>
                    <a:pt x="8064" y="2196"/>
                  </a:lnTo>
                  <a:lnTo>
                    <a:pt x="7979" y="2153"/>
                  </a:lnTo>
                  <a:lnTo>
                    <a:pt x="7473" y="2069"/>
                  </a:lnTo>
                  <a:lnTo>
                    <a:pt x="6966" y="1900"/>
                  </a:lnTo>
                  <a:lnTo>
                    <a:pt x="6502" y="1731"/>
                  </a:lnTo>
                  <a:lnTo>
                    <a:pt x="6037" y="1520"/>
                  </a:lnTo>
                  <a:lnTo>
                    <a:pt x="5573" y="1267"/>
                  </a:lnTo>
                  <a:lnTo>
                    <a:pt x="5109" y="1014"/>
                  </a:lnTo>
                  <a:lnTo>
                    <a:pt x="4686" y="718"/>
                  </a:lnTo>
                  <a:lnTo>
                    <a:pt x="4306" y="423"/>
                  </a:lnTo>
                  <a:lnTo>
                    <a:pt x="4053" y="254"/>
                  </a:lnTo>
                  <a:lnTo>
                    <a:pt x="3800" y="211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3954050" y="2780450"/>
              <a:ext cx="536150" cy="607900"/>
            </a:xfrm>
            <a:custGeom>
              <a:avLst/>
              <a:gdLst/>
              <a:ahLst/>
              <a:cxnLst/>
              <a:rect l="l" t="t" r="r" b="b"/>
              <a:pathLst>
                <a:path w="21446" h="24316" extrusionOk="0">
                  <a:moveTo>
                    <a:pt x="10723" y="0"/>
                  </a:moveTo>
                  <a:lnTo>
                    <a:pt x="10174" y="43"/>
                  </a:lnTo>
                  <a:lnTo>
                    <a:pt x="9667" y="127"/>
                  </a:lnTo>
                  <a:lnTo>
                    <a:pt x="8781" y="296"/>
                  </a:lnTo>
                  <a:lnTo>
                    <a:pt x="8105" y="465"/>
                  </a:lnTo>
                  <a:lnTo>
                    <a:pt x="7683" y="634"/>
                  </a:lnTo>
                  <a:lnTo>
                    <a:pt x="7557" y="676"/>
                  </a:lnTo>
                  <a:lnTo>
                    <a:pt x="6966" y="1647"/>
                  </a:lnTo>
                  <a:lnTo>
                    <a:pt x="6375" y="2660"/>
                  </a:lnTo>
                  <a:lnTo>
                    <a:pt x="5868" y="3673"/>
                  </a:lnTo>
                  <a:lnTo>
                    <a:pt x="5362" y="4728"/>
                  </a:lnTo>
                  <a:lnTo>
                    <a:pt x="4813" y="5868"/>
                  </a:lnTo>
                  <a:lnTo>
                    <a:pt x="4306" y="7050"/>
                  </a:lnTo>
                  <a:lnTo>
                    <a:pt x="3673" y="8697"/>
                  </a:lnTo>
                  <a:lnTo>
                    <a:pt x="3040" y="10301"/>
                  </a:lnTo>
                  <a:lnTo>
                    <a:pt x="2491" y="11947"/>
                  </a:lnTo>
                  <a:lnTo>
                    <a:pt x="1900" y="13551"/>
                  </a:lnTo>
                  <a:lnTo>
                    <a:pt x="1393" y="15198"/>
                  </a:lnTo>
                  <a:lnTo>
                    <a:pt x="887" y="16886"/>
                  </a:lnTo>
                  <a:lnTo>
                    <a:pt x="422" y="18532"/>
                  </a:lnTo>
                  <a:lnTo>
                    <a:pt x="0" y="20221"/>
                  </a:lnTo>
                  <a:lnTo>
                    <a:pt x="1225" y="20939"/>
                  </a:lnTo>
                  <a:lnTo>
                    <a:pt x="2407" y="21614"/>
                  </a:lnTo>
                  <a:lnTo>
                    <a:pt x="3546" y="22163"/>
                  </a:lnTo>
                  <a:lnTo>
                    <a:pt x="4686" y="22669"/>
                  </a:lnTo>
                  <a:lnTo>
                    <a:pt x="5741" y="23092"/>
                  </a:lnTo>
                  <a:lnTo>
                    <a:pt x="6797" y="23429"/>
                  </a:lnTo>
                  <a:lnTo>
                    <a:pt x="7810" y="23725"/>
                  </a:lnTo>
                  <a:lnTo>
                    <a:pt x="8781" y="23936"/>
                  </a:lnTo>
                  <a:lnTo>
                    <a:pt x="9710" y="24105"/>
                  </a:lnTo>
                  <a:lnTo>
                    <a:pt x="10596" y="24231"/>
                  </a:lnTo>
                  <a:lnTo>
                    <a:pt x="11440" y="24316"/>
                  </a:lnTo>
                  <a:lnTo>
                    <a:pt x="13045" y="24316"/>
                  </a:lnTo>
                  <a:lnTo>
                    <a:pt x="13762" y="24274"/>
                  </a:lnTo>
                  <a:lnTo>
                    <a:pt x="14480" y="24189"/>
                  </a:lnTo>
                  <a:lnTo>
                    <a:pt x="15155" y="24063"/>
                  </a:lnTo>
                  <a:lnTo>
                    <a:pt x="15789" y="23936"/>
                  </a:lnTo>
                  <a:lnTo>
                    <a:pt x="16337" y="23767"/>
                  </a:lnTo>
                  <a:lnTo>
                    <a:pt x="16886" y="23598"/>
                  </a:lnTo>
                  <a:lnTo>
                    <a:pt x="17393" y="23429"/>
                  </a:lnTo>
                  <a:lnTo>
                    <a:pt x="18321" y="23049"/>
                  </a:lnTo>
                  <a:lnTo>
                    <a:pt x="19039" y="22669"/>
                  </a:lnTo>
                  <a:lnTo>
                    <a:pt x="19630" y="22290"/>
                  </a:lnTo>
                  <a:lnTo>
                    <a:pt x="20010" y="21994"/>
                  </a:lnTo>
                  <a:lnTo>
                    <a:pt x="20348" y="21741"/>
                  </a:lnTo>
                  <a:lnTo>
                    <a:pt x="20348" y="20728"/>
                  </a:lnTo>
                  <a:lnTo>
                    <a:pt x="20348" y="19714"/>
                  </a:lnTo>
                  <a:lnTo>
                    <a:pt x="20348" y="17182"/>
                  </a:lnTo>
                  <a:lnTo>
                    <a:pt x="20432" y="14775"/>
                  </a:lnTo>
                  <a:lnTo>
                    <a:pt x="20559" y="12074"/>
                  </a:lnTo>
                  <a:lnTo>
                    <a:pt x="20812" y="9372"/>
                  </a:lnTo>
                  <a:lnTo>
                    <a:pt x="21108" y="6670"/>
                  </a:lnTo>
                  <a:lnTo>
                    <a:pt x="21445" y="3969"/>
                  </a:lnTo>
                  <a:lnTo>
                    <a:pt x="20685" y="3462"/>
                  </a:lnTo>
                  <a:lnTo>
                    <a:pt x="19926" y="2998"/>
                  </a:lnTo>
                  <a:lnTo>
                    <a:pt x="19123" y="2533"/>
                  </a:lnTo>
                  <a:lnTo>
                    <a:pt x="18279" y="2111"/>
                  </a:lnTo>
                  <a:lnTo>
                    <a:pt x="17477" y="1689"/>
                  </a:lnTo>
                  <a:lnTo>
                    <a:pt x="16633" y="1351"/>
                  </a:lnTo>
                  <a:lnTo>
                    <a:pt x="15746" y="1014"/>
                  </a:lnTo>
                  <a:lnTo>
                    <a:pt x="14902" y="676"/>
                  </a:lnTo>
                  <a:lnTo>
                    <a:pt x="14100" y="423"/>
                  </a:lnTo>
                  <a:lnTo>
                    <a:pt x="13382" y="254"/>
                  </a:lnTo>
                  <a:lnTo>
                    <a:pt x="12665" y="127"/>
                  </a:lnTo>
                  <a:lnTo>
                    <a:pt x="11989" y="43"/>
                  </a:lnTo>
                  <a:lnTo>
                    <a:pt x="1131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3954050" y="2780450"/>
              <a:ext cx="536150" cy="607900"/>
            </a:xfrm>
            <a:custGeom>
              <a:avLst/>
              <a:gdLst/>
              <a:ahLst/>
              <a:cxnLst/>
              <a:rect l="l" t="t" r="r" b="b"/>
              <a:pathLst>
                <a:path w="21446" h="24316" fill="none" extrusionOk="0">
                  <a:moveTo>
                    <a:pt x="20432" y="14775"/>
                  </a:moveTo>
                  <a:lnTo>
                    <a:pt x="20432" y="14775"/>
                  </a:lnTo>
                  <a:lnTo>
                    <a:pt x="20348" y="17182"/>
                  </a:lnTo>
                  <a:lnTo>
                    <a:pt x="20348" y="19714"/>
                  </a:lnTo>
                  <a:lnTo>
                    <a:pt x="20348" y="19714"/>
                  </a:lnTo>
                  <a:lnTo>
                    <a:pt x="20348" y="20728"/>
                  </a:lnTo>
                  <a:lnTo>
                    <a:pt x="20348" y="21741"/>
                  </a:lnTo>
                  <a:lnTo>
                    <a:pt x="20348" y="21741"/>
                  </a:lnTo>
                  <a:lnTo>
                    <a:pt x="20010" y="21994"/>
                  </a:lnTo>
                  <a:lnTo>
                    <a:pt x="19630" y="22290"/>
                  </a:lnTo>
                  <a:lnTo>
                    <a:pt x="19039" y="22669"/>
                  </a:lnTo>
                  <a:lnTo>
                    <a:pt x="18321" y="23049"/>
                  </a:lnTo>
                  <a:lnTo>
                    <a:pt x="17393" y="23429"/>
                  </a:lnTo>
                  <a:lnTo>
                    <a:pt x="16886" y="23598"/>
                  </a:lnTo>
                  <a:lnTo>
                    <a:pt x="16337" y="23767"/>
                  </a:lnTo>
                  <a:lnTo>
                    <a:pt x="15789" y="23936"/>
                  </a:lnTo>
                  <a:lnTo>
                    <a:pt x="15155" y="24063"/>
                  </a:lnTo>
                  <a:lnTo>
                    <a:pt x="14480" y="24189"/>
                  </a:lnTo>
                  <a:lnTo>
                    <a:pt x="13762" y="24274"/>
                  </a:lnTo>
                  <a:lnTo>
                    <a:pt x="13045" y="24316"/>
                  </a:lnTo>
                  <a:lnTo>
                    <a:pt x="12242" y="24316"/>
                  </a:lnTo>
                  <a:lnTo>
                    <a:pt x="11440" y="24316"/>
                  </a:lnTo>
                  <a:lnTo>
                    <a:pt x="10596" y="24231"/>
                  </a:lnTo>
                  <a:lnTo>
                    <a:pt x="9710" y="24105"/>
                  </a:lnTo>
                  <a:lnTo>
                    <a:pt x="8781" y="23936"/>
                  </a:lnTo>
                  <a:lnTo>
                    <a:pt x="7810" y="23725"/>
                  </a:lnTo>
                  <a:lnTo>
                    <a:pt x="6797" y="23429"/>
                  </a:lnTo>
                  <a:lnTo>
                    <a:pt x="5741" y="23092"/>
                  </a:lnTo>
                  <a:lnTo>
                    <a:pt x="4686" y="22669"/>
                  </a:lnTo>
                  <a:lnTo>
                    <a:pt x="3546" y="22163"/>
                  </a:lnTo>
                  <a:lnTo>
                    <a:pt x="2407" y="21614"/>
                  </a:lnTo>
                  <a:lnTo>
                    <a:pt x="1225" y="20939"/>
                  </a:lnTo>
                  <a:lnTo>
                    <a:pt x="0" y="20221"/>
                  </a:lnTo>
                  <a:lnTo>
                    <a:pt x="0" y="20221"/>
                  </a:lnTo>
                  <a:lnTo>
                    <a:pt x="422" y="18532"/>
                  </a:lnTo>
                  <a:lnTo>
                    <a:pt x="887" y="16886"/>
                  </a:lnTo>
                  <a:lnTo>
                    <a:pt x="1393" y="15198"/>
                  </a:lnTo>
                  <a:lnTo>
                    <a:pt x="1900" y="13551"/>
                  </a:lnTo>
                  <a:lnTo>
                    <a:pt x="2491" y="11947"/>
                  </a:lnTo>
                  <a:lnTo>
                    <a:pt x="3040" y="10301"/>
                  </a:lnTo>
                  <a:lnTo>
                    <a:pt x="3673" y="8697"/>
                  </a:lnTo>
                  <a:lnTo>
                    <a:pt x="4306" y="7050"/>
                  </a:lnTo>
                  <a:lnTo>
                    <a:pt x="4306" y="7050"/>
                  </a:lnTo>
                  <a:lnTo>
                    <a:pt x="4813" y="5868"/>
                  </a:lnTo>
                  <a:lnTo>
                    <a:pt x="5362" y="4728"/>
                  </a:lnTo>
                  <a:lnTo>
                    <a:pt x="5362" y="4728"/>
                  </a:lnTo>
                  <a:lnTo>
                    <a:pt x="5868" y="3673"/>
                  </a:lnTo>
                  <a:lnTo>
                    <a:pt x="6375" y="2660"/>
                  </a:lnTo>
                  <a:lnTo>
                    <a:pt x="6966" y="1647"/>
                  </a:lnTo>
                  <a:lnTo>
                    <a:pt x="7557" y="676"/>
                  </a:lnTo>
                  <a:lnTo>
                    <a:pt x="7557" y="676"/>
                  </a:lnTo>
                  <a:lnTo>
                    <a:pt x="7683" y="634"/>
                  </a:lnTo>
                  <a:lnTo>
                    <a:pt x="8105" y="465"/>
                  </a:lnTo>
                  <a:lnTo>
                    <a:pt x="8781" y="296"/>
                  </a:lnTo>
                  <a:lnTo>
                    <a:pt x="9667" y="127"/>
                  </a:lnTo>
                  <a:lnTo>
                    <a:pt x="10174" y="43"/>
                  </a:lnTo>
                  <a:lnTo>
                    <a:pt x="10723" y="0"/>
                  </a:lnTo>
                  <a:lnTo>
                    <a:pt x="11314" y="0"/>
                  </a:lnTo>
                  <a:lnTo>
                    <a:pt x="11989" y="43"/>
                  </a:lnTo>
                  <a:lnTo>
                    <a:pt x="12665" y="127"/>
                  </a:lnTo>
                  <a:lnTo>
                    <a:pt x="13382" y="254"/>
                  </a:lnTo>
                  <a:lnTo>
                    <a:pt x="14100" y="423"/>
                  </a:lnTo>
                  <a:lnTo>
                    <a:pt x="14902" y="676"/>
                  </a:lnTo>
                  <a:lnTo>
                    <a:pt x="14902" y="676"/>
                  </a:lnTo>
                  <a:lnTo>
                    <a:pt x="15746" y="1014"/>
                  </a:lnTo>
                  <a:lnTo>
                    <a:pt x="16633" y="1351"/>
                  </a:lnTo>
                  <a:lnTo>
                    <a:pt x="17477" y="1689"/>
                  </a:lnTo>
                  <a:lnTo>
                    <a:pt x="18279" y="2111"/>
                  </a:lnTo>
                  <a:lnTo>
                    <a:pt x="19123" y="2533"/>
                  </a:lnTo>
                  <a:lnTo>
                    <a:pt x="19926" y="2998"/>
                  </a:lnTo>
                  <a:lnTo>
                    <a:pt x="20685" y="3462"/>
                  </a:lnTo>
                  <a:lnTo>
                    <a:pt x="21445" y="3969"/>
                  </a:lnTo>
                  <a:lnTo>
                    <a:pt x="21445" y="3969"/>
                  </a:lnTo>
                  <a:lnTo>
                    <a:pt x="21108" y="6670"/>
                  </a:lnTo>
                  <a:lnTo>
                    <a:pt x="20812" y="9372"/>
                  </a:lnTo>
                  <a:lnTo>
                    <a:pt x="20559" y="12074"/>
                  </a:lnTo>
                  <a:lnTo>
                    <a:pt x="20432" y="14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extrusionOk="0">
                  <a:moveTo>
                    <a:pt x="1563" y="1"/>
                  </a:moveTo>
                  <a:lnTo>
                    <a:pt x="1183" y="43"/>
                  </a:lnTo>
                  <a:lnTo>
                    <a:pt x="887" y="127"/>
                  </a:lnTo>
                  <a:lnTo>
                    <a:pt x="634" y="296"/>
                  </a:lnTo>
                  <a:lnTo>
                    <a:pt x="465" y="465"/>
                  </a:lnTo>
                  <a:lnTo>
                    <a:pt x="296" y="718"/>
                  </a:lnTo>
                  <a:lnTo>
                    <a:pt x="170" y="972"/>
                  </a:lnTo>
                  <a:lnTo>
                    <a:pt x="85" y="1225"/>
                  </a:lnTo>
                  <a:lnTo>
                    <a:pt x="43" y="1478"/>
                  </a:lnTo>
                  <a:lnTo>
                    <a:pt x="1" y="1942"/>
                  </a:lnTo>
                  <a:lnTo>
                    <a:pt x="1" y="2322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51" y="2533"/>
                  </a:lnTo>
                  <a:lnTo>
                    <a:pt x="6840" y="2196"/>
                  </a:lnTo>
                  <a:lnTo>
                    <a:pt x="6586" y="1942"/>
                  </a:lnTo>
                  <a:lnTo>
                    <a:pt x="6291" y="1689"/>
                  </a:lnTo>
                  <a:lnTo>
                    <a:pt x="5995" y="1478"/>
                  </a:lnTo>
                  <a:lnTo>
                    <a:pt x="5615" y="1267"/>
                  </a:lnTo>
                  <a:lnTo>
                    <a:pt x="5278" y="1098"/>
                  </a:lnTo>
                  <a:lnTo>
                    <a:pt x="4433" y="760"/>
                  </a:lnTo>
                  <a:lnTo>
                    <a:pt x="3505" y="465"/>
                  </a:lnTo>
                  <a:lnTo>
                    <a:pt x="2491" y="12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fill="none" extrusionOk="0">
                  <a:moveTo>
                    <a:pt x="1" y="2449"/>
                  </a:moveTo>
                  <a:lnTo>
                    <a:pt x="1" y="2449"/>
                  </a:lnTo>
                  <a:lnTo>
                    <a:pt x="1" y="2322"/>
                  </a:lnTo>
                  <a:lnTo>
                    <a:pt x="1" y="1942"/>
                  </a:lnTo>
                  <a:lnTo>
                    <a:pt x="43" y="1478"/>
                  </a:lnTo>
                  <a:lnTo>
                    <a:pt x="85" y="1225"/>
                  </a:lnTo>
                  <a:lnTo>
                    <a:pt x="170" y="972"/>
                  </a:lnTo>
                  <a:lnTo>
                    <a:pt x="296" y="718"/>
                  </a:lnTo>
                  <a:lnTo>
                    <a:pt x="465" y="465"/>
                  </a:lnTo>
                  <a:lnTo>
                    <a:pt x="634" y="296"/>
                  </a:lnTo>
                  <a:lnTo>
                    <a:pt x="887" y="127"/>
                  </a:lnTo>
                  <a:lnTo>
                    <a:pt x="1183" y="43"/>
                  </a:lnTo>
                  <a:lnTo>
                    <a:pt x="1563" y="1"/>
                  </a:lnTo>
                  <a:lnTo>
                    <a:pt x="1985" y="1"/>
                  </a:lnTo>
                  <a:lnTo>
                    <a:pt x="2491" y="127"/>
                  </a:lnTo>
                  <a:lnTo>
                    <a:pt x="2491" y="127"/>
                  </a:lnTo>
                  <a:lnTo>
                    <a:pt x="3505" y="465"/>
                  </a:lnTo>
                  <a:lnTo>
                    <a:pt x="4433" y="760"/>
                  </a:lnTo>
                  <a:lnTo>
                    <a:pt x="5278" y="1098"/>
                  </a:lnTo>
                  <a:lnTo>
                    <a:pt x="5615" y="1267"/>
                  </a:lnTo>
                  <a:lnTo>
                    <a:pt x="5995" y="1478"/>
                  </a:lnTo>
                  <a:lnTo>
                    <a:pt x="6291" y="1689"/>
                  </a:lnTo>
                  <a:lnTo>
                    <a:pt x="6586" y="1942"/>
                  </a:lnTo>
                  <a:lnTo>
                    <a:pt x="6840" y="2196"/>
                  </a:lnTo>
                  <a:lnTo>
                    <a:pt x="7051" y="2533"/>
                  </a:lnTo>
                  <a:lnTo>
                    <a:pt x="7262" y="2871"/>
                  </a:lnTo>
                  <a:lnTo>
                    <a:pt x="7431" y="3251"/>
                  </a:lnTo>
                  <a:lnTo>
                    <a:pt x="7557" y="3673"/>
                  </a:lnTo>
                  <a:lnTo>
                    <a:pt x="7642" y="4138"/>
                  </a:lnTo>
                  <a:lnTo>
                    <a:pt x="6249" y="3462"/>
                  </a:lnTo>
                  <a:lnTo>
                    <a:pt x="4180" y="5151"/>
                  </a:lnTo>
                  <a:lnTo>
                    <a:pt x="1436" y="1942"/>
                  </a:lnTo>
                  <a:lnTo>
                    <a:pt x="1" y="2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extrusionOk="0">
                  <a:moveTo>
                    <a:pt x="1352" y="1"/>
                  </a:moveTo>
                  <a:lnTo>
                    <a:pt x="1098" y="43"/>
                  </a:lnTo>
                  <a:lnTo>
                    <a:pt x="929" y="127"/>
                  </a:lnTo>
                  <a:lnTo>
                    <a:pt x="761" y="212"/>
                  </a:lnTo>
                  <a:lnTo>
                    <a:pt x="592" y="338"/>
                  </a:lnTo>
                  <a:lnTo>
                    <a:pt x="465" y="465"/>
                  </a:lnTo>
                  <a:lnTo>
                    <a:pt x="254" y="803"/>
                  </a:lnTo>
                  <a:lnTo>
                    <a:pt x="127" y="1140"/>
                  </a:lnTo>
                  <a:lnTo>
                    <a:pt x="43" y="1478"/>
                  </a:lnTo>
                  <a:lnTo>
                    <a:pt x="1" y="1816"/>
                  </a:lnTo>
                  <a:lnTo>
                    <a:pt x="1" y="2111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93" y="2533"/>
                  </a:lnTo>
                  <a:lnTo>
                    <a:pt x="6882" y="2238"/>
                  </a:lnTo>
                  <a:lnTo>
                    <a:pt x="6628" y="1985"/>
                  </a:lnTo>
                  <a:lnTo>
                    <a:pt x="6333" y="1731"/>
                  </a:lnTo>
                  <a:lnTo>
                    <a:pt x="6037" y="1520"/>
                  </a:lnTo>
                  <a:lnTo>
                    <a:pt x="6037" y="1647"/>
                  </a:lnTo>
                  <a:lnTo>
                    <a:pt x="5995" y="1942"/>
                  </a:lnTo>
                  <a:lnTo>
                    <a:pt x="5995" y="2238"/>
                  </a:lnTo>
                  <a:lnTo>
                    <a:pt x="6037" y="2491"/>
                  </a:lnTo>
                  <a:lnTo>
                    <a:pt x="6080" y="2787"/>
                  </a:lnTo>
                  <a:lnTo>
                    <a:pt x="4222" y="4729"/>
                  </a:lnTo>
                  <a:lnTo>
                    <a:pt x="1774" y="1014"/>
                  </a:lnTo>
                  <a:lnTo>
                    <a:pt x="2111" y="592"/>
                  </a:lnTo>
                  <a:lnTo>
                    <a:pt x="2407" y="12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4222100" y="2766725"/>
              <a:ext cx="191050" cy="128775"/>
            </a:xfrm>
            <a:custGeom>
              <a:avLst/>
              <a:gdLst/>
              <a:ahLst/>
              <a:cxnLst/>
              <a:rect l="l" t="t" r="r" b="b"/>
              <a:pathLst>
                <a:path w="7642" h="5151" fill="none" extrusionOk="0">
                  <a:moveTo>
                    <a:pt x="1605" y="1"/>
                  </a:moveTo>
                  <a:lnTo>
                    <a:pt x="1605" y="1"/>
                  </a:lnTo>
                  <a:lnTo>
                    <a:pt x="1352" y="1"/>
                  </a:lnTo>
                  <a:lnTo>
                    <a:pt x="1098" y="43"/>
                  </a:lnTo>
                  <a:lnTo>
                    <a:pt x="929" y="127"/>
                  </a:lnTo>
                  <a:lnTo>
                    <a:pt x="761" y="212"/>
                  </a:lnTo>
                  <a:lnTo>
                    <a:pt x="592" y="338"/>
                  </a:lnTo>
                  <a:lnTo>
                    <a:pt x="465" y="465"/>
                  </a:lnTo>
                  <a:lnTo>
                    <a:pt x="254" y="803"/>
                  </a:lnTo>
                  <a:lnTo>
                    <a:pt x="127" y="1140"/>
                  </a:lnTo>
                  <a:lnTo>
                    <a:pt x="43" y="1478"/>
                  </a:lnTo>
                  <a:lnTo>
                    <a:pt x="1" y="1816"/>
                  </a:lnTo>
                  <a:lnTo>
                    <a:pt x="1" y="2111"/>
                  </a:lnTo>
                  <a:lnTo>
                    <a:pt x="1" y="2111"/>
                  </a:lnTo>
                  <a:lnTo>
                    <a:pt x="1" y="2449"/>
                  </a:lnTo>
                  <a:lnTo>
                    <a:pt x="1436" y="1942"/>
                  </a:lnTo>
                  <a:lnTo>
                    <a:pt x="4180" y="5151"/>
                  </a:lnTo>
                  <a:lnTo>
                    <a:pt x="6249" y="3462"/>
                  </a:lnTo>
                  <a:lnTo>
                    <a:pt x="7642" y="4138"/>
                  </a:lnTo>
                  <a:lnTo>
                    <a:pt x="7642" y="4138"/>
                  </a:lnTo>
                  <a:lnTo>
                    <a:pt x="7557" y="3673"/>
                  </a:lnTo>
                  <a:lnTo>
                    <a:pt x="7431" y="3251"/>
                  </a:lnTo>
                  <a:lnTo>
                    <a:pt x="7262" y="2871"/>
                  </a:lnTo>
                  <a:lnTo>
                    <a:pt x="7093" y="2533"/>
                  </a:lnTo>
                  <a:lnTo>
                    <a:pt x="6882" y="2238"/>
                  </a:lnTo>
                  <a:lnTo>
                    <a:pt x="6628" y="1985"/>
                  </a:lnTo>
                  <a:lnTo>
                    <a:pt x="6333" y="1731"/>
                  </a:lnTo>
                  <a:lnTo>
                    <a:pt x="6037" y="1520"/>
                  </a:lnTo>
                  <a:lnTo>
                    <a:pt x="6037" y="1520"/>
                  </a:lnTo>
                  <a:lnTo>
                    <a:pt x="6037" y="1647"/>
                  </a:lnTo>
                  <a:lnTo>
                    <a:pt x="6037" y="1647"/>
                  </a:lnTo>
                  <a:lnTo>
                    <a:pt x="5995" y="1942"/>
                  </a:lnTo>
                  <a:lnTo>
                    <a:pt x="5995" y="2238"/>
                  </a:lnTo>
                  <a:lnTo>
                    <a:pt x="6037" y="2491"/>
                  </a:lnTo>
                  <a:lnTo>
                    <a:pt x="6080" y="2787"/>
                  </a:lnTo>
                  <a:lnTo>
                    <a:pt x="4222" y="4729"/>
                  </a:lnTo>
                  <a:lnTo>
                    <a:pt x="1774" y="1014"/>
                  </a:lnTo>
                  <a:lnTo>
                    <a:pt x="1774" y="1014"/>
                  </a:lnTo>
                  <a:lnTo>
                    <a:pt x="2111" y="592"/>
                  </a:lnTo>
                  <a:lnTo>
                    <a:pt x="2407" y="127"/>
                  </a:lnTo>
                  <a:lnTo>
                    <a:pt x="2407" y="127"/>
                  </a:lnTo>
                  <a:lnTo>
                    <a:pt x="1985" y="1"/>
                  </a:lnTo>
                  <a:lnTo>
                    <a:pt x="16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1"/>
            <p:cNvSpPr/>
            <p:nvPr/>
          </p:nvSpPr>
          <p:spPr>
            <a:xfrm>
              <a:off x="4266425" y="2641150"/>
              <a:ext cx="122450" cy="243800"/>
            </a:xfrm>
            <a:custGeom>
              <a:avLst/>
              <a:gdLst/>
              <a:ahLst/>
              <a:cxnLst/>
              <a:rect l="l" t="t" r="r" b="b"/>
              <a:pathLst>
                <a:path w="4898" h="9752" extrusionOk="0">
                  <a:moveTo>
                    <a:pt x="2238" y="0"/>
                  </a:moveTo>
                  <a:lnTo>
                    <a:pt x="1900" y="1646"/>
                  </a:lnTo>
                  <a:lnTo>
                    <a:pt x="1689" y="2448"/>
                  </a:lnTo>
                  <a:lnTo>
                    <a:pt x="1478" y="3251"/>
                  </a:lnTo>
                  <a:lnTo>
                    <a:pt x="1183" y="4010"/>
                  </a:lnTo>
                  <a:lnTo>
                    <a:pt x="845" y="4728"/>
                  </a:lnTo>
                  <a:lnTo>
                    <a:pt x="465" y="5404"/>
                  </a:lnTo>
                  <a:lnTo>
                    <a:pt x="1" y="6037"/>
                  </a:lnTo>
                  <a:lnTo>
                    <a:pt x="2449" y="9752"/>
                  </a:lnTo>
                  <a:lnTo>
                    <a:pt x="4307" y="7810"/>
                  </a:lnTo>
                  <a:lnTo>
                    <a:pt x="4264" y="7514"/>
                  </a:lnTo>
                  <a:lnTo>
                    <a:pt x="4222" y="7261"/>
                  </a:lnTo>
                  <a:lnTo>
                    <a:pt x="4222" y="6965"/>
                  </a:lnTo>
                  <a:lnTo>
                    <a:pt x="4264" y="6670"/>
                  </a:lnTo>
                  <a:lnTo>
                    <a:pt x="4307" y="6206"/>
                  </a:lnTo>
                  <a:lnTo>
                    <a:pt x="4476" y="5783"/>
                  </a:lnTo>
                  <a:lnTo>
                    <a:pt x="4644" y="5361"/>
                  </a:lnTo>
                  <a:lnTo>
                    <a:pt x="4898" y="4939"/>
                  </a:lnTo>
                  <a:lnTo>
                    <a:pt x="2914" y="1266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4266425" y="2641150"/>
              <a:ext cx="122450" cy="243800"/>
            </a:xfrm>
            <a:custGeom>
              <a:avLst/>
              <a:gdLst/>
              <a:ahLst/>
              <a:cxnLst/>
              <a:rect l="l" t="t" r="r" b="b"/>
              <a:pathLst>
                <a:path w="4898" h="9752" fill="none" extrusionOk="0">
                  <a:moveTo>
                    <a:pt x="1" y="6037"/>
                  </a:moveTo>
                  <a:lnTo>
                    <a:pt x="2449" y="9752"/>
                  </a:lnTo>
                  <a:lnTo>
                    <a:pt x="4307" y="7810"/>
                  </a:lnTo>
                  <a:lnTo>
                    <a:pt x="4307" y="7810"/>
                  </a:lnTo>
                  <a:lnTo>
                    <a:pt x="4264" y="7514"/>
                  </a:lnTo>
                  <a:lnTo>
                    <a:pt x="4222" y="7261"/>
                  </a:lnTo>
                  <a:lnTo>
                    <a:pt x="4222" y="6965"/>
                  </a:lnTo>
                  <a:lnTo>
                    <a:pt x="4264" y="6670"/>
                  </a:lnTo>
                  <a:lnTo>
                    <a:pt x="4264" y="6670"/>
                  </a:lnTo>
                  <a:lnTo>
                    <a:pt x="4307" y="6206"/>
                  </a:lnTo>
                  <a:lnTo>
                    <a:pt x="4476" y="5783"/>
                  </a:lnTo>
                  <a:lnTo>
                    <a:pt x="4644" y="5361"/>
                  </a:lnTo>
                  <a:lnTo>
                    <a:pt x="4898" y="4939"/>
                  </a:lnTo>
                  <a:lnTo>
                    <a:pt x="2914" y="1266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1900" y="1646"/>
                  </a:lnTo>
                  <a:lnTo>
                    <a:pt x="1689" y="2448"/>
                  </a:lnTo>
                  <a:lnTo>
                    <a:pt x="1478" y="3251"/>
                  </a:lnTo>
                  <a:lnTo>
                    <a:pt x="1183" y="4010"/>
                  </a:lnTo>
                  <a:lnTo>
                    <a:pt x="845" y="4728"/>
                  </a:lnTo>
                  <a:lnTo>
                    <a:pt x="465" y="5404"/>
                  </a:lnTo>
                  <a:lnTo>
                    <a:pt x="1" y="6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4338200" y="2745625"/>
              <a:ext cx="43300" cy="62275"/>
            </a:xfrm>
            <a:custGeom>
              <a:avLst/>
              <a:gdLst/>
              <a:ahLst/>
              <a:cxnLst/>
              <a:rect l="l" t="t" r="r" b="b"/>
              <a:pathLst>
                <a:path w="1732" h="2491" extrusionOk="0">
                  <a:moveTo>
                    <a:pt x="0" y="0"/>
                  </a:moveTo>
                  <a:lnTo>
                    <a:pt x="169" y="676"/>
                  </a:lnTo>
                  <a:lnTo>
                    <a:pt x="296" y="1013"/>
                  </a:lnTo>
                  <a:lnTo>
                    <a:pt x="423" y="1351"/>
                  </a:lnTo>
                  <a:lnTo>
                    <a:pt x="634" y="1647"/>
                  </a:lnTo>
                  <a:lnTo>
                    <a:pt x="845" y="1942"/>
                  </a:lnTo>
                  <a:lnTo>
                    <a:pt x="1098" y="2238"/>
                  </a:lnTo>
                  <a:lnTo>
                    <a:pt x="1393" y="2491"/>
                  </a:lnTo>
                  <a:lnTo>
                    <a:pt x="1436" y="2195"/>
                  </a:lnTo>
                  <a:lnTo>
                    <a:pt x="1478" y="1900"/>
                  </a:lnTo>
                  <a:lnTo>
                    <a:pt x="1605" y="1604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7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4338200" y="2745625"/>
              <a:ext cx="43300" cy="62275"/>
            </a:xfrm>
            <a:custGeom>
              <a:avLst/>
              <a:gdLst/>
              <a:ahLst/>
              <a:cxnLst/>
              <a:rect l="l" t="t" r="r" b="b"/>
              <a:pathLst>
                <a:path w="1732" h="249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9" y="676"/>
                  </a:lnTo>
                  <a:lnTo>
                    <a:pt x="296" y="1013"/>
                  </a:lnTo>
                  <a:lnTo>
                    <a:pt x="423" y="1351"/>
                  </a:lnTo>
                  <a:lnTo>
                    <a:pt x="634" y="1647"/>
                  </a:lnTo>
                  <a:lnTo>
                    <a:pt x="845" y="1942"/>
                  </a:lnTo>
                  <a:lnTo>
                    <a:pt x="1098" y="2238"/>
                  </a:lnTo>
                  <a:lnTo>
                    <a:pt x="1393" y="2491"/>
                  </a:lnTo>
                  <a:lnTo>
                    <a:pt x="1393" y="2491"/>
                  </a:lnTo>
                  <a:lnTo>
                    <a:pt x="1436" y="2195"/>
                  </a:lnTo>
                  <a:lnTo>
                    <a:pt x="1478" y="1900"/>
                  </a:lnTo>
                  <a:lnTo>
                    <a:pt x="1605" y="1604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4445850" y="2528225"/>
              <a:ext cx="93950" cy="136150"/>
            </a:xfrm>
            <a:custGeom>
              <a:avLst/>
              <a:gdLst/>
              <a:ahLst/>
              <a:cxnLst/>
              <a:rect l="l" t="t" r="r" b="b"/>
              <a:pathLst>
                <a:path w="3758" h="5446" extrusionOk="0">
                  <a:moveTo>
                    <a:pt x="2575" y="0"/>
                  </a:moveTo>
                  <a:lnTo>
                    <a:pt x="2280" y="42"/>
                  </a:lnTo>
                  <a:lnTo>
                    <a:pt x="1984" y="85"/>
                  </a:lnTo>
                  <a:lnTo>
                    <a:pt x="1604" y="253"/>
                  </a:lnTo>
                  <a:lnTo>
                    <a:pt x="802" y="591"/>
                  </a:lnTo>
                  <a:lnTo>
                    <a:pt x="591" y="718"/>
                  </a:lnTo>
                  <a:lnTo>
                    <a:pt x="380" y="887"/>
                  </a:lnTo>
                  <a:lnTo>
                    <a:pt x="211" y="1055"/>
                  </a:lnTo>
                  <a:lnTo>
                    <a:pt x="127" y="1267"/>
                  </a:lnTo>
                  <a:lnTo>
                    <a:pt x="42" y="1478"/>
                  </a:lnTo>
                  <a:lnTo>
                    <a:pt x="0" y="1689"/>
                  </a:lnTo>
                  <a:lnTo>
                    <a:pt x="0" y="1942"/>
                  </a:lnTo>
                  <a:lnTo>
                    <a:pt x="85" y="2237"/>
                  </a:lnTo>
                  <a:lnTo>
                    <a:pt x="169" y="2575"/>
                  </a:lnTo>
                  <a:lnTo>
                    <a:pt x="296" y="2871"/>
                  </a:lnTo>
                  <a:lnTo>
                    <a:pt x="507" y="3251"/>
                  </a:lnTo>
                  <a:lnTo>
                    <a:pt x="760" y="3631"/>
                  </a:lnTo>
                  <a:lnTo>
                    <a:pt x="1351" y="4475"/>
                  </a:lnTo>
                  <a:lnTo>
                    <a:pt x="2153" y="5446"/>
                  </a:lnTo>
                  <a:lnTo>
                    <a:pt x="2406" y="5192"/>
                  </a:lnTo>
                  <a:lnTo>
                    <a:pt x="2660" y="4897"/>
                  </a:lnTo>
                  <a:lnTo>
                    <a:pt x="2871" y="4601"/>
                  </a:lnTo>
                  <a:lnTo>
                    <a:pt x="3040" y="4264"/>
                  </a:lnTo>
                  <a:lnTo>
                    <a:pt x="3377" y="3546"/>
                  </a:lnTo>
                  <a:lnTo>
                    <a:pt x="3588" y="2828"/>
                  </a:lnTo>
                  <a:lnTo>
                    <a:pt x="3757" y="2111"/>
                  </a:lnTo>
                  <a:lnTo>
                    <a:pt x="3757" y="1773"/>
                  </a:lnTo>
                  <a:lnTo>
                    <a:pt x="3757" y="1435"/>
                  </a:lnTo>
                  <a:lnTo>
                    <a:pt x="3715" y="1140"/>
                  </a:lnTo>
                  <a:lnTo>
                    <a:pt x="3673" y="887"/>
                  </a:lnTo>
                  <a:lnTo>
                    <a:pt x="3588" y="676"/>
                  </a:lnTo>
                  <a:lnTo>
                    <a:pt x="3462" y="507"/>
                  </a:lnTo>
                  <a:lnTo>
                    <a:pt x="3166" y="211"/>
                  </a:lnTo>
                  <a:lnTo>
                    <a:pt x="2871" y="85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4308650" y="2486000"/>
              <a:ext cx="230100" cy="305025"/>
            </a:xfrm>
            <a:custGeom>
              <a:avLst/>
              <a:gdLst/>
              <a:ahLst/>
              <a:cxnLst/>
              <a:rect l="l" t="t" r="r" b="b"/>
              <a:pathLst>
                <a:path w="9204" h="12201" extrusionOk="0">
                  <a:moveTo>
                    <a:pt x="4306" y="1"/>
                  </a:moveTo>
                  <a:lnTo>
                    <a:pt x="3884" y="85"/>
                  </a:lnTo>
                  <a:lnTo>
                    <a:pt x="3504" y="169"/>
                  </a:lnTo>
                  <a:lnTo>
                    <a:pt x="3124" y="296"/>
                  </a:lnTo>
                  <a:lnTo>
                    <a:pt x="2787" y="465"/>
                  </a:lnTo>
                  <a:lnTo>
                    <a:pt x="2407" y="676"/>
                  </a:lnTo>
                  <a:lnTo>
                    <a:pt x="2111" y="929"/>
                  </a:lnTo>
                  <a:lnTo>
                    <a:pt x="1773" y="1225"/>
                  </a:lnTo>
                  <a:lnTo>
                    <a:pt x="1520" y="1520"/>
                  </a:lnTo>
                  <a:lnTo>
                    <a:pt x="1267" y="1858"/>
                  </a:lnTo>
                  <a:lnTo>
                    <a:pt x="1014" y="2280"/>
                  </a:lnTo>
                  <a:lnTo>
                    <a:pt x="845" y="2744"/>
                  </a:lnTo>
                  <a:lnTo>
                    <a:pt x="676" y="3209"/>
                  </a:lnTo>
                  <a:lnTo>
                    <a:pt x="591" y="3673"/>
                  </a:lnTo>
                  <a:lnTo>
                    <a:pt x="549" y="3884"/>
                  </a:lnTo>
                  <a:lnTo>
                    <a:pt x="380" y="4433"/>
                  </a:lnTo>
                  <a:lnTo>
                    <a:pt x="169" y="5235"/>
                  </a:lnTo>
                  <a:lnTo>
                    <a:pt x="85" y="5742"/>
                  </a:lnTo>
                  <a:lnTo>
                    <a:pt x="0" y="6248"/>
                  </a:lnTo>
                  <a:lnTo>
                    <a:pt x="0" y="6797"/>
                  </a:lnTo>
                  <a:lnTo>
                    <a:pt x="0" y="7388"/>
                  </a:lnTo>
                  <a:lnTo>
                    <a:pt x="43" y="7979"/>
                  </a:lnTo>
                  <a:lnTo>
                    <a:pt x="169" y="8570"/>
                  </a:lnTo>
                  <a:lnTo>
                    <a:pt x="380" y="9119"/>
                  </a:lnTo>
                  <a:lnTo>
                    <a:pt x="676" y="9668"/>
                  </a:lnTo>
                  <a:lnTo>
                    <a:pt x="1014" y="10216"/>
                  </a:lnTo>
                  <a:lnTo>
                    <a:pt x="1225" y="10470"/>
                  </a:lnTo>
                  <a:lnTo>
                    <a:pt x="1478" y="10723"/>
                  </a:lnTo>
                  <a:lnTo>
                    <a:pt x="1858" y="11019"/>
                  </a:lnTo>
                  <a:lnTo>
                    <a:pt x="2280" y="11314"/>
                  </a:lnTo>
                  <a:lnTo>
                    <a:pt x="2702" y="11567"/>
                  </a:lnTo>
                  <a:lnTo>
                    <a:pt x="3124" y="11778"/>
                  </a:lnTo>
                  <a:lnTo>
                    <a:pt x="3546" y="11947"/>
                  </a:lnTo>
                  <a:lnTo>
                    <a:pt x="3969" y="12074"/>
                  </a:lnTo>
                  <a:lnTo>
                    <a:pt x="4433" y="12158"/>
                  </a:lnTo>
                  <a:lnTo>
                    <a:pt x="4855" y="12201"/>
                  </a:lnTo>
                  <a:lnTo>
                    <a:pt x="5319" y="12201"/>
                  </a:lnTo>
                  <a:lnTo>
                    <a:pt x="5784" y="12116"/>
                  </a:lnTo>
                  <a:lnTo>
                    <a:pt x="6206" y="12032"/>
                  </a:lnTo>
                  <a:lnTo>
                    <a:pt x="6628" y="11863"/>
                  </a:lnTo>
                  <a:lnTo>
                    <a:pt x="7092" y="11652"/>
                  </a:lnTo>
                  <a:lnTo>
                    <a:pt x="7515" y="11356"/>
                  </a:lnTo>
                  <a:lnTo>
                    <a:pt x="7894" y="11061"/>
                  </a:lnTo>
                  <a:lnTo>
                    <a:pt x="8274" y="10639"/>
                  </a:lnTo>
                  <a:lnTo>
                    <a:pt x="8570" y="10343"/>
                  </a:lnTo>
                  <a:lnTo>
                    <a:pt x="8781" y="10005"/>
                  </a:lnTo>
                  <a:lnTo>
                    <a:pt x="8950" y="9625"/>
                  </a:lnTo>
                  <a:lnTo>
                    <a:pt x="9076" y="9288"/>
                  </a:lnTo>
                  <a:lnTo>
                    <a:pt x="9161" y="8950"/>
                  </a:lnTo>
                  <a:lnTo>
                    <a:pt x="9203" y="8612"/>
                  </a:lnTo>
                  <a:lnTo>
                    <a:pt x="9203" y="8021"/>
                  </a:lnTo>
                  <a:lnTo>
                    <a:pt x="9161" y="7472"/>
                  </a:lnTo>
                  <a:lnTo>
                    <a:pt x="9076" y="7050"/>
                  </a:lnTo>
                  <a:lnTo>
                    <a:pt x="8950" y="6670"/>
                  </a:lnTo>
                  <a:lnTo>
                    <a:pt x="9034" y="5826"/>
                  </a:lnTo>
                  <a:lnTo>
                    <a:pt x="9034" y="4940"/>
                  </a:lnTo>
                  <a:lnTo>
                    <a:pt x="8950" y="4095"/>
                  </a:lnTo>
                  <a:lnTo>
                    <a:pt x="8908" y="3673"/>
                  </a:lnTo>
                  <a:lnTo>
                    <a:pt x="8823" y="3251"/>
                  </a:lnTo>
                  <a:lnTo>
                    <a:pt x="8697" y="2871"/>
                  </a:lnTo>
                  <a:lnTo>
                    <a:pt x="8528" y="2491"/>
                  </a:lnTo>
                  <a:lnTo>
                    <a:pt x="8359" y="2153"/>
                  </a:lnTo>
                  <a:lnTo>
                    <a:pt x="8148" y="1774"/>
                  </a:lnTo>
                  <a:lnTo>
                    <a:pt x="7937" y="1478"/>
                  </a:lnTo>
                  <a:lnTo>
                    <a:pt x="7683" y="1183"/>
                  </a:lnTo>
                  <a:lnTo>
                    <a:pt x="7346" y="887"/>
                  </a:lnTo>
                  <a:lnTo>
                    <a:pt x="7050" y="676"/>
                  </a:lnTo>
                  <a:lnTo>
                    <a:pt x="6670" y="465"/>
                  </a:lnTo>
                  <a:lnTo>
                    <a:pt x="6290" y="296"/>
                  </a:lnTo>
                  <a:lnTo>
                    <a:pt x="5910" y="127"/>
                  </a:lnTo>
                  <a:lnTo>
                    <a:pt x="5488" y="43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1"/>
            <p:cNvSpPr/>
            <p:nvPr/>
          </p:nvSpPr>
          <p:spPr>
            <a:xfrm>
              <a:off x="4308650" y="2486000"/>
              <a:ext cx="230100" cy="305025"/>
            </a:xfrm>
            <a:custGeom>
              <a:avLst/>
              <a:gdLst/>
              <a:ahLst/>
              <a:cxnLst/>
              <a:rect l="l" t="t" r="r" b="b"/>
              <a:pathLst>
                <a:path w="9204" h="12201" fill="none" extrusionOk="0">
                  <a:moveTo>
                    <a:pt x="591" y="3673"/>
                  </a:moveTo>
                  <a:lnTo>
                    <a:pt x="591" y="3673"/>
                  </a:lnTo>
                  <a:lnTo>
                    <a:pt x="549" y="3884"/>
                  </a:lnTo>
                  <a:lnTo>
                    <a:pt x="380" y="4433"/>
                  </a:lnTo>
                  <a:lnTo>
                    <a:pt x="169" y="5235"/>
                  </a:lnTo>
                  <a:lnTo>
                    <a:pt x="85" y="5742"/>
                  </a:lnTo>
                  <a:lnTo>
                    <a:pt x="0" y="6248"/>
                  </a:lnTo>
                  <a:lnTo>
                    <a:pt x="0" y="6797"/>
                  </a:lnTo>
                  <a:lnTo>
                    <a:pt x="0" y="7388"/>
                  </a:lnTo>
                  <a:lnTo>
                    <a:pt x="43" y="7979"/>
                  </a:lnTo>
                  <a:lnTo>
                    <a:pt x="169" y="8570"/>
                  </a:lnTo>
                  <a:lnTo>
                    <a:pt x="380" y="9119"/>
                  </a:lnTo>
                  <a:lnTo>
                    <a:pt x="676" y="9668"/>
                  </a:lnTo>
                  <a:lnTo>
                    <a:pt x="1014" y="10216"/>
                  </a:lnTo>
                  <a:lnTo>
                    <a:pt x="1225" y="10470"/>
                  </a:lnTo>
                  <a:lnTo>
                    <a:pt x="1478" y="10723"/>
                  </a:lnTo>
                  <a:lnTo>
                    <a:pt x="1478" y="10723"/>
                  </a:lnTo>
                  <a:lnTo>
                    <a:pt x="1858" y="11019"/>
                  </a:lnTo>
                  <a:lnTo>
                    <a:pt x="2280" y="11314"/>
                  </a:lnTo>
                  <a:lnTo>
                    <a:pt x="2702" y="11567"/>
                  </a:lnTo>
                  <a:lnTo>
                    <a:pt x="3124" y="11778"/>
                  </a:lnTo>
                  <a:lnTo>
                    <a:pt x="3546" y="11947"/>
                  </a:lnTo>
                  <a:lnTo>
                    <a:pt x="3969" y="12074"/>
                  </a:lnTo>
                  <a:lnTo>
                    <a:pt x="4433" y="12158"/>
                  </a:lnTo>
                  <a:lnTo>
                    <a:pt x="4855" y="12201"/>
                  </a:lnTo>
                  <a:lnTo>
                    <a:pt x="5319" y="12201"/>
                  </a:lnTo>
                  <a:lnTo>
                    <a:pt x="5784" y="12116"/>
                  </a:lnTo>
                  <a:lnTo>
                    <a:pt x="6206" y="12032"/>
                  </a:lnTo>
                  <a:lnTo>
                    <a:pt x="6628" y="11863"/>
                  </a:lnTo>
                  <a:lnTo>
                    <a:pt x="7092" y="11652"/>
                  </a:lnTo>
                  <a:lnTo>
                    <a:pt x="7515" y="11356"/>
                  </a:lnTo>
                  <a:lnTo>
                    <a:pt x="7894" y="11061"/>
                  </a:lnTo>
                  <a:lnTo>
                    <a:pt x="8274" y="10639"/>
                  </a:lnTo>
                  <a:lnTo>
                    <a:pt x="8274" y="10639"/>
                  </a:lnTo>
                  <a:lnTo>
                    <a:pt x="8570" y="10343"/>
                  </a:lnTo>
                  <a:lnTo>
                    <a:pt x="8781" y="10005"/>
                  </a:lnTo>
                  <a:lnTo>
                    <a:pt x="8950" y="9625"/>
                  </a:lnTo>
                  <a:lnTo>
                    <a:pt x="9076" y="9288"/>
                  </a:lnTo>
                  <a:lnTo>
                    <a:pt x="9161" y="8950"/>
                  </a:lnTo>
                  <a:lnTo>
                    <a:pt x="9203" y="8612"/>
                  </a:lnTo>
                  <a:lnTo>
                    <a:pt x="9203" y="8021"/>
                  </a:lnTo>
                  <a:lnTo>
                    <a:pt x="9161" y="7472"/>
                  </a:lnTo>
                  <a:lnTo>
                    <a:pt x="9076" y="7050"/>
                  </a:lnTo>
                  <a:lnTo>
                    <a:pt x="8950" y="6670"/>
                  </a:lnTo>
                  <a:lnTo>
                    <a:pt x="8950" y="6670"/>
                  </a:lnTo>
                  <a:lnTo>
                    <a:pt x="9034" y="5826"/>
                  </a:lnTo>
                  <a:lnTo>
                    <a:pt x="9034" y="4940"/>
                  </a:lnTo>
                  <a:lnTo>
                    <a:pt x="8950" y="4095"/>
                  </a:lnTo>
                  <a:lnTo>
                    <a:pt x="8908" y="3673"/>
                  </a:lnTo>
                  <a:lnTo>
                    <a:pt x="8823" y="3251"/>
                  </a:lnTo>
                  <a:lnTo>
                    <a:pt x="8697" y="2871"/>
                  </a:lnTo>
                  <a:lnTo>
                    <a:pt x="8528" y="2491"/>
                  </a:lnTo>
                  <a:lnTo>
                    <a:pt x="8359" y="2153"/>
                  </a:lnTo>
                  <a:lnTo>
                    <a:pt x="8148" y="1774"/>
                  </a:lnTo>
                  <a:lnTo>
                    <a:pt x="7937" y="1478"/>
                  </a:lnTo>
                  <a:lnTo>
                    <a:pt x="7683" y="1183"/>
                  </a:lnTo>
                  <a:lnTo>
                    <a:pt x="7346" y="887"/>
                  </a:lnTo>
                  <a:lnTo>
                    <a:pt x="7050" y="676"/>
                  </a:lnTo>
                  <a:lnTo>
                    <a:pt x="7050" y="676"/>
                  </a:lnTo>
                  <a:lnTo>
                    <a:pt x="6670" y="465"/>
                  </a:lnTo>
                  <a:lnTo>
                    <a:pt x="6290" y="296"/>
                  </a:lnTo>
                  <a:lnTo>
                    <a:pt x="5910" y="127"/>
                  </a:lnTo>
                  <a:lnTo>
                    <a:pt x="5488" y="43"/>
                  </a:lnTo>
                  <a:lnTo>
                    <a:pt x="5108" y="1"/>
                  </a:lnTo>
                  <a:lnTo>
                    <a:pt x="4686" y="1"/>
                  </a:lnTo>
                  <a:lnTo>
                    <a:pt x="4306" y="1"/>
                  </a:lnTo>
                  <a:lnTo>
                    <a:pt x="3884" y="85"/>
                  </a:lnTo>
                  <a:lnTo>
                    <a:pt x="3504" y="169"/>
                  </a:lnTo>
                  <a:lnTo>
                    <a:pt x="3124" y="296"/>
                  </a:lnTo>
                  <a:lnTo>
                    <a:pt x="2787" y="465"/>
                  </a:lnTo>
                  <a:lnTo>
                    <a:pt x="2407" y="676"/>
                  </a:lnTo>
                  <a:lnTo>
                    <a:pt x="2111" y="929"/>
                  </a:lnTo>
                  <a:lnTo>
                    <a:pt x="1773" y="1225"/>
                  </a:lnTo>
                  <a:lnTo>
                    <a:pt x="1520" y="1520"/>
                  </a:lnTo>
                  <a:lnTo>
                    <a:pt x="1267" y="1858"/>
                  </a:lnTo>
                  <a:lnTo>
                    <a:pt x="1267" y="1858"/>
                  </a:lnTo>
                  <a:lnTo>
                    <a:pt x="1014" y="2280"/>
                  </a:lnTo>
                  <a:lnTo>
                    <a:pt x="845" y="2744"/>
                  </a:lnTo>
                  <a:lnTo>
                    <a:pt x="676" y="3209"/>
                  </a:lnTo>
                  <a:lnTo>
                    <a:pt x="591" y="36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1"/>
            <p:cNvSpPr/>
            <p:nvPr/>
          </p:nvSpPr>
          <p:spPr>
            <a:xfrm>
              <a:off x="4381475" y="2778325"/>
              <a:ext cx="52775" cy="12700"/>
            </a:xfrm>
            <a:custGeom>
              <a:avLst/>
              <a:gdLst/>
              <a:ahLst/>
              <a:cxnLst/>
              <a:rect l="l" t="t" r="r" b="b"/>
              <a:pathLst>
                <a:path w="2111" h="508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07" y="212"/>
                  </a:lnTo>
                  <a:lnTo>
                    <a:pt x="1013" y="381"/>
                  </a:lnTo>
                  <a:lnTo>
                    <a:pt x="1562" y="465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1562" y="465"/>
                  </a:lnTo>
                  <a:lnTo>
                    <a:pt x="1013" y="381"/>
                  </a:lnTo>
                  <a:lnTo>
                    <a:pt x="507" y="2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4381475" y="2778325"/>
              <a:ext cx="52775" cy="12700"/>
            </a:xfrm>
            <a:custGeom>
              <a:avLst/>
              <a:gdLst/>
              <a:ahLst/>
              <a:cxnLst/>
              <a:rect l="l" t="t" r="r" b="b"/>
              <a:pathLst>
                <a:path w="2111" h="50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07" y="212"/>
                  </a:lnTo>
                  <a:lnTo>
                    <a:pt x="1013" y="381"/>
                  </a:lnTo>
                  <a:lnTo>
                    <a:pt x="1562" y="465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2111" y="508"/>
                  </a:lnTo>
                  <a:lnTo>
                    <a:pt x="1562" y="465"/>
                  </a:lnTo>
                  <a:lnTo>
                    <a:pt x="1013" y="381"/>
                  </a:lnTo>
                  <a:lnTo>
                    <a:pt x="507" y="21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4328700" y="2734000"/>
              <a:ext cx="9525" cy="11650"/>
            </a:xfrm>
            <a:custGeom>
              <a:avLst/>
              <a:gdLst/>
              <a:ahLst/>
              <a:cxnLst/>
              <a:rect l="l" t="t" r="r" b="b"/>
              <a:pathLst>
                <a:path w="381" h="466" extrusionOk="0">
                  <a:moveTo>
                    <a:pt x="0" y="1"/>
                  </a:moveTo>
                  <a:lnTo>
                    <a:pt x="0" y="43"/>
                  </a:lnTo>
                  <a:lnTo>
                    <a:pt x="380" y="4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4328700" y="2734000"/>
              <a:ext cx="9525" cy="11650"/>
            </a:xfrm>
            <a:custGeom>
              <a:avLst/>
              <a:gdLst/>
              <a:ahLst/>
              <a:cxnLst/>
              <a:rect l="l" t="t" r="r" b="b"/>
              <a:pathLst>
                <a:path w="381" h="46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380" y="46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4338200" y="2745625"/>
              <a:ext cx="43300" cy="32725"/>
            </a:xfrm>
            <a:custGeom>
              <a:avLst/>
              <a:gdLst/>
              <a:ahLst/>
              <a:cxnLst/>
              <a:rect l="l" t="t" r="r" b="b"/>
              <a:pathLst>
                <a:path w="1732" h="130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634" y="591"/>
                  </a:lnTo>
                  <a:lnTo>
                    <a:pt x="971" y="887"/>
                  </a:lnTo>
                  <a:lnTo>
                    <a:pt x="1351" y="1098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4338200" y="2745625"/>
              <a:ext cx="43300" cy="32725"/>
            </a:xfrm>
            <a:custGeom>
              <a:avLst/>
              <a:gdLst/>
              <a:ahLst/>
              <a:cxnLst/>
              <a:rect l="l" t="t" r="r" b="b"/>
              <a:pathLst>
                <a:path w="1732" h="13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634" y="591"/>
                  </a:lnTo>
                  <a:lnTo>
                    <a:pt x="971" y="887"/>
                  </a:lnTo>
                  <a:lnTo>
                    <a:pt x="1351" y="1098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731" y="1309"/>
                  </a:lnTo>
                  <a:lnTo>
                    <a:pt x="1351" y="1098"/>
                  </a:lnTo>
                  <a:lnTo>
                    <a:pt x="971" y="887"/>
                  </a:lnTo>
                  <a:lnTo>
                    <a:pt x="634" y="59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4323425" y="2601025"/>
              <a:ext cx="208975" cy="190000"/>
            </a:xfrm>
            <a:custGeom>
              <a:avLst/>
              <a:gdLst/>
              <a:ahLst/>
              <a:cxnLst/>
              <a:rect l="l" t="t" r="r" b="b"/>
              <a:pathLst>
                <a:path w="8359" h="7600" extrusionOk="0">
                  <a:moveTo>
                    <a:pt x="887" y="1"/>
                  </a:moveTo>
                  <a:lnTo>
                    <a:pt x="802" y="85"/>
                  </a:lnTo>
                  <a:lnTo>
                    <a:pt x="718" y="212"/>
                  </a:lnTo>
                  <a:lnTo>
                    <a:pt x="507" y="634"/>
                  </a:lnTo>
                  <a:lnTo>
                    <a:pt x="296" y="1225"/>
                  </a:lnTo>
                  <a:lnTo>
                    <a:pt x="127" y="1943"/>
                  </a:lnTo>
                  <a:lnTo>
                    <a:pt x="43" y="2787"/>
                  </a:lnTo>
                  <a:lnTo>
                    <a:pt x="0" y="3631"/>
                  </a:lnTo>
                  <a:lnTo>
                    <a:pt x="0" y="4053"/>
                  </a:lnTo>
                  <a:lnTo>
                    <a:pt x="43" y="4518"/>
                  </a:lnTo>
                  <a:lnTo>
                    <a:pt x="127" y="4940"/>
                  </a:lnTo>
                  <a:lnTo>
                    <a:pt x="211" y="5320"/>
                  </a:lnTo>
                  <a:lnTo>
                    <a:pt x="591" y="5784"/>
                  </a:lnTo>
                  <a:lnTo>
                    <a:pt x="887" y="6122"/>
                  </a:lnTo>
                  <a:lnTo>
                    <a:pt x="1225" y="6375"/>
                  </a:lnTo>
                  <a:lnTo>
                    <a:pt x="1562" y="6671"/>
                  </a:lnTo>
                  <a:lnTo>
                    <a:pt x="1942" y="6882"/>
                  </a:lnTo>
                  <a:lnTo>
                    <a:pt x="2322" y="7093"/>
                  </a:lnTo>
                  <a:lnTo>
                    <a:pt x="2829" y="7304"/>
                  </a:lnTo>
                  <a:lnTo>
                    <a:pt x="3335" y="7473"/>
                  </a:lnTo>
                  <a:lnTo>
                    <a:pt x="3884" y="7557"/>
                  </a:lnTo>
                  <a:lnTo>
                    <a:pt x="4433" y="7600"/>
                  </a:lnTo>
                  <a:lnTo>
                    <a:pt x="4855" y="7557"/>
                  </a:lnTo>
                  <a:lnTo>
                    <a:pt x="5277" y="7515"/>
                  </a:lnTo>
                  <a:lnTo>
                    <a:pt x="5699" y="7388"/>
                  </a:lnTo>
                  <a:lnTo>
                    <a:pt x="6121" y="7220"/>
                  </a:lnTo>
                  <a:lnTo>
                    <a:pt x="6544" y="7009"/>
                  </a:lnTo>
                  <a:lnTo>
                    <a:pt x="6924" y="6755"/>
                  </a:lnTo>
                  <a:lnTo>
                    <a:pt x="7303" y="6418"/>
                  </a:lnTo>
                  <a:lnTo>
                    <a:pt x="7683" y="6038"/>
                  </a:lnTo>
                  <a:lnTo>
                    <a:pt x="7894" y="5826"/>
                  </a:lnTo>
                  <a:lnTo>
                    <a:pt x="8063" y="5573"/>
                  </a:lnTo>
                  <a:lnTo>
                    <a:pt x="8232" y="5320"/>
                  </a:lnTo>
                  <a:lnTo>
                    <a:pt x="8359" y="5024"/>
                  </a:lnTo>
                  <a:lnTo>
                    <a:pt x="7979" y="5235"/>
                  </a:lnTo>
                  <a:lnTo>
                    <a:pt x="7599" y="5362"/>
                  </a:lnTo>
                  <a:lnTo>
                    <a:pt x="7177" y="5489"/>
                  </a:lnTo>
                  <a:lnTo>
                    <a:pt x="6797" y="5573"/>
                  </a:lnTo>
                  <a:lnTo>
                    <a:pt x="6755" y="5404"/>
                  </a:lnTo>
                  <a:lnTo>
                    <a:pt x="6628" y="5024"/>
                  </a:lnTo>
                  <a:lnTo>
                    <a:pt x="6544" y="4813"/>
                  </a:lnTo>
                  <a:lnTo>
                    <a:pt x="6417" y="4644"/>
                  </a:lnTo>
                  <a:lnTo>
                    <a:pt x="6290" y="4476"/>
                  </a:lnTo>
                  <a:lnTo>
                    <a:pt x="6079" y="4391"/>
                  </a:lnTo>
                  <a:lnTo>
                    <a:pt x="5868" y="4307"/>
                  </a:lnTo>
                  <a:lnTo>
                    <a:pt x="5657" y="4138"/>
                  </a:lnTo>
                  <a:lnTo>
                    <a:pt x="5151" y="3716"/>
                  </a:lnTo>
                  <a:lnTo>
                    <a:pt x="4686" y="3251"/>
                  </a:lnTo>
                  <a:lnTo>
                    <a:pt x="4306" y="2871"/>
                  </a:lnTo>
                  <a:lnTo>
                    <a:pt x="4180" y="2787"/>
                  </a:lnTo>
                  <a:lnTo>
                    <a:pt x="4011" y="2745"/>
                  </a:lnTo>
                  <a:lnTo>
                    <a:pt x="3800" y="2703"/>
                  </a:lnTo>
                  <a:lnTo>
                    <a:pt x="3546" y="2703"/>
                  </a:lnTo>
                  <a:lnTo>
                    <a:pt x="3040" y="2745"/>
                  </a:lnTo>
                  <a:lnTo>
                    <a:pt x="2533" y="2787"/>
                  </a:lnTo>
                  <a:lnTo>
                    <a:pt x="2069" y="2871"/>
                  </a:lnTo>
                  <a:lnTo>
                    <a:pt x="1731" y="2618"/>
                  </a:lnTo>
                  <a:lnTo>
                    <a:pt x="1436" y="2323"/>
                  </a:lnTo>
                  <a:lnTo>
                    <a:pt x="1225" y="1985"/>
                  </a:lnTo>
                  <a:lnTo>
                    <a:pt x="1056" y="1605"/>
                  </a:lnTo>
                  <a:lnTo>
                    <a:pt x="929" y="1225"/>
                  </a:lnTo>
                  <a:lnTo>
                    <a:pt x="845" y="803"/>
                  </a:lnTo>
                  <a:lnTo>
                    <a:pt x="845" y="42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BC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4323425" y="2601025"/>
              <a:ext cx="208975" cy="190000"/>
            </a:xfrm>
            <a:custGeom>
              <a:avLst/>
              <a:gdLst/>
              <a:ahLst/>
              <a:cxnLst/>
              <a:rect l="l" t="t" r="r" b="b"/>
              <a:pathLst>
                <a:path w="8359" h="7600" fill="none" extrusionOk="0">
                  <a:moveTo>
                    <a:pt x="887" y="1"/>
                  </a:moveTo>
                  <a:lnTo>
                    <a:pt x="887" y="1"/>
                  </a:lnTo>
                  <a:lnTo>
                    <a:pt x="802" y="85"/>
                  </a:lnTo>
                  <a:lnTo>
                    <a:pt x="718" y="212"/>
                  </a:lnTo>
                  <a:lnTo>
                    <a:pt x="507" y="634"/>
                  </a:lnTo>
                  <a:lnTo>
                    <a:pt x="296" y="1225"/>
                  </a:lnTo>
                  <a:lnTo>
                    <a:pt x="127" y="1943"/>
                  </a:lnTo>
                  <a:lnTo>
                    <a:pt x="43" y="2787"/>
                  </a:lnTo>
                  <a:lnTo>
                    <a:pt x="0" y="3631"/>
                  </a:lnTo>
                  <a:lnTo>
                    <a:pt x="0" y="4053"/>
                  </a:lnTo>
                  <a:lnTo>
                    <a:pt x="43" y="4518"/>
                  </a:lnTo>
                  <a:lnTo>
                    <a:pt x="127" y="4940"/>
                  </a:lnTo>
                  <a:lnTo>
                    <a:pt x="211" y="5320"/>
                  </a:lnTo>
                  <a:lnTo>
                    <a:pt x="211" y="5320"/>
                  </a:lnTo>
                  <a:lnTo>
                    <a:pt x="591" y="5784"/>
                  </a:lnTo>
                  <a:lnTo>
                    <a:pt x="591" y="5784"/>
                  </a:lnTo>
                  <a:lnTo>
                    <a:pt x="887" y="6122"/>
                  </a:lnTo>
                  <a:lnTo>
                    <a:pt x="887" y="6122"/>
                  </a:lnTo>
                  <a:lnTo>
                    <a:pt x="1225" y="6375"/>
                  </a:lnTo>
                  <a:lnTo>
                    <a:pt x="1562" y="6671"/>
                  </a:lnTo>
                  <a:lnTo>
                    <a:pt x="1942" y="6882"/>
                  </a:lnTo>
                  <a:lnTo>
                    <a:pt x="2322" y="7093"/>
                  </a:lnTo>
                  <a:lnTo>
                    <a:pt x="2322" y="7093"/>
                  </a:lnTo>
                  <a:lnTo>
                    <a:pt x="2322" y="7093"/>
                  </a:lnTo>
                  <a:lnTo>
                    <a:pt x="2829" y="7304"/>
                  </a:lnTo>
                  <a:lnTo>
                    <a:pt x="3335" y="7473"/>
                  </a:lnTo>
                  <a:lnTo>
                    <a:pt x="3884" y="7557"/>
                  </a:lnTo>
                  <a:lnTo>
                    <a:pt x="4433" y="7600"/>
                  </a:lnTo>
                  <a:lnTo>
                    <a:pt x="4433" y="7600"/>
                  </a:lnTo>
                  <a:lnTo>
                    <a:pt x="4855" y="7557"/>
                  </a:lnTo>
                  <a:lnTo>
                    <a:pt x="5277" y="7515"/>
                  </a:lnTo>
                  <a:lnTo>
                    <a:pt x="5699" y="7388"/>
                  </a:lnTo>
                  <a:lnTo>
                    <a:pt x="6121" y="7220"/>
                  </a:lnTo>
                  <a:lnTo>
                    <a:pt x="6544" y="7009"/>
                  </a:lnTo>
                  <a:lnTo>
                    <a:pt x="6924" y="6755"/>
                  </a:lnTo>
                  <a:lnTo>
                    <a:pt x="7303" y="6418"/>
                  </a:lnTo>
                  <a:lnTo>
                    <a:pt x="7683" y="6038"/>
                  </a:lnTo>
                  <a:lnTo>
                    <a:pt x="7683" y="6038"/>
                  </a:lnTo>
                  <a:lnTo>
                    <a:pt x="7894" y="5826"/>
                  </a:lnTo>
                  <a:lnTo>
                    <a:pt x="8063" y="5573"/>
                  </a:lnTo>
                  <a:lnTo>
                    <a:pt x="8232" y="5320"/>
                  </a:lnTo>
                  <a:lnTo>
                    <a:pt x="8359" y="5024"/>
                  </a:lnTo>
                  <a:lnTo>
                    <a:pt x="8359" y="5024"/>
                  </a:lnTo>
                  <a:lnTo>
                    <a:pt x="7979" y="5235"/>
                  </a:lnTo>
                  <a:lnTo>
                    <a:pt x="7599" y="5362"/>
                  </a:lnTo>
                  <a:lnTo>
                    <a:pt x="7177" y="5489"/>
                  </a:lnTo>
                  <a:lnTo>
                    <a:pt x="6797" y="5573"/>
                  </a:lnTo>
                  <a:lnTo>
                    <a:pt x="6797" y="5573"/>
                  </a:lnTo>
                  <a:lnTo>
                    <a:pt x="6755" y="5404"/>
                  </a:lnTo>
                  <a:lnTo>
                    <a:pt x="6628" y="5024"/>
                  </a:lnTo>
                  <a:lnTo>
                    <a:pt x="6544" y="4813"/>
                  </a:lnTo>
                  <a:lnTo>
                    <a:pt x="6417" y="4644"/>
                  </a:lnTo>
                  <a:lnTo>
                    <a:pt x="6290" y="4476"/>
                  </a:lnTo>
                  <a:lnTo>
                    <a:pt x="6079" y="4391"/>
                  </a:lnTo>
                  <a:lnTo>
                    <a:pt x="6079" y="4391"/>
                  </a:lnTo>
                  <a:lnTo>
                    <a:pt x="5868" y="4307"/>
                  </a:lnTo>
                  <a:lnTo>
                    <a:pt x="5657" y="4138"/>
                  </a:lnTo>
                  <a:lnTo>
                    <a:pt x="5151" y="3716"/>
                  </a:lnTo>
                  <a:lnTo>
                    <a:pt x="4686" y="3251"/>
                  </a:lnTo>
                  <a:lnTo>
                    <a:pt x="4306" y="2871"/>
                  </a:lnTo>
                  <a:lnTo>
                    <a:pt x="4306" y="2871"/>
                  </a:lnTo>
                  <a:lnTo>
                    <a:pt x="4180" y="2787"/>
                  </a:lnTo>
                  <a:lnTo>
                    <a:pt x="4011" y="2745"/>
                  </a:lnTo>
                  <a:lnTo>
                    <a:pt x="3800" y="2703"/>
                  </a:lnTo>
                  <a:lnTo>
                    <a:pt x="3546" y="2703"/>
                  </a:lnTo>
                  <a:lnTo>
                    <a:pt x="3546" y="2703"/>
                  </a:lnTo>
                  <a:lnTo>
                    <a:pt x="3040" y="2745"/>
                  </a:lnTo>
                  <a:lnTo>
                    <a:pt x="2533" y="2787"/>
                  </a:lnTo>
                  <a:lnTo>
                    <a:pt x="2069" y="2871"/>
                  </a:lnTo>
                  <a:lnTo>
                    <a:pt x="2069" y="2871"/>
                  </a:lnTo>
                  <a:lnTo>
                    <a:pt x="1731" y="2618"/>
                  </a:lnTo>
                  <a:lnTo>
                    <a:pt x="1436" y="2323"/>
                  </a:lnTo>
                  <a:lnTo>
                    <a:pt x="1225" y="1985"/>
                  </a:lnTo>
                  <a:lnTo>
                    <a:pt x="1056" y="1605"/>
                  </a:lnTo>
                  <a:lnTo>
                    <a:pt x="929" y="1225"/>
                  </a:lnTo>
                  <a:lnTo>
                    <a:pt x="845" y="803"/>
                  </a:lnTo>
                  <a:lnTo>
                    <a:pt x="845" y="423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1"/>
            <p:cNvSpPr/>
            <p:nvPr/>
          </p:nvSpPr>
          <p:spPr>
            <a:xfrm>
              <a:off x="4432125" y="2610525"/>
              <a:ext cx="14800" cy="21150"/>
            </a:xfrm>
            <a:custGeom>
              <a:avLst/>
              <a:gdLst/>
              <a:ahLst/>
              <a:cxnLst/>
              <a:rect l="l" t="t" r="r" b="b"/>
              <a:pathLst>
                <a:path w="592" h="846" extrusionOk="0">
                  <a:moveTo>
                    <a:pt x="254" y="1"/>
                  </a:moveTo>
                  <a:lnTo>
                    <a:pt x="127" y="85"/>
                  </a:lnTo>
                  <a:lnTo>
                    <a:pt x="43" y="212"/>
                  </a:lnTo>
                  <a:lnTo>
                    <a:pt x="0" y="381"/>
                  </a:lnTo>
                  <a:lnTo>
                    <a:pt x="0" y="550"/>
                  </a:lnTo>
                  <a:lnTo>
                    <a:pt x="0" y="676"/>
                  </a:lnTo>
                  <a:lnTo>
                    <a:pt x="85" y="803"/>
                  </a:lnTo>
                  <a:lnTo>
                    <a:pt x="212" y="845"/>
                  </a:lnTo>
                  <a:lnTo>
                    <a:pt x="296" y="845"/>
                  </a:lnTo>
                  <a:lnTo>
                    <a:pt x="423" y="761"/>
                  </a:lnTo>
                  <a:lnTo>
                    <a:pt x="507" y="634"/>
                  </a:lnTo>
                  <a:lnTo>
                    <a:pt x="549" y="465"/>
                  </a:lnTo>
                  <a:lnTo>
                    <a:pt x="591" y="296"/>
                  </a:lnTo>
                  <a:lnTo>
                    <a:pt x="549" y="170"/>
                  </a:lnTo>
                  <a:lnTo>
                    <a:pt x="465" y="43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1"/>
            <p:cNvSpPr/>
            <p:nvPr/>
          </p:nvSpPr>
          <p:spPr>
            <a:xfrm>
              <a:off x="4500725" y="2623200"/>
              <a:ext cx="14800" cy="22175"/>
            </a:xfrm>
            <a:custGeom>
              <a:avLst/>
              <a:gdLst/>
              <a:ahLst/>
              <a:cxnLst/>
              <a:rect l="l" t="t" r="r" b="b"/>
              <a:pathLst>
                <a:path w="592" h="887" extrusionOk="0">
                  <a:moveTo>
                    <a:pt x="254" y="0"/>
                  </a:moveTo>
                  <a:lnTo>
                    <a:pt x="169" y="85"/>
                  </a:lnTo>
                  <a:lnTo>
                    <a:pt x="85" y="211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43" y="718"/>
                  </a:lnTo>
                  <a:lnTo>
                    <a:pt x="127" y="845"/>
                  </a:lnTo>
                  <a:lnTo>
                    <a:pt x="211" y="887"/>
                  </a:lnTo>
                  <a:lnTo>
                    <a:pt x="338" y="887"/>
                  </a:lnTo>
                  <a:lnTo>
                    <a:pt x="465" y="802"/>
                  </a:lnTo>
                  <a:lnTo>
                    <a:pt x="549" y="676"/>
                  </a:lnTo>
                  <a:lnTo>
                    <a:pt x="591" y="507"/>
                  </a:lnTo>
                  <a:lnTo>
                    <a:pt x="591" y="338"/>
                  </a:lnTo>
                  <a:lnTo>
                    <a:pt x="549" y="169"/>
                  </a:lnTo>
                  <a:lnTo>
                    <a:pt x="507" y="4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4466950" y="2631650"/>
              <a:ext cx="30625" cy="61225"/>
            </a:xfrm>
            <a:custGeom>
              <a:avLst/>
              <a:gdLst/>
              <a:ahLst/>
              <a:cxnLst/>
              <a:rect l="l" t="t" r="r" b="b"/>
              <a:pathLst>
                <a:path w="1225" h="2449" extrusionOk="0">
                  <a:moveTo>
                    <a:pt x="423" y="0"/>
                  </a:moveTo>
                  <a:lnTo>
                    <a:pt x="1" y="2322"/>
                  </a:lnTo>
                  <a:lnTo>
                    <a:pt x="296" y="2406"/>
                  </a:lnTo>
                  <a:lnTo>
                    <a:pt x="592" y="2449"/>
                  </a:lnTo>
                  <a:lnTo>
                    <a:pt x="929" y="2406"/>
                  </a:lnTo>
                  <a:lnTo>
                    <a:pt x="1225" y="2322"/>
                  </a:lnTo>
                  <a:lnTo>
                    <a:pt x="971" y="1731"/>
                  </a:lnTo>
                  <a:lnTo>
                    <a:pt x="760" y="1182"/>
                  </a:lnTo>
                  <a:lnTo>
                    <a:pt x="592" y="591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D5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4414175" y="2577825"/>
              <a:ext cx="34850" cy="15850"/>
            </a:xfrm>
            <a:custGeom>
              <a:avLst/>
              <a:gdLst/>
              <a:ahLst/>
              <a:cxnLst/>
              <a:rect l="l" t="t" r="r" b="b"/>
              <a:pathLst>
                <a:path w="1394" h="634" extrusionOk="0">
                  <a:moveTo>
                    <a:pt x="972" y="0"/>
                  </a:moveTo>
                  <a:lnTo>
                    <a:pt x="634" y="85"/>
                  </a:lnTo>
                  <a:lnTo>
                    <a:pt x="296" y="211"/>
                  </a:lnTo>
                  <a:lnTo>
                    <a:pt x="43" y="422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212" y="633"/>
                  </a:lnTo>
                  <a:lnTo>
                    <a:pt x="465" y="465"/>
                  </a:lnTo>
                  <a:lnTo>
                    <a:pt x="676" y="338"/>
                  </a:lnTo>
                  <a:lnTo>
                    <a:pt x="972" y="296"/>
                  </a:lnTo>
                  <a:lnTo>
                    <a:pt x="1352" y="296"/>
                  </a:lnTo>
                  <a:lnTo>
                    <a:pt x="1394" y="211"/>
                  </a:lnTo>
                  <a:lnTo>
                    <a:pt x="1394" y="85"/>
                  </a:lnTo>
                  <a:lnTo>
                    <a:pt x="1309" y="4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4514450" y="2585200"/>
              <a:ext cx="26400" cy="30625"/>
            </a:xfrm>
            <a:custGeom>
              <a:avLst/>
              <a:gdLst/>
              <a:ahLst/>
              <a:cxnLst/>
              <a:rect l="l" t="t" r="r" b="b"/>
              <a:pathLst>
                <a:path w="1056" h="1225" extrusionOk="0">
                  <a:moveTo>
                    <a:pt x="211" y="1"/>
                  </a:moveTo>
                  <a:lnTo>
                    <a:pt x="85" y="43"/>
                  </a:lnTo>
                  <a:lnTo>
                    <a:pt x="0" y="127"/>
                  </a:lnTo>
                  <a:lnTo>
                    <a:pt x="42" y="212"/>
                  </a:lnTo>
                  <a:lnTo>
                    <a:pt x="127" y="296"/>
                  </a:lnTo>
                  <a:lnTo>
                    <a:pt x="338" y="423"/>
                  </a:lnTo>
                  <a:lnTo>
                    <a:pt x="549" y="634"/>
                  </a:lnTo>
                  <a:lnTo>
                    <a:pt x="718" y="845"/>
                  </a:lnTo>
                  <a:lnTo>
                    <a:pt x="802" y="1098"/>
                  </a:lnTo>
                  <a:lnTo>
                    <a:pt x="844" y="1183"/>
                  </a:lnTo>
                  <a:lnTo>
                    <a:pt x="887" y="1225"/>
                  </a:lnTo>
                  <a:lnTo>
                    <a:pt x="971" y="1183"/>
                  </a:lnTo>
                  <a:lnTo>
                    <a:pt x="1056" y="1140"/>
                  </a:lnTo>
                  <a:lnTo>
                    <a:pt x="1056" y="1014"/>
                  </a:lnTo>
                  <a:lnTo>
                    <a:pt x="929" y="676"/>
                  </a:lnTo>
                  <a:lnTo>
                    <a:pt x="760" y="423"/>
                  </a:lnTo>
                  <a:lnTo>
                    <a:pt x="507" y="170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1"/>
            <p:cNvSpPr/>
            <p:nvPr/>
          </p:nvSpPr>
          <p:spPr>
            <a:xfrm>
              <a:off x="4286475" y="2497600"/>
              <a:ext cx="93950" cy="136175"/>
            </a:xfrm>
            <a:custGeom>
              <a:avLst/>
              <a:gdLst/>
              <a:ahLst/>
              <a:cxnLst/>
              <a:rect l="l" t="t" r="r" b="b"/>
              <a:pathLst>
                <a:path w="3758" h="5447" extrusionOk="0">
                  <a:moveTo>
                    <a:pt x="1267" y="1"/>
                  </a:moveTo>
                  <a:lnTo>
                    <a:pt x="1014" y="43"/>
                  </a:lnTo>
                  <a:lnTo>
                    <a:pt x="719" y="170"/>
                  </a:lnTo>
                  <a:lnTo>
                    <a:pt x="381" y="423"/>
                  </a:lnTo>
                  <a:lnTo>
                    <a:pt x="254" y="592"/>
                  </a:lnTo>
                  <a:lnTo>
                    <a:pt x="170" y="845"/>
                  </a:lnTo>
                  <a:lnTo>
                    <a:pt x="85" y="1098"/>
                  </a:lnTo>
                  <a:lnTo>
                    <a:pt x="43" y="1394"/>
                  </a:lnTo>
                  <a:lnTo>
                    <a:pt x="1" y="1689"/>
                  </a:lnTo>
                  <a:lnTo>
                    <a:pt x="1" y="2027"/>
                  </a:lnTo>
                  <a:lnTo>
                    <a:pt x="85" y="2745"/>
                  </a:lnTo>
                  <a:lnTo>
                    <a:pt x="296" y="3505"/>
                  </a:lnTo>
                  <a:lnTo>
                    <a:pt x="592" y="4222"/>
                  </a:lnTo>
                  <a:lnTo>
                    <a:pt x="761" y="4560"/>
                  </a:lnTo>
                  <a:lnTo>
                    <a:pt x="930" y="4898"/>
                  </a:lnTo>
                  <a:lnTo>
                    <a:pt x="1183" y="5193"/>
                  </a:lnTo>
                  <a:lnTo>
                    <a:pt x="1394" y="5447"/>
                  </a:lnTo>
                  <a:lnTo>
                    <a:pt x="2280" y="4560"/>
                  </a:lnTo>
                  <a:lnTo>
                    <a:pt x="2914" y="3716"/>
                  </a:lnTo>
                  <a:lnTo>
                    <a:pt x="3167" y="3378"/>
                  </a:lnTo>
                  <a:lnTo>
                    <a:pt x="3378" y="2998"/>
                  </a:lnTo>
                  <a:lnTo>
                    <a:pt x="3547" y="2703"/>
                  </a:lnTo>
                  <a:lnTo>
                    <a:pt x="3674" y="2407"/>
                  </a:lnTo>
                  <a:lnTo>
                    <a:pt x="3758" y="2112"/>
                  </a:lnTo>
                  <a:lnTo>
                    <a:pt x="3758" y="1858"/>
                  </a:lnTo>
                  <a:lnTo>
                    <a:pt x="3758" y="1605"/>
                  </a:lnTo>
                  <a:lnTo>
                    <a:pt x="3674" y="1394"/>
                  </a:lnTo>
                  <a:lnTo>
                    <a:pt x="3589" y="1183"/>
                  </a:lnTo>
                  <a:lnTo>
                    <a:pt x="3420" y="1014"/>
                  </a:lnTo>
                  <a:lnTo>
                    <a:pt x="3251" y="845"/>
                  </a:lnTo>
                  <a:lnTo>
                    <a:pt x="2998" y="719"/>
                  </a:lnTo>
                  <a:lnTo>
                    <a:pt x="2238" y="296"/>
                  </a:lnTo>
                  <a:lnTo>
                    <a:pt x="1901" y="128"/>
                  </a:lnTo>
                  <a:lnTo>
                    <a:pt x="1563" y="43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4276975" y="2592600"/>
              <a:ext cx="68625" cy="93950"/>
            </a:xfrm>
            <a:custGeom>
              <a:avLst/>
              <a:gdLst/>
              <a:ahLst/>
              <a:cxnLst/>
              <a:rect l="l" t="t" r="r" b="b"/>
              <a:pathLst>
                <a:path w="2745" h="3758" extrusionOk="0">
                  <a:moveTo>
                    <a:pt x="1267" y="0"/>
                  </a:moveTo>
                  <a:lnTo>
                    <a:pt x="930" y="42"/>
                  </a:lnTo>
                  <a:lnTo>
                    <a:pt x="676" y="169"/>
                  </a:lnTo>
                  <a:lnTo>
                    <a:pt x="423" y="338"/>
                  </a:lnTo>
                  <a:lnTo>
                    <a:pt x="212" y="591"/>
                  </a:lnTo>
                  <a:lnTo>
                    <a:pt x="85" y="887"/>
                  </a:lnTo>
                  <a:lnTo>
                    <a:pt x="1" y="1182"/>
                  </a:lnTo>
                  <a:lnTo>
                    <a:pt x="1" y="1520"/>
                  </a:lnTo>
                  <a:lnTo>
                    <a:pt x="43" y="1815"/>
                  </a:lnTo>
                  <a:lnTo>
                    <a:pt x="85" y="2111"/>
                  </a:lnTo>
                  <a:lnTo>
                    <a:pt x="212" y="2364"/>
                  </a:lnTo>
                  <a:lnTo>
                    <a:pt x="296" y="2617"/>
                  </a:lnTo>
                  <a:lnTo>
                    <a:pt x="465" y="2871"/>
                  </a:lnTo>
                  <a:lnTo>
                    <a:pt x="634" y="3082"/>
                  </a:lnTo>
                  <a:lnTo>
                    <a:pt x="803" y="3293"/>
                  </a:lnTo>
                  <a:lnTo>
                    <a:pt x="1014" y="3504"/>
                  </a:lnTo>
                  <a:lnTo>
                    <a:pt x="1310" y="3673"/>
                  </a:lnTo>
                  <a:lnTo>
                    <a:pt x="1605" y="3757"/>
                  </a:lnTo>
                  <a:lnTo>
                    <a:pt x="1858" y="3757"/>
                  </a:lnTo>
                  <a:lnTo>
                    <a:pt x="2112" y="3631"/>
                  </a:lnTo>
                  <a:lnTo>
                    <a:pt x="2365" y="3462"/>
                  </a:lnTo>
                  <a:lnTo>
                    <a:pt x="2534" y="3208"/>
                  </a:lnTo>
                  <a:lnTo>
                    <a:pt x="2660" y="2913"/>
                  </a:lnTo>
                  <a:lnTo>
                    <a:pt x="2745" y="2575"/>
                  </a:lnTo>
                  <a:lnTo>
                    <a:pt x="2745" y="2238"/>
                  </a:lnTo>
                  <a:lnTo>
                    <a:pt x="2745" y="1858"/>
                  </a:lnTo>
                  <a:lnTo>
                    <a:pt x="2703" y="1478"/>
                  </a:lnTo>
                  <a:lnTo>
                    <a:pt x="2576" y="1098"/>
                  </a:lnTo>
                  <a:lnTo>
                    <a:pt x="2407" y="760"/>
                  </a:lnTo>
                  <a:lnTo>
                    <a:pt x="2196" y="465"/>
                  </a:lnTo>
                  <a:lnTo>
                    <a:pt x="1943" y="211"/>
                  </a:lnTo>
                  <a:lnTo>
                    <a:pt x="1774" y="127"/>
                  </a:lnTo>
                  <a:lnTo>
                    <a:pt x="1605" y="85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4408900" y="2691800"/>
              <a:ext cx="45400" cy="38025"/>
            </a:xfrm>
            <a:custGeom>
              <a:avLst/>
              <a:gdLst/>
              <a:ahLst/>
              <a:cxnLst/>
              <a:rect l="l" t="t" r="r" b="b"/>
              <a:pathLst>
                <a:path w="1816" h="1521" extrusionOk="0">
                  <a:moveTo>
                    <a:pt x="43" y="0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43" y="85"/>
                  </a:lnTo>
                  <a:lnTo>
                    <a:pt x="338" y="127"/>
                  </a:lnTo>
                  <a:lnTo>
                    <a:pt x="592" y="254"/>
                  </a:lnTo>
                  <a:lnTo>
                    <a:pt x="845" y="380"/>
                  </a:lnTo>
                  <a:lnTo>
                    <a:pt x="1098" y="549"/>
                  </a:lnTo>
                  <a:lnTo>
                    <a:pt x="1267" y="760"/>
                  </a:lnTo>
                  <a:lnTo>
                    <a:pt x="1436" y="971"/>
                  </a:lnTo>
                  <a:lnTo>
                    <a:pt x="1605" y="1225"/>
                  </a:lnTo>
                  <a:lnTo>
                    <a:pt x="1732" y="1478"/>
                  </a:lnTo>
                  <a:lnTo>
                    <a:pt x="1732" y="1520"/>
                  </a:lnTo>
                  <a:lnTo>
                    <a:pt x="1774" y="1520"/>
                  </a:lnTo>
                  <a:lnTo>
                    <a:pt x="1816" y="1478"/>
                  </a:lnTo>
                  <a:lnTo>
                    <a:pt x="1816" y="1436"/>
                  </a:lnTo>
                  <a:lnTo>
                    <a:pt x="1689" y="1182"/>
                  </a:lnTo>
                  <a:lnTo>
                    <a:pt x="1520" y="929"/>
                  </a:lnTo>
                  <a:lnTo>
                    <a:pt x="1352" y="676"/>
                  </a:lnTo>
                  <a:lnTo>
                    <a:pt x="1141" y="465"/>
                  </a:lnTo>
                  <a:lnTo>
                    <a:pt x="887" y="296"/>
                  </a:lnTo>
                  <a:lnTo>
                    <a:pt x="634" y="169"/>
                  </a:lnTo>
                  <a:lnTo>
                    <a:pt x="338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4265375" y="2426900"/>
              <a:ext cx="321900" cy="163600"/>
            </a:xfrm>
            <a:custGeom>
              <a:avLst/>
              <a:gdLst/>
              <a:ahLst/>
              <a:cxnLst/>
              <a:rect l="l" t="t" r="r" b="b"/>
              <a:pathLst>
                <a:path w="12876" h="6544" extrusionOk="0">
                  <a:moveTo>
                    <a:pt x="4644" y="1"/>
                  </a:moveTo>
                  <a:lnTo>
                    <a:pt x="4180" y="85"/>
                  </a:lnTo>
                  <a:lnTo>
                    <a:pt x="3758" y="169"/>
                  </a:lnTo>
                  <a:lnTo>
                    <a:pt x="3336" y="254"/>
                  </a:lnTo>
                  <a:lnTo>
                    <a:pt x="2913" y="423"/>
                  </a:lnTo>
                  <a:lnTo>
                    <a:pt x="2533" y="549"/>
                  </a:lnTo>
                  <a:lnTo>
                    <a:pt x="2154" y="718"/>
                  </a:lnTo>
                  <a:lnTo>
                    <a:pt x="1816" y="929"/>
                  </a:lnTo>
                  <a:lnTo>
                    <a:pt x="1520" y="1098"/>
                  </a:lnTo>
                  <a:lnTo>
                    <a:pt x="1267" y="1309"/>
                  </a:lnTo>
                  <a:lnTo>
                    <a:pt x="1056" y="1520"/>
                  </a:lnTo>
                  <a:lnTo>
                    <a:pt x="887" y="1816"/>
                  </a:lnTo>
                  <a:lnTo>
                    <a:pt x="718" y="2153"/>
                  </a:lnTo>
                  <a:lnTo>
                    <a:pt x="592" y="2449"/>
                  </a:lnTo>
                  <a:lnTo>
                    <a:pt x="549" y="2787"/>
                  </a:lnTo>
                  <a:lnTo>
                    <a:pt x="507" y="3124"/>
                  </a:lnTo>
                  <a:lnTo>
                    <a:pt x="549" y="3462"/>
                  </a:lnTo>
                  <a:lnTo>
                    <a:pt x="592" y="3800"/>
                  </a:lnTo>
                  <a:lnTo>
                    <a:pt x="718" y="4138"/>
                  </a:lnTo>
                  <a:lnTo>
                    <a:pt x="1" y="4011"/>
                  </a:lnTo>
                  <a:lnTo>
                    <a:pt x="127" y="4264"/>
                  </a:lnTo>
                  <a:lnTo>
                    <a:pt x="296" y="4560"/>
                  </a:lnTo>
                  <a:lnTo>
                    <a:pt x="592" y="4897"/>
                  </a:lnTo>
                  <a:lnTo>
                    <a:pt x="760" y="5066"/>
                  </a:lnTo>
                  <a:lnTo>
                    <a:pt x="1014" y="5235"/>
                  </a:lnTo>
                  <a:lnTo>
                    <a:pt x="1267" y="5362"/>
                  </a:lnTo>
                  <a:lnTo>
                    <a:pt x="1605" y="5531"/>
                  </a:lnTo>
                  <a:lnTo>
                    <a:pt x="1942" y="5657"/>
                  </a:lnTo>
                  <a:lnTo>
                    <a:pt x="2365" y="5784"/>
                  </a:lnTo>
                  <a:lnTo>
                    <a:pt x="2829" y="5868"/>
                  </a:lnTo>
                  <a:lnTo>
                    <a:pt x="3378" y="5911"/>
                  </a:lnTo>
                  <a:lnTo>
                    <a:pt x="3969" y="5911"/>
                  </a:lnTo>
                  <a:lnTo>
                    <a:pt x="4264" y="5868"/>
                  </a:lnTo>
                  <a:lnTo>
                    <a:pt x="4560" y="5826"/>
                  </a:lnTo>
                  <a:lnTo>
                    <a:pt x="5151" y="5615"/>
                  </a:lnTo>
                  <a:lnTo>
                    <a:pt x="5657" y="5320"/>
                  </a:lnTo>
                  <a:lnTo>
                    <a:pt x="6122" y="4940"/>
                  </a:lnTo>
                  <a:lnTo>
                    <a:pt x="6544" y="4517"/>
                  </a:lnTo>
                  <a:lnTo>
                    <a:pt x="6713" y="4264"/>
                  </a:lnTo>
                  <a:lnTo>
                    <a:pt x="6839" y="4011"/>
                  </a:lnTo>
                  <a:lnTo>
                    <a:pt x="6966" y="3715"/>
                  </a:lnTo>
                  <a:lnTo>
                    <a:pt x="7093" y="3420"/>
                  </a:lnTo>
                  <a:lnTo>
                    <a:pt x="7768" y="3504"/>
                  </a:lnTo>
                  <a:lnTo>
                    <a:pt x="8359" y="3631"/>
                  </a:lnTo>
                  <a:lnTo>
                    <a:pt x="8866" y="3800"/>
                  </a:lnTo>
                  <a:lnTo>
                    <a:pt x="9330" y="4011"/>
                  </a:lnTo>
                  <a:lnTo>
                    <a:pt x="9668" y="4264"/>
                  </a:lnTo>
                  <a:lnTo>
                    <a:pt x="9963" y="4517"/>
                  </a:lnTo>
                  <a:lnTo>
                    <a:pt x="10216" y="4771"/>
                  </a:lnTo>
                  <a:lnTo>
                    <a:pt x="10385" y="5066"/>
                  </a:lnTo>
                  <a:lnTo>
                    <a:pt x="10554" y="5362"/>
                  </a:lnTo>
                  <a:lnTo>
                    <a:pt x="10639" y="5615"/>
                  </a:lnTo>
                  <a:lnTo>
                    <a:pt x="10765" y="6079"/>
                  </a:lnTo>
                  <a:lnTo>
                    <a:pt x="10765" y="6417"/>
                  </a:lnTo>
                  <a:lnTo>
                    <a:pt x="10765" y="6544"/>
                  </a:lnTo>
                  <a:lnTo>
                    <a:pt x="11103" y="6417"/>
                  </a:lnTo>
                  <a:lnTo>
                    <a:pt x="11356" y="6248"/>
                  </a:lnTo>
                  <a:lnTo>
                    <a:pt x="11567" y="5995"/>
                  </a:lnTo>
                  <a:lnTo>
                    <a:pt x="11736" y="5742"/>
                  </a:lnTo>
                  <a:lnTo>
                    <a:pt x="11863" y="5488"/>
                  </a:lnTo>
                  <a:lnTo>
                    <a:pt x="11947" y="5151"/>
                  </a:lnTo>
                  <a:lnTo>
                    <a:pt x="11989" y="4855"/>
                  </a:lnTo>
                  <a:lnTo>
                    <a:pt x="11989" y="4560"/>
                  </a:lnTo>
                  <a:lnTo>
                    <a:pt x="11989" y="3969"/>
                  </a:lnTo>
                  <a:lnTo>
                    <a:pt x="11947" y="3462"/>
                  </a:lnTo>
                  <a:lnTo>
                    <a:pt x="11863" y="2956"/>
                  </a:lnTo>
                  <a:lnTo>
                    <a:pt x="12158" y="3335"/>
                  </a:lnTo>
                  <a:lnTo>
                    <a:pt x="12369" y="3715"/>
                  </a:lnTo>
                  <a:lnTo>
                    <a:pt x="12496" y="4011"/>
                  </a:lnTo>
                  <a:lnTo>
                    <a:pt x="12538" y="4306"/>
                  </a:lnTo>
                  <a:lnTo>
                    <a:pt x="12538" y="4560"/>
                  </a:lnTo>
                  <a:lnTo>
                    <a:pt x="12496" y="4729"/>
                  </a:lnTo>
                  <a:lnTo>
                    <a:pt x="12454" y="4855"/>
                  </a:lnTo>
                  <a:lnTo>
                    <a:pt x="12454" y="4855"/>
                  </a:lnTo>
                  <a:lnTo>
                    <a:pt x="12538" y="4813"/>
                  </a:lnTo>
                  <a:lnTo>
                    <a:pt x="12665" y="4602"/>
                  </a:lnTo>
                  <a:lnTo>
                    <a:pt x="12792" y="4306"/>
                  </a:lnTo>
                  <a:lnTo>
                    <a:pt x="12834" y="4095"/>
                  </a:lnTo>
                  <a:lnTo>
                    <a:pt x="12876" y="3884"/>
                  </a:lnTo>
                  <a:lnTo>
                    <a:pt x="12876" y="3631"/>
                  </a:lnTo>
                  <a:lnTo>
                    <a:pt x="12834" y="3378"/>
                  </a:lnTo>
                  <a:lnTo>
                    <a:pt x="12749" y="3082"/>
                  </a:lnTo>
                  <a:lnTo>
                    <a:pt x="12580" y="2744"/>
                  </a:lnTo>
                  <a:lnTo>
                    <a:pt x="12369" y="2407"/>
                  </a:lnTo>
                  <a:lnTo>
                    <a:pt x="12074" y="2069"/>
                  </a:lnTo>
                  <a:lnTo>
                    <a:pt x="11694" y="1689"/>
                  </a:lnTo>
                  <a:lnTo>
                    <a:pt x="11230" y="1267"/>
                  </a:lnTo>
                  <a:lnTo>
                    <a:pt x="10892" y="1056"/>
                  </a:lnTo>
                  <a:lnTo>
                    <a:pt x="10554" y="845"/>
                  </a:lnTo>
                  <a:lnTo>
                    <a:pt x="10216" y="676"/>
                  </a:lnTo>
                  <a:lnTo>
                    <a:pt x="9879" y="549"/>
                  </a:lnTo>
                  <a:lnTo>
                    <a:pt x="9541" y="465"/>
                  </a:lnTo>
                  <a:lnTo>
                    <a:pt x="9203" y="380"/>
                  </a:lnTo>
                  <a:lnTo>
                    <a:pt x="8570" y="296"/>
                  </a:lnTo>
                  <a:lnTo>
                    <a:pt x="8021" y="296"/>
                  </a:lnTo>
                  <a:lnTo>
                    <a:pt x="7599" y="338"/>
                  </a:lnTo>
                  <a:lnTo>
                    <a:pt x="7219" y="380"/>
                  </a:lnTo>
                  <a:lnTo>
                    <a:pt x="6839" y="212"/>
                  </a:lnTo>
                  <a:lnTo>
                    <a:pt x="6417" y="127"/>
                  </a:lnTo>
                  <a:lnTo>
                    <a:pt x="5995" y="43"/>
                  </a:lnTo>
                  <a:lnTo>
                    <a:pt x="553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4178825" y="2927150"/>
              <a:ext cx="224825" cy="240650"/>
            </a:xfrm>
            <a:custGeom>
              <a:avLst/>
              <a:gdLst/>
              <a:ahLst/>
              <a:cxnLst/>
              <a:rect l="l" t="t" r="r" b="b"/>
              <a:pathLst>
                <a:path w="8993" h="9626" extrusionOk="0">
                  <a:moveTo>
                    <a:pt x="212" y="0"/>
                  </a:moveTo>
                  <a:lnTo>
                    <a:pt x="170" y="422"/>
                  </a:lnTo>
                  <a:lnTo>
                    <a:pt x="43" y="2026"/>
                  </a:lnTo>
                  <a:lnTo>
                    <a:pt x="1" y="2913"/>
                  </a:lnTo>
                  <a:lnTo>
                    <a:pt x="1" y="3757"/>
                  </a:lnTo>
                  <a:lnTo>
                    <a:pt x="43" y="4602"/>
                  </a:lnTo>
                  <a:lnTo>
                    <a:pt x="128" y="5361"/>
                  </a:lnTo>
                  <a:lnTo>
                    <a:pt x="212" y="5699"/>
                  </a:lnTo>
                  <a:lnTo>
                    <a:pt x="296" y="5995"/>
                  </a:lnTo>
                  <a:lnTo>
                    <a:pt x="381" y="6290"/>
                  </a:lnTo>
                  <a:lnTo>
                    <a:pt x="550" y="6543"/>
                  </a:lnTo>
                  <a:lnTo>
                    <a:pt x="719" y="6754"/>
                  </a:lnTo>
                  <a:lnTo>
                    <a:pt x="1014" y="6966"/>
                  </a:lnTo>
                  <a:lnTo>
                    <a:pt x="1394" y="7177"/>
                  </a:lnTo>
                  <a:lnTo>
                    <a:pt x="1816" y="7430"/>
                  </a:lnTo>
                  <a:lnTo>
                    <a:pt x="2829" y="7852"/>
                  </a:lnTo>
                  <a:lnTo>
                    <a:pt x="3927" y="8232"/>
                  </a:lnTo>
                  <a:lnTo>
                    <a:pt x="4940" y="8570"/>
                  </a:lnTo>
                  <a:lnTo>
                    <a:pt x="5827" y="8823"/>
                  </a:lnTo>
                  <a:lnTo>
                    <a:pt x="6713" y="9034"/>
                  </a:lnTo>
                  <a:lnTo>
                    <a:pt x="6629" y="9414"/>
                  </a:lnTo>
                  <a:lnTo>
                    <a:pt x="7600" y="9625"/>
                  </a:lnTo>
                  <a:lnTo>
                    <a:pt x="7980" y="9498"/>
                  </a:lnTo>
                  <a:lnTo>
                    <a:pt x="8359" y="9287"/>
                  </a:lnTo>
                  <a:lnTo>
                    <a:pt x="8697" y="9034"/>
                  </a:lnTo>
                  <a:lnTo>
                    <a:pt x="8993" y="8739"/>
                  </a:lnTo>
                  <a:lnTo>
                    <a:pt x="7177" y="8527"/>
                  </a:lnTo>
                  <a:lnTo>
                    <a:pt x="6207" y="8401"/>
                  </a:lnTo>
                  <a:lnTo>
                    <a:pt x="5320" y="8232"/>
                  </a:lnTo>
                  <a:lnTo>
                    <a:pt x="4476" y="8021"/>
                  </a:lnTo>
                  <a:lnTo>
                    <a:pt x="3716" y="7768"/>
                  </a:lnTo>
                  <a:lnTo>
                    <a:pt x="3420" y="7641"/>
                  </a:lnTo>
                  <a:lnTo>
                    <a:pt x="3167" y="7514"/>
                  </a:lnTo>
                  <a:lnTo>
                    <a:pt x="2914" y="7345"/>
                  </a:lnTo>
                  <a:lnTo>
                    <a:pt x="2745" y="7219"/>
                  </a:lnTo>
                  <a:lnTo>
                    <a:pt x="2534" y="6881"/>
                  </a:lnTo>
                  <a:lnTo>
                    <a:pt x="2281" y="6501"/>
                  </a:lnTo>
                  <a:lnTo>
                    <a:pt x="2069" y="6037"/>
                  </a:lnTo>
                  <a:lnTo>
                    <a:pt x="1816" y="5488"/>
                  </a:lnTo>
                  <a:lnTo>
                    <a:pt x="1394" y="4348"/>
                  </a:lnTo>
                  <a:lnTo>
                    <a:pt x="1014" y="3124"/>
                  </a:lnTo>
                  <a:lnTo>
                    <a:pt x="676" y="1984"/>
                  </a:lnTo>
                  <a:lnTo>
                    <a:pt x="423" y="97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1"/>
            <p:cNvSpPr/>
            <p:nvPr/>
          </p:nvSpPr>
          <p:spPr>
            <a:xfrm>
              <a:off x="4178825" y="2927150"/>
              <a:ext cx="224825" cy="240650"/>
            </a:xfrm>
            <a:custGeom>
              <a:avLst/>
              <a:gdLst/>
              <a:ahLst/>
              <a:cxnLst/>
              <a:rect l="l" t="t" r="r" b="b"/>
              <a:pathLst>
                <a:path w="8993" h="9626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43" y="2026"/>
                  </a:lnTo>
                  <a:lnTo>
                    <a:pt x="1" y="2913"/>
                  </a:lnTo>
                  <a:lnTo>
                    <a:pt x="1" y="3757"/>
                  </a:lnTo>
                  <a:lnTo>
                    <a:pt x="43" y="4602"/>
                  </a:lnTo>
                  <a:lnTo>
                    <a:pt x="128" y="5361"/>
                  </a:lnTo>
                  <a:lnTo>
                    <a:pt x="212" y="5699"/>
                  </a:lnTo>
                  <a:lnTo>
                    <a:pt x="296" y="5995"/>
                  </a:lnTo>
                  <a:lnTo>
                    <a:pt x="381" y="6290"/>
                  </a:lnTo>
                  <a:lnTo>
                    <a:pt x="550" y="6543"/>
                  </a:lnTo>
                  <a:lnTo>
                    <a:pt x="550" y="6543"/>
                  </a:lnTo>
                  <a:lnTo>
                    <a:pt x="719" y="6754"/>
                  </a:lnTo>
                  <a:lnTo>
                    <a:pt x="1014" y="6966"/>
                  </a:lnTo>
                  <a:lnTo>
                    <a:pt x="1394" y="7177"/>
                  </a:lnTo>
                  <a:lnTo>
                    <a:pt x="1816" y="7430"/>
                  </a:lnTo>
                  <a:lnTo>
                    <a:pt x="2829" y="7852"/>
                  </a:lnTo>
                  <a:lnTo>
                    <a:pt x="3927" y="8232"/>
                  </a:lnTo>
                  <a:lnTo>
                    <a:pt x="4940" y="8570"/>
                  </a:lnTo>
                  <a:lnTo>
                    <a:pt x="5827" y="8823"/>
                  </a:lnTo>
                  <a:lnTo>
                    <a:pt x="6713" y="9034"/>
                  </a:lnTo>
                  <a:lnTo>
                    <a:pt x="6629" y="9414"/>
                  </a:lnTo>
                  <a:lnTo>
                    <a:pt x="7600" y="9625"/>
                  </a:lnTo>
                  <a:lnTo>
                    <a:pt x="7600" y="9625"/>
                  </a:lnTo>
                  <a:lnTo>
                    <a:pt x="7980" y="9498"/>
                  </a:lnTo>
                  <a:lnTo>
                    <a:pt x="8359" y="9287"/>
                  </a:lnTo>
                  <a:lnTo>
                    <a:pt x="8697" y="9034"/>
                  </a:lnTo>
                  <a:lnTo>
                    <a:pt x="8993" y="8739"/>
                  </a:lnTo>
                  <a:lnTo>
                    <a:pt x="8993" y="8739"/>
                  </a:lnTo>
                  <a:lnTo>
                    <a:pt x="7177" y="8527"/>
                  </a:lnTo>
                  <a:lnTo>
                    <a:pt x="6207" y="8401"/>
                  </a:lnTo>
                  <a:lnTo>
                    <a:pt x="5320" y="8232"/>
                  </a:lnTo>
                  <a:lnTo>
                    <a:pt x="4476" y="8021"/>
                  </a:lnTo>
                  <a:lnTo>
                    <a:pt x="3716" y="7768"/>
                  </a:lnTo>
                  <a:lnTo>
                    <a:pt x="3420" y="7641"/>
                  </a:lnTo>
                  <a:lnTo>
                    <a:pt x="3167" y="7514"/>
                  </a:lnTo>
                  <a:lnTo>
                    <a:pt x="2914" y="7345"/>
                  </a:lnTo>
                  <a:lnTo>
                    <a:pt x="2745" y="7219"/>
                  </a:lnTo>
                  <a:lnTo>
                    <a:pt x="2745" y="7219"/>
                  </a:lnTo>
                  <a:lnTo>
                    <a:pt x="2534" y="6881"/>
                  </a:lnTo>
                  <a:lnTo>
                    <a:pt x="2281" y="6501"/>
                  </a:lnTo>
                  <a:lnTo>
                    <a:pt x="2069" y="6037"/>
                  </a:lnTo>
                  <a:lnTo>
                    <a:pt x="1816" y="5488"/>
                  </a:lnTo>
                  <a:lnTo>
                    <a:pt x="1394" y="4348"/>
                  </a:lnTo>
                  <a:lnTo>
                    <a:pt x="1014" y="3124"/>
                  </a:lnTo>
                  <a:lnTo>
                    <a:pt x="676" y="1984"/>
                  </a:lnTo>
                  <a:lnTo>
                    <a:pt x="423" y="971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1"/>
            <p:cNvSpPr/>
            <p:nvPr/>
          </p:nvSpPr>
          <p:spPr>
            <a:xfrm>
              <a:off x="4060625" y="2956700"/>
              <a:ext cx="1100" cy="2125"/>
            </a:xfrm>
            <a:custGeom>
              <a:avLst/>
              <a:gdLst/>
              <a:ahLst/>
              <a:cxnLst/>
              <a:rect l="l" t="t" r="r" b="b"/>
              <a:pathLst>
                <a:path w="44" h="85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4060625" y="2956700"/>
              <a:ext cx="1100" cy="2125"/>
            </a:xfrm>
            <a:custGeom>
              <a:avLst/>
              <a:gdLst/>
              <a:ahLst/>
              <a:cxnLst/>
              <a:rect l="l" t="t" r="r" b="b"/>
              <a:pathLst>
                <a:path w="44" h="8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4050075" y="2957750"/>
              <a:ext cx="355700" cy="372575"/>
            </a:xfrm>
            <a:custGeom>
              <a:avLst/>
              <a:gdLst/>
              <a:ahLst/>
              <a:cxnLst/>
              <a:rect l="l" t="t" r="r" b="b"/>
              <a:pathLst>
                <a:path w="14228" h="14903" extrusionOk="0">
                  <a:moveTo>
                    <a:pt x="465" y="0"/>
                  </a:moveTo>
                  <a:lnTo>
                    <a:pt x="423" y="43"/>
                  </a:lnTo>
                  <a:lnTo>
                    <a:pt x="212" y="1098"/>
                  </a:lnTo>
                  <a:lnTo>
                    <a:pt x="85" y="2196"/>
                  </a:lnTo>
                  <a:lnTo>
                    <a:pt x="1" y="3251"/>
                  </a:lnTo>
                  <a:lnTo>
                    <a:pt x="43" y="4306"/>
                  </a:lnTo>
                  <a:lnTo>
                    <a:pt x="127" y="5362"/>
                  </a:lnTo>
                  <a:lnTo>
                    <a:pt x="296" y="6375"/>
                  </a:lnTo>
                  <a:lnTo>
                    <a:pt x="592" y="7388"/>
                  </a:lnTo>
                  <a:lnTo>
                    <a:pt x="930" y="8359"/>
                  </a:lnTo>
                  <a:lnTo>
                    <a:pt x="1352" y="9245"/>
                  </a:lnTo>
                  <a:lnTo>
                    <a:pt x="1605" y="9710"/>
                  </a:lnTo>
                  <a:lnTo>
                    <a:pt x="1900" y="10132"/>
                  </a:lnTo>
                  <a:lnTo>
                    <a:pt x="2196" y="10554"/>
                  </a:lnTo>
                  <a:lnTo>
                    <a:pt x="2534" y="10976"/>
                  </a:lnTo>
                  <a:lnTo>
                    <a:pt x="2871" y="11356"/>
                  </a:lnTo>
                  <a:lnTo>
                    <a:pt x="3209" y="11736"/>
                  </a:lnTo>
                  <a:lnTo>
                    <a:pt x="3631" y="12116"/>
                  </a:lnTo>
                  <a:lnTo>
                    <a:pt x="4053" y="12454"/>
                  </a:lnTo>
                  <a:lnTo>
                    <a:pt x="4476" y="12791"/>
                  </a:lnTo>
                  <a:lnTo>
                    <a:pt x="4940" y="13129"/>
                  </a:lnTo>
                  <a:lnTo>
                    <a:pt x="5446" y="13425"/>
                  </a:lnTo>
                  <a:lnTo>
                    <a:pt x="5953" y="13720"/>
                  </a:lnTo>
                  <a:lnTo>
                    <a:pt x="6502" y="13973"/>
                  </a:lnTo>
                  <a:lnTo>
                    <a:pt x="7051" y="14227"/>
                  </a:lnTo>
                  <a:lnTo>
                    <a:pt x="7262" y="14311"/>
                  </a:lnTo>
                  <a:lnTo>
                    <a:pt x="7262" y="10005"/>
                  </a:lnTo>
                  <a:lnTo>
                    <a:pt x="6333" y="9836"/>
                  </a:lnTo>
                  <a:lnTo>
                    <a:pt x="5404" y="9625"/>
                  </a:lnTo>
                  <a:lnTo>
                    <a:pt x="4476" y="9330"/>
                  </a:lnTo>
                  <a:lnTo>
                    <a:pt x="3631" y="9034"/>
                  </a:lnTo>
                  <a:lnTo>
                    <a:pt x="2829" y="8654"/>
                  </a:lnTo>
                  <a:lnTo>
                    <a:pt x="2491" y="8443"/>
                  </a:lnTo>
                  <a:lnTo>
                    <a:pt x="2196" y="8232"/>
                  </a:lnTo>
                  <a:lnTo>
                    <a:pt x="1900" y="7979"/>
                  </a:lnTo>
                  <a:lnTo>
                    <a:pt x="1647" y="7726"/>
                  </a:lnTo>
                  <a:lnTo>
                    <a:pt x="1436" y="7430"/>
                  </a:lnTo>
                  <a:lnTo>
                    <a:pt x="1309" y="7135"/>
                  </a:lnTo>
                  <a:lnTo>
                    <a:pt x="1056" y="6501"/>
                  </a:lnTo>
                  <a:lnTo>
                    <a:pt x="845" y="5784"/>
                  </a:lnTo>
                  <a:lnTo>
                    <a:pt x="676" y="4939"/>
                  </a:lnTo>
                  <a:lnTo>
                    <a:pt x="550" y="4053"/>
                  </a:lnTo>
                  <a:lnTo>
                    <a:pt x="423" y="3082"/>
                  </a:lnTo>
                  <a:lnTo>
                    <a:pt x="381" y="2069"/>
                  </a:lnTo>
                  <a:lnTo>
                    <a:pt x="381" y="1056"/>
                  </a:lnTo>
                  <a:lnTo>
                    <a:pt x="465" y="0"/>
                  </a:lnTo>
                  <a:close/>
                  <a:moveTo>
                    <a:pt x="9837" y="14100"/>
                  </a:moveTo>
                  <a:lnTo>
                    <a:pt x="9837" y="14902"/>
                  </a:lnTo>
                  <a:lnTo>
                    <a:pt x="10977" y="14902"/>
                  </a:lnTo>
                  <a:lnTo>
                    <a:pt x="11483" y="14860"/>
                  </a:lnTo>
                  <a:lnTo>
                    <a:pt x="11948" y="14775"/>
                  </a:lnTo>
                  <a:lnTo>
                    <a:pt x="12412" y="14691"/>
                  </a:lnTo>
                  <a:lnTo>
                    <a:pt x="12876" y="14607"/>
                  </a:lnTo>
                  <a:lnTo>
                    <a:pt x="13341" y="14438"/>
                  </a:lnTo>
                  <a:lnTo>
                    <a:pt x="13805" y="14269"/>
                  </a:lnTo>
                  <a:lnTo>
                    <a:pt x="14227" y="14100"/>
                  </a:lnTo>
                  <a:close/>
                </a:path>
              </a:pathLst>
            </a:custGeom>
            <a:solidFill>
              <a:srgbClr val="749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4295975" y="3310225"/>
              <a:ext cx="109800" cy="20100"/>
            </a:xfrm>
            <a:custGeom>
              <a:avLst/>
              <a:gdLst/>
              <a:ahLst/>
              <a:cxnLst/>
              <a:rect l="l" t="t" r="r" b="b"/>
              <a:pathLst>
                <a:path w="4392" h="804" fill="none" extrusionOk="0">
                  <a:moveTo>
                    <a:pt x="4391" y="1"/>
                  </a:moveTo>
                  <a:lnTo>
                    <a:pt x="1" y="1"/>
                  </a:lnTo>
                  <a:lnTo>
                    <a:pt x="1" y="803"/>
                  </a:lnTo>
                  <a:lnTo>
                    <a:pt x="1" y="803"/>
                  </a:lnTo>
                  <a:lnTo>
                    <a:pt x="676" y="803"/>
                  </a:lnTo>
                  <a:lnTo>
                    <a:pt x="676" y="803"/>
                  </a:lnTo>
                  <a:lnTo>
                    <a:pt x="1141" y="803"/>
                  </a:lnTo>
                  <a:lnTo>
                    <a:pt x="1647" y="761"/>
                  </a:lnTo>
                  <a:lnTo>
                    <a:pt x="2112" y="676"/>
                  </a:lnTo>
                  <a:lnTo>
                    <a:pt x="2576" y="592"/>
                  </a:lnTo>
                  <a:lnTo>
                    <a:pt x="3040" y="508"/>
                  </a:lnTo>
                  <a:lnTo>
                    <a:pt x="3505" y="339"/>
                  </a:lnTo>
                  <a:lnTo>
                    <a:pt x="3969" y="170"/>
                  </a:lnTo>
                  <a:lnTo>
                    <a:pt x="43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1"/>
            <p:cNvSpPr/>
            <p:nvPr/>
          </p:nvSpPr>
          <p:spPr>
            <a:xfrm>
              <a:off x="4050075" y="2957750"/>
              <a:ext cx="181550" cy="357800"/>
            </a:xfrm>
            <a:custGeom>
              <a:avLst/>
              <a:gdLst/>
              <a:ahLst/>
              <a:cxnLst/>
              <a:rect l="l" t="t" r="r" b="b"/>
              <a:pathLst>
                <a:path w="7262" h="14312" fill="none" extrusionOk="0">
                  <a:moveTo>
                    <a:pt x="465" y="0"/>
                  </a:moveTo>
                  <a:lnTo>
                    <a:pt x="465" y="0"/>
                  </a:lnTo>
                  <a:lnTo>
                    <a:pt x="423" y="43"/>
                  </a:lnTo>
                  <a:lnTo>
                    <a:pt x="423" y="43"/>
                  </a:lnTo>
                  <a:lnTo>
                    <a:pt x="212" y="1098"/>
                  </a:lnTo>
                  <a:lnTo>
                    <a:pt x="85" y="2196"/>
                  </a:lnTo>
                  <a:lnTo>
                    <a:pt x="1" y="3251"/>
                  </a:lnTo>
                  <a:lnTo>
                    <a:pt x="43" y="4306"/>
                  </a:lnTo>
                  <a:lnTo>
                    <a:pt x="127" y="5362"/>
                  </a:lnTo>
                  <a:lnTo>
                    <a:pt x="296" y="6375"/>
                  </a:lnTo>
                  <a:lnTo>
                    <a:pt x="592" y="7388"/>
                  </a:lnTo>
                  <a:lnTo>
                    <a:pt x="930" y="8359"/>
                  </a:lnTo>
                  <a:lnTo>
                    <a:pt x="1352" y="9245"/>
                  </a:lnTo>
                  <a:lnTo>
                    <a:pt x="1605" y="9710"/>
                  </a:lnTo>
                  <a:lnTo>
                    <a:pt x="1900" y="10132"/>
                  </a:lnTo>
                  <a:lnTo>
                    <a:pt x="2196" y="10554"/>
                  </a:lnTo>
                  <a:lnTo>
                    <a:pt x="2534" y="10976"/>
                  </a:lnTo>
                  <a:lnTo>
                    <a:pt x="2871" y="11356"/>
                  </a:lnTo>
                  <a:lnTo>
                    <a:pt x="3209" y="11736"/>
                  </a:lnTo>
                  <a:lnTo>
                    <a:pt x="3631" y="12116"/>
                  </a:lnTo>
                  <a:lnTo>
                    <a:pt x="4053" y="12454"/>
                  </a:lnTo>
                  <a:lnTo>
                    <a:pt x="4476" y="12791"/>
                  </a:lnTo>
                  <a:lnTo>
                    <a:pt x="4940" y="13129"/>
                  </a:lnTo>
                  <a:lnTo>
                    <a:pt x="5446" y="13425"/>
                  </a:lnTo>
                  <a:lnTo>
                    <a:pt x="5953" y="13720"/>
                  </a:lnTo>
                  <a:lnTo>
                    <a:pt x="6502" y="13973"/>
                  </a:lnTo>
                  <a:lnTo>
                    <a:pt x="7051" y="14227"/>
                  </a:lnTo>
                  <a:lnTo>
                    <a:pt x="7051" y="14227"/>
                  </a:lnTo>
                  <a:lnTo>
                    <a:pt x="7262" y="14311"/>
                  </a:lnTo>
                  <a:lnTo>
                    <a:pt x="7262" y="10005"/>
                  </a:lnTo>
                  <a:lnTo>
                    <a:pt x="7262" y="10005"/>
                  </a:lnTo>
                  <a:lnTo>
                    <a:pt x="6333" y="9836"/>
                  </a:lnTo>
                  <a:lnTo>
                    <a:pt x="5404" y="9625"/>
                  </a:lnTo>
                  <a:lnTo>
                    <a:pt x="4476" y="9330"/>
                  </a:lnTo>
                  <a:lnTo>
                    <a:pt x="3631" y="9034"/>
                  </a:lnTo>
                  <a:lnTo>
                    <a:pt x="2829" y="8654"/>
                  </a:lnTo>
                  <a:lnTo>
                    <a:pt x="2491" y="8443"/>
                  </a:lnTo>
                  <a:lnTo>
                    <a:pt x="2196" y="8232"/>
                  </a:lnTo>
                  <a:lnTo>
                    <a:pt x="1900" y="7979"/>
                  </a:lnTo>
                  <a:lnTo>
                    <a:pt x="1647" y="7726"/>
                  </a:lnTo>
                  <a:lnTo>
                    <a:pt x="1436" y="7430"/>
                  </a:lnTo>
                  <a:lnTo>
                    <a:pt x="1309" y="7135"/>
                  </a:lnTo>
                  <a:lnTo>
                    <a:pt x="1309" y="7135"/>
                  </a:lnTo>
                  <a:lnTo>
                    <a:pt x="1056" y="6501"/>
                  </a:lnTo>
                  <a:lnTo>
                    <a:pt x="845" y="5784"/>
                  </a:lnTo>
                  <a:lnTo>
                    <a:pt x="676" y="4939"/>
                  </a:lnTo>
                  <a:lnTo>
                    <a:pt x="550" y="4053"/>
                  </a:lnTo>
                  <a:lnTo>
                    <a:pt x="423" y="3082"/>
                  </a:lnTo>
                  <a:lnTo>
                    <a:pt x="381" y="2069"/>
                  </a:lnTo>
                  <a:lnTo>
                    <a:pt x="381" y="1056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1"/>
            <p:cNvSpPr/>
            <p:nvPr/>
          </p:nvSpPr>
          <p:spPr>
            <a:xfrm>
              <a:off x="4317100" y="3134000"/>
              <a:ext cx="199475" cy="85500"/>
            </a:xfrm>
            <a:custGeom>
              <a:avLst/>
              <a:gdLst/>
              <a:ahLst/>
              <a:cxnLst/>
              <a:rect l="l" t="t" r="r" b="b"/>
              <a:pathLst>
                <a:path w="7979" h="3420" extrusionOk="0">
                  <a:moveTo>
                    <a:pt x="4939" y="0"/>
                  </a:moveTo>
                  <a:lnTo>
                    <a:pt x="4348" y="85"/>
                  </a:lnTo>
                  <a:lnTo>
                    <a:pt x="4095" y="169"/>
                  </a:lnTo>
                  <a:lnTo>
                    <a:pt x="3842" y="211"/>
                  </a:lnTo>
                  <a:lnTo>
                    <a:pt x="3631" y="338"/>
                  </a:lnTo>
                  <a:lnTo>
                    <a:pt x="3504" y="465"/>
                  </a:lnTo>
                  <a:lnTo>
                    <a:pt x="3166" y="760"/>
                  </a:lnTo>
                  <a:lnTo>
                    <a:pt x="2828" y="1013"/>
                  </a:lnTo>
                  <a:lnTo>
                    <a:pt x="2449" y="1224"/>
                  </a:lnTo>
                  <a:lnTo>
                    <a:pt x="2069" y="1351"/>
                  </a:lnTo>
                  <a:lnTo>
                    <a:pt x="338" y="971"/>
                  </a:lnTo>
                  <a:lnTo>
                    <a:pt x="0" y="2660"/>
                  </a:lnTo>
                  <a:lnTo>
                    <a:pt x="2533" y="2997"/>
                  </a:lnTo>
                  <a:lnTo>
                    <a:pt x="2744" y="3124"/>
                  </a:lnTo>
                  <a:lnTo>
                    <a:pt x="2997" y="3208"/>
                  </a:lnTo>
                  <a:lnTo>
                    <a:pt x="3251" y="3293"/>
                  </a:lnTo>
                  <a:lnTo>
                    <a:pt x="3504" y="3377"/>
                  </a:lnTo>
                  <a:lnTo>
                    <a:pt x="4306" y="3377"/>
                  </a:lnTo>
                  <a:lnTo>
                    <a:pt x="5741" y="3420"/>
                  </a:lnTo>
                  <a:lnTo>
                    <a:pt x="6501" y="3377"/>
                  </a:lnTo>
                  <a:lnTo>
                    <a:pt x="7134" y="3335"/>
                  </a:lnTo>
                  <a:lnTo>
                    <a:pt x="7641" y="3293"/>
                  </a:lnTo>
                  <a:lnTo>
                    <a:pt x="7810" y="3208"/>
                  </a:lnTo>
                  <a:lnTo>
                    <a:pt x="7894" y="3166"/>
                  </a:lnTo>
                  <a:lnTo>
                    <a:pt x="7936" y="3082"/>
                  </a:lnTo>
                  <a:lnTo>
                    <a:pt x="7979" y="2913"/>
                  </a:lnTo>
                  <a:lnTo>
                    <a:pt x="7936" y="2533"/>
                  </a:lnTo>
                  <a:lnTo>
                    <a:pt x="7810" y="2026"/>
                  </a:lnTo>
                  <a:lnTo>
                    <a:pt x="7641" y="1520"/>
                  </a:lnTo>
                  <a:lnTo>
                    <a:pt x="7303" y="549"/>
                  </a:lnTo>
                  <a:lnTo>
                    <a:pt x="7134" y="127"/>
                  </a:lnTo>
                  <a:lnTo>
                    <a:pt x="6670" y="42"/>
                  </a:lnTo>
                  <a:lnTo>
                    <a:pt x="6163" y="42"/>
                  </a:lnTo>
                  <a:lnTo>
                    <a:pt x="5572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4317100" y="3134000"/>
              <a:ext cx="199475" cy="85500"/>
            </a:xfrm>
            <a:custGeom>
              <a:avLst/>
              <a:gdLst/>
              <a:ahLst/>
              <a:cxnLst/>
              <a:rect l="l" t="t" r="r" b="b"/>
              <a:pathLst>
                <a:path w="7979" h="3420" fill="none" extrusionOk="0">
                  <a:moveTo>
                    <a:pt x="338" y="971"/>
                  </a:moveTo>
                  <a:lnTo>
                    <a:pt x="2069" y="1351"/>
                  </a:lnTo>
                  <a:lnTo>
                    <a:pt x="2069" y="1351"/>
                  </a:lnTo>
                  <a:lnTo>
                    <a:pt x="2449" y="1224"/>
                  </a:lnTo>
                  <a:lnTo>
                    <a:pt x="2828" y="1013"/>
                  </a:lnTo>
                  <a:lnTo>
                    <a:pt x="3166" y="760"/>
                  </a:lnTo>
                  <a:lnTo>
                    <a:pt x="3504" y="465"/>
                  </a:lnTo>
                  <a:lnTo>
                    <a:pt x="3504" y="465"/>
                  </a:lnTo>
                  <a:lnTo>
                    <a:pt x="3631" y="338"/>
                  </a:lnTo>
                  <a:lnTo>
                    <a:pt x="3842" y="211"/>
                  </a:lnTo>
                  <a:lnTo>
                    <a:pt x="4095" y="169"/>
                  </a:lnTo>
                  <a:lnTo>
                    <a:pt x="4348" y="85"/>
                  </a:lnTo>
                  <a:lnTo>
                    <a:pt x="4939" y="0"/>
                  </a:lnTo>
                  <a:lnTo>
                    <a:pt x="5572" y="0"/>
                  </a:lnTo>
                  <a:lnTo>
                    <a:pt x="6163" y="42"/>
                  </a:lnTo>
                  <a:lnTo>
                    <a:pt x="6670" y="42"/>
                  </a:lnTo>
                  <a:lnTo>
                    <a:pt x="7134" y="127"/>
                  </a:lnTo>
                  <a:lnTo>
                    <a:pt x="7134" y="127"/>
                  </a:lnTo>
                  <a:lnTo>
                    <a:pt x="7303" y="549"/>
                  </a:lnTo>
                  <a:lnTo>
                    <a:pt x="7641" y="1520"/>
                  </a:lnTo>
                  <a:lnTo>
                    <a:pt x="7810" y="2026"/>
                  </a:lnTo>
                  <a:lnTo>
                    <a:pt x="7936" y="2533"/>
                  </a:lnTo>
                  <a:lnTo>
                    <a:pt x="7979" y="2913"/>
                  </a:lnTo>
                  <a:lnTo>
                    <a:pt x="7936" y="3082"/>
                  </a:lnTo>
                  <a:lnTo>
                    <a:pt x="7894" y="3166"/>
                  </a:lnTo>
                  <a:lnTo>
                    <a:pt x="7894" y="3166"/>
                  </a:lnTo>
                  <a:lnTo>
                    <a:pt x="7810" y="3208"/>
                  </a:lnTo>
                  <a:lnTo>
                    <a:pt x="7641" y="3293"/>
                  </a:lnTo>
                  <a:lnTo>
                    <a:pt x="7134" y="3335"/>
                  </a:lnTo>
                  <a:lnTo>
                    <a:pt x="6501" y="3377"/>
                  </a:lnTo>
                  <a:lnTo>
                    <a:pt x="5741" y="3420"/>
                  </a:lnTo>
                  <a:lnTo>
                    <a:pt x="4306" y="3377"/>
                  </a:lnTo>
                  <a:lnTo>
                    <a:pt x="3504" y="3377"/>
                  </a:lnTo>
                  <a:lnTo>
                    <a:pt x="3504" y="3377"/>
                  </a:lnTo>
                  <a:lnTo>
                    <a:pt x="3251" y="3293"/>
                  </a:lnTo>
                  <a:lnTo>
                    <a:pt x="2997" y="3208"/>
                  </a:lnTo>
                  <a:lnTo>
                    <a:pt x="2744" y="3124"/>
                  </a:lnTo>
                  <a:lnTo>
                    <a:pt x="2533" y="2997"/>
                  </a:lnTo>
                  <a:lnTo>
                    <a:pt x="0" y="2660"/>
                  </a:lnTo>
                  <a:lnTo>
                    <a:pt x="33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1"/>
            <p:cNvSpPr/>
            <p:nvPr/>
          </p:nvSpPr>
          <p:spPr>
            <a:xfrm>
              <a:off x="4059575" y="2797325"/>
              <a:ext cx="287100" cy="420075"/>
            </a:xfrm>
            <a:custGeom>
              <a:avLst/>
              <a:gdLst/>
              <a:ahLst/>
              <a:cxnLst/>
              <a:rect l="l" t="t" r="r" b="b"/>
              <a:pathLst>
                <a:path w="11484" h="16803" extrusionOk="0">
                  <a:moveTo>
                    <a:pt x="3336" y="1"/>
                  </a:moveTo>
                  <a:lnTo>
                    <a:pt x="2956" y="212"/>
                  </a:lnTo>
                  <a:lnTo>
                    <a:pt x="2618" y="423"/>
                  </a:lnTo>
                  <a:lnTo>
                    <a:pt x="2280" y="676"/>
                  </a:lnTo>
                  <a:lnTo>
                    <a:pt x="1985" y="972"/>
                  </a:lnTo>
                  <a:lnTo>
                    <a:pt x="1732" y="1309"/>
                  </a:lnTo>
                  <a:lnTo>
                    <a:pt x="1478" y="1647"/>
                  </a:lnTo>
                  <a:lnTo>
                    <a:pt x="1225" y="2027"/>
                  </a:lnTo>
                  <a:lnTo>
                    <a:pt x="1014" y="2449"/>
                  </a:lnTo>
                  <a:lnTo>
                    <a:pt x="845" y="2871"/>
                  </a:lnTo>
                  <a:lnTo>
                    <a:pt x="676" y="3336"/>
                  </a:lnTo>
                  <a:lnTo>
                    <a:pt x="423" y="4264"/>
                  </a:lnTo>
                  <a:lnTo>
                    <a:pt x="212" y="5278"/>
                  </a:lnTo>
                  <a:lnTo>
                    <a:pt x="85" y="6291"/>
                  </a:lnTo>
                  <a:lnTo>
                    <a:pt x="1" y="7346"/>
                  </a:lnTo>
                  <a:lnTo>
                    <a:pt x="1" y="8401"/>
                  </a:lnTo>
                  <a:lnTo>
                    <a:pt x="43" y="9415"/>
                  </a:lnTo>
                  <a:lnTo>
                    <a:pt x="170" y="10386"/>
                  </a:lnTo>
                  <a:lnTo>
                    <a:pt x="296" y="11314"/>
                  </a:lnTo>
                  <a:lnTo>
                    <a:pt x="465" y="12159"/>
                  </a:lnTo>
                  <a:lnTo>
                    <a:pt x="676" y="12918"/>
                  </a:lnTo>
                  <a:lnTo>
                    <a:pt x="929" y="13552"/>
                  </a:lnTo>
                  <a:lnTo>
                    <a:pt x="1056" y="13847"/>
                  </a:lnTo>
                  <a:lnTo>
                    <a:pt x="1225" y="14100"/>
                  </a:lnTo>
                  <a:lnTo>
                    <a:pt x="1478" y="14354"/>
                  </a:lnTo>
                  <a:lnTo>
                    <a:pt x="1732" y="14565"/>
                  </a:lnTo>
                  <a:lnTo>
                    <a:pt x="2027" y="14776"/>
                  </a:lnTo>
                  <a:lnTo>
                    <a:pt x="2323" y="14987"/>
                  </a:lnTo>
                  <a:lnTo>
                    <a:pt x="3040" y="15367"/>
                  </a:lnTo>
                  <a:lnTo>
                    <a:pt x="3800" y="15662"/>
                  </a:lnTo>
                  <a:lnTo>
                    <a:pt x="4644" y="15916"/>
                  </a:lnTo>
                  <a:lnTo>
                    <a:pt x="5531" y="16127"/>
                  </a:lnTo>
                  <a:lnTo>
                    <a:pt x="6375" y="16338"/>
                  </a:lnTo>
                  <a:lnTo>
                    <a:pt x="7262" y="16464"/>
                  </a:lnTo>
                  <a:lnTo>
                    <a:pt x="8064" y="16591"/>
                  </a:lnTo>
                  <a:lnTo>
                    <a:pt x="9499" y="16718"/>
                  </a:lnTo>
                  <a:lnTo>
                    <a:pt x="10512" y="16802"/>
                  </a:lnTo>
                  <a:lnTo>
                    <a:pt x="10892" y="16802"/>
                  </a:lnTo>
                  <a:lnTo>
                    <a:pt x="11483" y="14227"/>
                  </a:lnTo>
                  <a:lnTo>
                    <a:pt x="10597" y="14016"/>
                  </a:lnTo>
                  <a:lnTo>
                    <a:pt x="9710" y="13763"/>
                  </a:lnTo>
                  <a:lnTo>
                    <a:pt x="8697" y="13425"/>
                  </a:lnTo>
                  <a:lnTo>
                    <a:pt x="7599" y="13045"/>
                  </a:lnTo>
                  <a:lnTo>
                    <a:pt x="6586" y="12623"/>
                  </a:lnTo>
                  <a:lnTo>
                    <a:pt x="6164" y="12370"/>
                  </a:lnTo>
                  <a:lnTo>
                    <a:pt x="5784" y="12159"/>
                  </a:lnTo>
                  <a:lnTo>
                    <a:pt x="5489" y="11947"/>
                  </a:lnTo>
                  <a:lnTo>
                    <a:pt x="5320" y="11736"/>
                  </a:lnTo>
                  <a:lnTo>
                    <a:pt x="5151" y="11483"/>
                  </a:lnTo>
                  <a:lnTo>
                    <a:pt x="5066" y="11188"/>
                  </a:lnTo>
                  <a:lnTo>
                    <a:pt x="4982" y="10892"/>
                  </a:lnTo>
                  <a:lnTo>
                    <a:pt x="4898" y="10554"/>
                  </a:lnTo>
                  <a:lnTo>
                    <a:pt x="4813" y="9795"/>
                  </a:lnTo>
                  <a:lnTo>
                    <a:pt x="4771" y="8950"/>
                  </a:lnTo>
                  <a:lnTo>
                    <a:pt x="4771" y="8106"/>
                  </a:lnTo>
                  <a:lnTo>
                    <a:pt x="4813" y="7219"/>
                  </a:lnTo>
                  <a:lnTo>
                    <a:pt x="4940" y="5615"/>
                  </a:lnTo>
                  <a:lnTo>
                    <a:pt x="4982" y="4855"/>
                  </a:lnTo>
                  <a:lnTo>
                    <a:pt x="4982" y="4138"/>
                  </a:lnTo>
                  <a:lnTo>
                    <a:pt x="4898" y="3378"/>
                  </a:lnTo>
                  <a:lnTo>
                    <a:pt x="4729" y="2660"/>
                  </a:lnTo>
                  <a:lnTo>
                    <a:pt x="4475" y="1943"/>
                  </a:lnTo>
                  <a:lnTo>
                    <a:pt x="4180" y="1267"/>
                  </a:lnTo>
                  <a:lnTo>
                    <a:pt x="3800" y="634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1"/>
            <p:cNvSpPr/>
            <p:nvPr/>
          </p:nvSpPr>
          <p:spPr>
            <a:xfrm>
              <a:off x="4059575" y="2797325"/>
              <a:ext cx="287100" cy="420075"/>
            </a:xfrm>
            <a:custGeom>
              <a:avLst/>
              <a:gdLst/>
              <a:ahLst/>
              <a:cxnLst/>
              <a:rect l="l" t="t" r="r" b="b"/>
              <a:pathLst>
                <a:path w="11484" h="16803" fill="none" extrusionOk="0">
                  <a:moveTo>
                    <a:pt x="3336" y="1"/>
                  </a:moveTo>
                  <a:lnTo>
                    <a:pt x="3336" y="1"/>
                  </a:lnTo>
                  <a:lnTo>
                    <a:pt x="2956" y="212"/>
                  </a:lnTo>
                  <a:lnTo>
                    <a:pt x="2618" y="423"/>
                  </a:lnTo>
                  <a:lnTo>
                    <a:pt x="2280" y="676"/>
                  </a:lnTo>
                  <a:lnTo>
                    <a:pt x="1985" y="972"/>
                  </a:lnTo>
                  <a:lnTo>
                    <a:pt x="1732" y="1309"/>
                  </a:lnTo>
                  <a:lnTo>
                    <a:pt x="1478" y="1647"/>
                  </a:lnTo>
                  <a:lnTo>
                    <a:pt x="1225" y="2027"/>
                  </a:lnTo>
                  <a:lnTo>
                    <a:pt x="1014" y="2449"/>
                  </a:lnTo>
                  <a:lnTo>
                    <a:pt x="845" y="2871"/>
                  </a:lnTo>
                  <a:lnTo>
                    <a:pt x="676" y="3336"/>
                  </a:lnTo>
                  <a:lnTo>
                    <a:pt x="423" y="4264"/>
                  </a:lnTo>
                  <a:lnTo>
                    <a:pt x="212" y="5278"/>
                  </a:lnTo>
                  <a:lnTo>
                    <a:pt x="85" y="6291"/>
                  </a:lnTo>
                  <a:lnTo>
                    <a:pt x="1" y="7346"/>
                  </a:lnTo>
                  <a:lnTo>
                    <a:pt x="1" y="8401"/>
                  </a:lnTo>
                  <a:lnTo>
                    <a:pt x="43" y="9415"/>
                  </a:lnTo>
                  <a:lnTo>
                    <a:pt x="170" y="10386"/>
                  </a:lnTo>
                  <a:lnTo>
                    <a:pt x="296" y="11314"/>
                  </a:lnTo>
                  <a:lnTo>
                    <a:pt x="465" y="12159"/>
                  </a:lnTo>
                  <a:lnTo>
                    <a:pt x="676" y="12918"/>
                  </a:lnTo>
                  <a:lnTo>
                    <a:pt x="929" y="13552"/>
                  </a:lnTo>
                  <a:lnTo>
                    <a:pt x="929" y="13552"/>
                  </a:lnTo>
                  <a:lnTo>
                    <a:pt x="1056" y="13847"/>
                  </a:lnTo>
                  <a:lnTo>
                    <a:pt x="1225" y="14100"/>
                  </a:lnTo>
                  <a:lnTo>
                    <a:pt x="1478" y="14354"/>
                  </a:lnTo>
                  <a:lnTo>
                    <a:pt x="1732" y="14565"/>
                  </a:lnTo>
                  <a:lnTo>
                    <a:pt x="2027" y="14776"/>
                  </a:lnTo>
                  <a:lnTo>
                    <a:pt x="2323" y="14987"/>
                  </a:lnTo>
                  <a:lnTo>
                    <a:pt x="3040" y="15367"/>
                  </a:lnTo>
                  <a:lnTo>
                    <a:pt x="3800" y="15662"/>
                  </a:lnTo>
                  <a:lnTo>
                    <a:pt x="4644" y="15916"/>
                  </a:lnTo>
                  <a:lnTo>
                    <a:pt x="5531" y="16127"/>
                  </a:lnTo>
                  <a:lnTo>
                    <a:pt x="6375" y="16338"/>
                  </a:lnTo>
                  <a:lnTo>
                    <a:pt x="7262" y="16464"/>
                  </a:lnTo>
                  <a:lnTo>
                    <a:pt x="8064" y="16591"/>
                  </a:lnTo>
                  <a:lnTo>
                    <a:pt x="9499" y="16718"/>
                  </a:lnTo>
                  <a:lnTo>
                    <a:pt x="10512" y="16802"/>
                  </a:lnTo>
                  <a:lnTo>
                    <a:pt x="10892" y="16802"/>
                  </a:lnTo>
                  <a:lnTo>
                    <a:pt x="11483" y="14227"/>
                  </a:lnTo>
                  <a:lnTo>
                    <a:pt x="11483" y="14227"/>
                  </a:lnTo>
                  <a:lnTo>
                    <a:pt x="10597" y="14016"/>
                  </a:lnTo>
                  <a:lnTo>
                    <a:pt x="9710" y="13763"/>
                  </a:lnTo>
                  <a:lnTo>
                    <a:pt x="8697" y="13425"/>
                  </a:lnTo>
                  <a:lnTo>
                    <a:pt x="7599" y="13045"/>
                  </a:lnTo>
                  <a:lnTo>
                    <a:pt x="6586" y="12623"/>
                  </a:lnTo>
                  <a:lnTo>
                    <a:pt x="6164" y="12370"/>
                  </a:lnTo>
                  <a:lnTo>
                    <a:pt x="5784" y="12159"/>
                  </a:lnTo>
                  <a:lnTo>
                    <a:pt x="5489" y="11947"/>
                  </a:lnTo>
                  <a:lnTo>
                    <a:pt x="5320" y="11736"/>
                  </a:lnTo>
                  <a:lnTo>
                    <a:pt x="5320" y="11736"/>
                  </a:lnTo>
                  <a:lnTo>
                    <a:pt x="5151" y="11483"/>
                  </a:lnTo>
                  <a:lnTo>
                    <a:pt x="5066" y="11188"/>
                  </a:lnTo>
                  <a:lnTo>
                    <a:pt x="4982" y="10892"/>
                  </a:lnTo>
                  <a:lnTo>
                    <a:pt x="4898" y="10554"/>
                  </a:lnTo>
                  <a:lnTo>
                    <a:pt x="4813" y="9795"/>
                  </a:lnTo>
                  <a:lnTo>
                    <a:pt x="4771" y="8950"/>
                  </a:lnTo>
                  <a:lnTo>
                    <a:pt x="4771" y="8106"/>
                  </a:lnTo>
                  <a:lnTo>
                    <a:pt x="4813" y="7219"/>
                  </a:lnTo>
                  <a:lnTo>
                    <a:pt x="4940" y="5615"/>
                  </a:lnTo>
                  <a:lnTo>
                    <a:pt x="4940" y="5615"/>
                  </a:lnTo>
                  <a:lnTo>
                    <a:pt x="4982" y="4855"/>
                  </a:lnTo>
                  <a:lnTo>
                    <a:pt x="4982" y="4138"/>
                  </a:lnTo>
                  <a:lnTo>
                    <a:pt x="4898" y="3378"/>
                  </a:lnTo>
                  <a:lnTo>
                    <a:pt x="4729" y="2660"/>
                  </a:lnTo>
                  <a:lnTo>
                    <a:pt x="4475" y="1943"/>
                  </a:lnTo>
                  <a:lnTo>
                    <a:pt x="4180" y="1267"/>
                  </a:lnTo>
                  <a:lnTo>
                    <a:pt x="3800" y="634"/>
                  </a:lnTo>
                  <a:lnTo>
                    <a:pt x="3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4231600" y="3186750"/>
              <a:ext cx="1977775" cy="1379375"/>
            </a:xfrm>
            <a:custGeom>
              <a:avLst/>
              <a:gdLst/>
              <a:ahLst/>
              <a:cxnLst/>
              <a:rect l="l" t="t" r="r" b="b"/>
              <a:pathLst>
                <a:path w="79111" h="55175" extrusionOk="0">
                  <a:moveTo>
                    <a:pt x="1" y="1"/>
                  </a:moveTo>
                  <a:lnTo>
                    <a:pt x="1" y="55175"/>
                  </a:lnTo>
                  <a:lnTo>
                    <a:pt x="2576" y="55175"/>
                  </a:lnTo>
                  <a:lnTo>
                    <a:pt x="2576" y="4940"/>
                  </a:lnTo>
                  <a:lnTo>
                    <a:pt x="31957" y="4940"/>
                  </a:lnTo>
                  <a:lnTo>
                    <a:pt x="31957" y="55175"/>
                  </a:lnTo>
                  <a:lnTo>
                    <a:pt x="34532" y="55175"/>
                  </a:lnTo>
                  <a:lnTo>
                    <a:pt x="34532" y="4940"/>
                  </a:lnTo>
                  <a:lnTo>
                    <a:pt x="44537" y="4940"/>
                  </a:lnTo>
                  <a:lnTo>
                    <a:pt x="44537" y="55175"/>
                  </a:lnTo>
                  <a:lnTo>
                    <a:pt x="47154" y="55175"/>
                  </a:lnTo>
                  <a:lnTo>
                    <a:pt x="47154" y="4940"/>
                  </a:lnTo>
                  <a:lnTo>
                    <a:pt x="76493" y="4940"/>
                  </a:lnTo>
                  <a:lnTo>
                    <a:pt x="76493" y="55175"/>
                  </a:lnTo>
                  <a:lnTo>
                    <a:pt x="79111" y="55175"/>
                  </a:lnTo>
                  <a:lnTo>
                    <a:pt x="7911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1"/>
            <p:cNvSpPr/>
            <p:nvPr/>
          </p:nvSpPr>
          <p:spPr>
            <a:xfrm>
              <a:off x="4231600" y="3186750"/>
              <a:ext cx="1977775" cy="1379375"/>
            </a:xfrm>
            <a:custGeom>
              <a:avLst/>
              <a:gdLst/>
              <a:ahLst/>
              <a:cxnLst/>
              <a:rect l="l" t="t" r="r" b="b"/>
              <a:pathLst>
                <a:path w="79111" h="55175" fill="none" extrusionOk="0">
                  <a:moveTo>
                    <a:pt x="79111" y="1"/>
                  </a:moveTo>
                  <a:lnTo>
                    <a:pt x="79111" y="55175"/>
                  </a:lnTo>
                  <a:lnTo>
                    <a:pt x="76493" y="55175"/>
                  </a:lnTo>
                  <a:lnTo>
                    <a:pt x="76493" y="4940"/>
                  </a:lnTo>
                  <a:lnTo>
                    <a:pt x="47154" y="4940"/>
                  </a:lnTo>
                  <a:lnTo>
                    <a:pt x="47154" y="55175"/>
                  </a:lnTo>
                  <a:lnTo>
                    <a:pt x="44537" y="55175"/>
                  </a:lnTo>
                  <a:lnTo>
                    <a:pt x="44537" y="4940"/>
                  </a:lnTo>
                  <a:lnTo>
                    <a:pt x="34532" y="4940"/>
                  </a:lnTo>
                  <a:lnTo>
                    <a:pt x="34532" y="55175"/>
                  </a:lnTo>
                  <a:lnTo>
                    <a:pt x="31957" y="55175"/>
                  </a:lnTo>
                  <a:lnTo>
                    <a:pt x="31957" y="4940"/>
                  </a:lnTo>
                  <a:lnTo>
                    <a:pt x="2576" y="4940"/>
                  </a:lnTo>
                  <a:lnTo>
                    <a:pt x="2576" y="55175"/>
                  </a:lnTo>
                  <a:lnTo>
                    <a:pt x="1" y="55175"/>
                  </a:lnTo>
                  <a:lnTo>
                    <a:pt x="1" y="1"/>
                  </a:lnTo>
                  <a:lnTo>
                    <a:pt x="791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1"/>
            <p:cNvSpPr/>
            <p:nvPr/>
          </p:nvSpPr>
          <p:spPr>
            <a:xfrm>
              <a:off x="5030525" y="3186750"/>
              <a:ext cx="995225" cy="1379375"/>
            </a:xfrm>
            <a:custGeom>
              <a:avLst/>
              <a:gdLst/>
              <a:ahLst/>
              <a:cxnLst/>
              <a:rect l="l" t="t" r="r" b="b"/>
              <a:pathLst>
                <a:path w="39809" h="55175" extrusionOk="0">
                  <a:moveTo>
                    <a:pt x="0" y="4940"/>
                  </a:moveTo>
                  <a:lnTo>
                    <a:pt x="0" y="55175"/>
                  </a:lnTo>
                  <a:lnTo>
                    <a:pt x="2575" y="55175"/>
                  </a:lnTo>
                  <a:lnTo>
                    <a:pt x="2575" y="49349"/>
                  </a:lnTo>
                  <a:lnTo>
                    <a:pt x="2575" y="4940"/>
                  </a:lnTo>
                  <a:close/>
                  <a:moveTo>
                    <a:pt x="12580" y="1"/>
                  </a:moveTo>
                  <a:lnTo>
                    <a:pt x="12580" y="4940"/>
                  </a:lnTo>
                  <a:lnTo>
                    <a:pt x="12580" y="55175"/>
                  </a:lnTo>
                  <a:lnTo>
                    <a:pt x="15197" y="55175"/>
                  </a:lnTo>
                  <a:lnTo>
                    <a:pt x="15197" y="4940"/>
                  </a:lnTo>
                  <a:lnTo>
                    <a:pt x="39808" y="4940"/>
                  </a:lnTo>
                  <a:lnTo>
                    <a:pt x="39808" y="1436"/>
                  </a:lnTo>
                  <a:lnTo>
                    <a:pt x="39724" y="1"/>
                  </a:lnTo>
                  <a:close/>
                </a:path>
              </a:pathLst>
            </a:custGeom>
            <a:solidFill>
              <a:srgbClr val="BD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4295975" y="3186750"/>
              <a:ext cx="1729775" cy="1379375"/>
            </a:xfrm>
            <a:custGeom>
              <a:avLst/>
              <a:gdLst/>
              <a:ahLst/>
              <a:cxnLst/>
              <a:rect l="l" t="t" r="r" b="b"/>
              <a:pathLst>
                <a:path w="69191" h="55175" fill="none" extrusionOk="0">
                  <a:moveTo>
                    <a:pt x="69106" y="1"/>
                  </a:moveTo>
                  <a:lnTo>
                    <a:pt x="41962" y="1"/>
                  </a:lnTo>
                  <a:lnTo>
                    <a:pt x="41962" y="4940"/>
                  </a:lnTo>
                  <a:lnTo>
                    <a:pt x="31957" y="4940"/>
                  </a:lnTo>
                  <a:lnTo>
                    <a:pt x="29382" y="4940"/>
                  </a:lnTo>
                  <a:lnTo>
                    <a:pt x="1" y="4940"/>
                  </a:lnTo>
                  <a:lnTo>
                    <a:pt x="29382" y="4940"/>
                  </a:lnTo>
                  <a:lnTo>
                    <a:pt x="29382" y="55175"/>
                  </a:lnTo>
                  <a:lnTo>
                    <a:pt x="31957" y="55175"/>
                  </a:lnTo>
                  <a:lnTo>
                    <a:pt x="31957" y="49349"/>
                  </a:lnTo>
                  <a:lnTo>
                    <a:pt x="31957" y="4940"/>
                  </a:lnTo>
                  <a:lnTo>
                    <a:pt x="41962" y="4940"/>
                  </a:lnTo>
                  <a:lnTo>
                    <a:pt x="41962" y="55175"/>
                  </a:lnTo>
                  <a:lnTo>
                    <a:pt x="44579" y="55175"/>
                  </a:lnTo>
                  <a:lnTo>
                    <a:pt x="44579" y="4940"/>
                  </a:lnTo>
                  <a:lnTo>
                    <a:pt x="69190" y="4940"/>
                  </a:lnTo>
                  <a:lnTo>
                    <a:pt x="69190" y="1436"/>
                  </a:lnTo>
                  <a:lnTo>
                    <a:pt x="69190" y="1436"/>
                  </a:lnTo>
                  <a:lnTo>
                    <a:pt x="691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1"/>
            <p:cNvSpPr/>
            <p:nvPr/>
          </p:nvSpPr>
          <p:spPr>
            <a:xfrm>
              <a:off x="4231600" y="3186750"/>
              <a:ext cx="1113425" cy="1379375"/>
            </a:xfrm>
            <a:custGeom>
              <a:avLst/>
              <a:gdLst/>
              <a:ahLst/>
              <a:cxnLst/>
              <a:rect l="l" t="t" r="r" b="b"/>
              <a:pathLst>
                <a:path w="44537" h="55175" extrusionOk="0">
                  <a:moveTo>
                    <a:pt x="1" y="1"/>
                  </a:moveTo>
                  <a:lnTo>
                    <a:pt x="1" y="55175"/>
                  </a:lnTo>
                  <a:lnTo>
                    <a:pt x="2576" y="55175"/>
                  </a:lnTo>
                  <a:lnTo>
                    <a:pt x="2576" y="50025"/>
                  </a:lnTo>
                  <a:lnTo>
                    <a:pt x="2576" y="24570"/>
                  </a:lnTo>
                  <a:lnTo>
                    <a:pt x="2576" y="21910"/>
                  </a:lnTo>
                  <a:lnTo>
                    <a:pt x="2576" y="12116"/>
                  </a:lnTo>
                  <a:lnTo>
                    <a:pt x="2576" y="8824"/>
                  </a:lnTo>
                  <a:lnTo>
                    <a:pt x="2576" y="4940"/>
                  </a:lnTo>
                  <a:lnTo>
                    <a:pt x="44537" y="4940"/>
                  </a:lnTo>
                  <a:lnTo>
                    <a:pt x="44537" y="1"/>
                  </a:lnTo>
                  <a:close/>
                </a:path>
              </a:pathLst>
            </a:custGeom>
            <a:solidFill>
              <a:srgbClr val="D1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1"/>
            <p:cNvSpPr/>
            <p:nvPr/>
          </p:nvSpPr>
          <p:spPr>
            <a:xfrm>
              <a:off x="4231600" y="3186750"/>
              <a:ext cx="1113425" cy="1379375"/>
            </a:xfrm>
            <a:custGeom>
              <a:avLst/>
              <a:gdLst/>
              <a:ahLst/>
              <a:cxnLst/>
              <a:rect l="l" t="t" r="r" b="b"/>
              <a:pathLst>
                <a:path w="44537" h="55175" fill="none" extrusionOk="0">
                  <a:moveTo>
                    <a:pt x="44537" y="1"/>
                  </a:moveTo>
                  <a:lnTo>
                    <a:pt x="13172" y="1"/>
                  </a:lnTo>
                  <a:lnTo>
                    <a:pt x="11905" y="1"/>
                  </a:lnTo>
                  <a:lnTo>
                    <a:pt x="4264" y="1"/>
                  </a:lnTo>
                  <a:lnTo>
                    <a:pt x="1" y="1"/>
                  </a:lnTo>
                  <a:lnTo>
                    <a:pt x="1" y="55175"/>
                  </a:lnTo>
                  <a:lnTo>
                    <a:pt x="2576" y="55175"/>
                  </a:lnTo>
                  <a:lnTo>
                    <a:pt x="2576" y="50025"/>
                  </a:lnTo>
                  <a:lnTo>
                    <a:pt x="2576" y="24570"/>
                  </a:lnTo>
                  <a:lnTo>
                    <a:pt x="2576" y="21910"/>
                  </a:lnTo>
                  <a:lnTo>
                    <a:pt x="2576" y="12116"/>
                  </a:lnTo>
                  <a:lnTo>
                    <a:pt x="2576" y="8824"/>
                  </a:lnTo>
                  <a:lnTo>
                    <a:pt x="2576" y="4940"/>
                  </a:lnTo>
                  <a:lnTo>
                    <a:pt x="31957" y="4940"/>
                  </a:lnTo>
                  <a:lnTo>
                    <a:pt x="34532" y="4940"/>
                  </a:lnTo>
                  <a:lnTo>
                    <a:pt x="44537" y="4940"/>
                  </a:lnTo>
                  <a:lnTo>
                    <a:pt x="44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1"/>
            <p:cNvSpPr/>
            <p:nvPr/>
          </p:nvSpPr>
          <p:spPr>
            <a:xfrm>
              <a:off x="4915475" y="3045350"/>
              <a:ext cx="140400" cy="84450"/>
            </a:xfrm>
            <a:custGeom>
              <a:avLst/>
              <a:gdLst/>
              <a:ahLst/>
              <a:cxnLst/>
              <a:rect l="l" t="t" r="r" b="b"/>
              <a:pathLst>
                <a:path w="5616" h="3378" extrusionOk="0">
                  <a:moveTo>
                    <a:pt x="1" y="0"/>
                  </a:moveTo>
                  <a:lnTo>
                    <a:pt x="1" y="3377"/>
                  </a:lnTo>
                  <a:lnTo>
                    <a:pt x="5615" y="3377"/>
                  </a:lnTo>
                  <a:lnTo>
                    <a:pt x="561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4915475" y="3045350"/>
              <a:ext cx="140400" cy="84450"/>
            </a:xfrm>
            <a:custGeom>
              <a:avLst/>
              <a:gdLst/>
              <a:ahLst/>
              <a:cxnLst/>
              <a:rect l="l" t="t" r="r" b="b"/>
              <a:pathLst>
                <a:path w="5616" h="3378" fill="none" extrusionOk="0">
                  <a:moveTo>
                    <a:pt x="1" y="0"/>
                  </a:moveTo>
                  <a:lnTo>
                    <a:pt x="5615" y="0"/>
                  </a:lnTo>
                  <a:lnTo>
                    <a:pt x="5615" y="3377"/>
                  </a:lnTo>
                  <a:lnTo>
                    <a:pt x="1" y="337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1"/>
            <p:cNvSpPr/>
            <p:nvPr/>
          </p:nvSpPr>
          <p:spPr>
            <a:xfrm>
              <a:off x="4942925" y="2922925"/>
              <a:ext cx="145650" cy="229025"/>
            </a:xfrm>
            <a:custGeom>
              <a:avLst/>
              <a:gdLst/>
              <a:ahLst/>
              <a:cxnLst/>
              <a:rect l="l" t="t" r="r" b="b"/>
              <a:pathLst>
                <a:path w="5826" h="9161" extrusionOk="0">
                  <a:moveTo>
                    <a:pt x="1267" y="0"/>
                  </a:moveTo>
                  <a:lnTo>
                    <a:pt x="0" y="9161"/>
                  </a:lnTo>
                  <a:lnTo>
                    <a:pt x="4517" y="9161"/>
                  </a:lnTo>
                  <a:lnTo>
                    <a:pt x="582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1"/>
            <p:cNvSpPr/>
            <p:nvPr/>
          </p:nvSpPr>
          <p:spPr>
            <a:xfrm>
              <a:off x="4942925" y="2922925"/>
              <a:ext cx="145650" cy="229025"/>
            </a:xfrm>
            <a:custGeom>
              <a:avLst/>
              <a:gdLst/>
              <a:ahLst/>
              <a:cxnLst/>
              <a:rect l="l" t="t" r="r" b="b"/>
              <a:pathLst>
                <a:path w="5826" h="9161" fill="none" extrusionOk="0">
                  <a:moveTo>
                    <a:pt x="4517" y="9161"/>
                  </a:moveTo>
                  <a:lnTo>
                    <a:pt x="0" y="9161"/>
                  </a:lnTo>
                  <a:lnTo>
                    <a:pt x="1267" y="0"/>
                  </a:lnTo>
                  <a:lnTo>
                    <a:pt x="5826" y="0"/>
                  </a:lnTo>
                  <a:lnTo>
                    <a:pt x="4517" y="91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4972475" y="2922925"/>
              <a:ext cx="116100" cy="123500"/>
            </a:xfrm>
            <a:custGeom>
              <a:avLst/>
              <a:gdLst/>
              <a:ahLst/>
              <a:cxnLst/>
              <a:rect l="l" t="t" r="r" b="b"/>
              <a:pathLst>
                <a:path w="4644" h="4940" extrusionOk="0">
                  <a:moveTo>
                    <a:pt x="85" y="0"/>
                  </a:moveTo>
                  <a:lnTo>
                    <a:pt x="0" y="634"/>
                  </a:lnTo>
                  <a:lnTo>
                    <a:pt x="3546" y="634"/>
                  </a:lnTo>
                  <a:lnTo>
                    <a:pt x="2961" y="4897"/>
                  </a:lnTo>
                  <a:lnTo>
                    <a:pt x="3968" y="4897"/>
                  </a:lnTo>
                  <a:lnTo>
                    <a:pt x="4644" y="0"/>
                  </a:lnTo>
                  <a:close/>
                  <a:moveTo>
                    <a:pt x="2955" y="4897"/>
                  </a:moveTo>
                  <a:lnTo>
                    <a:pt x="2955" y="4939"/>
                  </a:lnTo>
                  <a:lnTo>
                    <a:pt x="2961" y="4897"/>
                  </a:lnTo>
                  <a:close/>
                </a:path>
              </a:pathLst>
            </a:custGeom>
            <a:solidFill>
              <a:srgbClr val="B2C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4972475" y="2922925"/>
              <a:ext cx="116100" cy="123500"/>
            </a:xfrm>
            <a:custGeom>
              <a:avLst/>
              <a:gdLst/>
              <a:ahLst/>
              <a:cxnLst/>
              <a:rect l="l" t="t" r="r" b="b"/>
              <a:pathLst>
                <a:path w="4644" h="4940" fill="none" extrusionOk="0">
                  <a:moveTo>
                    <a:pt x="4644" y="0"/>
                  </a:moveTo>
                  <a:lnTo>
                    <a:pt x="85" y="0"/>
                  </a:lnTo>
                  <a:lnTo>
                    <a:pt x="0" y="634"/>
                  </a:lnTo>
                  <a:lnTo>
                    <a:pt x="3546" y="634"/>
                  </a:lnTo>
                  <a:lnTo>
                    <a:pt x="2955" y="4939"/>
                  </a:lnTo>
                  <a:lnTo>
                    <a:pt x="2955" y="4897"/>
                  </a:lnTo>
                  <a:lnTo>
                    <a:pt x="3673" y="4897"/>
                  </a:lnTo>
                  <a:lnTo>
                    <a:pt x="3968" y="4897"/>
                  </a:lnTo>
                  <a:lnTo>
                    <a:pt x="46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4915475" y="2938750"/>
              <a:ext cx="145675" cy="227975"/>
            </a:xfrm>
            <a:custGeom>
              <a:avLst/>
              <a:gdLst/>
              <a:ahLst/>
              <a:cxnLst/>
              <a:rect l="l" t="t" r="r" b="b"/>
              <a:pathLst>
                <a:path w="5827" h="9119" extrusionOk="0">
                  <a:moveTo>
                    <a:pt x="1267" y="1"/>
                  </a:moveTo>
                  <a:lnTo>
                    <a:pt x="1" y="9119"/>
                  </a:lnTo>
                  <a:lnTo>
                    <a:pt x="4560" y="9119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4915475" y="2938750"/>
              <a:ext cx="145675" cy="227975"/>
            </a:xfrm>
            <a:custGeom>
              <a:avLst/>
              <a:gdLst/>
              <a:ahLst/>
              <a:cxnLst/>
              <a:rect l="l" t="t" r="r" b="b"/>
              <a:pathLst>
                <a:path w="5827" h="9119" fill="none" extrusionOk="0">
                  <a:moveTo>
                    <a:pt x="4560" y="9119"/>
                  </a:moveTo>
                  <a:lnTo>
                    <a:pt x="1" y="9119"/>
                  </a:lnTo>
                  <a:lnTo>
                    <a:pt x="1267" y="1"/>
                  </a:lnTo>
                  <a:lnTo>
                    <a:pt x="5826" y="1"/>
                  </a:lnTo>
                  <a:lnTo>
                    <a:pt x="4560" y="91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4928150" y="2938750"/>
              <a:ext cx="133000" cy="140400"/>
            </a:xfrm>
            <a:custGeom>
              <a:avLst/>
              <a:gdLst/>
              <a:ahLst/>
              <a:cxnLst/>
              <a:rect l="l" t="t" r="r" b="b"/>
              <a:pathLst>
                <a:path w="5320" h="5616" extrusionOk="0">
                  <a:moveTo>
                    <a:pt x="760" y="1"/>
                  </a:moveTo>
                  <a:lnTo>
                    <a:pt x="169" y="4264"/>
                  </a:lnTo>
                  <a:lnTo>
                    <a:pt x="211" y="4264"/>
                  </a:lnTo>
                  <a:lnTo>
                    <a:pt x="169" y="4349"/>
                  </a:lnTo>
                  <a:lnTo>
                    <a:pt x="0" y="5615"/>
                  </a:lnTo>
                  <a:lnTo>
                    <a:pt x="4180" y="5615"/>
                  </a:lnTo>
                  <a:lnTo>
                    <a:pt x="4728" y="4306"/>
                  </a:lnTo>
                  <a:lnTo>
                    <a:pt x="5319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4928150" y="2938750"/>
              <a:ext cx="133000" cy="140400"/>
            </a:xfrm>
            <a:custGeom>
              <a:avLst/>
              <a:gdLst/>
              <a:ahLst/>
              <a:cxnLst/>
              <a:rect l="l" t="t" r="r" b="b"/>
              <a:pathLst>
                <a:path w="5320" h="5616" fill="none" extrusionOk="0">
                  <a:moveTo>
                    <a:pt x="5319" y="1"/>
                  </a:moveTo>
                  <a:lnTo>
                    <a:pt x="760" y="1"/>
                  </a:lnTo>
                  <a:lnTo>
                    <a:pt x="169" y="4264"/>
                  </a:lnTo>
                  <a:lnTo>
                    <a:pt x="211" y="4264"/>
                  </a:lnTo>
                  <a:lnTo>
                    <a:pt x="169" y="4349"/>
                  </a:lnTo>
                  <a:lnTo>
                    <a:pt x="0" y="5615"/>
                  </a:lnTo>
                  <a:lnTo>
                    <a:pt x="4180" y="5615"/>
                  </a:lnTo>
                  <a:lnTo>
                    <a:pt x="4728" y="4306"/>
                  </a:lnTo>
                  <a:lnTo>
                    <a:pt x="53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4895425" y="3045350"/>
              <a:ext cx="198425" cy="141425"/>
            </a:xfrm>
            <a:custGeom>
              <a:avLst/>
              <a:gdLst/>
              <a:ahLst/>
              <a:cxnLst/>
              <a:rect l="l" t="t" r="r" b="b"/>
              <a:pathLst>
                <a:path w="7937" h="5657" extrusionOk="0">
                  <a:moveTo>
                    <a:pt x="1183" y="0"/>
                  </a:moveTo>
                  <a:lnTo>
                    <a:pt x="1" y="5657"/>
                  </a:lnTo>
                  <a:lnTo>
                    <a:pt x="7895" y="5657"/>
                  </a:lnTo>
                  <a:lnTo>
                    <a:pt x="7937" y="5404"/>
                  </a:lnTo>
                  <a:lnTo>
                    <a:pt x="7853" y="4770"/>
                  </a:lnTo>
                  <a:lnTo>
                    <a:pt x="7599" y="2829"/>
                  </a:lnTo>
                  <a:lnTo>
                    <a:pt x="7177" y="0"/>
                  </a:lnTo>
                  <a:lnTo>
                    <a:pt x="6037" y="0"/>
                  </a:lnTo>
                  <a:lnTo>
                    <a:pt x="5489" y="1351"/>
                  </a:lnTo>
                  <a:lnTo>
                    <a:pt x="929" y="1351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1"/>
            <p:cNvSpPr/>
            <p:nvPr/>
          </p:nvSpPr>
          <p:spPr>
            <a:xfrm>
              <a:off x="4895425" y="3045350"/>
              <a:ext cx="198425" cy="141425"/>
            </a:xfrm>
            <a:custGeom>
              <a:avLst/>
              <a:gdLst/>
              <a:ahLst/>
              <a:cxnLst/>
              <a:rect l="l" t="t" r="r" b="b"/>
              <a:pathLst>
                <a:path w="7937" h="5657" fill="none" extrusionOk="0">
                  <a:moveTo>
                    <a:pt x="7895" y="5657"/>
                  </a:moveTo>
                  <a:lnTo>
                    <a:pt x="1" y="5657"/>
                  </a:lnTo>
                  <a:lnTo>
                    <a:pt x="1183" y="0"/>
                  </a:lnTo>
                  <a:lnTo>
                    <a:pt x="1520" y="0"/>
                  </a:lnTo>
                  <a:lnTo>
                    <a:pt x="929" y="1351"/>
                  </a:lnTo>
                  <a:lnTo>
                    <a:pt x="5489" y="1351"/>
                  </a:lnTo>
                  <a:lnTo>
                    <a:pt x="6037" y="0"/>
                  </a:lnTo>
                  <a:lnTo>
                    <a:pt x="7177" y="0"/>
                  </a:lnTo>
                  <a:lnTo>
                    <a:pt x="7177" y="0"/>
                  </a:lnTo>
                  <a:lnTo>
                    <a:pt x="7599" y="2829"/>
                  </a:lnTo>
                  <a:lnTo>
                    <a:pt x="7853" y="4770"/>
                  </a:lnTo>
                  <a:lnTo>
                    <a:pt x="7937" y="5404"/>
                  </a:lnTo>
                  <a:lnTo>
                    <a:pt x="7895" y="5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extrusionOk="0">
                  <a:moveTo>
                    <a:pt x="2280" y="0"/>
                  </a:move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  <a:lnTo>
                    <a:pt x="7557" y="0"/>
                  </a:lnTo>
                  <a:lnTo>
                    <a:pt x="7009" y="1351"/>
                  </a:lnTo>
                  <a:lnTo>
                    <a:pt x="2449" y="1351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fill="none" extrusionOk="0">
                  <a:moveTo>
                    <a:pt x="8275" y="0"/>
                  </a:moveTo>
                  <a:lnTo>
                    <a:pt x="5995" y="5657"/>
                  </a:lnTo>
                  <a:lnTo>
                    <a:pt x="1" y="5657"/>
                  </a:lnTo>
                  <a:lnTo>
                    <a:pt x="2280" y="0"/>
                  </a:lnTo>
                  <a:lnTo>
                    <a:pt x="3040" y="0"/>
                  </a:lnTo>
                  <a:lnTo>
                    <a:pt x="2449" y="1351"/>
                  </a:lnTo>
                  <a:lnTo>
                    <a:pt x="7009" y="1351"/>
                  </a:lnTo>
                  <a:lnTo>
                    <a:pt x="7557" y="0"/>
                  </a:lnTo>
                  <a:lnTo>
                    <a:pt x="8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extrusionOk="0">
                  <a:moveTo>
                    <a:pt x="2280" y="0"/>
                  </a:move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  <a:lnTo>
                    <a:pt x="7557" y="0"/>
                  </a:lnTo>
                  <a:lnTo>
                    <a:pt x="7557" y="42"/>
                  </a:lnTo>
                  <a:lnTo>
                    <a:pt x="7009" y="1351"/>
                  </a:lnTo>
                  <a:lnTo>
                    <a:pt x="2449" y="1351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68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4857425" y="3045350"/>
              <a:ext cx="206875" cy="141425"/>
            </a:xfrm>
            <a:custGeom>
              <a:avLst/>
              <a:gdLst/>
              <a:ahLst/>
              <a:cxnLst/>
              <a:rect l="l" t="t" r="r" b="b"/>
              <a:pathLst>
                <a:path w="8275" h="5657" fill="none" extrusionOk="0">
                  <a:moveTo>
                    <a:pt x="8275" y="0"/>
                  </a:moveTo>
                  <a:lnTo>
                    <a:pt x="7557" y="0"/>
                  </a:lnTo>
                  <a:lnTo>
                    <a:pt x="7557" y="42"/>
                  </a:lnTo>
                  <a:lnTo>
                    <a:pt x="7009" y="1351"/>
                  </a:lnTo>
                  <a:lnTo>
                    <a:pt x="2829" y="1351"/>
                  </a:lnTo>
                  <a:lnTo>
                    <a:pt x="2449" y="1351"/>
                  </a:lnTo>
                  <a:lnTo>
                    <a:pt x="3040" y="0"/>
                  </a:lnTo>
                  <a:lnTo>
                    <a:pt x="2280" y="0"/>
                  </a:lnTo>
                  <a:lnTo>
                    <a:pt x="1" y="5657"/>
                  </a:lnTo>
                  <a:lnTo>
                    <a:pt x="5995" y="5657"/>
                  </a:lnTo>
                  <a:lnTo>
                    <a:pt x="8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5164550" y="3141375"/>
              <a:ext cx="282850" cy="45400"/>
            </a:xfrm>
            <a:custGeom>
              <a:avLst/>
              <a:gdLst/>
              <a:ahLst/>
              <a:cxnLst/>
              <a:rect l="l" t="t" r="r" b="b"/>
              <a:pathLst>
                <a:path w="11314" h="1816" extrusionOk="0">
                  <a:moveTo>
                    <a:pt x="634" y="1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11314" y="1816"/>
                  </a:lnTo>
                  <a:lnTo>
                    <a:pt x="11314" y="761"/>
                  </a:lnTo>
                  <a:lnTo>
                    <a:pt x="11314" y="592"/>
                  </a:lnTo>
                  <a:lnTo>
                    <a:pt x="11272" y="465"/>
                  </a:lnTo>
                  <a:lnTo>
                    <a:pt x="11187" y="296"/>
                  </a:lnTo>
                  <a:lnTo>
                    <a:pt x="11103" y="212"/>
                  </a:lnTo>
                  <a:lnTo>
                    <a:pt x="10976" y="127"/>
                  </a:lnTo>
                  <a:lnTo>
                    <a:pt x="10849" y="43"/>
                  </a:lnTo>
                  <a:lnTo>
                    <a:pt x="107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5164550" y="3141375"/>
              <a:ext cx="282850" cy="45400"/>
            </a:xfrm>
            <a:custGeom>
              <a:avLst/>
              <a:gdLst/>
              <a:ahLst/>
              <a:cxnLst/>
              <a:rect l="l" t="t" r="r" b="b"/>
              <a:pathLst>
                <a:path w="11314" h="1816" fill="none" extrusionOk="0">
                  <a:moveTo>
                    <a:pt x="760" y="1"/>
                  </a:moveTo>
                  <a:lnTo>
                    <a:pt x="10554" y="1"/>
                  </a:lnTo>
                  <a:lnTo>
                    <a:pt x="10554" y="1"/>
                  </a:lnTo>
                  <a:lnTo>
                    <a:pt x="10723" y="1"/>
                  </a:lnTo>
                  <a:lnTo>
                    <a:pt x="10849" y="43"/>
                  </a:lnTo>
                  <a:lnTo>
                    <a:pt x="10976" y="127"/>
                  </a:lnTo>
                  <a:lnTo>
                    <a:pt x="11103" y="212"/>
                  </a:lnTo>
                  <a:lnTo>
                    <a:pt x="11187" y="296"/>
                  </a:lnTo>
                  <a:lnTo>
                    <a:pt x="11272" y="465"/>
                  </a:lnTo>
                  <a:lnTo>
                    <a:pt x="11314" y="592"/>
                  </a:lnTo>
                  <a:lnTo>
                    <a:pt x="11314" y="761"/>
                  </a:lnTo>
                  <a:lnTo>
                    <a:pt x="11314" y="1816"/>
                  </a:lnTo>
                  <a:lnTo>
                    <a:pt x="0" y="1816"/>
                  </a:lnTo>
                  <a:lnTo>
                    <a:pt x="0" y="761"/>
                  </a:lnTo>
                  <a:lnTo>
                    <a:pt x="0" y="761"/>
                  </a:lnTo>
                  <a:lnTo>
                    <a:pt x="43" y="592"/>
                  </a:lnTo>
                  <a:lnTo>
                    <a:pt x="85" y="465"/>
                  </a:lnTo>
                  <a:lnTo>
                    <a:pt x="127" y="296"/>
                  </a:lnTo>
                  <a:lnTo>
                    <a:pt x="254" y="212"/>
                  </a:lnTo>
                  <a:lnTo>
                    <a:pt x="338" y="127"/>
                  </a:lnTo>
                  <a:lnTo>
                    <a:pt x="465" y="43"/>
                  </a:lnTo>
                  <a:lnTo>
                    <a:pt x="634" y="1"/>
                  </a:lnTo>
                  <a:lnTo>
                    <a:pt x="7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1"/>
            <p:cNvSpPr/>
            <p:nvPr/>
          </p:nvSpPr>
          <p:spPr>
            <a:xfrm>
              <a:off x="5164550" y="3141375"/>
              <a:ext cx="180475" cy="45400"/>
            </a:xfrm>
            <a:custGeom>
              <a:avLst/>
              <a:gdLst/>
              <a:ahLst/>
              <a:cxnLst/>
              <a:rect l="l" t="t" r="r" b="b"/>
              <a:pathLst>
                <a:path w="7219" h="1816" extrusionOk="0">
                  <a:moveTo>
                    <a:pt x="634" y="1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7219" y="1816"/>
                  </a:lnTo>
                  <a:lnTo>
                    <a:pt x="7219" y="761"/>
                  </a:lnTo>
                  <a:lnTo>
                    <a:pt x="7177" y="592"/>
                  </a:lnTo>
                  <a:lnTo>
                    <a:pt x="7135" y="465"/>
                  </a:lnTo>
                  <a:lnTo>
                    <a:pt x="7050" y="296"/>
                  </a:lnTo>
                  <a:lnTo>
                    <a:pt x="6966" y="212"/>
                  </a:lnTo>
                  <a:lnTo>
                    <a:pt x="6881" y="127"/>
                  </a:lnTo>
                  <a:lnTo>
                    <a:pt x="6755" y="43"/>
                  </a:lnTo>
                  <a:lnTo>
                    <a:pt x="6586" y="1"/>
                  </a:lnTo>
                  <a:close/>
                </a:path>
              </a:pathLst>
            </a:custGeom>
            <a:solidFill>
              <a:srgbClr val="68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5164550" y="3141375"/>
              <a:ext cx="180475" cy="45400"/>
            </a:xfrm>
            <a:custGeom>
              <a:avLst/>
              <a:gdLst/>
              <a:ahLst/>
              <a:cxnLst/>
              <a:rect l="l" t="t" r="r" b="b"/>
              <a:pathLst>
                <a:path w="7219" h="1816" fill="none" extrusionOk="0">
                  <a:moveTo>
                    <a:pt x="6459" y="1"/>
                  </a:moveTo>
                  <a:lnTo>
                    <a:pt x="760" y="1"/>
                  </a:lnTo>
                  <a:lnTo>
                    <a:pt x="760" y="1"/>
                  </a:lnTo>
                  <a:lnTo>
                    <a:pt x="634" y="1"/>
                  </a:lnTo>
                  <a:lnTo>
                    <a:pt x="465" y="43"/>
                  </a:lnTo>
                  <a:lnTo>
                    <a:pt x="338" y="127"/>
                  </a:lnTo>
                  <a:lnTo>
                    <a:pt x="254" y="212"/>
                  </a:lnTo>
                  <a:lnTo>
                    <a:pt x="127" y="296"/>
                  </a:lnTo>
                  <a:lnTo>
                    <a:pt x="85" y="465"/>
                  </a:lnTo>
                  <a:lnTo>
                    <a:pt x="43" y="592"/>
                  </a:lnTo>
                  <a:lnTo>
                    <a:pt x="0" y="761"/>
                  </a:lnTo>
                  <a:lnTo>
                    <a:pt x="0" y="1816"/>
                  </a:lnTo>
                  <a:lnTo>
                    <a:pt x="7219" y="1816"/>
                  </a:lnTo>
                  <a:lnTo>
                    <a:pt x="7219" y="761"/>
                  </a:lnTo>
                  <a:lnTo>
                    <a:pt x="7219" y="761"/>
                  </a:lnTo>
                  <a:lnTo>
                    <a:pt x="7177" y="592"/>
                  </a:lnTo>
                  <a:lnTo>
                    <a:pt x="7135" y="465"/>
                  </a:lnTo>
                  <a:lnTo>
                    <a:pt x="7050" y="296"/>
                  </a:lnTo>
                  <a:lnTo>
                    <a:pt x="6966" y="212"/>
                  </a:lnTo>
                  <a:lnTo>
                    <a:pt x="6881" y="127"/>
                  </a:lnTo>
                  <a:lnTo>
                    <a:pt x="6755" y="43"/>
                  </a:lnTo>
                  <a:lnTo>
                    <a:pt x="6586" y="1"/>
                  </a:lnTo>
                  <a:lnTo>
                    <a:pt x="64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5907525" y="2541925"/>
              <a:ext cx="45400" cy="45425"/>
            </a:xfrm>
            <a:custGeom>
              <a:avLst/>
              <a:gdLst/>
              <a:ahLst/>
              <a:cxnLst/>
              <a:rect l="l" t="t" r="r" b="b"/>
              <a:pathLst>
                <a:path w="1816" h="1817" extrusionOk="0">
                  <a:moveTo>
                    <a:pt x="1478" y="85"/>
                  </a:moveTo>
                  <a:lnTo>
                    <a:pt x="1562" y="128"/>
                  </a:lnTo>
                  <a:lnTo>
                    <a:pt x="1647" y="170"/>
                  </a:lnTo>
                  <a:lnTo>
                    <a:pt x="1689" y="254"/>
                  </a:lnTo>
                  <a:lnTo>
                    <a:pt x="1731" y="339"/>
                  </a:lnTo>
                  <a:lnTo>
                    <a:pt x="1731" y="1478"/>
                  </a:lnTo>
                  <a:lnTo>
                    <a:pt x="1689" y="1563"/>
                  </a:lnTo>
                  <a:lnTo>
                    <a:pt x="1647" y="1647"/>
                  </a:lnTo>
                  <a:lnTo>
                    <a:pt x="1562" y="1689"/>
                  </a:lnTo>
                  <a:lnTo>
                    <a:pt x="1478" y="1732"/>
                  </a:lnTo>
                  <a:lnTo>
                    <a:pt x="338" y="1732"/>
                  </a:lnTo>
                  <a:lnTo>
                    <a:pt x="254" y="1689"/>
                  </a:lnTo>
                  <a:lnTo>
                    <a:pt x="169" y="1647"/>
                  </a:lnTo>
                  <a:lnTo>
                    <a:pt x="127" y="1563"/>
                  </a:lnTo>
                  <a:lnTo>
                    <a:pt x="85" y="1478"/>
                  </a:lnTo>
                  <a:lnTo>
                    <a:pt x="85" y="339"/>
                  </a:lnTo>
                  <a:lnTo>
                    <a:pt x="127" y="254"/>
                  </a:lnTo>
                  <a:lnTo>
                    <a:pt x="169" y="170"/>
                  </a:lnTo>
                  <a:lnTo>
                    <a:pt x="254" y="128"/>
                  </a:lnTo>
                  <a:lnTo>
                    <a:pt x="338" y="85"/>
                  </a:lnTo>
                  <a:close/>
                  <a:moveTo>
                    <a:pt x="338" y="1"/>
                  </a:moveTo>
                  <a:lnTo>
                    <a:pt x="211" y="43"/>
                  </a:lnTo>
                  <a:lnTo>
                    <a:pt x="127" y="128"/>
                  </a:lnTo>
                  <a:lnTo>
                    <a:pt x="43" y="212"/>
                  </a:lnTo>
                  <a:lnTo>
                    <a:pt x="0" y="339"/>
                  </a:lnTo>
                  <a:lnTo>
                    <a:pt x="0" y="1478"/>
                  </a:lnTo>
                  <a:lnTo>
                    <a:pt x="43" y="1605"/>
                  </a:lnTo>
                  <a:lnTo>
                    <a:pt x="127" y="1689"/>
                  </a:lnTo>
                  <a:lnTo>
                    <a:pt x="211" y="1774"/>
                  </a:lnTo>
                  <a:lnTo>
                    <a:pt x="338" y="1816"/>
                  </a:lnTo>
                  <a:lnTo>
                    <a:pt x="1478" y="1816"/>
                  </a:lnTo>
                  <a:lnTo>
                    <a:pt x="1604" y="1774"/>
                  </a:lnTo>
                  <a:lnTo>
                    <a:pt x="1689" y="1689"/>
                  </a:lnTo>
                  <a:lnTo>
                    <a:pt x="1773" y="1605"/>
                  </a:lnTo>
                  <a:lnTo>
                    <a:pt x="1816" y="1478"/>
                  </a:lnTo>
                  <a:lnTo>
                    <a:pt x="1816" y="339"/>
                  </a:lnTo>
                  <a:lnTo>
                    <a:pt x="1773" y="212"/>
                  </a:lnTo>
                  <a:lnTo>
                    <a:pt x="1689" y="128"/>
                  </a:lnTo>
                  <a:lnTo>
                    <a:pt x="1604" y="43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>
              <a:off x="5768225" y="2873325"/>
              <a:ext cx="166750" cy="163600"/>
            </a:xfrm>
            <a:custGeom>
              <a:avLst/>
              <a:gdLst/>
              <a:ahLst/>
              <a:cxnLst/>
              <a:rect l="l" t="t" r="r" b="b"/>
              <a:pathLst>
                <a:path w="6670" h="6544" extrusionOk="0">
                  <a:moveTo>
                    <a:pt x="296" y="0"/>
                  </a:moveTo>
                  <a:lnTo>
                    <a:pt x="253" y="422"/>
                  </a:lnTo>
                  <a:lnTo>
                    <a:pt x="84" y="1393"/>
                  </a:lnTo>
                  <a:lnTo>
                    <a:pt x="0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0" y="2913"/>
                  </a:lnTo>
                  <a:lnTo>
                    <a:pt x="84" y="3040"/>
                  </a:lnTo>
                  <a:lnTo>
                    <a:pt x="253" y="3166"/>
                  </a:lnTo>
                  <a:lnTo>
                    <a:pt x="633" y="3377"/>
                  </a:lnTo>
                  <a:lnTo>
                    <a:pt x="1562" y="3715"/>
                  </a:lnTo>
                  <a:lnTo>
                    <a:pt x="2491" y="4011"/>
                  </a:lnTo>
                  <a:lnTo>
                    <a:pt x="2871" y="4095"/>
                  </a:lnTo>
                  <a:lnTo>
                    <a:pt x="3377" y="3884"/>
                  </a:lnTo>
                  <a:lnTo>
                    <a:pt x="4981" y="6543"/>
                  </a:lnTo>
                  <a:lnTo>
                    <a:pt x="6670" y="5361"/>
                  </a:lnTo>
                  <a:lnTo>
                    <a:pt x="4897" y="2744"/>
                  </a:lnTo>
                  <a:lnTo>
                    <a:pt x="4812" y="2027"/>
                  </a:lnTo>
                  <a:lnTo>
                    <a:pt x="4728" y="1520"/>
                  </a:lnTo>
                  <a:lnTo>
                    <a:pt x="4644" y="1351"/>
                  </a:lnTo>
                  <a:lnTo>
                    <a:pt x="4601" y="1267"/>
                  </a:lnTo>
                  <a:lnTo>
                    <a:pt x="3884" y="1013"/>
                  </a:lnTo>
                  <a:lnTo>
                    <a:pt x="2406" y="59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5768225" y="2873325"/>
              <a:ext cx="166750" cy="163600"/>
            </a:xfrm>
            <a:custGeom>
              <a:avLst/>
              <a:gdLst/>
              <a:ahLst/>
              <a:cxnLst/>
              <a:rect l="l" t="t" r="r" b="b"/>
              <a:pathLst>
                <a:path w="6670" h="6544" fill="none" extrusionOk="0">
                  <a:moveTo>
                    <a:pt x="6670" y="5361"/>
                  </a:moveTo>
                  <a:lnTo>
                    <a:pt x="4897" y="2744"/>
                  </a:lnTo>
                  <a:lnTo>
                    <a:pt x="4897" y="2744"/>
                  </a:lnTo>
                  <a:lnTo>
                    <a:pt x="4812" y="2027"/>
                  </a:lnTo>
                  <a:lnTo>
                    <a:pt x="4728" y="1520"/>
                  </a:lnTo>
                  <a:lnTo>
                    <a:pt x="4644" y="1351"/>
                  </a:lnTo>
                  <a:lnTo>
                    <a:pt x="4601" y="1267"/>
                  </a:lnTo>
                  <a:lnTo>
                    <a:pt x="4601" y="1267"/>
                  </a:lnTo>
                  <a:lnTo>
                    <a:pt x="3884" y="1013"/>
                  </a:lnTo>
                  <a:lnTo>
                    <a:pt x="2406" y="591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53" y="422"/>
                  </a:lnTo>
                  <a:lnTo>
                    <a:pt x="84" y="1393"/>
                  </a:lnTo>
                  <a:lnTo>
                    <a:pt x="0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0" y="2913"/>
                  </a:lnTo>
                  <a:lnTo>
                    <a:pt x="84" y="3040"/>
                  </a:lnTo>
                  <a:lnTo>
                    <a:pt x="84" y="3040"/>
                  </a:lnTo>
                  <a:lnTo>
                    <a:pt x="253" y="3166"/>
                  </a:lnTo>
                  <a:lnTo>
                    <a:pt x="633" y="3377"/>
                  </a:lnTo>
                  <a:lnTo>
                    <a:pt x="1562" y="3715"/>
                  </a:lnTo>
                  <a:lnTo>
                    <a:pt x="2491" y="4011"/>
                  </a:lnTo>
                  <a:lnTo>
                    <a:pt x="2871" y="4095"/>
                  </a:lnTo>
                  <a:lnTo>
                    <a:pt x="3377" y="3884"/>
                  </a:lnTo>
                  <a:lnTo>
                    <a:pt x="4981" y="6543"/>
                  </a:lnTo>
                  <a:lnTo>
                    <a:pt x="6670" y="5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5864250" y="2824775"/>
              <a:ext cx="344075" cy="362000"/>
            </a:xfrm>
            <a:custGeom>
              <a:avLst/>
              <a:gdLst/>
              <a:ahLst/>
              <a:cxnLst/>
              <a:rect l="l" t="t" r="r" b="b"/>
              <a:pathLst>
                <a:path w="13763" h="14480" extrusionOk="0">
                  <a:moveTo>
                    <a:pt x="11610" y="0"/>
                  </a:moveTo>
                  <a:lnTo>
                    <a:pt x="10934" y="1351"/>
                  </a:lnTo>
                  <a:lnTo>
                    <a:pt x="10259" y="2702"/>
                  </a:lnTo>
                  <a:lnTo>
                    <a:pt x="9414" y="4264"/>
                  </a:lnTo>
                  <a:lnTo>
                    <a:pt x="8486" y="5868"/>
                  </a:lnTo>
                  <a:lnTo>
                    <a:pt x="7979" y="6586"/>
                  </a:lnTo>
                  <a:lnTo>
                    <a:pt x="7557" y="7261"/>
                  </a:lnTo>
                  <a:lnTo>
                    <a:pt x="7093" y="7852"/>
                  </a:lnTo>
                  <a:lnTo>
                    <a:pt x="6670" y="8317"/>
                  </a:lnTo>
                  <a:lnTo>
                    <a:pt x="6333" y="8612"/>
                  </a:lnTo>
                  <a:lnTo>
                    <a:pt x="6164" y="8697"/>
                  </a:lnTo>
                  <a:lnTo>
                    <a:pt x="5995" y="8781"/>
                  </a:lnTo>
                  <a:lnTo>
                    <a:pt x="5700" y="8781"/>
                  </a:lnTo>
                  <a:lnTo>
                    <a:pt x="5362" y="8739"/>
                  </a:lnTo>
                  <a:lnTo>
                    <a:pt x="5066" y="8654"/>
                  </a:lnTo>
                  <a:lnTo>
                    <a:pt x="4771" y="8485"/>
                  </a:lnTo>
                  <a:lnTo>
                    <a:pt x="4475" y="8274"/>
                  </a:lnTo>
                  <a:lnTo>
                    <a:pt x="4180" y="8063"/>
                  </a:lnTo>
                  <a:lnTo>
                    <a:pt x="3631" y="7557"/>
                  </a:lnTo>
                  <a:lnTo>
                    <a:pt x="3167" y="7008"/>
                  </a:lnTo>
                  <a:lnTo>
                    <a:pt x="2829" y="6544"/>
                  </a:lnTo>
                  <a:lnTo>
                    <a:pt x="2491" y="6079"/>
                  </a:lnTo>
                  <a:lnTo>
                    <a:pt x="1" y="7599"/>
                  </a:lnTo>
                  <a:lnTo>
                    <a:pt x="423" y="8654"/>
                  </a:lnTo>
                  <a:lnTo>
                    <a:pt x="887" y="9752"/>
                  </a:lnTo>
                  <a:lnTo>
                    <a:pt x="1183" y="10385"/>
                  </a:lnTo>
                  <a:lnTo>
                    <a:pt x="1520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700" y="14395"/>
                  </a:lnTo>
                  <a:lnTo>
                    <a:pt x="6037" y="14269"/>
                  </a:lnTo>
                  <a:lnTo>
                    <a:pt x="6333" y="14142"/>
                  </a:lnTo>
                  <a:lnTo>
                    <a:pt x="7008" y="13762"/>
                  </a:lnTo>
                  <a:lnTo>
                    <a:pt x="7684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837" y="11398"/>
                  </a:lnTo>
                  <a:lnTo>
                    <a:pt x="10512" y="10681"/>
                  </a:lnTo>
                  <a:lnTo>
                    <a:pt x="11778" y="9288"/>
                  </a:lnTo>
                  <a:lnTo>
                    <a:pt x="12834" y="8063"/>
                  </a:lnTo>
                  <a:lnTo>
                    <a:pt x="13762" y="6881"/>
                  </a:lnTo>
                  <a:lnTo>
                    <a:pt x="13762" y="5995"/>
                  </a:lnTo>
                  <a:lnTo>
                    <a:pt x="13678" y="5066"/>
                  </a:lnTo>
                  <a:lnTo>
                    <a:pt x="13509" y="4137"/>
                  </a:lnTo>
                  <a:lnTo>
                    <a:pt x="13298" y="3251"/>
                  </a:lnTo>
                  <a:lnTo>
                    <a:pt x="12960" y="2407"/>
                  </a:lnTo>
                  <a:lnTo>
                    <a:pt x="12580" y="1562"/>
                  </a:lnTo>
                  <a:lnTo>
                    <a:pt x="12116" y="760"/>
                  </a:lnTo>
                  <a:lnTo>
                    <a:pt x="1161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5864250" y="2824775"/>
              <a:ext cx="344075" cy="362000"/>
            </a:xfrm>
            <a:custGeom>
              <a:avLst/>
              <a:gdLst/>
              <a:ahLst/>
              <a:cxnLst/>
              <a:rect l="l" t="t" r="r" b="b"/>
              <a:pathLst>
                <a:path w="13763" h="14480" fill="none" extrusionOk="0">
                  <a:moveTo>
                    <a:pt x="11610" y="0"/>
                  </a:moveTo>
                  <a:lnTo>
                    <a:pt x="11610" y="0"/>
                  </a:lnTo>
                  <a:lnTo>
                    <a:pt x="12116" y="760"/>
                  </a:lnTo>
                  <a:lnTo>
                    <a:pt x="12580" y="1562"/>
                  </a:lnTo>
                  <a:lnTo>
                    <a:pt x="12960" y="2407"/>
                  </a:lnTo>
                  <a:lnTo>
                    <a:pt x="13298" y="3251"/>
                  </a:lnTo>
                  <a:lnTo>
                    <a:pt x="13509" y="4137"/>
                  </a:lnTo>
                  <a:lnTo>
                    <a:pt x="13678" y="5066"/>
                  </a:lnTo>
                  <a:lnTo>
                    <a:pt x="13762" y="5995"/>
                  </a:lnTo>
                  <a:lnTo>
                    <a:pt x="13762" y="6881"/>
                  </a:lnTo>
                  <a:lnTo>
                    <a:pt x="13762" y="6881"/>
                  </a:lnTo>
                  <a:lnTo>
                    <a:pt x="12834" y="8063"/>
                  </a:lnTo>
                  <a:lnTo>
                    <a:pt x="11778" y="9288"/>
                  </a:lnTo>
                  <a:lnTo>
                    <a:pt x="10512" y="10681"/>
                  </a:lnTo>
                  <a:lnTo>
                    <a:pt x="9837" y="11398"/>
                  </a:lnTo>
                  <a:lnTo>
                    <a:pt x="9119" y="12074"/>
                  </a:lnTo>
                  <a:lnTo>
                    <a:pt x="8401" y="12707"/>
                  </a:lnTo>
                  <a:lnTo>
                    <a:pt x="7684" y="13298"/>
                  </a:lnTo>
                  <a:lnTo>
                    <a:pt x="7008" y="13762"/>
                  </a:lnTo>
                  <a:lnTo>
                    <a:pt x="6333" y="14142"/>
                  </a:lnTo>
                  <a:lnTo>
                    <a:pt x="6037" y="14269"/>
                  </a:lnTo>
                  <a:lnTo>
                    <a:pt x="5700" y="14395"/>
                  </a:lnTo>
                  <a:lnTo>
                    <a:pt x="5404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4855" y="14438"/>
                  </a:lnTo>
                  <a:lnTo>
                    <a:pt x="4602" y="14395"/>
                  </a:lnTo>
                  <a:lnTo>
                    <a:pt x="4349" y="14311"/>
                  </a:lnTo>
                  <a:lnTo>
                    <a:pt x="4095" y="14184"/>
                  </a:lnTo>
                  <a:lnTo>
                    <a:pt x="3842" y="14016"/>
                  </a:lnTo>
                  <a:lnTo>
                    <a:pt x="3589" y="13847"/>
                  </a:lnTo>
                  <a:lnTo>
                    <a:pt x="3124" y="13382"/>
                  </a:lnTo>
                  <a:lnTo>
                    <a:pt x="2660" y="12876"/>
                  </a:lnTo>
                  <a:lnTo>
                    <a:pt x="2238" y="12285"/>
                  </a:lnTo>
                  <a:lnTo>
                    <a:pt x="1858" y="11652"/>
                  </a:lnTo>
                  <a:lnTo>
                    <a:pt x="1520" y="11018"/>
                  </a:lnTo>
                  <a:lnTo>
                    <a:pt x="1183" y="10385"/>
                  </a:lnTo>
                  <a:lnTo>
                    <a:pt x="887" y="9752"/>
                  </a:lnTo>
                  <a:lnTo>
                    <a:pt x="423" y="8654"/>
                  </a:lnTo>
                  <a:lnTo>
                    <a:pt x="1" y="7599"/>
                  </a:lnTo>
                  <a:lnTo>
                    <a:pt x="2491" y="6079"/>
                  </a:lnTo>
                  <a:lnTo>
                    <a:pt x="2491" y="6079"/>
                  </a:lnTo>
                  <a:lnTo>
                    <a:pt x="2829" y="6544"/>
                  </a:lnTo>
                  <a:lnTo>
                    <a:pt x="3167" y="7008"/>
                  </a:lnTo>
                  <a:lnTo>
                    <a:pt x="3631" y="7557"/>
                  </a:lnTo>
                  <a:lnTo>
                    <a:pt x="4180" y="8063"/>
                  </a:lnTo>
                  <a:lnTo>
                    <a:pt x="4475" y="8274"/>
                  </a:lnTo>
                  <a:lnTo>
                    <a:pt x="4771" y="8485"/>
                  </a:lnTo>
                  <a:lnTo>
                    <a:pt x="5066" y="8654"/>
                  </a:lnTo>
                  <a:lnTo>
                    <a:pt x="5362" y="8739"/>
                  </a:lnTo>
                  <a:lnTo>
                    <a:pt x="5700" y="8781"/>
                  </a:lnTo>
                  <a:lnTo>
                    <a:pt x="5995" y="8781"/>
                  </a:lnTo>
                  <a:lnTo>
                    <a:pt x="5995" y="8781"/>
                  </a:lnTo>
                  <a:lnTo>
                    <a:pt x="6164" y="8697"/>
                  </a:lnTo>
                  <a:lnTo>
                    <a:pt x="6333" y="8612"/>
                  </a:lnTo>
                  <a:lnTo>
                    <a:pt x="6670" y="8317"/>
                  </a:lnTo>
                  <a:lnTo>
                    <a:pt x="7093" y="7852"/>
                  </a:lnTo>
                  <a:lnTo>
                    <a:pt x="7557" y="7261"/>
                  </a:lnTo>
                  <a:lnTo>
                    <a:pt x="7979" y="6586"/>
                  </a:lnTo>
                  <a:lnTo>
                    <a:pt x="8486" y="5868"/>
                  </a:lnTo>
                  <a:lnTo>
                    <a:pt x="9414" y="4264"/>
                  </a:lnTo>
                  <a:lnTo>
                    <a:pt x="10259" y="2702"/>
                  </a:lnTo>
                  <a:lnTo>
                    <a:pt x="10934" y="1351"/>
                  </a:lnTo>
                  <a:lnTo>
                    <a:pt x="116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1"/>
            <p:cNvSpPr/>
            <p:nvPr/>
          </p:nvSpPr>
          <p:spPr>
            <a:xfrm>
              <a:off x="5903300" y="3028450"/>
              <a:ext cx="119275" cy="158325"/>
            </a:xfrm>
            <a:custGeom>
              <a:avLst/>
              <a:gdLst/>
              <a:ahLst/>
              <a:cxnLst/>
              <a:rect l="l" t="t" r="r" b="b"/>
              <a:pathLst>
                <a:path w="4771" h="6333" extrusionOk="0">
                  <a:moveTo>
                    <a:pt x="2702" y="1"/>
                  </a:moveTo>
                  <a:lnTo>
                    <a:pt x="1478" y="1394"/>
                  </a:lnTo>
                  <a:lnTo>
                    <a:pt x="760" y="2196"/>
                  </a:lnTo>
                  <a:lnTo>
                    <a:pt x="0" y="2998"/>
                  </a:lnTo>
                  <a:lnTo>
                    <a:pt x="380" y="3631"/>
                  </a:lnTo>
                  <a:lnTo>
                    <a:pt x="760" y="4222"/>
                  </a:lnTo>
                  <a:lnTo>
                    <a:pt x="1182" y="4771"/>
                  </a:lnTo>
                  <a:lnTo>
                    <a:pt x="1605" y="5278"/>
                  </a:lnTo>
                  <a:lnTo>
                    <a:pt x="2069" y="5700"/>
                  </a:lnTo>
                  <a:lnTo>
                    <a:pt x="2322" y="5869"/>
                  </a:lnTo>
                  <a:lnTo>
                    <a:pt x="2576" y="6037"/>
                  </a:lnTo>
                  <a:lnTo>
                    <a:pt x="2829" y="6164"/>
                  </a:lnTo>
                  <a:lnTo>
                    <a:pt x="3082" y="6248"/>
                  </a:lnTo>
                  <a:lnTo>
                    <a:pt x="3335" y="6291"/>
                  </a:lnTo>
                  <a:lnTo>
                    <a:pt x="3589" y="6333"/>
                  </a:lnTo>
                  <a:lnTo>
                    <a:pt x="3842" y="6291"/>
                  </a:lnTo>
                  <a:lnTo>
                    <a:pt x="4138" y="6248"/>
                  </a:lnTo>
                  <a:lnTo>
                    <a:pt x="4475" y="6122"/>
                  </a:lnTo>
                  <a:lnTo>
                    <a:pt x="4771" y="5995"/>
                  </a:lnTo>
                  <a:lnTo>
                    <a:pt x="4644" y="4644"/>
                  </a:lnTo>
                  <a:lnTo>
                    <a:pt x="4433" y="3293"/>
                  </a:lnTo>
                  <a:lnTo>
                    <a:pt x="4222" y="1985"/>
                  </a:lnTo>
                  <a:lnTo>
                    <a:pt x="4011" y="634"/>
                  </a:lnTo>
                  <a:lnTo>
                    <a:pt x="3673" y="550"/>
                  </a:lnTo>
                  <a:lnTo>
                    <a:pt x="3335" y="423"/>
                  </a:lnTo>
                  <a:lnTo>
                    <a:pt x="2998" y="212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D3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5903300" y="3028450"/>
              <a:ext cx="119275" cy="158325"/>
            </a:xfrm>
            <a:custGeom>
              <a:avLst/>
              <a:gdLst/>
              <a:ahLst/>
              <a:cxnLst/>
              <a:rect l="l" t="t" r="r" b="b"/>
              <a:pathLst>
                <a:path w="4771" h="6333" fill="none" extrusionOk="0">
                  <a:moveTo>
                    <a:pt x="2702" y="1"/>
                  </a:moveTo>
                  <a:lnTo>
                    <a:pt x="2702" y="1"/>
                  </a:lnTo>
                  <a:lnTo>
                    <a:pt x="1478" y="1394"/>
                  </a:lnTo>
                  <a:lnTo>
                    <a:pt x="760" y="2196"/>
                  </a:lnTo>
                  <a:lnTo>
                    <a:pt x="0" y="2998"/>
                  </a:lnTo>
                  <a:lnTo>
                    <a:pt x="0" y="2998"/>
                  </a:lnTo>
                  <a:lnTo>
                    <a:pt x="380" y="3631"/>
                  </a:lnTo>
                  <a:lnTo>
                    <a:pt x="760" y="4222"/>
                  </a:lnTo>
                  <a:lnTo>
                    <a:pt x="1182" y="4771"/>
                  </a:lnTo>
                  <a:lnTo>
                    <a:pt x="1605" y="5278"/>
                  </a:lnTo>
                  <a:lnTo>
                    <a:pt x="2069" y="5700"/>
                  </a:lnTo>
                  <a:lnTo>
                    <a:pt x="2322" y="5869"/>
                  </a:lnTo>
                  <a:lnTo>
                    <a:pt x="2576" y="6037"/>
                  </a:lnTo>
                  <a:lnTo>
                    <a:pt x="2829" y="6164"/>
                  </a:lnTo>
                  <a:lnTo>
                    <a:pt x="3082" y="6248"/>
                  </a:lnTo>
                  <a:lnTo>
                    <a:pt x="3335" y="6291"/>
                  </a:lnTo>
                  <a:lnTo>
                    <a:pt x="3589" y="6333"/>
                  </a:lnTo>
                  <a:lnTo>
                    <a:pt x="3589" y="6333"/>
                  </a:lnTo>
                  <a:lnTo>
                    <a:pt x="3842" y="6291"/>
                  </a:lnTo>
                  <a:lnTo>
                    <a:pt x="4138" y="6248"/>
                  </a:lnTo>
                  <a:lnTo>
                    <a:pt x="4475" y="6122"/>
                  </a:lnTo>
                  <a:lnTo>
                    <a:pt x="4771" y="5995"/>
                  </a:lnTo>
                  <a:lnTo>
                    <a:pt x="4771" y="5995"/>
                  </a:lnTo>
                  <a:lnTo>
                    <a:pt x="4644" y="4644"/>
                  </a:lnTo>
                  <a:lnTo>
                    <a:pt x="4433" y="3293"/>
                  </a:lnTo>
                  <a:lnTo>
                    <a:pt x="4222" y="1985"/>
                  </a:lnTo>
                  <a:lnTo>
                    <a:pt x="4011" y="634"/>
                  </a:lnTo>
                  <a:lnTo>
                    <a:pt x="4011" y="634"/>
                  </a:lnTo>
                  <a:lnTo>
                    <a:pt x="3673" y="550"/>
                  </a:lnTo>
                  <a:lnTo>
                    <a:pt x="3335" y="423"/>
                  </a:lnTo>
                  <a:lnTo>
                    <a:pt x="2998" y="212"/>
                  </a:lnTo>
                  <a:lnTo>
                    <a:pt x="27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5553975" y="2873325"/>
              <a:ext cx="167825" cy="163600"/>
            </a:xfrm>
            <a:custGeom>
              <a:avLst/>
              <a:gdLst/>
              <a:ahLst/>
              <a:cxnLst/>
              <a:rect l="l" t="t" r="r" b="b"/>
              <a:pathLst>
                <a:path w="6713" h="6544" extrusionOk="0">
                  <a:moveTo>
                    <a:pt x="338" y="0"/>
                  </a:moveTo>
                  <a:lnTo>
                    <a:pt x="254" y="422"/>
                  </a:lnTo>
                  <a:lnTo>
                    <a:pt x="127" y="1393"/>
                  </a:lnTo>
                  <a:lnTo>
                    <a:pt x="43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43" y="2913"/>
                  </a:lnTo>
                  <a:lnTo>
                    <a:pt x="85" y="3040"/>
                  </a:lnTo>
                  <a:lnTo>
                    <a:pt x="296" y="3166"/>
                  </a:lnTo>
                  <a:lnTo>
                    <a:pt x="676" y="3377"/>
                  </a:lnTo>
                  <a:lnTo>
                    <a:pt x="1605" y="3715"/>
                  </a:lnTo>
                  <a:lnTo>
                    <a:pt x="2491" y="4011"/>
                  </a:lnTo>
                  <a:lnTo>
                    <a:pt x="2913" y="4095"/>
                  </a:lnTo>
                  <a:lnTo>
                    <a:pt x="3420" y="3884"/>
                  </a:lnTo>
                  <a:lnTo>
                    <a:pt x="5024" y="6543"/>
                  </a:lnTo>
                  <a:lnTo>
                    <a:pt x="6713" y="5361"/>
                  </a:lnTo>
                  <a:lnTo>
                    <a:pt x="4940" y="2744"/>
                  </a:lnTo>
                  <a:lnTo>
                    <a:pt x="4855" y="2027"/>
                  </a:lnTo>
                  <a:lnTo>
                    <a:pt x="4729" y="1520"/>
                  </a:lnTo>
                  <a:lnTo>
                    <a:pt x="4686" y="1351"/>
                  </a:lnTo>
                  <a:lnTo>
                    <a:pt x="4644" y="1267"/>
                  </a:lnTo>
                  <a:lnTo>
                    <a:pt x="3884" y="1013"/>
                  </a:lnTo>
                  <a:lnTo>
                    <a:pt x="2449" y="59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5553975" y="2873325"/>
              <a:ext cx="167825" cy="163600"/>
            </a:xfrm>
            <a:custGeom>
              <a:avLst/>
              <a:gdLst/>
              <a:ahLst/>
              <a:cxnLst/>
              <a:rect l="l" t="t" r="r" b="b"/>
              <a:pathLst>
                <a:path w="6713" h="6544" fill="none" extrusionOk="0">
                  <a:moveTo>
                    <a:pt x="6713" y="5361"/>
                  </a:moveTo>
                  <a:lnTo>
                    <a:pt x="4940" y="2744"/>
                  </a:lnTo>
                  <a:lnTo>
                    <a:pt x="4940" y="2744"/>
                  </a:lnTo>
                  <a:lnTo>
                    <a:pt x="4855" y="2027"/>
                  </a:lnTo>
                  <a:lnTo>
                    <a:pt x="4729" y="1520"/>
                  </a:lnTo>
                  <a:lnTo>
                    <a:pt x="4686" y="1351"/>
                  </a:lnTo>
                  <a:lnTo>
                    <a:pt x="4644" y="1267"/>
                  </a:lnTo>
                  <a:lnTo>
                    <a:pt x="4644" y="1267"/>
                  </a:lnTo>
                  <a:lnTo>
                    <a:pt x="3884" y="1013"/>
                  </a:lnTo>
                  <a:lnTo>
                    <a:pt x="2449" y="591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254" y="422"/>
                  </a:lnTo>
                  <a:lnTo>
                    <a:pt x="127" y="1393"/>
                  </a:lnTo>
                  <a:lnTo>
                    <a:pt x="43" y="1900"/>
                  </a:lnTo>
                  <a:lnTo>
                    <a:pt x="0" y="2406"/>
                  </a:lnTo>
                  <a:lnTo>
                    <a:pt x="0" y="2786"/>
                  </a:lnTo>
                  <a:lnTo>
                    <a:pt x="43" y="2913"/>
                  </a:lnTo>
                  <a:lnTo>
                    <a:pt x="85" y="3040"/>
                  </a:lnTo>
                  <a:lnTo>
                    <a:pt x="85" y="3040"/>
                  </a:lnTo>
                  <a:lnTo>
                    <a:pt x="296" y="3166"/>
                  </a:lnTo>
                  <a:lnTo>
                    <a:pt x="676" y="3377"/>
                  </a:lnTo>
                  <a:lnTo>
                    <a:pt x="1605" y="3715"/>
                  </a:lnTo>
                  <a:lnTo>
                    <a:pt x="2491" y="4011"/>
                  </a:lnTo>
                  <a:lnTo>
                    <a:pt x="2913" y="4095"/>
                  </a:lnTo>
                  <a:lnTo>
                    <a:pt x="3420" y="3884"/>
                  </a:lnTo>
                  <a:lnTo>
                    <a:pt x="5024" y="6543"/>
                  </a:lnTo>
                  <a:lnTo>
                    <a:pt x="6713" y="5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1"/>
            <p:cNvSpPr/>
            <p:nvPr/>
          </p:nvSpPr>
          <p:spPr>
            <a:xfrm>
              <a:off x="5921250" y="2424800"/>
              <a:ext cx="217425" cy="298675"/>
            </a:xfrm>
            <a:custGeom>
              <a:avLst/>
              <a:gdLst/>
              <a:ahLst/>
              <a:cxnLst/>
              <a:rect l="l" t="t" r="r" b="b"/>
              <a:pathLst>
                <a:path w="8697" h="11947" extrusionOk="0">
                  <a:moveTo>
                    <a:pt x="4348" y="0"/>
                  </a:moveTo>
                  <a:lnTo>
                    <a:pt x="3926" y="42"/>
                  </a:lnTo>
                  <a:lnTo>
                    <a:pt x="3420" y="85"/>
                  </a:lnTo>
                  <a:lnTo>
                    <a:pt x="2955" y="211"/>
                  </a:lnTo>
                  <a:lnTo>
                    <a:pt x="2533" y="422"/>
                  </a:lnTo>
                  <a:lnTo>
                    <a:pt x="2111" y="633"/>
                  </a:lnTo>
                  <a:lnTo>
                    <a:pt x="1646" y="971"/>
                  </a:lnTo>
                  <a:lnTo>
                    <a:pt x="1224" y="1393"/>
                  </a:lnTo>
                  <a:lnTo>
                    <a:pt x="887" y="1858"/>
                  </a:lnTo>
                  <a:lnTo>
                    <a:pt x="591" y="2322"/>
                  </a:lnTo>
                  <a:lnTo>
                    <a:pt x="380" y="2871"/>
                  </a:lnTo>
                  <a:lnTo>
                    <a:pt x="211" y="3462"/>
                  </a:lnTo>
                  <a:lnTo>
                    <a:pt x="85" y="4053"/>
                  </a:lnTo>
                  <a:lnTo>
                    <a:pt x="42" y="4644"/>
                  </a:lnTo>
                  <a:lnTo>
                    <a:pt x="0" y="5277"/>
                  </a:lnTo>
                  <a:lnTo>
                    <a:pt x="42" y="5910"/>
                  </a:lnTo>
                  <a:lnTo>
                    <a:pt x="85" y="6543"/>
                  </a:lnTo>
                  <a:lnTo>
                    <a:pt x="169" y="7134"/>
                  </a:lnTo>
                  <a:lnTo>
                    <a:pt x="296" y="7725"/>
                  </a:lnTo>
                  <a:lnTo>
                    <a:pt x="464" y="8316"/>
                  </a:lnTo>
                  <a:lnTo>
                    <a:pt x="633" y="8865"/>
                  </a:lnTo>
                  <a:lnTo>
                    <a:pt x="802" y="9329"/>
                  </a:lnTo>
                  <a:lnTo>
                    <a:pt x="1013" y="9752"/>
                  </a:lnTo>
                  <a:lnTo>
                    <a:pt x="1351" y="10300"/>
                  </a:lnTo>
                  <a:lnTo>
                    <a:pt x="1773" y="10765"/>
                  </a:lnTo>
                  <a:lnTo>
                    <a:pt x="2280" y="11187"/>
                  </a:lnTo>
                  <a:lnTo>
                    <a:pt x="2829" y="11482"/>
                  </a:lnTo>
                  <a:lnTo>
                    <a:pt x="3124" y="11651"/>
                  </a:lnTo>
                  <a:lnTo>
                    <a:pt x="3420" y="11736"/>
                  </a:lnTo>
                  <a:lnTo>
                    <a:pt x="3715" y="11820"/>
                  </a:lnTo>
                  <a:lnTo>
                    <a:pt x="4053" y="11905"/>
                  </a:lnTo>
                  <a:lnTo>
                    <a:pt x="4348" y="11947"/>
                  </a:lnTo>
                  <a:lnTo>
                    <a:pt x="4644" y="11947"/>
                  </a:lnTo>
                  <a:lnTo>
                    <a:pt x="5277" y="11905"/>
                  </a:lnTo>
                  <a:lnTo>
                    <a:pt x="5868" y="11736"/>
                  </a:lnTo>
                  <a:lnTo>
                    <a:pt x="6417" y="11525"/>
                  </a:lnTo>
                  <a:lnTo>
                    <a:pt x="6923" y="11187"/>
                  </a:lnTo>
                  <a:lnTo>
                    <a:pt x="7177" y="10976"/>
                  </a:lnTo>
                  <a:lnTo>
                    <a:pt x="7388" y="10765"/>
                  </a:lnTo>
                  <a:lnTo>
                    <a:pt x="7599" y="10554"/>
                  </a:lnTo>
                  <a:lnTo>
                    <a:pt x="7810" y="10258"/>
                  </a:lnTo>
                  <a:lnTo>
                    <a:pt x="8021" y="9963"/>
                  </a:lnTo>
                  <a:lnTo>
                    <a:pt x="8190" y="9625"/>
                  </a:lnTo>
                  <a:lnTo>
                    <a:pt x="8359" y="9287"/>
                  </a:lnTo>
                  <a:lnTo>
                    <a:pt x="8443" y="8950"/>
                  </a:lnTo>
                  <a:lnTo>
                    <a:pt x="8570" y="8570"/>
                  </a:lnTo>
                  <a:lnTo>
                    <a:pt x="8612" y="8232"/>
                  </a:lnTo>
                  <a:lnTo>
                    <a:pt x="8696" y="7472"/>
                  </a:lnTo>
                  <a:lnTo>
                    <a:pt x="8696" y="6670"/>
                  </a:lnTo>
                  <a:lnTo>
                    <a:pt x="8612" y="5783"/>
                  </a:lnTo>
                  <a:lnTo>
                    <a:pt x="8401" y="3757"/>
                  </a:lnTo>
                  <a:lnTo>
                    <a:pt x="8359" y="3335"/>
                  </a:lnTo>
                  <a:lnTo>
                    <a:pt x="8232" y="2955"/>
                  </a:lnTo>
                  <a:lnTo>
                    <a:pt x="8105" y="2575"/>
                  </a:lnTo>
                  <a:lnTo>
                    <a:pt x="7936" y="2195"/>
                  </a:lnTo>
                  <a:lnTo>
                    <a:pt x="7725" y="1858"/>
                  </a:lnTo>
                  <a:lnTo>
                    <a:pt x="7472" y="1520"/>
                  </a:lnTo>
                  <a:lnTo>
                    <a:pt x="7219" y="1224"/>
                  </a:lnTo>
                  <a:lnTo>
                    <a:pt x="6923" y="971"/>
                  </a:lnTo>
                  <a:lnTo>
                    <a:pt x="6628" y="718"/>
                  </a:lnTo>
                  <a:lnTo>
                    <a:pt x="6290" y="507"/>
                  </a:lnTo>
                  <a:lnTo>
                    <a:pt x="5910" y="338"/>
                  </a:lnTo>
                  <a:lnTo>
                    <a:pt x="5530" y="211"/>
                  </a:lnTo>
                  <a:lnTo>
                    <a:pt x="5150" y="85"/>
                  </a:lnTo>
                  <a:lnTo>
                    <a:pt x="4770" y="42"/>
                  </a:lnTo>
                  <a:lnTo>
                    <a:pt x="4348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1"/>
            <p:cNvSpPr/>
            <p:nvPr/>
          </p:nvSpPr>
          <p:spPr>
            <a:xfrm>
              <a:off x="5921250" y="2424800"/>
              <a:ext cx="217425" cy="298675"/>
            </a:xfrm>
            <a:custGeom>
              <a:avLst/>
              <a:gdLst/>
              <a:ahLst/>
              <a:cxnLst/>
              <a:rect l="l" t="t" r="r" b="b"/>
              <a:pathLst>
                <a:path w="8697" h="11947" fill="none" extrusionOk="0">
                  <a:moveTo>
                    <a:pt x="802" y="9329"/>
                  </a:moveTo>
                  <a:lnTo>
                    <a:pt x="802" y="9329"/>
                  </a:lnTo>
                  <a:lnTo>
                    <a:pt x="1013" y="9752"/>
                  </a:lnTo>
                  <a:lnTo>
                    <a:pt x="1013" y="9752"/>
                  </a:lnTo>
                  <a:lnTo>
                    <a:pt x="1351" y="10300"/>
                  </a:lnTo>
                  <a:lnTo>
                    <a:pt x="1773" y="10765"/>
                  </a:lnTo>
                  <a:lnTo>
                    <a:pt x="2280" y="11187"/>
                  </a:lnTo>
                  <a:lnTo>
                    <a:pt x="2829" y="11482"/>
                  </a:lnTo>
                  <a:lnTo>
                    <a:pt x="2829" y="11482"/>
                  </a:lnTo>
                  <a:lnTo>
                    <a:pt x="3124" y="11651"/>
                  </a:lnTo>
                  <a:lnTo>
                    <a:pt x="3420" y="11736"/>
                  </a:lnTo>
                  <a:lnTo>
                    <a:pt x="3420" y="11736"/>
                  </a:lnTo>
                  <a:lnTo>
                    <a:pt x="3715" y="11820"/>
                  </a:lnTo>
                  <a:lnTo>
                    <a:pt x="4053" y="11905"/>
                  </a:lnTo>
                  <a:lnTo>
                    <a:pt x="4348" y="11947"/>
                  </a:lnTo>
                  <a:lnTo>
                    <a:pt x="4644" y="11947"/>
                  </a:lnTo>
                  <a:lnTo>
                    <a:pt x="5277" y="11905"/>
                  </a:lnTo>
                  <a:lnTo>
                    <a:pt x="5868" y="11736"/>
                  </a:lnTo>
                  <a:lnTo>
                    <a:pt x="6417" y="11525"/>
                  </a:lnTo>
                  <a:lnTo>
                    <a:pt x="6923" y="11187"/>
                  </a:lnTo>
                  <a:lnTo>
                    <a:pt x="7177" y="10976"/>
                  </a:lnTo>
                  <a:lnTo>
                    <a:pt x="7388" y="10765"/>
                  </a:lnTo>
                  <a:lnTo>
                    <a:pt x="7599" y="10554"/>
                  </a:lnTo>
                  <a:lnTo>
                    <a:pt x="7810" y="10258"/>
                  </a:lnTo>
                  <a:lnTo>
                    <a:pt x="7810" y="10258"/>
                  </a:lnTo>
                  <a:lnTo>
                    <a:pt x="8021" y="9963"/>
                  </a:lnTo>
                  <a:lnTo>
                    <a:pt x="8190" y="9625"/>
                  </a:lnTo>
                  <a:lnTo>
                    <a:pt x="8359" y="9287"/>
                  </a:lnTo>
                  <a:lnTo>
                    <a:pt x="8443" y="8950"/>
                  </a:lnTo>
                  <a:lnTo>
                    <a:pt x="8570" y="8570"/>
                  </a:lnTo>
                  <a:lnTo>
                    <a:pt x="8612" y="8232"/>
                  </a:lnTo>
                  <a:lnTo>
                    <a:pt x="8696" y="7472"/>
                  </a:lnTo>
                  <a:lnTo>
                    <a:pt x="8696" y="6670"/>
                  </a:lnTo>
                  <a:lnTo>
                    <a:pt x="8612" y="5783"/>
                  </a:lnTo>
                  <a:lnTo>
                    <a:pt x="8401" y="3757"/>
                  </a:lnTo>
                  <a:lnTo>
                    <a:pt x="8401" y="3757"/>
                  </a:lnTo>
                  <a:lnTo>
                    <a:pt x="8359" y="3335"/>
                  </a:lnTo>
                  <a:lnTo>
                    <a:pt x="8232" y="2955"/>
                  </a:lnTo>
                  <a:lnTo>
                    <a:pt x="8105" y="2575"/>
                  </a:lnTo>
                  <a:lnTo>
                    <a:pt x="7936" y="2195"/>
                  </a:lnTo>
                  <a:lnTo>
                    <a:pt x="7725" y="1858"/>
                  </a:lnTo>
                  <a:lnTo>
                    <a:pt x="7472" y="1520"/>
                  </a:lnTo>
                  <a:lnTo>
                    <a:pt x="7219" y="1224"/>
                  </a:lnTo>
                  <a:lnTo>
                    <a:pt x="6923" y="971"/>
                  </a:lnTo>
                  <a:lnTo>
                    <a:pt x="6628" y="718"/>
                  </a:lnTo>
                  <a:lnTo>
                    <a:pt x="6290" y="507"/>
                  </a:lnTo>
                  <a:lnTo>
                    <a:pt x="5910" y="338"/>
                  </a:lnTo>
                  <a:lnTo>
                    <a:pt x="5530" y="211"/>
                  </a:lnTo>
                  <a:lnTo>
                    <a:pt x="5150" y="85"/>
                  </a:lnTo>
                  <a:lnTo>
                    <a:pt x="4770" y="42"/>
                  </a:lnTo>
                  <a:lnTo>
                    <a:pt x="4348" y="0"/>
                  </a:lnTo>
                  <a:lnTo>
                    <a:pt x="3926" y="42"/>
                  </a:lnTo>
                  <a:lnTo>
                    <a:pt x="3926" y="42"/>
                  </a:lnTo>
                  <a:lnTo>
                    <a:pt x="3420" y="85"/>
                  </a:lnTo>
                  <a:lnTo>
                    <a:pt x="2955" y="211"/>
                  </a:lnTo>
                  <a:lnTo>
                    <a:pt x="2533" y="422"/>
                  </a:lnTo>
                  <a:lnTo>
                    <a:pt x="2111" y="633"/>
                  </a:lnTo>
                  <a:lnTo>
                    <a:pt x="2111" y="633"/>
                  </a:lnTo>
                  <a:lnTo>
                    <a:pt x="1646" y="971"/>
                  </a:lnTo>
                  <a:lnTo>
                    <a:pt x="1224" y="1393"/>
                  </a:lnTo>
                  <a:lnTo>
                    <a:pt x="887" y="1858"/>
                  </a:lnTo>
                  <a:lnTo>
                    <a:pt x="591" y="2322"/>
                  </a:lnTo>
                  <a:lnTo>
                    <a:pt x="380" y="2871"/>
                  </a:lnTo>
                  <a:lnTo>
                    <a:pt x="211" y="3462"/>
                  </a:lnTo>
                  <a:lnTo>
                    <a:pt x="85" y="4053"/>
                  </a:lnTo>
                  <a:lnTo>
                    <a:pt x="42" y="4644"/>
                  </a:lnTo>
                  <a:lnTo>
                    <a:pt x="0" y="5277"/>
                  </a:lnTo>
                  <a:lnTo>
                    <a:pt x="42" y="5910"/>
                  </a:lnTo>
                  <a:lnTo>
                    <a:pt x="85" y="6543"/>
                  </a:lnTo>
                  <a:lnTo>
                    <a:pt x="169" y="7134"/>
                  </a:lnTo>
                  <a:lnTo>
                    <a:pt x="296" y="7725"/>
                  </a:lnTo>
                  <a:lnTo>
                    <a:pt x="464" y="8316"/>
                  </a:lnTo>
                  <a:lnTo>
                    <a:pt x="633" y="8865"/>
                  </a:lnTo>
                  <a:lnTo>
                    <a:pt x="802" y="93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5991950" y="2693900"/>
              <a:ext cx="41175" cy="28525"/>
            </a:xfrm>
            <a:custGeom>
              <a:avLst/>
              <a:gdLst/>
              <a:ahLst/>
              <a:cxnLst/>
              <a:rect l="l" t="t" r="r" b="b"/>
              <a:pathLst>
                <a:path w="1647" h="1141" extrusionOk="0">
                  <a:moveTo>
                    <a:pt x="1309" y="1"/>
                  </a:moveTo>
                  <a:lnTo>
                    <a:pt x="634" y="338"/>
                  </a:lnTo>
                  <a:lnTo>
                    <a:pt x="1" y="718"/>
                  </a:lnTo>
                  <a:lnTo>
                    <a:pt x="296" y="845"/>
                  </a:lnTo>
                  <a:lnTo>
                    <a:pt x="592" y="972"/>
                  </a:lnTo>
                  <a:lnTo>
                    <a:pt x="1098" y="1098"/>
                  </a:lnTo>
                  <a:lnTo>
                    <a:pt x="1647" y="1141"/>
                  </a:lnTo>
                  <a:lnTo>
                    <a:pt x="1520" y="718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B66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5991950" y="2693900"/>
              <a:ext cx="41175" cy="28525"/>
            </a:xfrm>
            <a:custGeom>
              <a:avLst/>
              <a:gdLst/>
              <a:ahLst/>
              <a:cxnLst/>
              <a:rect l="l" t="t" r="r" b="b"/>
              <a:pathLst>
                <a:path w="1647" h="1141" fill="none" extrusionOk="0">
                  <a:moveTo>
                    <a:pt x="1309" y="1"/>
                  </a:moveTo>
                  <a:lnTo>
                    <a:pt x="1309" y="1"/>
                  </a:lnTo>
                  <a:lnTo>
                    <a:pt x="634" y="338"/>
                  </a:lnTo>
                  <a:lnTo>
                    <a:pt x="1" y="718"/>
                  </a:lnTo>
                  <a:lnTo>
                    <a:pt x="1" y="718"/>
                  </a:lnTo>
                  <a:lnTo>
                    <a:pt x="296" y="845"/>
                  </a:lnTo>
                  <a:lnTo>
                    <a:pt x="592" y="972"/>
                  </a:lnTo>
                  <a:lnTo>
                    <a:pt x="592" y="972"/>
                  </a:lnTo>
                  <a:lnTo>
                    <a:pt x="1098" y="1098"/>
                  </a:lnTo>
                  <a:lnTo>
                    <a:pt x="1647" y="1141"/>
                  </a:lnTo>
                  <a:lnTo>
                    <a:pt x="1647" y="1141"/>
                  </a:lnTo>
                  <a:lnTo>
                    <a:pt x="1520" y="718"/>
                  </a:lnTo>
                  <a:lnTo>
                    <a:pt x="1520" y="718"/>
                  </a:lnTo>
                  <a:lnTo>
                    <a:pt x="13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5983500" y="2590475"/>
              <a:ext cx="215325" cy="234325"/>
            </a:xfrm>
            <a:custGeom>
              <a:avLst/>
              <a:gdLst/>
              <a:ahLst/>
              <a:cxnLst/>
              <a:rect l="l" t="t" r="r" b="b"/>
              <a:pathLst>
                <a:path w="8613" h="9373" extrusionOk="0">
                  <a:moveTo>
                    <a:pt x="5531" y="1"/>
                  </a:moveTo>
                  <a:lnTo>
                    <a:pt x="1605" y="4053"/>
                  </a:lnTo>
                  <a:lnTo>
                    <a:pt x="1858" y="4855"/>
                  </a:lnTo>
                  <a:lnTo>
                    <a:pt x="1943" y="5235"/>
                  </a:lnTo>
                  <a:lnTo>
                    <a:pt x="2027" y="5615"/>
                  </a:lnTo>
                  <a:lnTo>
                    <a:pt x="2027" y="5995"/>
                  </a:lnTo>
                  <a:lnTo>
                    <a:pt x="1985" y="6375"/>
                  </a:lnTo>
                  <a:lnTo>
                    <a:pt x="1943" y="6713"/>
                  </a:lnTo>
                  <a:lnTo>
                    <a:pt x="1816" y="7008"/>
                  </a:lnTo>
                  <a:lnTo>
                    <a:pt x="1647" y="7262"/>
                  </a:lnTo>
                  <a:lnTo>
                    <a:pt x="1436" y="7515"/>
                  </a:lnTo>
                  <a:lnTo>
                    <a:pt x="1183" y="7768"/>
                  </a:lnTo>
                  <a:lnTo>
                    <a:pt x="887" y="7979"/>
                  </a:lnTo>
                  <a:lnTo>
                    <a:pt x="507" y="8190"/>
                  </a:lnTo>
                  <a:lnTo>
                    <a:pt x="43" y="8359"/>
                  </a:lnTo>
                  <a:lnTo>
                    <a:pt x="1" y="8528"/>
                  </a:lnTo>
                  <a:lnTo>
                    <a:pt x="43" y="8655"/>
                  </a:lnTo>
                  <a:lnTo>
                    <a:pt x="85" y="8739"/>
                  </a:lnTo>
                  <a:lnTo>
                    <a:pt x="212" y="8866"/>
                  </a:lnTo>
                  <a:lnTo>
                    <a:pt x="507" y="9035"/>
                  </a:lnTo>
                  <a:lnTo>
                    <a:pt x="887" y="9161"/>
                  </a:lnTo>
                  <a:lnTo>
                    <a:pt x="1309" y="9288"/>
                  </a:lnTo>
                  <a:lnTo>
                    <a:pt x="1647" y="9330"/>
                  </a:lnTo>
                  <a:lnTo>
                    <a:pt x="2027" y="9372"/>
                  </a:lnTo>
                  <a:lnTo>
                    <a:pt x="2871" y="9330"/>
                  </a:lnTo>
                  <a:lnTo>
                    <a:pt x="3800" y="9246"/>
                  </a:lnTo>
                  <a:lnTo>
                    <a:pt x="4855" y="9077"/>
                  </a:lnTo>
                  <a:lnTo>
                    <a:pt x="5995" y="8866"/>
                  </a:lnTo>
                  <a:lnTo>
                    <a:pt x="6544" y="8697"/>
                  </a:lnTo>
                  <a:lnTo>
                    <a:pt x="7093" y="8528"/>
                  </a:lnTo>
                  <a:lnTo>
                    <a:pt x="7557" y="8359"/>
                  </a:lnTo>
                  <a:lnTo>
                    <a:pt x="7979" y="8148"/>
                  </a:lnTo>
                  <a:lnTo>
                    <a:pt x="8359" y="7895"/>
                  </a:lnTo>
                  <a:lnTo>
                    <a:pt x="8613" y="7599"/>
                  </a:lnTo>
                  <a:lnTo>
                    <a:pt x="7937" y="7093"/>
                  </a:lnTo>
                  <a:lnTo>
                    <a:pt x="7262" y="6502"/>
                  </a:lnTo>
                  <a:lnTo>
                    <a:pt x="6882" y="6206"/>
                  </a:lnTo>
                  <a:lnTo>
                    <a:pt x="6544" y="5869"/>
                  </a:lnTo>
                  <a:lnTo>
                    <a:pt x="6249" y="5489"/>
                  </a:lnTo>
                  <a:lnTo>
                    <a:pt x="5953" y="5066"/>
                  </a:lnTo>
                  <a:lnTo>
                    <a:pt x="5700" y="4602"/>
                  </a:lnTo>
                  <a:lnTo>
                    <a:pt x="5489" y="4138"/>
                  </a:lnTo>
                  <a:lnTo>
                    <a:pt x="5320" y="3589"/>
                  </a:lnTo>
                  <a:lnTo>
                    <a:pt x="5193" y="2998"/>
                  </a:lnTo>
                  <a:lnTo>
                    <a:pt x="5193" y="2323"/>
                  </a:lnTo>
                  <a:lnTo>
                    <a:pt x="5193" y="1647"/>
                  </a:lnTo>
                  <a:lnTo>
                    <a:pt x="5320" y="845"/>
                  </a:lnTo>
                  <a:lnTo>
                    <a:pt x="5531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5983500" y="2590475"/>
              <a:ext cx="215325" cy="234325"/>
            </a:xfrm>
            <a:custGeom>
              <a:avLst/>
              <a:gdLst/>
              <a:ahLst/>
              <a:cxnLst/>
              <a:rect l="l" t="t" r="r" b="b"/>
              <a:pathLst>
                <a:path w="8613" h="9373" fill="none" extrusionOk="0">
                  <a:moveTo>
                    <a:pt x="8613" y="7599"/>
                  </a:moveTo>
                  <a:lnTo>
                    <a:pt x="8613" y="7599"/>
                  </a:lnTo>
                  <a:lnTo>
                    <a:pt x="8359" y="7895"/>
                  </a:lnTo>
                  <a:lnTo>
                    <a:pt x="7979" y="8148"/>
                  </a:lnTo>
                  <a:lnTo>
                    <a:pt x="7557" y="8359"/>
                  </a:lnTo>
                  <a:lnTo>
                    <a:pt x="7093" y="8528"/>
                  </a:lnTo>
                  <a:lnTo>
                    <a:pt x="6544" y="8697"/>
                  </a:lnTo>
                  <a:lnTo>
                    <a:pt x="5995" y="8866"/>
                  </a:lnTo>
                  <a:lnTo>
                    <a:pt x="4855" y="9077"/>
                  </a:lnTo>
                  <a:lnTo>
                    <a:pt x="3800" y="9246"/>
                  </a:lnTo>
                  <a:lnTo>
                    <a:pt x="2871" y="9330"/>
                  </a:lnTo>
                  <a:lnTo>
                    <a:pt x="2027" y="9372"/>
                  </a:lnTo>
                  <a:lnTo>
                    <a:pt x="2027" y="9372"/>
                  </a:lnTo>
                  <a:lnTo>
                    <a:pt x="1647" y="9330"/>
                  </a:lnTo>
                  <a:lnTo>
                    <a:pt x="1309" y="9288"/>
                  </a:lnTo>
                  <a:lnTo>
                    <a:pt x="887" y="9161"/>
                  </a:lnTo>
                  <a:lnTo>
                    <a:pt x="507" y="9035"/>
                  </a:lnTo>
                  <a:lnTo>
                    <a:pt x="212" y="8866"/>
                  </a:lnTo>
                  <a:lnTo>
                    <a:pt x="85" y="8739"/>
                  </a:lnTo>
                  <a:lnTo>
                    <a:pt x="43" y="8655"/>
                  </a:lnTo>
                  <a:lnTo>
                    <a:pt x="1" y="8528"/>
                  </a:lnTo>
                  <a:lnTo>
                    <a:pt x="43" y="8359"/>
                  </a:lnTo>
                  <a:lnTo>
                    <a:pt x="43" y="8359"/>
                  </a:lnTo>
                  <a:lnTo>
                    <a:pt x="507" y="8190"/>
                  </a:lnTo>
                  <a:lnTo>
                    <a:pt x="887" y="7979"/>
                  </a:lnTo>
                  <a:lnTo>
                    <a:pt x="1183" y="7768"/>
                  </a:lnTo>
                  <a:lnTo>
                    <a:pt x="1436" y="7515"/>
                  </a:lnTo>
                  <a:lnTo>
                    <a:pt x="1647" y="7262"/>
                  </a:lnTo>
                  <a:lnTo>
                    <a:pt x="1816" y="7008"/>
                  </a:lnTo>
                  <a:lnTo>
                    <a:pt x="1943" y="6713"/>
                  </a:lnTo>
                  <a:lnTo>
                    <a:pt x="1985" y="6375"/>
                  </a:lnTo>
                  <a:lnTo>
                    <a:pt x="1985" y="6375"/>
                  </a:lnTo>
                  <a:lnTo>
                    <a:pt x="2027" y="5995"/>
                  </a:lnTo>
                  <a:lnTo>
                    <a:pt x="2027" y="5615"/>
                  </a:lnTo>
                  <a:lnTo>
                    <a:pt x="1943" y="5235"/>
                  </a:lnTo>
                  <a:lnTo>
                    <a:pt x="1858" y="4855"/>
                  </a:lnTo>
                  <a:lnTo>
                    <a:pt x="1858" y="4855"/>
                  </a:lnTo>
                  <a:lnTo>
                    <a:pt x="1605" y="4053"/>
                  </a:lnTo>
                  <a:lnTo>
                    <a:pt x="5531" y="1"/>
                  </a:lnTo>
                  <a:lnTo>
                    <a:pt x="5531" y="1"/>
                  </a:lnTo>
                  <a:lnTo>
                    <a:pt x="5320" y="845"/>
                  </a:lnTo>
                  <a:lnTo>
                    <a:pt x="5193" y="1647"/>
                  </a:lnTo>
                  <a:lnTo>
                    <a:pt x="5193" y="2323"/>
                  </a:lnTo>
                  <a:lnTo>
                    <a:pt x="5193" y="2998"/>
                  </a:lnTo>
                  <a:lnTo>
                    <a:pt x="5320" y="3589"/>
                  </a:lnTo>
                  <a:lnTo>
                    <a:pt x="5489" y="4138"/>
                  </a:lnTo>
                  <a:lnTo>
                    <a:pt x="5700" y="4602"/>
                  </a:lnTo>
                  <a:lnTo>
                    <a:pt x="5953" y="5066"/>
                  </a:lnTo>
                  <a:lnTo>
                    <a:pt x="6249" y="5489"/>
                  </a:lnTo>
                  <a:lnTo>
                    <a:pt x="6544" y="5869"/>
                  </a:lnTo>
                  <a:lnTo>
                    <a:pt x="6882" y="6206"/>
                  </a:lnTo>
                  <a:lnTo>
                    <a:pt x="7262" y="6502"/>
                  </a:lnTo>
                  <a:lnTo>
                    <a:pt x="7937" y="7093"/>
                  </a:lnTo>
                  <a:lnTo>
                    <a:pt x="8613" y="75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5930750" y="2384675"/>
              <a:ext cx="267025" cy="317700"/>
            </a:xfrm>
            <a:custGeom>
              <a:avLst/>
              <a:gdLst/>
              <a:ahLst/>
              <a:cxnLst/>
              <a:rect l="l" t="t" r="r" b="b"/>
              <a:pathLst>
                <a:path w="10681" h="12708" extrusionOk="0">
                  <a:moveTo>
                    <a:pt x="4179" y="1"/>
                  </a:moveTo>
                  <a:lnTo>
                    <a:pt x="3799" y="43"/>
                  </a:lnTo>
                  <a:lnTo>
                    <a:pt x="3419" y="128"/>
                  </a:lnTo>
                  <a:lnTo>
                    <a:pt x="3040" y="254"/>
                  </a:lnTo>
                  <a:lnTo>
                    <a:pt x="2744" y="423"/>
                  </a:lnTo>
                  <a:lnTo>
                    <a:pt x="2533" y="592"/>
                  </a:lnTo>
                  <a:lnTo>
                    <a:pt x="2364" y="803"/>
                  </a:lnTo>
                  <a:lnTo>
                    <a:pt x="2195" y="761"/>
                  </a:lnTo>
                  <a:lnTo>
                    <a:pt x="2026" y="761"/>
                  </a:lnTo>
                  <a:lnTo>
                    <a:pt x="1773" y="803"/>
                  </a:lnTo>
                  <a:lnTo>
                    <a:pt x="1478" y="930"/>
                  </a:lnTo>
                  <a:lnTo>
                    <a:pt x="1140" y="1141"/>
                  </a:lnTo>
                  <a:lnTo>
                    <a:pt x="760" y="1478"/>
                  </a:lnTo>
                  <a:lnTo>
                    <a:pt x="338" y="1943"/>
                  </a:lnTo>
                  <a:lnTo>
                    <a:pt x="211" y="2154"/>
                  </a:lnTo>
                  <a:lnTo>
                    <a:pt x="84" y="2407"/>
                  </a:lnTo>
                  <a:lnTo>
                    <a:pt x="42" y="2576"/>
                  </a:lnTo>
                  <a:lnTo>
                    <a:pt x="0" y="2787"/>
                  </a:lnTo>
                  <a:lnTo>
                    <a:pt x="0" y="2998"/>
                  </a:lnTo>
                  <a:lnTo>
                    <a:pt x="0" y="3167"/>
                  </a:lnTo>
                  <a:lnTo>
                    <a:pt x="84" y="3547"/>
                  </a:lnTo>
                  <a:lnTo>
                    <a:pt x="211" y="3927"/>
                  </a:lnTo>
                  <a:lnTo>
                    <a:pt x="296" y="4349"/>
                  </a:lnTo>
                  <a:lnTo>
                    <a:pt x="338" y="4602"/>
                  </a:lnTo>
                  <a:lnTo>
                    <a:pt x="338" y="4813"/>
                  </a:lnTo>
                  <a:lnTo>
                    <a:pt x="296" y="5067"/>
                  </a:lnTo>
                  <a:lnTo>
                    <a:pt x="211" y="5362"/>
                  </a:lnTo>
                  <a:lnTo>
                    <a:pt x="169" y="5615"/>
                  </a:lnTo>
                  <a:lnTo>
                    <a:pt x="127" y="5869"/>
                  </a:lnTo>
                  <a:lnTo>
                    <a:pt x="127" y="6122"/>
                  </a:lnTo>
                  <a:lnTo>
                    <a:pt x="127" y="6375"/>
                  </a:lnTo>
                  <a:lnTo>
                    <a:pt x="253" y="6840"/>
                  </a:lnTo>
                  <a:lnTo>
                    <a:pt x="380" y="7220"/>
                  </a:lnTo>
                  <a:lnTo>
                    <a:pt x="591" y="7557"/>
                  </a:lnTo>
                  <a:lnTo>
                    <a:pt x="760" y="7811"/>
                  </a:lnTo>
                  <a:lnTo>
                    <a:pt x="929" y="8022"/>
                  </a:lnTo>
                  <a:lnTo>
                    <a:pt x="1055" y="8233"/>
                  </a:lnTo>
                  <a:lnTo>
                    <a:pt x="1266" y="8402"/>
                  </a:lnTo>
                  <a:lnTo>
                    <a:pt x="1478" y="8613"/>
                  </a:lnTo>
                  <a:lnTo>
                    <a:pt x="1773" y="8824"/>
                  </a:lnTo>
                  <a:lnTo>
                    <a:pt x="2153" y="8993"/>
                  </a:lnTo>
                  <a:lnTo>
                    <a:pt x="2322" y="9035"/>
                  </a:lnTo>
                  <a:lnTo>
                    <a:pt x="2533" y="9077"/>
                  </a:lnTo>
                  <a:lnTo>
                    <a:pt x="2702" y="9077"/>
                  </a:lnTo>
                  <a:lnTo>
                    <a:pt x="2913" y="9035"/>
                  </a:lnTo>
                  <a:lnTo>
                    <a:pt x="3082" y="9204"/>
                  </a:lnTo>
                  <a:lnTo>
                    <a:pt x="3462" y="9668"/>
                  </a:lnTo>
                  <a:lnTo>
                    <a:pt x="3673" y="9964"/>
                  </a:lnTo>
                  <a:lnTo>
                    <a:pt x="3884" y="10343"/>
                  </a:lnTo>
                  <a:lnTo>
                    <a:pt x="4010" y="10766"/>
                  </a:lnTo>
                  <a:lnTo>
                    <a:pt x="4095" y="11188"/>
                  </a:lnTo>
                  <a:lnTo>
                    <a:pt x="4095" y="11399"/>
                  </a:lnTo>
                  <a:lnTo>
                    <a:pt x="4179" y="11610"/>
                  </a:lnTo>
                  <a:lnTo>
                    <a:pt x="4306" y="11779"/>
                  </a:lnTo>
                  <a:lnTo>
                    <a:pt x="4433" y="11948"/>
                  </a:lnTo>
                  <a:lnTo>
                    <a:pt x="4601" y="12116"/>
                  </a:lnTo>
                  <a:lnTo>
                    <a:pt x="4813" y="12243"/>
                  </a:lnTo>
                  <a:lnTo>
                    <a:pt x="5066" y="12370"/>
                  </a:lnTo>
                  <a:lnTo>
                    <a:pt x="5319" y="12496"/>
                  </a:lnTo>
                  <a:lnTo>
                    <a:pt x="5910" y="12623"/>
                  </a:lnTo>
                  <a:lnTo>
                    <a:pt x="6628" y="12707"/>
                  </a:lnTo>
                  <a:lnTo>
                    <a:pt x="7388" y="12707"/>
                  </a:lnTo>
                  <a:lnTo>
                    <a:pt x="8190" y="12581"/>
                  </a:lnTo>
                  <a:lnTo>
                    <a:pt x="8527" y="12116"/>
                  </a:lnTo>
                  <a:lnTo>
                    <a:pt x="8865" y="11610"/>
                  </a:lnTo>
                  <a:lnTo>
                    <a:pt x="9245" y="10892"/>
                  </a:lnTo>
                  <a:lnTo>
                    <a:pt x="9667" y="10048"/>
                  </a:lnTo>
                  <a:lnTo>
                    <a:pt x="10047" y="9119"/>
                  </a:lnTo>
                  <a:lnTo>
                    <a:pt x="10258" y="8655"/>
                  </a:lnTo>
                  <a:lnTo>
                    <a:pt x="10385" y="8148"/>
                  </a:lnTo>
                  <a:lnTo>
                    <a:pt x="10511" y="7642"/>
                  </a:lnTo>
                  <a:lnTo>
                    <a:pt x="10638" y="7093"/>
                  </a:lnTo>
                  <a:lnTo>
                    <a:pt x="10680" y="6375"/>
                  </a:lnTo>
                  <a:lnTo>
                    <a:pt x="10680" y="5573"/>
                  </a:lnTo>
                  <a:lnTo>
                    <a:pt x="10596" y="4771"/>
                  </a:lnTo>
                  <a:lnTo>
                    <a:pt x="10427" y="4011"/>
                  </a:lnTo>
                  <a:lnTo>
                    <a:pt x="10300" y="3631"/>
                  </a:lnTo>
                  <a:lnTo>
                    <a:pt x="10132" y="3251"/>
                  </a:lnTo>
                  <a:lnTo>
                    <a:pt x="9963" y="2872"/>
                  </a:lnTo>
                  <a:lnTo>
                    <a:pt x="9752" y="2492"/>
                  </a:lnTo>
                  <a:lnTo>
                    <a:pt x="9498" y="2154"/>
                  </a:lnTo>
                  <a:lnTo>
                    <a:pt x="9245" y="1816"/>
                  </a:lnTo>
                  <a:lnTo>
                    <a:pt x="8950" y="1521"/>
                  </a:lnTo>
                  <a:lnTo>
                    <a:pt x="8654" y="1267"/>
                  </a:lnTo>
                  <a:lnTo>
                    <a:pt x="8274" y="972"/>
                  </a:lnTo>
                  <a:lnTo>
                    <a:pt x="7894" y="761"/>
                  </a:lnTo>
                  <a:lnTo>
                    <a:pt x="7472" y="550"/>
                  </a:lnTo>
                  <a:lnTo>
                    <a:pt x="7008" y="381"/>
                  </a:lnTo>
                  <a:lnTo>
                    <a:pt x="6543" y="254"/>
                  </a:lnTo>
                  <a:lnTo>
                    <a:pt x="6079" y="128"/>
                  </a:lnTo>
                  <a:lnTo>
                    <a:pt x="5572" y="43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5966625" y="2547200"/>
              <a:ext cx="48575" cy="84475"/>
            </a:xfrm>
            <a:custGeom>
              <a:avLst/>
              <a:gdLst/>
              <a:ahLst/>
              <a:cxnLst/>
              <a:rect l="l" t="t" r="r" b="b"/>
              <a:pathLst>
                <a:path w="1943" h="3379" extrusionOk="0">
                  <a:moveTo>
                    <a:pt x="760" y="1"/>
                  </a:moveTo>
                  <a:lnTo>
                    <a:pt x="634" y="43"/>
                  </a:lnTo>
                  <a:lnTo>
                    <a:pt x="422" y="170"/>
                  </a:lnTo>
                  <a:lnTo>
                    <a:pt x="296" y="381"/>
                  </a:lnTo>
                  <a:lnTo>
                    <a:pt x="169" y="634"/>
                  </a:lnTo>
                  <a:lnTo>
                    <a:pt x="85" y="972"/>
                  </a:lnTo>
                  <a:lnTo>
                    <a:pt x="43" y="1310"/>
                  </a:lnTo>
                  <a:lnTo>
                    <a:pt x="0" y="1605"/>
                  </a:lnTo>
                  <a:lnTo>
                    <a:pt x="0" y="1943"/>
                  </a:lnTo>
                  <a:lnTo>
                    <a:pt x="43" y="2281"/>
                  </a:lnTo>
                  <a:lnTo>
                    <a:pt x="127" y="2576"/>
                  </a:lnTo>
                  <a:lnTo>
                    <a:pt x="254" y="2872"/>
                  </a:lnTo>
                  <a:lnTo>
                    <a:pt x="422" y="3083"/>
                  </a:lnTo>
                  <a:lnTo>
                    <a:pt x="591" y="3251"/>
                  </a:lnTo>
                  <a:lnTo>
                    <a:pt x="760" y="3336"/>
                  </a:lnTo>
                  <a:lnTo>
                    <a:pt x="971" y="3378"/>
                  </a:lnTo>
                  <a:lnTo>
                    <a:pt x="1182" y="3294"/>
                  </a:lnTo>
                  <a:lnTo>
                    <a:pt x="1478" y="2998"/>
                  </a:lnTo>
                  <a:lnTo>
                    <a:pt x="1731" y="2618"/>
                  </a:lnTo>
                  <a:lnTo>
                    <a:pt x="1900" y="2238"/>
                  </a:lnTo>
                  <a:lnTo>
                    <a:pt x="1942" y="1774"/>
                  </a:lnTo>
                  <a:lnTo>
                    <a:pt x="1942" y="1478"/>
                  </a:lnTo>
                  <a:lnTo>
                    <a:pt x="1900" y="1183"/>
                  </a:lnTo>
                  <a:lnTo>
                    <a:pt x="1816" y="887"/>
                  </a:lnTo>
                  <a:lnTo>
                    <a:pt x="1689" y="592"/>
                  </a:lnTo>
                  <a:lnTo>
                    <a:pt x="1520" y="381"/>
                  </a:lnTo>
                  <a:lnTo>
                    <a:pt x="1351" y="170"/>
                  </a:lnTo>
                  <a:lnTo>
                    <a:pt x="1098" y="4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5987725" y="2707625"/>
              <a:ext cx="192100" cy="100275"/>
            </a:xfrm>
            <a:custGeom>
              <a:avLst/>
              <a:gdLst/>
              <a:ahLst/>
              <a:cxnLst/>
              <a:rect l="l" t="t" r="r" b="b"/>
              <a:pathLst>
                <a:path w="7684" h="4011" extrusionOk="0">
                  <a:moveTo>
                    <a:pt x="6333" y="1"/>
                  </a:moveTo>
                  <a:lnTo>
                    <a:pt x="5362" y="43"/>
                  </a:lnTo>
                  <a:lnTo>
                    <a:pt x="4475" y="169"/>
                  </a:lnTo>
                  <a:lnTo>
                    <a:pt x="3716" y="380"/>
                  </a:lnTo>
                  <a:lnTo>
                    <a:pt x="3040" y="634"/>
                  </a:lnTo>
                  <a:lnTo>
                    <a:pt x="2449" y="929"/>
                  </a:lnTo>
                  <a:lnTo>
                    <a:pt x="1943" y="1267"/>
                  </a:lnTo>
                  <a:lnTo>
                    <a:pt x="1478" y="1647"/>
                  </a:lnTo>
                  <a:lnTo>
                    <a:pt x="1140" y="1985"/>
                  </a:lnTo>
                  <a:lnTo>
                    <a:pt x="803" y="2365"/>
                  </a:lnTo>
                  <a:lnTo>
                    <a:pt x="592" y="2745"/>
                  </a:lnTo>
                  <a:lnTo>
                    <a:pt x="381" y="3082"/>
                  </a:lnTo>
                  <a:lnTo>
                    <a:pt x="212" y="3378"/>
                  </a:lnTo>
                  <a:lnTo>
                    <a:pt x="43" y="3842"/>
                  </a:lnTo>
                  <a:lnTo>
                    <a:pt x="1" y="4011"/>
                  </a:lnTo>
                  <a:lnTo>
                    <a:pt x="7684" y="2027"/>
                  </a:lnTo>
                  <a:lnTo>
                    <a:pt x="633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5987725" y="2707625"/>
              <a:ext cx="192100" cy="100275"/>
            </a:xfrm>
            <a:custGeom>
              <a:avLst/>
              <a:gdLst/>
              <a:ahLst/>
              <a:cxnLst/>
              <a:rect l="l" t="t" r="r" b="b"/>
              <a:pathLst>
                <a:path w="7684" h="4011" fill="none" extrusionOk="0">
                  <a:moveTo>
                    <a:pt x="1" y="4011"/>
                  </a:moveTo>
                  <a:lnTo>
                    <a:pt x="1" y="4011"/>
                  </a:lnTo>
                  <a:lnTo>
                    <a:pt x="43" y="3842"/>
                  </a:lnTo>
                  <a:lnTo>
                    <a:pt x="212" y="3378"/>
                  </a:lnTo>
                  <a:lnTo>
                    <a:pt x="381" y="3082"/>
                  </a:lnTo>
                  <a:lnTo>
                    <a:pt x="592" y="2745"/>
                  </a:lnTo>
                  <a:lnTo>
                    <a:pt x="803" y="2365"/>
                  </a:lnTo>
                  <a:lnTo>
                    <a:pt x="1140" y="1985"/>
                  </a:lnTo>
                  <a:lnTo>
                    <a:pt x="1478" y="1647"/>
                  </a:lnTo>
                  <a:lnTo>
                    <a:pt x="1943" y="1267"/>
                  </a:lnTo>
                  <a:lnTo>
                    <a:pt x="2449" y="929"/>
                  </a:lnTo>
                  <a:lnTo>
                    <a:pt x="3040" y="634"/>
                  </a:lnTo>
                  <a:lnTo>
                    <a:pt x="3716" y="380"/>
                  </a:lnTo>
                  <a:lnTo>
                    <a:pt x="4475" y="169"/>
                  </a:lnTo>
                  <a:lnTo>
                    <a:pt x="5362" y="43"/>
                  </a:lnTo>
                  <a:lnTo>
                    <a:pt x="6333" y="1"/>
                  </a:lnTo>
                  <a:lnTo>
                    <a:pt x="7684" y="2027"/>
                  </a:lnTo>
                  <a:lnTo>
                    <a:pt x="1" y="40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5993000" y="2707625"/>
              <a:ext cx="174175" cy="84450"/>
            </a:xfrm>
            <a:custGeom>
              <a:avLst/>
              <a:gdLst/>
              <a:ahLst/>
              <a:cxnLst/>
              <a:rect l="l" t="t" r="r" b="b"/>
              <a:pathLst>
                <a:path w="6967" h="3378" extrusionOk="0">
                  <a:moveTo>
                    <a:pt x="6037" y="1"/>
                  </a:moveTo>
                  <a:lnTo>
                    <a:pt x="5362" y="43"/>
                  </a:lnTo>
                  <a:lnTo>
                    <a:pt x="4771" y="85"/>
                  </a:lnTo>
                  <a:lnTo>
                    <a:pt x="4180" y="212"/>
                  </a:lnTo>
                  <a:lnTo>
                    <a:pt x="3673" y="338"/>
                  </a:lnTo>
                  <a:lnTo>
                    <a:pt x="3167" y="507"/>
                  </a:lnTo>
                  <a:lnTo>
                    <a:pt x="2745" y="676"/>
                  </a:lnTo>
                  <a:lnTo>
                    <a:pt x="2323" y="887"/>
                  </a:lnTo>
                  <a:lnTo>
                    <a:pt x="1985" y="1098"/>
                  </a:lnTo>
                  <a:lnTo>
                    <a:pt x="1647" y="1351"/>
                  </a:lnTo>
                  <a:lnTo>
                    <a:pt x="1309" y="1605"/>
                  </a:lnTo>
                  <a:lnTo>
                    <a:pt x="1056" y="1858"/>
                  </a:lnTo>
                  <a:lnTo>
                    <a:pt x="592" y="2407"/>
                  </a:lnTo>
                  <a:lnTo>
                    <a:pt x="254" y="2956"/>
                  </a:lnTo>
                  <a:lnTo>
                    <a:pt x="1" y="3378"/>
                  </a:lnTo>
                  <a:lnTo>
                    <a:pt x="676" y="3040"/>
                  </a:lnTo>
                  <a:lnTo>
                    <a:pt x="1436" y="2660"/>
                  </a:lnTo>
                  <a:lnTo>
                    <a:pt x="2238" y="2322"/>
                  </a:lnTo>
                  <a:lnTo>
                    <a:pt x="3125" y="2027"/>
                  </a:lnTo>
                  <a:lnTo>
                    <a:pt x="4011" y="1731"/>
                  </a:lnTo>
                  <a:lnTo>
                    <a:pt x="4982" y="1478"/>
                  </a:lnTo>
                  <a:lnTo>
                    <a:pt x="5953" y="1309"/>
                  </a:lnTo>
                  <a:lnTo>
                    <a:pt x="6966" y="1225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5993000" y="2707625"/>
              <a:ext cx="174175" cy="84450"/>
            </a:xfrm>
            <a:custGeom>
              <a:avLst/>
              <a:gdLst/>
              <a:ahLst/>
              <a:cxnLst/>
              <a:rect l="l" t="t" r="r" b="b"/>
              <a:pathLst>
                <a:path w="6967" h="3378" fill="none" extrusionOk="0">
                  <a:moveTo>
                    <a:pt x="6037" y="1"/>
                  </a:moveTo>
                  <a:lnTo>
                    <a:pt x="6037" y="1"/>
                  </a:lnTo>
                  <a:lnTo>
                    <a:pt x="5362" y="43"/>
                  </a:lnTo>
                  <a:lnTo>
                    <a:pt x="5362" y="43"/>
                  </a:lnTo>
                  <a:lnTo>
                    <a:pt x="4771" y="85"/>
                  </a:lnTo>
                  <a:lnTo>
                    <a:pt x="4180" y="212"/>
                  </a:lnTo>
                  <a:lnTo>
                    <a:pt x="3673" y="338"/>
                  </a:lnTo>
                  <a:lnTo>
                    <a:pt x="3167" y="507"/>
                  </a:lnTo>
                  <a:lnTo>
                    <a:pt x="2745" y="676"/>
                  </a:lnTo>
                  <a:lnTo>
                    <a:pt x="2323" y="887"/>
                  </a:lnTo>
                  <a:lnTo>
                    <a:pt x="1985" y="1098"/>
                  </a:lnTo>
                  <a:lnTo>
                    <a:pt x="1647" y="1351"/>
                  </a:lnTo>
                  <a:lnTo>
                    <a:pt x="1647" y="1351"/>
                  </a:lnTo>
                  <a:lnTo>
                    <a:pt x="1309" y="1605"/>
                  </a:lnTo>
                  <a:lnTo>
                    <a:pt x="1056" y="1858"/>
                  </a:lnTo>
                  <a:lnTo>
                    <a:pt x="592" y="2407"/>
                  </a:lnTo>
                  <a:lnTo>
                    <a:pt x="254" y="2956"/>
                  </a:lnTo>
                  <a:lnTo>
                    <a:pt x="1" y="3378"/>
                  </a:lnTo>
                  <a:lnTo>
                    <a:pt x="1" y="3378"/>
                  </a:lnTo>
                  <a:lnTo>
                    <a:pt x="676" y="3040"/>
                  </a:lnTo>
                  <a:lnTo>
                    <a:pt x="1436" y="2660"/>
                  </a:lnTo>
                  <a:lnTo>
                    <a:pt x="2238" y="2322"/>
                  </a:lnTo>
                  <a:lnTo>
                    <a:pt x="3125" y="2027"/>
                  </a:lnTo>
                  <a:lnTo>
                    <a:pt x="4011" y="1731"/>
                  </a:lnTo>
                  <a:lnTo>
                    <a:pt x="4982" y="1478"/>
                  </a:lnTo>
                  <a:lnTo>
                    <a:pt x="5953" y="1309"/>
                  </a:lnTo>
                  <a:lnTo>
                    <a:pt x="6966" y="1225"/>
                  </a:lnTo>
                  <a:lnTo>
                    <a:pt x="6122" y="1"/>
                  </a:lnTo>
                  <a:lnTo>
                    <a:pt x="6122" y="1"/>
                  </a:lnTo>
                  <a:lnTo>
                    <a:pt x="6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6109100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extrusionOk="0">
                  <a:moveTo>
                    <a:pt x="3124" y="0"/>
                  </a:moveTo>
                  <a:lnTo>
                    <a:pt x="0" y="42"/>
                  </a:lnTo>
                  <a:lnTo>
                    <a:pt x="1562" y="7219"/>
                  </a:lnTo>
                  <a:lnTo>
                    <a:pt x="4686" y="7177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6109100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fill="none" extrusionOk="0">
                  <a:moveTo>
                    <a:pt x="4686" y="7177"/>
                  </a:moveTo>
                  <a:lnTo>
                    <a:pt x="1562" y="7219"/>
                  </a:lnTo>
                  <a:lnTo>
                    <a:pt x="0" y="42"/>
                  </a:lnTo>
                  <a:lnTo>
                    <a:pt x="3124" y="0"/>
                  </a:lnTo>
                  <a:lnTo>
                    <a:pt x="4686" y="7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5908575" y="3422100"/>
              <a:ext cx="419000" cy="959350"/>
            </a:xfrm>
            <a:custGeom>
              <a:avLst/>
              <a:gdLst/>
              <a:ahLst/>
              <a:cxnLst/>
              <a:rect l="l" t="t" r="r" b="b"/>
              <a:pathLst>
                <a:path w="16760" h="38374" extrusionOk="0">
                  <a:moveTo>
                    <a:pt x="16760" y="1"/>
                  </a:moveTo>
                  <a:lnTo>
                    <a:pt x="15282" y="338"/>
                  </a:lnTo>
                  <a:lnTo>
                    <a:pt x="13805" y="718"/>
                  </a:lnTo>
                  <a:lnTo>
                    <a:pt x="12327" y="1098"/>
                  </a:lnTo>
                  <a:lnTo>
                    <a:pt x="10934" y="1478"/>
                  </a:lnTo>
                  <a:lnTo>
                    <a:pt x="9541" y="1943"/>
                  </a:lnTo>
                  <a:lnTo>
                    <a:pt x="8190" y="2365"/>
                  </a:lnTo>
                  <a:lnTo>
                    <a:pt x="6924" y="2829"/>
                  </a:lnTo>
                  <a:lnTo>
                    <a:pt x="5742" y="3293"/>
                  </a:lnTo>
                  <a:lnTo>
                    <a:pt x="4644" y="3800"/>
                  </a:lnTo>
                  <a:lnTo>
                    <a:pt x="3631" y="4307"/>
                  </a:lnTo>
                  <a:lnTo>
                    <a:pt x="2744" y="4771"/>
                  </a:lnTo>
                  <a:lnTo>
                    <a:pt x="1985" y="5277"/>
                  </a:lnTo>
                  <a:lnTo>
                    <a:pt x="1309" y="5784"/>
                  </a:lnTo>
                  <a:lnTo>
                    <a:pt x="803" y="6291"/>
                  </a:lnTo>
                  <a:lnTo>
                    <a:pt x="634" y="6502"/>
                  </a:lnTo>
                  <a:lnTo>
                    <a:pt x="465" y="6755"/>
                  </a:lnTo>
                  <a:lnTo>
                    <a:pt x="338" y="7008"/>
                  </a:lnTo>
                  <a:lnTo>
                    <a:pt x="254" y="7219"/>
                  </a:lnTo>
                  <a:lnTo>
                    <a:pt x="127" y="7937"/>
                  </a:lnTo>
                  <a:lnTo>
                    <a:pt x="43" y="8697"/>
                  </a:lnTo>
                  <a:lnTo>
                    <a:pt x="1" y="9583"/>
                  </a:lnTo>
                  <a:lnTo>
                    <a:pt x="43" y="10512"/>
                  </a:lnTo>
                  <a:lnTo>
                    <a:pt x="85" y="11483"/>
                  </a:lnTo>
                  <a:lnTo>
                    <a:pt x="169" y="12538"/>
                  </a:lnTo>
                  <a:lnTo>
                    <a:pt x="296" y="13678"/>
                  </a:lnTo>
                  <a:lnTo>
                    <a:pt x="465" y="14818"/>
                  </a:lnTo>
                  <a:lnTo>
                    <a:pt x="929" y="17266"/>
                  </a:lnTo>
                  <a:lnTo>
                    <a:pt x="1436" y="19799"/>
                  </a:lnTo>
                  <a:lnTo>
                    <a:pt x="2069" y="22374"/>
                  </a:lnTo>
                  <a:lnTo>
                    <a:pt x="2702" y="24992"/>
                  </a:lnTo>
                  <a:lnTo>
                    <a:pt x="3167" y="26680"/>
                  </a:lnTo>
                  <a:lnTo>
                    <a:pt x="3673" y="28369"/>
                  </a:lnTo>
                  <a:lnTo>
                    <a:pt x="4180" y="30057"/>
                  </a:lnTo>
                  <a:lnTo>
                    <a:pt x="4729" y="31746"/>
                  </a:lnTo>
                  <a:lnTo>
                    <a:pt x="5320" y="33434"/>
                  </a:lnTo>
                  <a:lnTo>
                    <a:pt x="5953" y="35081"/>
                  </a:lnTo>
                  <a:lnTo>
                    <a:pt x="6586" y="36727"/>
                  </a:lnTo>
                  <a:lnTo>
                    <a:pt x="7261" y="38373"/>
                  </a:lnTo>
                  <a:lnTo>
                    <a:pt x="12918" y="37951"/>
                  </a:lnTo>
                  <a:lnTo>
                    <a:pt x="12538" y="36389"/>
                  </a:lnTo>
                  <a:lnTo>
                    <a:pt x="12116" y="34616"/>
                  </a:lnTo>
                  <a:lnTo>
                    <a:pt x="11652" y="32337"/>
                  </a:lnTo>
                  <a:lnTo>
                    <a:pt x="11103" y="29677"/>
                  </a:lnTo>
                  <a:lnTo>
                    <a:pt x="10596" y="26765"/>
                  </a:lnTo>
                  <a:lnTo>
                    <a:pt x="10132" y="23641"/>
                  </a:lnTo>
                  <a:lnTo>
                    <a:pt x="9921" y="22079"/>
                  </a:lnTo>
                  <a:lnTo>
                    <a:pt x="9752" y="20517"/>
                  </a:lnTo>
                  <a:lnTo>
                    <a:pt x="9583" y="18617"/>
                  </a:lnTo>
                  <a:lnTo>
                    <a:pt x="9457" y="16844"/>
                  </a:lnTo>
                  <a:lnTo>
                    <a:pt x="9414" y="15240"/>
                  </a:lnTo>
                  <a:lnTo>
                    <a:pt x="9499" y="13847"/>
                  </a:lnTo>
                  <a:lnTo>
                    <a:pt x="9541" y="13214"/>
                  </a:lnTo>
                  <a:lnTo>
                    <a:pt x="9625" y="12623"/>
                  </a:lnTo>
                  <a:lnTo>
                    <a:pt x="9752" y="12116"/>
                  </a:lnTo>
                  <a:lnTo>
                    <a:pt x="9879" y="11694"/>
                  </a:lnTo>
                  <a:lnTo>
                    <a:pt x="10048" y="11356"/>
                  </a:lnTo>
                  <a:lnTo>
                    <a:pt x="10259" y="11061"/>
                  </a:lnTo>
                  <a:lnTo>
                    <a:pt x="10512" y="10892"/>
                  </a:lnTo>
                  <a:lnTo>
                    <a:pt x="10765" y="10765"/>
                  </a:lnTo>
                  <a:lnTo>
                    <a:pt x="11187" y="10681"/>
                  </a:lnTo>
                  <a:lnTo>
                    <a:pt x="11694" y="10639"/>
                  </a:lnTo>
                  <a:lnTo>
                    <a:pt x="13045" y="10596"/>
                  </a:lnTo>
                  <a:lnTo>
                    <a:pt x="14776" y="10596"/>
                  </a:lnTo>
                  <a:lnTo>
                    <a:pt x="16760" y="10639"/>
                  </a:lnTo>
                  <a:lnTo>
                    <a:pt x="1676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5908575" y="3422100"/>
              <a:ext cx="419000" cy="959350"/>
            </a:xfrm>
            <a:custGeom>
              <a:avLst/>
              <a:gdLst/>
              <a:ahLst/>
              <a:cxnLst/>
              <a:rect l="l" t="t" r="r" b="b"/>
              <a:pathLst>
                <a:path w="16760" h="38374" fill="none" extrusionOk="0">
                  <a:moveTo>
                    <a:pt x="2702" y="24992"/>
                  </a:moveTo>
                  <a:lnTo>
                    <a:pt x="2702" y="24992"/>
                  </a:lnTo>
                  <a:lnTo>
                    <a:pt x="3167" y="26680"/>
                  </a:lnTo>
                  <a:lnTo>
                    <a:pt x="3673" y="28369"/>
                  </a:lnTo>
                  <a:lnTo>
                    <a:pt x="4180" y="30057"/>
                  </a:lnTo>
                  <a:lnTo>
                    <a:pt x="4729" y="31746"/>
                  </a:lnTo>
                  <a:lnTo>
                    <a:pt x="5320" y="33434"/>
                  </a:lnTo>
                  <a:lnTo>
                    <a:pt x="5953" y="35081"/>
                  </a:lnTo>
                  <a:lnTo>
                    <a:pt x="6586" y="36727"/>
                  </a:lnTo>
                  <a:lnTo>
                    <a:pt x="7261" y="38373"/>
                  </a:lnTo>
                  <a:lnTo>
                    <a:pt x="12918" y="37951"/>
                  </a:lnTo>
                  <a:lnTo>
                    <a:pt x="12918" y="37951"/>
                  </a:lnTo>
                  <a:lnTo>
                    <a:pt x="12538" y="36389"/>
                  </a:lnTo>
                  <a:lnTo>
                    <a:pt x="12116" y="34616"/>
                  </a:lnTo>
                  <a:lnTo>
                    <a:pt x="11652" y="32337"/>
                  </a:lnTo>
                  <a:lnTo>
                    <a:pt x="11103" y="29677"/>
                  </a:lnTo>
                  <a:lnTo>
                    <a:pt x="10596" y="26765"/>
                  </a:lnTo>
                  <a:lnTo>
                    <a:pt x="10132" y="23641"/>
                  </a:lnTo>
                  <a:lnTo>
                    <a:pt x="9921" y="22079"/>
                  </a:lnTo>
                  <a:lnTo>
                    <a:pt x="9752" y="20517"/>
                  </a:lnTo>
                  <a:lnTo>
                    <a:pt x="9752" y="20517"/>
                  </a:lnTo>
                  <a:lnTo>
                    <a:pt x="9583" y="18617"/>
                  </a:lnTo>
                  <a:lnTo>
                    <a:pt x="9457" y="16844"/>
                  </a:lnTo>
                  <a:lnTo>
                    <a:pt x="9414" y="15240"/>
                  </a:lnTo>
                  <a:lnTo>
                    <a:pt x="9499" y="13847"/>
                  </a:lnTo>
                  <a:lnTo>
                    <a:pt x="9541" y="13214"/>
                  </a:lnTo>
                  <a:lnTo>
                    <a:pt x="9625" y="12623"/>
                  </a:lnTo>
                  <a:lnTo>
                    <a:pt x="9752" y="12116"/>
                  </a:lnTo>
                  <a:lnTo>
                    <a:pt x="9879" y="11694"/>
                  </a:lnTo>
                  <a:lnTo>
                    <a:pt x="10048" y="11356"/>
                  </a:lnTo>
                  <a:lnTo>
                    <a:pt x="10259" y="11061"/>
                  </a:lnTo>
                  <a:lnTo>
                    <a:pt x="10512" y="10892"/>
                  </a:lnTo>
                  <a:lnTo>
                    <a:pt x="10765" y="10765"/>
                  </a:lnTo>
                  <a:lnTo>
                    <a:pt x="10765" y="10765"/>
                  </a:lnTo>
                  <a:lnTo>
                    <a:pt x="11187" y="10681"/>
                  </a:lnTo>
                  <a:lnTo>
                    <a:pt x="11694" y="10639"/>
                  </a:lnTo>
                  <a:lnTo>
                    <a:pt x="13045" y="10596"/>
                  </a:lnTo>
                  <a:lnTo>
                    <a:pt x="14776" y="10596"/>
                  </a:lnTo>
                  <a:lnTo>
                    <a:pt x="16760" y="10639"/>
                  </a:lnTo>
                  <a:lnTo>
                    <a:pt x="16760" y="1"/>
                  </a:lnTo>
                  <a:lnTo>
                    <a:pt x="16760" y="1"/>
                  </a:lnTo>
                  <a:lnTo>
                    <a:pt x="15282" y="338"/>
                  </a:lnTo>
                  <a:lnTo>
                    <a:pt x="13805" y="718"/>
                  </a:lnTo>
                  <a:lnTo>
                    <a:pt x="12327" y="1098"/>
                  </a:lnTo>
                  <a:lnTo>
                    <a:pt x="10934" y="1478"/>
                  </a:lnTo>
                  <a:lnTo>
                    <a:pt x="9541" y="1943"/>
                  </a:lnTo>
                  <a:lnTo>
                    <a:pt x="8190" y="2365"/>
                  </a:lnTo>
                  <a:lnTo>
                    <a:pt x="6924" y="2829"/>
                  </a:lnTo>
                  <a:lnTo>
                    <a:pt x="5742" y="3293"/>
                  </a:lnTo>
                  <a:lnTo>
                    <a:pt x="4644" y="3800"/>
                  </a:lnTo>
                  <a:lnTo>
                    <a:pt x="3631" y="4307"/>
                  </a:lnTo>
                  <a:lnTo>
                    <a:pt x="2744" y="4771"/>
                  </a:lnTo>
                  <a:lnTo>
                    <a:pt x="1985" y="5277"/>
                  </a:lnTo>
                  <a:lnTo>
                    <a:pt x="1309" y="5784"/>
                  </a:lnTo>
                  <a:lnTo>
                    <a:pt x="803" y="6291"/>
                  </a:lnTo>
                  <a:lnTo>
                    <a:pt x="634" y="6502"/>
                  </a:lnTo>
                  <a:lnTo>
                    <a:pt x="465" y="6755"/>
                  </a:lnTo>
                  <a:lnTo>
                    <a:pt x="338" y="7008"/>
                  </a:lnTo>
                  <a:lnTo>
                    <a:pt x="254" y="7219"/>
                  </a:lnTo>
                  <a:lnTo>
                    <a:pt x="254" y="7219"/>
                  </a:lnTo>
                  <a:lnTo>
                    <a:pt x="127" y="7937"/>
                  </a:lnTo>
                  <a:lnTo>
                    <a:pt x="43" y="8697"/>
                  </a:lnTo>
                  <a:lnTo>
                    <a:pt x="1" y="9583"/>
                  </a:lnTo>
                  <a:lnTo>
                    <a:pt x="43" y="10512"/>
                  </a:lnTo>
                  <a:lnTo>
                    <a:pt x="85" y="11483"/>
                  </a:lnTo>
                  <a:lnTo>
                    <a:pt x="169" y="12538"/>
                  </a:lnTo>
                  <a:lnTo>
                    <a:pt x="296" y="13678"/>
                  </a:lnTo>
                  <a:lnTo>
                    <a:pt x="465" y="14818"/>
                  </a:lnTo>
                  <a:lnTo>
                    <a:pt x="929" y="17266"/>
                  </a:lnTo>
                  <a:lnTo>
                    <a:pt x="1436" y="19799"/>
                  </a:lnTo>
                  <a:lnTo>
                    <a:pt x="2069" y="22374"/>
                  </a:lnTo>
                  <a:lnTo>
                    <a:pt x="2702" y="24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6052100" y="4306500"/>
              <a:ext cx="194225" cy="82325"/>
            </a:xfrm>
            <a:custGeom>
              <a:avLst/>
              <a:gdLst/>
              <a:ahLst/>
              <a:cxnLst/>
              <a:rect l="l" t="t" r="r" b="b"/>
              <a:pathLst>
                <a:path w="7769" h="3293" extrusionOk="0">
                  <a:moveTo>
                    <a:pt x="7473" y="0"/>
                  </a:moveTo>
                  <a:lnTo>
                    <a:pt x="1" y="338"/>
                  </a:lnTo>
                  <a:lnTo>
                    <a:pt x="1014" y="3293"/>
                  </a:lnTo>
                  <a:lnTo>
                    <a:pt x="7768" y="2829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6052100" y="4306500"/>
              <a:ext cx="194225" cy="82325"/>
            </a:xfrm>
            <a:custGeom>
              <a:avLst/>
              <a:gdLst/>
              <a:ahLst/>
              <a:cxnLst/>
              <a:rect l="l" t="t" r="r" b="b"/>
              <a:pathLst>
                <a:path w="7769" h="3293" fill="none" extrusionOk="0">
                  <a:moveTo>
                    <a:pt x="7768" y="2829"/>
                  </a:moveTo>
                  <a:lnTo>
                    <a:pt x="1014" y="3293"/>
                  </a:lnTo>
                  <a:lnTo>
                    <a:pt x="1" y="338"/>
                  </a:lnTo>
                  <a:lnTo>
                    <a:pt x="7473" y="0"/>
                  </a:lnTo>
                  <a:lnTo>
                    <a:pt x="7768" y="28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6093275" y="4451075"/>
              <a:ext cx="43275" cy="38025"/>
            </a:xfrm>
            <a:custGeom>
              <a:avLst/>
              <a:gdLst/>
              <a:ahLst/>
              <a:cxnLst/>
              <a:rect l="l" t="t" r="r" b="b"/>
              <a:pathLst>
                <a:path w="1731" h="1521" extrusionOk="0">
                  <a:moveTo>
                    <a:pt x="1055" y="127"/>
                  </a:moveTo>
                  <a:lnTo>
                    <a:pt x="1140" y="169"/>
                  </a:lnTo>
                  <a:lnTo>
                    <a:pt x="1182" y="212"/>
                  </a:lnTo>
                  <a:lnTo>
                    <a:pt x="1309" y="423"/>
                  </a:lnTo>
                  <a:lnTo>
                    <a:pt x="1393" y="634"/>
                  </a:lnTo>
                  <a:lnTo>
                    <a:pt x="1435" y="887"/>
                  </a:lnTo>
                  <a:lnTo>
                    <a:pt x="1478" y="1140"/>
                  </a:lnTo>
                  <a:lnTo>
                    <a:pt x="1393" y="1098"/>
                  </a:lnTo>
                  <a:lnTo>
                    <a:pt x="1224" y="929"/>
                  </a:lnTo>
                  <a:lnTo>
                    <a:pt x="1055" y="718"/>
                  </a:lnTo>
                  <a:lnTo>
                    <a:pt x="929" y="507"/>
                  </a:lnTo>
                  <a:lnTo>
                    <a:pt x="887" y="254"/>
                  </a:lnTo>
                  <a:lnTo>
                    <a:pt x="887" y="212"/>
                  </a:lnTo>
                  <a:lnTo>
                    <a:pt x="1013" y="127"/>
                  </a:lnTo>
                  <a:close/>
                  <a:moveTo>
                    <a:pt x="338" y="887"/>
                  </a:moveTo>
                  <a:lnTo>
                    <a:pt x="464" y="929"/>
                  </a:lnTo>
                  <a:lnTo>
                    <a:pt x="718" y="972"/>
                  </a:lnTo>
                  <a:lnTo>
                    <a:pt x="1055" y="1098"/>
                  </a:lnTo>
                  <a:lnTo>
                    <a:pt x="1351" y="1267"/>
                  </a:lnTo>
                  <a:lnTo>
                    <a:pt x="971" y="1352"/>
                  </a:lnTo>
                  <a:lnTo>
                    <a:pt x="633" y="1394"/>
                  </a:lnTo>
                  <a:lnTo>
                    <a:pt x="380" y="1352"/>
                  </a:lnTo>
                  <a:lnTo>
                    <a:pt x="253" y="1267"/>
                  </a:lnTo>
                  <a:lnTo>
                    <a:pt x="169" y="1183"/>
                  </a:lnTo>
                  <a:lnTo>
                    <a:pt x="169" y="1014"/>
                  </a:lnTo>
                  <a:lnTo>
                    <a:pt x="211" y="972"/>
                  </a:lnTo>
                  <a:lnTo>
                    <a:pt x="253" y="929"/>
                  </a:lnTo>
                  <a:lnTo>
                    <a:pt x="338" y="887"/>
                  </a:lnTo>
                  <a:close/>
                  <a:moveTo>
                    <a:pt x="929" y="1"/>
                  </a:moveTo>
                  <a:lnTo>
                    <a:pt x="844" y="85"/>
                  </a:lnTo>
                  <a:lnTo>
                    <a:pt x="760" y="127"/>
                  </a:lnTo>
                  <a:lnTo>
                    <a:pt x="760" y="212"/>
                  </a:lnTo>
                  <a:lnTo>
                    <a:pt x="760" y="423"/>
                  </a:lnTo>
                  <a:lnTo>
                    <a:pt x="844" y="592"/>
                  </a:lnTo>
                  <a:lnTo>
                    <a:pt x="929" y="803"/>
                  </a:lnTo>
                  <a:lnTo>
                    <a:pt x="1055" y="929"/>
                  </a:lnTo>
                  <a:lnTo>
                    <a:pt x="844" y="845"/>
                  </a:lnTo>
                  <a:lnTo>
                    <a:pt x="633" y="803"/>
                  </a:lnTo>
                  <a:lnTo>
                    <a:pt x="422" y="761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2" y="1014"/>
                  </a:lnTo>
                  <a:lnTo>
                    <a:pt x="0" y="1098"/>
                  </a:lnTo>
                  <a:lnTo>
                    <a:pt x="42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296" y="1478"/>
                  </a:lnTo>
                  <a:lnTo>
                    <a:pt x="422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2" y="1352"/>
                  </a:lnTo>
                  <a:lnTo>
                    <a:pt x="1604" y="1352"/>
                  </a:lnTo>
                  <a:lnTo>
                    <a:pt x="1646" y="1309"/>
                  </a:lnTo>
                  <a:lnTo>
                    <a:pt x="1731" y="1309"/>
                  </a:lnTo>
                  <a:lnTo>
                    <a:pt x="1731" y="1098"/>
                  </a:lnTo>
                  <a:lnTo>
                    <a:pt x="1646" y="761"/>
                  </a:lnTo>
                  <a:lnTo>
                    <a:pt x="1562" y="381"/>
                  </a:lnTo>
                  <a:lnTo>
                    <a:pt x="1478" y="212"/>
                  </a:lnTo>
                  <a:lnTo>
                    <a:pt x="1351" y="8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6093275" y="4451075"/>
              <a:ext cx="43275" cy="38025"/>
            </a:xfrm>
            <a:custGeom>
              <a:avLst/>
              <a:gdLst/>
              <a:ahLst/>
              <a:cxnLst/>
              <a:rect l="l" t="t" r="r" b="b"/>
              <a:pathLst>
                <a:path w="1731" h="1521" fill="none" extrusionOk="0">
                  <a:moveTo>
                    <a:pt x="1731" y="1309"/>
                  </a:moveTo>
                  <a:lnTo>
                    <a:pt x="1731" y="1309"/>
                  </a:lnTo>
                  <a:lnTo>
                    <a:pt x="1731" y="1098"/>
                  </a:lnTo>
                  <a:lnTo>
                    <a:pt x="1646" y="761"/>
                  </a:lnTo>
                  <a:lnTo>
                    <a:pt x="1562" y="381"/>
                  </a:lnTo>
                  <a:lnTo>
                    <a:pt x="1478" y="212"/>
                  </a:lnTo>
                  <a:lnTo>
                    <a:pt x="1351" y="85"/>
                  </a:lnTo>
                  <a:lnTo>
                    <a:pt x="1351" y="85"/>
                  </a:lnTo>
                  <a:lnTo>
                    <a:pt x="1182" y="1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929" y="1"/>
                  </a:lnTo>
                  <a:lnTo>
                    <a:pt x="844" y="85"/>
                  </a:lnTo>
                  <a:lnTo>
                    <a:pt x="760" y="127"/>
                  </a:lnTo>
                  <a:lnTo>
                    <a:pt x="760" y="212"/>
                  </a:lnTo>
                  <a:lnTo>
                    <a:pt x="760" y="212"/>
                  </a:lnTo>
                  <a:lnTo>
                    <a:pt x="760" y="423"/>
                  </a:lnTo>
                  <a:lnTo>
                    <a:pt x="844" y="592"/>
                  </a:lnTo>
                  <a:lnTo>
                    <a:pt x="929" y="803"/>
                  </a:lnTo>
                  <a:lnTo>
                    <a:pt x="1055" y="929"/>
                  </a:lnTo>
                  <a:lnTo>
                    <a:pt x="1055" y="929"/>
                  </a:lnTo>
                  <a:lnTo>
                    <a:pt x="844" y="845"/>
                  </a:lnTo>
                  <a:lnTo>
                    <a:pt x="633" y="803"/>
                  </a:lnTo>
                  <a:lnTo>
                    <a:pt x="422" y="761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2" y="1014"/>
                  </a:lnTo>
                  <a:lnTo>
                    <a:pt x="42" y="1014"/>
                  </a:lnTo>
                  <a:lnTo>
                    <a:pt x="0" y="1098"/>
                  </a:lnTo>
                  <a:lnTo>
                    <a:pt x="42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127" y="1394"/>
                  </a:lnTo>
                  <a:lnTo>
                    <a:pt x="296" y="1478"/>
                  </a:lnTo>
                  <a:lnTo>
                    <a:pt x="422" y="1520"/>
                  </a:lnTo>
                  <a:lnTo>
                    <a:pt x="591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2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04" y="1352"/>
                  </a:lnTo>
                  <a:lnTo>
                    <a:pt x="1646" y="1309"/>
                  </a:lnTo>
                  <a:lnTo>
                    <a:pt x="1731" y="1309"/>
                  </a:lnTo>
                  <a:lnTo>
                    <a:pt x="1731" y="1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6115425" y="4454250"/>
              <a:ext cx="14800" cy="25350"/>
            </a:xfrm>
            <a:custGeom>
              <a:avLst/>
              <a:gdLst/>
              <a:ahLst/>
              <a:cxnLst/>
              <a:rect l="l" t="t" r="r" b="b"/>
              <a:pathLst>
                <a:path w="592" h="1014" fill="none" extrusionOk="0">
                  <a:moveTo>
                    <a:pt x="1" y="127"/>
                  </a:moveTo>
                  <a:lnTo>
                    <a:pt x="1" y="127"/>
                  </a:lnTo>
                  <a:lnTo>
                    <a:pt x="1" y="85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254" y="42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423" y="296"/>
                  </a:lnTo>
                  <a:lnTo>
                    <a:pt x="507" y="507"/>
                  </a:lnTo>
                  <a:lnTo>
                    <a:pt x="549" y="760"/>
                  </a:lnTo>
                  <a:lnTo>
                    <a:pt x="592" y="1013"/>
                  </a:lnTo>
                  <a:lnTo>
                    <a:pt x="507" y="971"/>
                  </a:lnTo>
                  <a:lnTo>
                    <a:pt x="507" y="971"/>
                  </a:lnTo>
                  <a:lnTo>
                    <a:pt x="338" y="802"/>
                  </a:lnTo>
                  <a:lnTo>
                    <a:pt x="169" y="591"/>
                  </a:lnTo>
                  <a:lnTo>
                    <a:pt x="43" y="380"/>
                  </a:lnTo>
                  <a:lnTo>
                    <a:pt x="1" y="1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6097475" y="4473250"/>
              <a:ext cx="29575" cy="12675"/>
            </a:xfrm>
            <a:custGeom>
              <a:avLst/>
              <a:gdLst/>
              <a:ahLst/>
              <a:cxnLst/>
              <a:rect l="l" t="t" r="r" b="b"/>
              <a:pathLst>
                <a:path w="1183" h="507" fill="none" extrusionOk="0">
                  <a:moveTo>
                    <a:pt x="85" y="380"/>
                  </a:moveTo>
                  <a:lnTo>
                    <a:pt x="85" y="380"/>
                  </a:lnTo>
                  <a:lnTo>
                    <a:pt x="1" y="2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43" y="8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70" y="0"/>
                  </a:lnTo>
                  <a:lnTo>
                    <a:pt x="296" y="42"/>
                  </a:lnTo>
                  <a:lnTo>
                    <a:pt x="550" y="85"/>
                  </a:lnTo>
                  <a:lnTo>
                    <a:pt x="887" y="211"/>
                  </a:lnTo>
                  <a:lnTo>
                    <a:pt x="1183" y="380"/>
                  </a:lnTo>
                  <a:lnTo>
                    <a:pt x="1183" y="380"/>
                  </a:lnTo>
                  <a:lnTo>
                    <a:pt x="803" y="465"/>
                  </a:lnTo>
                  <a:lnTo>
                    <a:pt x="465" y="507"/>
                  </a:lnTo>
                  <a:lnTo>
                    <a:pt x="212" y="465"/>
                  </a:lnTo>
                  <a:lnTo>
                    <a:pt x="85" y="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601727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extrusionOk="0">
                  <a:moveTo>
                    <a:pt x="8317" y="0"/>
                  </a:moveTo>
                  <a:lnTo>
                    <a:pt x="4855" y="253"/>
                  </a:lnTo>
                  <a:lnTo>
                    <a:pt x="4560" y="296"/>
                  </a:lnTo>
                  <a:lnTo>
                    <a:pt x="4307" y="464"/>
                  </a:lnTo>
                  <a:lnTo>
                    <a:pt x="3969" y="718"/>
                  </a:lnTo>
                  <a:lnTo>
                    <a:pt x="3547" y="1013"/>
                  </a:lnTo>
                  <a:lnTo>
                    <a:pt x="3082" y="1309"/>
                  </a:lnTo>
                  <a:lnTo>
                    <a:pt x="2534" y="1604"/>
                  </a:lnTo>
                  <a:lnTo>
                    <a:pt x="1985" y="1858"/>
                  </a:lnTo>
                  <a:lnTo>
                    <a:pt x="1436" y="2069"/>
                  </a:lnTo>
                  <a:lnTo>
                    <a:pt x="929" y="2237"/>
                  </a:lnTo>
                  <a:lnTo>
                    <a:pt x="381" y="2322"/>
                  </a:lnTo>
                  <a:lnTo>
                    <a:pt x="296" y="2322"/>
                  </a:lnTo>
                  <a:lnTo>
                    <a:pt x="212" y="2406"/>
                  </a:lnTo>
                  <a:lnTo>
                    <a:pt x="85" y="2533"/>
                  </a:lnTo>
                  <a:lnTo>
                    <a:pt x="1" y="2786"/>
                  </a:lnTo>
                  <a:lnTo>
                    <a:pt x="1" y="3040"/>
                  </a:lnTo>
                  <a:lnTo>
                    <a:pt x="85" y="3293"/>
                  </a:lnTo>
                  <a:lnTo>
                    <a:pt x="170" y="3419"/>
                  </a:lnTo>
                  <a:lnTo>
                    <a:pt x="254" y="3504"/>
                  </a:lnTo>
                  <a:lnTo>
                    <a:pt x="381" y="3588"/>
                  </a:lnTo>
                  <a:lnTo>
                    <a:pt x="549" y="3673"/>
                  </a:lnTo>
                  <a:lnTo>
                    <a:pt x="761" y="3757"/>
                  </a:lnTo>
                  <a:lnTo>
                    <a:pt x="972" y="3799"/>
                  </a:lnTo>
                  <a:lnTo>
                    <a:pt x="3040" y="3799"/>
                  </a:lnTo>
                  <a:lnTo>
                    <a:pt x="4053" y="3757"/>
                  </a:lnTo>
                  <a:lnTo>
                    <a:pt x="5066" y="3673"/>
                  </a:lnTo>
                  <a:lnTo>
                    <a:pt x="6080" y="3588"/>
                  </a:lnTo>
                  <a:lnTo>
                    <a:pt x="6839" y="3588"/>
                  </a:lnTo>
                  <a:lnTo>
                    <a:pt x="8401" y="3546"/>
                  </a:lnTo>
                  <a:lnTo>
                    <a:pt x="8612" y="3504"/>
                  </a:lnTo>
                  <a:lnTo>
                    <a:pt x="8781" y="3377"/>
                  </a:lnTo>
                  <a:lnTo>
                    <a:pt x="8908" y="3166"/>
                  </a:lnTo>
                  <a:lnTo>
                    <a:pt x="8908" y="2955"/>
                  </a:lnTo>
                  <a:lnTo>
                    <a:pt x="8570" y="211"/>
                  </a:lnTo>
                  <a:lnTo>
                    <a:pt x="8528" y="127"/>
                  </a:lnTo>
                  <a:lnTo>
                    <a:pt x="8486" y="85"/>
                  </a:lnTo>
                  <a:lnTo>
                    <a:pt x="8401" y="42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601727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fill="none" extrusionOk="0">
                  <a:moveTo>
                    <a:pt x="4855" y="253"/>
                  </a:moveTo>
                  <a:lnTo>
                    <a:pt x="8317" y="0"/>
                  </a:lnTo>
                  <a:lnTo>
                    <a:pt x="8317" y="0"/>
                  </a:lnTo>
                  <a:lnTo>
                    <a:pt x="8401" y="42"/>
                  </a:lnTo>
                  <a:lnTo>
                    <a:pt x="8486" y="85"/>
                  </a:lnTo>
                  <a:lnTo>
                    <a:pt x="8528" y="127"/>
                  </a:lnTo>
                  <a:lnTo>
                    <a:pt x="8570" y="211"/>
                  </a:lnTo>
                  <a:lnTo>
                    <a:pt x="8908" y="2955"/>
                  </a:lnTo>
                  <a:lnTo>
                    <a:pt x="8908" y="2955"/>
                  </a:lnTo>
                  <a:lnTo>
                    <a:pt x="8908" y="3166"/>
                  </a:lnTo>
                  <a:lnTo>
                    <a:pt x="8781" y="3377"/>
                  </a:lnTo>
                  <a:lnTo>
                    <a:pt x="8612" y="3504"/>
                  </a:lnTo>
                  <a:lnTo>
                    <a:pt x="8401" y="3546"/>
                  </a:lnTo>
                  <a:lnTo>
                    <a:pt x="8401" y="3546"/>
                  </a:lnTo>
                  <a:lnTo>
                    <a:pt x="6839" y="3588"/>
                  </a:lnTo>
                  <a:lnTo>
                    <a:pt x="6080" y="3588"/>
                  </a:lnTo>
                  <a:lnTo>
                    <a:pt x="5066" y="3673"/>
                  </a:lnTo>
                  <a:lnTo>
                    <a:pt x="5066" y="3673"/>
                  </a:lnTo>
                  <a:lnTo>
                    <a:pt x="4053" y="3757"/>
                  </a:lnTo>
                  <a:lnTo>
                    <a:pt x="3040" y="3799"/>
                  </a:lnTo>
                  <a:lnTo>
                    <a:pt x="1985" y="3799"/>
                  </a:lnTo>
                  <a:lnTo>
                    <a:pt x="972" y="3799"/>
                  </a:lnTo>
                  <a:lnTo>
                    <a:pt x="972" y="3799"/>
                  </a:lnTo>
                  <a:lnTo>
                    <a:pt x="761" y="3757"/>
                  </a:lnTo>
                  <a:lnTo>
                    <a:pt x="549" y="3673"/>
                  </a:lnTo>
                  <a:lnTo>
                    <a:pt x="381" y="3588"/>
                  </a:lnTo>
                  <a:lnTo>
                    <a:pt x="254" y="3504"/>
                  </a:lnTo>
                  <a:lnTo>
                    <a:pt x="170" y="3419"/>
                  </a:lnTo>
                  <a:lnTo>
                    <a:pt x="85" y="3293"/>
                  </a:lnTo>
                  <a:lnTo>
                    <a:pt x="1" y="3040"/>
                  </a:lnTo>
                  <a:lnTo>
                    <a:pt x="1" y="2786"/>
                  </a:lnTo>
                  <a:lnTo>
                    <a:pt x="85" y="2533"/>
                  </a:lnTo>
                  <a:lnTo>
                    <a:pt x="212" y="2406"/>
                  </a:lnTo>
                  <a:lnTo>
                    <a:pt x="296" y="2322"/>
                  </a:lnTo>
                  <a:lnTo>
                    <a:pt x="381" y="2322"/>
                  </a:lnTo>
                  <a:lnTo>
                    <a:pt x="381" y="2322"/>
                  </a:lnTo>
                  <a:lnTo>
                    <a:pt x="929" y="2237"/>
                  </a:lnTo>
                  <a:lnTo>
                    <a:pt x="1436" y="2069"/>
                  </a:lnTo>
                  <a:lnTo>
                    <a:pt x="1985" y="1858"/>
                  </a:lnTo>
                  <a:lnTo>
                    <a:pt x="2534" y="1604"/>
                  </a:lnTo>
                  <a:lnTo>
                    <a:pt x="3082" y="1309"/>
                  </a:lnTo>
                  <a:lnTo>
                    <a:pt x="3547" y="1013"/>
                  </a:lnTo>
                  <a:lnTo>
                    <a:pt x="3969" y="718"/>
                  </a:lnTo>
                  <a:lnTo>
                    <a:pt x="4307" y="464"/>
                  </a:lnTo>
                  <a:lnTo>
                    <a:pt x="4307" y="464"/>
                  </a:lnTo>
                  <a:lnTo>
                    <a:pt x="4560" y="296"/>
                  </a:lnTo>
                  <a:lnTo>
                    <a:pt x="485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5654225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extrusionOk="0">
                  <a:moveTo>
                    <a:pt x="3125" y="0"/>
                  </a:moveTo>
                  <a:lnTo>
                    <a:pt x="1" y="42"/>
                  </a:lnTo>
                  <a:lnTo>
                    <a:pt x="1563" y="7219"/>
                  </a:lnTo>
                  <a:lnTo>
                    <a:pt x="4687" y="7177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rgbClr val="EBB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5654225" y="4306500"/>
              <a:ext cx="117175" cy="180475"/>
            </a:xfrm>
            <a:custGeom>
              <a:avLst/>
              <a:gdLst/>
              <a:ahLst/>
              <a:cxnLst/>
              <a:rect l="l" t="t" r="r" b="b"/>
              <a:pathLst>
                <a:path w="4687" h="7219" fill="none" extrusionOk="0">
                  <a:moveTo>
                    <a:pt x="4687" y="7177"/>
                  </a:moveTo>
                  <a:lnTo>
                    <a:pt x="1563" y="7219"/>
                  </a:lnTo>
                  <a:lnTo>
                    <a:pt x="1" y="42"/>
                  </a:lnTo>
                  <a:lnTo>
                    <a:pt x="3125" y="0"/>
                  </a:lnTo>
                  <a:lnTo>
                    <a:pt x="4687" y="7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5453725" y="3205750"/>
              <a:ext cx="1082825" cy="1175700"/>
            </a:xfrm>
            <a:custGeom>
              <a:avLst/>
              <a:gdLst/>
              <a:ahLst/>
              <a:cxnLst/>
              <a:rect l="l" t="t" r="r" b="b"/>
              <a:pathLst>
                <a:path w="43313" h="47028" extrusionOk="0">
                  <a:moveTo>
                    <a:pt x="40779" y="1"/>
                  </a:moveTo>
                  <a:lnTo>
                    <a:pt x="24062" y="3209"/>
                  </a:lnTo>
                  <a:lnTo>
                    <a:pt x="23978" y="7642"/>
                  </a:lnTo>
                  <a:lnTo>
                    <a:pt x="22163" y="7810"/>
                  </a:lnTo>
                  <a:lnTo>
                    <a:pt x="20263" y="8064"/>
                  </a:lnTo>
                  <a:lnTo>
                    <a:pt x="18321" y="8359"/>
                  </a:lnTo>
                  <a:lnTo>
                    <a:pt x="16379" y="8739"/>
                  </a:lnTo>
                  <a:lnTo>
                    <a:pt x="14395" y="9203"/>
                  </a:lnTo>
                  <a:lnTo>
                    <a:pt x="12496" y="9710"/>
                  </a:lnTo>
                  <a:lnTo>
                    <a:pt x="10638" y="10217"/>
                  </a:lnTo>
                  <a:lnTo>
                    <a:pt x="8823" y="10808"/>
                  </a:lnTo>
                  <a:lnTo>
                    <a:pt x="7134" y="11399"/>
                  </a:lnTo>
                  <a:lnTo>
                    <a:pt x="5572" y="12032"/>
                  </a:lnTo>
                  <a:lnTo>
                    <a:pt x="4179" y="12665"/>
                  </a:lnTo>
                  <a:lnTo>
                    <a:pt x="2955" y="13298"/>
                  </a:lnTo>
                  <a:lnTo>
                    <a:pt x="2406" y="13636"/>
                  </a:lnTo>
                  <a:lnTo>
                    <a:pt x="1900" y="13974"/>
                  </a:lnTo>
                  <a:lnTo>
                    <a:pt x="1478" y="14311"/>
                  </a:lnTo>
                  <a:lnTo>
                    <a:pt x="1098" y="14607"/>
                  </a:lnTo>
                  <a:lnTo>
                    <a:pt x="802" y="14945"/>
                  </a:lnTo>
                  <a:lnTo>
                    <a:pt x="549" y="15240"/>
                  </a:lnTo>
                  <a:lnTo>
                    <a:pt x="338" y="15578"/>
                  </a:lnTo>
                  <a:lnTo>
                    <a:pt x="253" y="15873"/>
                  </a:lnTo>
                  <a:lnTo>
                    <a:pt x="127" y="16633"/>
                  </a:lnTo>
                  <a:lnTo>
                    <a:pt x="42" y="17435"/>
                  </a:lnTo>
                  <a:lnTo>
                    <a:pt x="0" y="18364"/>
                  </a:lnTo>
                  <a:lnTo>
                    <a:pt x="42" y="19335"/>
                  </a:lnTo>
                  <a:lnTo>
                    <a:pt x="85" y="20390"/>
                  </a:lnTo>
                  <a:lnTo>
                    <a:pt x="211" y="21530"/>
                  </a:lnTo>
                  <a:lnTo>
                    <a:pt x="380" y="22670"/>
                  </a:lnTo>
                  <a:lnTo>
                    <a:pt x="591" y="23894"/>
                  </a:lnTo>
                  <a:lnTo>
                    <a:pt x="1055" y="26385"/>
                  </a:lnTo>
                  <a:lnTo>
                    <a:pt x="1646" y="29002"/>
                  </a:lnTo>
                  <a:lnTo>
                    <a:pt x="2322" y="31619"/>
                  </a:lnTo>
                  <a:lnTo>
                    <a:pt x="3040" y="34237"/>
                  </a:lnTo>
                  <a:lnTo>
                    <a:pt x="3799" y="36769"/>
                  </a:lnTo>
                  <a:lnTo>
                    <a:pt x="4559" y="39133"/>
                  </a:lnTo>
                  <a:lnTo>
                    <a:pt x="5868" y="43186"/>
                  </a:lnTo>
                  <a:lnTo>
                    <a:pt x="6839" y="45972"/>
                  </a:lnTo>
                  <a:lnTo>
                    <a:pt x="7219" y="47027"/>
                  </a:lnTo>
                  <a:lnTo>
                    <a:pt x="12918" y="46605"/>
                  </a:lnTo>
                  <a:lnTo>
                    <a:pt x="12664" y="45466"/>
                  </a:lnTo>
                  <a:lnTo>
                    <a:pt x="12031" y="42468"/>
                  </a:lnTo>
                  <a:lnTo>
                    <a:pt x="11187" y="38205"/>
                  </a:lnTo>
                  <a:lnTo>
                    <a:pt x="10765" y="35798"/>
                  </a:lnTo>
                  <a:lnTo>
                    <a:pt x="10343" y="33308"/>
                  </a:lnTo>
                  <a:lnTo>
                    <a:pt x="10005" y="30817"/>
                  </a:lnTo>
                  <a:lnTo>
                    <a:pt x="9709" y="28369"/>
                  </a:lnTo>
                  <a:lnTo>
                    <a:pt x="9541" y="26089"/>
                  </a:lnTo>
                  <a:lnTo>
                    <a:pt x="9456" y="25034"/>
                  </a:lnTo>
                  <a:lnTo>
                    <a:pt x="9456" y="24021"/>
                  </a:lnTo>
                  <a:lnTo>
                    <a:pt x="9456" y="23092"/>
                  </a:lnTo>
                  <a:lnTo>
                    <a:pt x="9498" y="22248"/>
                  </a:lnTo>
                  <a:lnTo>
                    <a:pt x="9583" y="21488"/>
                  </a:lnTo>
                  <a:lnTo>
                    <a:pt x="9709" y="20812"/>
                  </a:lnTo>
                  <a:lnTo>
                    <a:pt x="9921" y="20264"/>
                  </a:lnTo>
                  <a:lnTo>
                    <a:pt x="10005" y="20053"/>
                  </a:lnTo>
                  <a:lnTo>
                    <a:pt x="10132" y="19841"/>
                  </a:lnTo>
                  <a:lnTo>
                    <a:pt x="10258" y="19673"/>
                  </a:lnTo>
                  <a:lnTo>
                    <a:pt x="10427" y="19546"/>
                  </a:lnTo>
                  <a:lnTo>
                    <a:pt x="10596" y="19462"/>
                  </a:lnTo>
                  <a:lnTo>
                    <a:pt x="10765" y="19419"/>
                  </a:lnTo>
                  <a:lnTo>
                    <a:pt x="11356" y="19335"/>
                  </a:lnTo>
                  <a:lnTo>
                    <a:pt x="12116" y="19250"/>
                  </a:lnTo>
                  <a:lnTo>
                    <a:pt x="14226" y="19250"/>
                  </a:lnTo>
                  <a:lnTo>
                    <a:pt x="16886" y="19293"/>
                  </a:lnTo>
                  <a:lnTo>
                    <a:pt x="19925" y="19335"/>
                  </a:lnTo>
                  <a:lnTo>
                    <a:pt x="23387" y="19419"/>
                  </a:lnTo>
                  <a:lnTo>
                    <a:pt x="26975" y="19462"/>
                  </a:lnTo>
                  <a:lnTo>
                    <a:pt x="28790" y="19462"/>
                  </a:lnTo>
                  <a:lnTo>
                    <a:pt x="30563" y="19419"/>
                  </a:lnTo>
                  <a:lnTo>
                    <a:pt x="32294" y="19377"/>
                  </a:lnTo>
                  <a:lnTo>
                    <a:pt x="33941" y="19293"/>
                  </a:lnTo>
                  <a:lnTo>
                    <a:pt x="35503" y="19124"/>
                  </a:lnTo>
                  <a:lnTo>
                    <a:pt x="36980" y="18955"/>
                  </a:lnTo>
                  <a:lnTo>
                    <a:pt x="38331" y="18744"/>
                  </a:lnTo>
                  <a:lnTo>
                    <a:pt x="39513" y="18448"/>
                  </a:lnTo>
                  <a:lnTo>
                    <a:pt x="40062" y="18280"/>
                  </a:lnTo>
                  <a:lnTo>
                    <a:pt x="40568" y="18068"/>
                  </a:lnTo>
                  <a:lnTo>
                    <a:pt x="40990" y="17900"/>
                  </a:lnTo>
                  <a:lnTo>
                    <a:pt x="41413" y="17689"/>
                  </a:lnTo>
                  <a:lnTo>
                    <a:pt x="41750" y="17435"/>
                  </a:lnTo>
                  <a:lnTo>
                    <a:pt x="42046" y="17182"/>
                  </a:lnTo>
                  <a:lnTo>
                    <a:pt x="42299" y="16929"/>
                  </a:lnTo>
                  <a:lnTo>
                    <a:pt x="42468" y="16633"/>
                  </a:lnTo>
                  <a:lnTo>
                    <a:pt x="42679" y="16127"/>
                  </a:lnTo>
                  <a:lnTo>
                    <a:pt x="42890" y="15578"/>
                  </a:lnTo>
                  <a:lnTo>
                    <a:pt x="43017" y="15029"/>
                  </a:lnTo>
                  <a:lnTo>
                    <a:pt x="43143" y="14438"/>
                  </a:lnTo>
                  <a:lnTo>
                    <a:pt x="43228" y="13805"/>
                  </a:lnTo>
                  <a:lnTo>
                    <a:pt x="43270" y="13172"/>
                  </a:lnTo>
                  <a:lnTo>
                    <a:pt x="43312" y="12538"/>
                  </a:lnTo>
                  <a:lnTo>
                    <a:pt x="43312" y="11863"/>
                  </a:lnTo>
                  <a:lnTo>
                    <a:pt x="43228" y="10470"/>
                  </a:lnTo>
                  <a:lnTo>
                    <a:pt x="43101" y="9119"/>
                  </a:lnTo>
                  <a:lnTo>
                    <a:pt x="42890" y="7726"/>
                  </a:lnTo>
                  <a:lnTo>
                    <a:pt x="42595" y="6375"/>
                  </a:lnTo>
                  <a:lnTo>
                    <a:pt x="42299" y="5109"/>
                  </a:lnTo>
                  <a:lnTo>
                    <a:pt x="42004" y="3927"/>
                  </a:lnTo>
                  <a:lnTo>
                    <a:pt x="41413" y="1900"/>
                  </a:lnTo>
                  <a:lnTo>
                    <a:pt x="40990" y="507"/>
                  </a:lnTo>
                  <a:lnTo>
                    <a:pt x="407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5453725" y="3205750"/>
              <a:ext cx="1082825" cy="1175700"/>
            </a:xfrm>
            <a:custGeom>
              <a:avLst/>
              <a:gdLst/>
              <a:ahLst/>
              <a:cxnLst/>
              <a:rect l="l" t="t" r="r" b="b"/>
              <a:pathLst>
                <a:path w="43313" h="47028" fill="none" extrusionOk="0">
                  <a:moveTo>
                    <a:pt x="23978" y="7642"/>
                  </a:moveTo>
                  <a:lnTo>
                    <a:pt x="24062" y="3209"/>
                  </a:lnTo>
                  <a:lnTo>
                    <a:pt x="40779" y="1"/>
                  </a:lnTo>
                  <a:lnTo>
                    <a:pt x="40779" y="1"/>
                  </a:lnTo>
                  <a:lnTo>
                    <a:pt x="40990" y="507"/>
                  </a:lnTo>
                  <a:lnTo>
                    <a:pt x="41413" y="1900"/>
                  </a:lnTo>
                  <a:lnTo>
                    <a:pt x="42004" y="3927"/>
                  </a:lnTo>
                  <a:lnTo>
                    <a:pt x="42299" y="5109"/>
                  </a:lnTo>
                  <a:lnTo>
                    <a:pt x="42595" y="6375"/>
                  </a:lnTo>
                  <a:lnTo>
                    <a:pt x="42890" y="7726"/>
                  </a:lnTo>
                  <a:lnTo>
                    <a:pt x="43101" y="9119"/>
                  </a:lnTo>
                  <a:lnTo>
                    <a:pt x="43228" y="10470"/>
                  </a:lnTo>
                  <a:lnTo>
                    <a:pt x="43312" y="11863"/>
                  </a:lnTo>
                  <a:lnTo>
                    <a:pt x="43312" y="12538"/>
                  </a:lnTo>
                  <a:lnTo>
                    <a:pt x="43270" y="13172"/>
                  </a:lnTo>
                  <a:lnTo>
                    <a:pt x="43228" y="13805"/>
                  </a:lnTo>
                  <a:lnTo>
                    <a:pt x="43143" y="14438"/>
                  </a:lnTo>
                  <a:lnTo>
                    <a:pt x="43017" y="15029"/>
                  </a:lnTo>
                  <a:lnTo>
                    <a:pt x="42890" y="15578"/>
                  </a:lnTo>
                  <a:lnTo>
                    <a:pt x="42679" y="16127"/>
                  </a:lnTo>
                  <a:lnTo>
                    <a:pt x="42468" y="16633"/>
                  </a:lnTo>
                  <a:lnTo>
                    <a:pt x="42468" y="16633"/>
                  </a:lnTo>
                  <a:lnTo>
                    <a:pt x="42299" y="16929"/>
                  </a:lnTo>
                  <a:lnTo>
                    <a:pt x="42046" y="17182"/>
                  </a:lnTo>
                  <a:lnTo>
                    <a:pt x="41750" y="17435"/>
                  </a:lnTo>
                  <a:lnTo>
                    <a:pt x="41413" y="17689"/>
                  </a:lnTo>
                  <a:lnTo>
                    <a:pt x="40990" y="17900"/>
                  </a:lnTo>
                  <a:lnTo>
                    <a:pt x="40568" y="18068"/>
                  </a:lnTo>
                  <a:lnTo>
                    <a:pt x="40062" y="18280"/>
                  </a:lnTo>
                  <a:lnTo>
                    <a:pt x="39513" y="18448"/>
                  </a:lnTo>
                  <a:lnTo>
                    <a:pt x="38331" y="18744"/>
                  </a:lnTo>
                  <a:lnTo>
                    <a:pt x="36980" y="18955"/>
                  </a:lnTo>
                  <a:lnTo>
                    <a:pt x="35503" y="19124"/>
                  </a:lnTo>
                  <a:lnTo>
                    <a:pt x="33941" y="19293"/>
                  </a:lnTo>
                  <a:lnTo>
                    <a:pt x="32294" y="19377"/>
                  </a:lnTo>
                  <a:lnTo>
                    <a:pt x="30563" y="19419"/>
                  </a:lnTo>
                  <a:lnTo>
                    <a:pt x="28790" y="19462"/>
                  </a:lnTo>
                  <a:lnTo>
                    <a:pt x="26975" y="19462"/>
                  </a:lnTo>
                  <a:lnTo>
                    <a:pt x="23387" y="19419"/>
                  </a:lnTo>
                  <a:lnTo>
                    <a:pt x="19925" y="19335"/>
                  </a:lnTo>
                  <a:lnTo>
                    <a:pt x="19925" y="19335"/>
                  </a:lnTo>
                  <a:lnTo>
                    <a:pt x="16886" y="19293"/>
                  </a:lnTo>
                  <a:lnTo>
                    <a:pt x="14226" y="19250"/>
                  </a:lnTo>
                  <a:lnTo>
                    <a:pt x="13087" y="19250"/>
                  </a:lnTo>
                  <a:lnTo>
                    <a:pt x="12116" y="19250"/>
                  </a:lnTo>
                  <a:lnTo>
                    <a:pt x="11356" y="19335"/>
                  </a:lnTo>
                  <a:lnTo>
                    <a:pt x="10765" y="19419"/>
                  </a:lnTo>
                  <a:lnTo>
                    <a:pt x="10765" y="19419"/>
                  </a:lnTo>
                  <a:lnTo>
                    <a:pt x="10596" y="19462"/>
                  </a:lnTo>
                  <a:lnTo>
                    <a:pt x="10427" y="19546"/>
                  </a:lnTo>
                  <a:lnTo>
                    <a:pt x="10258" y="19673"/>
                  </a:lnTo>
                  <a:lnTo>
                    <a:pt x="10132" y="19841"/>
                  </a:lnTo>
                  <a:lnTo>
                    <a:pt x="10005" y="20053"/>
                  </a:lnTo>
                  <a:lnTo>
                    <a:pt x="9921" y="20264"/>
                  </a:lnTo>
                  <a:lnTo>
                    <a:pt x="9709" y="20812"/>
                  </a:lnTo>
                  <a:lnTo>
                    <a:pt x="9583" y="21488"/>
                  </a:lnTo>
                  <a:lnTo>
                    <a:pt x="9498" y="22248"/>
                  </a:lnTo>
                  <a:lnTo>
                    <a:pt x="9456" y="23092"/>
                  </a:lnTo>
                  <a:lnTo>
                    <a:pt x="9456" y="24021"/>
                  </a:lnTo>
                  <a:lnTo>
                    <a:pt x="9456" y="25034"/>
                  </a:lnTo>
                  <a:lnTo>
                    <a:pt x="9541" y="26089"/>
                  </a:lnTo>
                  <a:lnTo>
                    <a:pt x="9709" y="28369"/>
                  </a:lnTo>
                  <a:lnTo>
                    <a:pt x="10005" y="30817"/>
                  </a:lnTo>
                  <a:lnTo>
                    <a:pt x="10343" y="33308"/>
                  </a:lnTo>
                  <a:lnTo>
                    <a:pt x="10765" y="35798"/>
                  </a:lnTo>
                  <a:lnTo>
                    <a:pt x="11187" y="38205"/>
                  </a:lnTo>
                  <a:lnTo>
                    <a:pt x="12031" y="42468"/>
                  </a:lnTo>
                  <a:lnTo>
                    <a:pt x="12664" y="45466"/>
                  </a:lnTo>
                  <a:lnTo>
                    <a:pt x="12918" y="46605"/>
                  </a:lnTo>
                  <a:lnTo>
                    <a:pt x="7219" y="47027"/>
                  </a:lnTo>
                  <a:lnTo>
                    <a:pt x="7219" y="47027"/>
                  </a:lnTo>
                  <a:lnTo>
                    <a:pt x="6839" y="45972"/>
                  </a:lnTo>
                  <a:lnTo>
                    <a:pt x="5868" y="43186"/>
                  </a:lnTo>
                  <a:lnTo>
                    <a:pt x="4559" y="39133"/>
                  </a:lnTo>
                  <a:lnTo>
                    <a:pt x="3799" y="36769"/>
                  </a:lnTo>
                  <a:lnTo>
                    <a:pt x="3040" y="34237"/>
                  </a:lnTo>
                  <a:lnTo>
                    <a:pt x="2322" y="31619"/>
                  </a:lnTo>
                  <a:lnTo>
                    <a:pt x="1646" y="29002"/>
                  </a:lnTo>
                  <a:lnTo>
                    <a:pt x="1055" y="26385"/>
                  </a:lnTo>
                  <a:lnTo>
                    <a:pt x="591" y="23894"/>
                  </a:lnTo>
                  <a:lnTo>
                    <a:pt x="380" y="22670"/>
                  </a:lnTo>
                  <a:lnTo>
                    <a:pt x="211" y="21530"/>
                  </a:lnTo>
                  <a:lnTo>
                    <a:pt x="85" y="20390"/>
                  </a:lnTo>
                  <a:lnTo>
                    <a:pt x="42" y="19335"/>
                  </a:lnTo>
                  <a:lnTo>
                    <a:pt x="0" y="18364"/>
                  </a:lnTo>
                  <a:lnTo>
                    <a:pt x="42" y="17435"/>
                  </a:lnTo>
                  <a:lnTo>
                    <a:pt x="127" y="16633"/>
                  </a:lnTo>
                  <a:lnTo>
                    <a:pt x="253" y="15873"/>
                  </a:lnTo>
                  <a:lnTo>
                    <a:pt x="253" y="15873"/>
                  </a:lnTo>
                  <a:lnTo>
                    <a:pt x="338" y="15578"/>
                  </a:lnTo>
                  <a:lnTo>
                    <a:pt x="549" y="15240"/>
                  </a:lnTo>
                  <a:lnTo>
                    <a:pt x="802" y="14945"/>
                  </a:lnTo>
                  <a:lnTo>
                    <a:pt x="1098" y="14607"/>
                  </a:lnTo>
                  <a:lnTo>
                    <a:pt x="1478" y="14311"/>
                  </a:lnTo>
                  <a:lnTo>
                    <a:pt x="1900" y="13974"/>
                  </a:lnTo>
                  <a:lnTo>
                    <a:pt x="2406" y="13636"/>
                  </a:lnTo>
                  <a:lnTo>
                    <a:pt x="2955" y="13298"/>
                  </a:lnTo>
                  <a:lnTo>
                    <a:pt x="4179" y="12665"/>
                  </a:lnTo>
                  <a:lnTo>
                    <a:pt x="5572" y="12032"/>
                  </a:lnTo>
                  <a:lnTo>
                    <a:pt x="7134" y="11399"/>
                  </a:lnTo>
                  <a:lnTo>
                    <a:pt x="8823" y="10808"/>
                  </a:lnTo>
                  <a:lnTo>
                    <a:pt x="10638" y="10217"/>
                  </a:lnTo>
                  <a:lnTo>
                    <a:pt x="12496" y="9710"/>
                  </a:lnTo>
                  <a:lnTo>
                    <a:pt x="14395" y="9203"/>
                  </a:lnTo>
                  <a:lnTo>
                    <a:pt x="16379" y="8739"/>
                  </a:lnTo>
                  <a:lnTo>
                    <a:pt x="18321" y="8359"/>
                  </a:lnTo>
                  <a:lnTo>
                    <a:pt x="20263" y="8064"/>
                  </a:lnTo>
                  <a:lnTo>
                    <a:pt x="22163" y="7810"/>
                  </a:lnTo>
                  <a:lnTo>
                    <a:pt x="23978" y="7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5597250" y="4306500"/>
              <a:ext cx="194200" cy="82325"/>
            </a:xfrm>
            <a:custGeom>
              <a:avLst/>
              <a:gdLst/>
              <a:ahLst/>
              <a:cxnLst/>
              <a:rect l="l" t="t" r="r" b="b"/>
              <a:pathLst>
                <a:path w="7768" h="3293" extrusionOk="0">
                  <a:moveTo>
                    <a:pt x="7472" y="0"/>
                  </a:moveTo>
                  <a:lnTo>
                    <a:pt x="0" y="338"/>
                  </a:lnTo>
                  <a:lnTo>
                    <a:pt x="1013" y="3293"/>
                  </a:lnTo>
                  <a:lnTo>
                    <a:pt x="7768" y="2829"/>
                  </a:lnTo>
                  <a:lnTo>
                    <a:pt x="7472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5597250" y="4306500"/>
              <a:ext cx="194200" cy="82325"/>
            </a:xfrm>
            <a:custGeom>
              <a:avLst/>
              <a:gdLst/>
              <a:ahLst/>
              <a:cxnLst/>
              <a:rect l="l" t="t" r="r" b="b"/>
              <a:pathLst>
                <a:path w="7768" h="3293" fill="none" extrusionOk="0">
                  <a:moveTo>
                    <a:pt x="7768" y="2829"/>
                  </a:moveTo>
                  <a:lnTo>
                    <a:pt x="1013" y="3293"/>
                  </a:lnTo>
                  <a:lnTo>
                    <a:pt x="0" y="338"/>
                  </a:lnTo>
                  <a:lnTo>
                    <a:pt x="7472" y="0"/>
                  </a:lnTo>
                  <a:lnTo>
                    <a:pt x="7768" y="28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5597250" y="4312825"/>
              <a:ext cx="53850" cy="76000"/>
            </a:xfrm>
            <a:custGeom>
              <a:avLst/>
              <a:gdLst/>
              <a:ahLst/>
              <a:cxnLst/>
              <a:rect l="l" t="t" r="r" b="b"/>
              <a:pathLst>
                <a:path w="2154" h="3040" extrusionOk="0">
                  <a:moveTo>
                    <a:pt x="2153" y="1"/>
                  </a:moveTo>
                  <a:lnTo>
                    <a:pt x="0" y="85"/>
                  </a:lnTo>
                  <a:lnTo>
                    <a:pt x="1013" y="3040"/>
                  </a:lnTo>
                  <a:lnTo>
                    <a:pt x="2153" y="2956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5597250" y="4312825"/>
              <a:ext cx="53850" cy="76000"/>
            </a:xfrm>
            <a:custGeom>
              <a:avLst/>
              <a:gdLst/>
              <a:ahLst/>
              <a:cxnLst/>
              <a:rect l="l" t="t" r="r" b="b"/>
              <a:pathLst>
                <a:path w="2154" h="3040" fill="none" extrusionOk="0">
                  <a:moveTo>
                    <a:pt x="2153" y="1"/>
                  </a:moveTo>
                  <a:lnTo>
                    <a:pt x="0" y="85"/>
                  </a:lnTo>
                  <a:lnTo>
                    <a:pt x="1013" y="3040"/>
                  </a:lnTo>
                  <a:lnTo>
                    <a:pt x="2153" y="2956"/>
                  </a:lnTo>
                  <a:lnTo>
                    <a:pt x="2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5638400" y="44510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extrusionOk="0">
                  <a:moveTo>
                    <a:pt x="1014" y="127"/>
                  </a:moveTo>
                  <a:lnTo>
                    <a:pt x="1098" y="169"/>
                  </a:lnTo>
                  <a:lnTo>
                    <a:pt x="1183" y="212"/>
                  </a:lnTo>
                  <a:lnTo>
                    <a:pt x="1309" y="423"/>
                  </a:lnTo>
                  <a:lnTo>
                    <a:pt x="1394" y="634"/>
                  </a:lnTo>
                  <a:lnTo>
                    <a:pt x="1436" y="887"/>
                  </a:lnTo>
                  <a:lnTo>
                    <a:pt x="1436" y="1140"/>
                  </a:lnTo>
                  <a:lnTo>
                    <a:pt x="1394" y="1098"/>
                  </a:lnTo>
                  <a:lnTo>
                    <a:pt x="1183" y="929"/>
                  </a:lnTo>
                  <a:lnTo>
                    <a:pt x="1056" y="718"/>
                  </a:lnTo>
                  <a:lnTo>
                    <a:pt x="929" y="507"/>
                  </a:lnTo>
                  <a:lnTo>
                    <a:pt x="887" y="254"/>
                  </a:lnTo>
                  <a:lnTo>
                    <a:pt x="887" y="212"/>
                  </a:lnTo>
                  <a:lnTo>
                    <a:pt x="1014" y="127"/>
                  </a:lnTo>
                  <a:close/>
                  <a:moveTo>
                    <a:pt x="338" y="887"/>
                  </a:moveTo>
                  <a:lnTo>
                    <a:pt x="423" y="929"/>
                  </a:lnTo>
                  <a:lnTo>
                    <a:pt x="718" y="972"/>
                  </a:lnTo>
                  <a:lnTo>
                    <a:pt x="1056" y="1098"/>
                  </a:lnTo>
                  <a:lnTo>
                    <a:pt x="1352" y="1267"/>
                  </a:lnTo>
                  <a:lnTo>
                    <a:pt x="972" y="1352"/>
                  </a:lnTo>
                  <a:lnTo>
                    <a:pt x="634" y="1394"/>
                  </a:lnTo>
                  <a:lnTo>
                    <a:pt x="381" y="1352"/>
                  </a:lnTo>
                  <a:lnTo>
                    <a:pt x="212" y="1267"/>
                  </a:lnTo>
                  <a:lnTo>
                    <a:pt x="169" y="1183"/>
                  </a:lnTo>
                  <a:lnTo>
                    <a:pt x="169" y="1014"/>
                  </a:lnTo>
                  <a:lnTo>
                    <a:pt x="169" y="972"/>
                  </a:lnTo>
                  <a:lnTo>
                    <a:pt x="254" y="929"/>
                  </a:lnTo>
                  <a:lnTo>
                    <a:pt x="338" y="887"/>
                  </a:lnTo>
                  <a:close/>
                  <a:moveTo>
                    <a:pt x="887" y="1"/>
                  </a:moveTo>
                  <a:lnTo>
                    <a:pt x="845" y="85"/>
                  </a:lnTo>
                  <a:lnTo>
                    <a:pt x="761" y="127"/>
                  </a:lnTo>
                  <a:lnTo>
                    <a:pt x="718" y="212"/>
                  </a:lnTo>
                  <a:lnTo>
                    <a:pt x="761" y="423"/>
                  </a:lnTo>
                  <a:lnTo>
                    <a:pt x="845" y="634"/>
                  </a:lnTo>
                  <a:lnTo>
                    <a:pt x="929" y="803"/>
                  </a:lnTo>
                  <a:lnTo>
                    <a:pt x="1056" y="929"/>
                  </a:lnTo>
                  <a:lnTo>
                    <a:pt x="845" y="845"/>
                  </a:lnTo>
                  <a:lnTo>
                    <a:pt x="634" y="803"/>
                  </a:lnTo>
                  <a:lnTo>
                    <a:pt x="423" y="761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3" y="1014"/>
                  </a:lnTo>
                  <a:lnTo>
                    <a:pt x="1" y="1098"/>
                  </a:lnTo>
                  <a:lnTo>
                    <a:pt x="43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254" y="1478"/>
                  </a:lnTo>
                  <a:lnTo>
                    <a:pt x="423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3" y="1352"/>
                  </a:lnTo>
                  <a:lnTo>
                    <a:pt x="1605" y="1352"/>
                  </a:lnTo>
                  <a:lnTo>
                    <a:pt x="1647" y="1309"/>
                  </a:lnTo>
                  <a:lnTo>
                    <a:pt x="1731" y="1309"/>
                  </a:lnTo>
                  <a:lnTo>
                    <a:pt x="1689" y="1098"/>
                  </a:lnTo>
                  <a:lnTo>
                    <a:pt x="1647" y="761"/>
                  </a:lnTo>
                  <a:lnTo>
                    <a:pt x="1563" y="381"/>
                  </a:lnTo>
                  <a:lnTo>
                    <a:pt x="1436" y="212"/>
                  </a:lnTo>
                  <a:lnTo>
                    <a:pt x="1352" y="85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5638400" y="44510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fill="none" extrusionOk="0">
                  <a:moveTo>
                    <a:pt x="1731" y="1309"/>
                  </a:moveTo>
                  <a:lnTo>
                    <a:pt x="1731" y="1309"/>
                  </a:lnTo>
                  <a:lnTo>
                    <a:pt x="1689" y="1098"/>
                  </a:lnTo>
                  <a:lnTo>
                    <a:pt x="1647" y="761"/>
                  </a:lnTo>
                  <a:lnTo>
                    <a:pt x="1563" y="381"/>
                  </a:lnTo>
                  <a:lnTo>
                    <a:pt x="1436" y="212"/>
                  </a:lnTo>
                  <a:lnTo>
                    <a:pt x="1352" y="85"/>
                  </a:lnTo>
                  <a:lnTo>
                    <a:pt x="1352" y="85"/>
                  </a:lnTo>
                  <a:lnTo>
                    <a:pt x="1183" y="1"/>
                  </a:lnTo>
                  <a:lnTo>
                    <a:pt x="1014" y="1"/>
                  </a:lnTo>
                  <a:lnTo>
                    <a:pt x="1014" y="1"/>
                  </a:lnTo>
                  <a:lnTo>
                    <a:pt x="887" y="1"/>
                  </a:lnTo>
                  <a:lnTo>
                    <a:pt x="845" y="85"/>
                  </a:lnTo>
                  <a:lnTo>
                    <a:pt x="761" y="127"/>
                  </a:lnTo>
                  <a:lnTo>
                    <a:pt x="718" y="212"/>
                  </a:lnTo>
                  <a:lnTo>
                    <a:pt x="718" y="212"/>
                  </a:lnTo>
                  <a:lnTo>
                    <a:pt x="761" y="423"/>
                  </a:lnTo>
                  <a:lnTo>
                    <a:pt x="845" y="634"/>
                  </a:lnTo>
                  <a:lnTo>
                    <a:pt x="929" y="803"/>
                  </a:lnTo>
                  <a:lnTo>
                    <a:pt x="1056" y="929"/>
                  </a:lnTo>
                  <a:lnTo>
                    <a:pt x="1056" y="929"/>
                  </a:lnTo>
                  <a:lnTo>
                    <a:pt x="845" y="845"/>
                  </a:lnTo>
                  <a:lnTo>
                    <a:pt x="634" y="803"/>
                  </a:lnTo>
                  <a:lnTo>
                    <a:pt x="423" y="761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85" y="887"/>
                  </a:lnTo>
                  <a:lnTo>
                    <a:pt x="43" y="1014"/>
                  </a:lnTo>
                  <a:lnTo>
                    <a:pt x="43" y="1014"/>
                  </a:lnTo>
                  <a:lnTo>
                    <a:pt x="1" y="1098"/>
                  </a:lnTo>
                  <a:lnTo>
                    <a:pt x="43" y="1225"/>
                  </a:lnTo>
                  <a:lnTo>
                    <a:pt x="85" y="1309"/>
                  </a:lnTo>
                  <a:lnTo>
                    <a:pt x="127" y="1394"/>
                  </a:lnTo>
                  <a:lnTo>
                    <a:pt x="127" y="1394"/>
                  </a:lnTo>
                  <a:lnTo>
                    <a:pt x="254" y="1478"/>
                  </a:lnTo>
                  <a:lnTo>
                    <a:pt x="423" y="1520"/>
                  </a:lnTo>
                  <a:lnTo>
                    <a:pt x="592" y="1520"/>
                  </a:lnTo>
                  <a:lnTo>
                    <a:pt x="718" y="1520"/>
                  </a:lnTo>
                  <a:lnTo>
                    <a:pt x="718" y="1520"/>
                  </a:lnTo>
                  <a:lnTo>
                    <a:pt x="1140" y="1478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563" y="1352"/>
                  </a:lnTo>
                  <a:lnTo>
                    <a:pt x="1605" y="1352"/>
                  </a:lnTo>
                  <a:lnTo>
                    <a:pt x="1647" y="1309"/>
                  </a:lnTo>
                  <a:lnTo>
                    <a:pt x="1689" y="1309"/>
                  </a:lnTo>
                  <a:lnTo>
                    <a:pt x="1731" y="1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5660575" y="4454250"/>
              <a:ext cx="13725" cy="25350"/>
            </a:xfrm>
            <a:custGeom>
              <a:avLst/>
              <a:gdLst/>
              <a:ahLst/>
              <a:cxnLst/>
              <a:rect l="l" t="t" r="r" b="b"/>
              <a:pathLst>
                <a:path w="549" h="1014" fill="none" extrusionOk="0">
                  <a:moveTo>
                    <a:pt x="0" y="127"/>
                  </a:moveTo>
                  <a:lnTo>
                    <a:pt x="0" y="127"/>
                  </a:lnTo>
                  <a:lnTo>
                    <a:pt x="0" y="85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211" y="42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422" y="296"/>
                  </a:lnTo>
                  <a:lnTo>
                    <a:pt x="507" y="507"/>
                  </a:lnTo>
                  <a:lnTo>
                    <a:pt x="549" y="760"/>
                  </a:lnTo>
                  <a:lnTo>
                    <a:pt x="549" y="1013"/>
                  </a:lnTo>
                  <a:lnTo>
                    <a:pt x="507" y="971"/>
                  </a:lnTo>
                  <a:lnTo>
                    <a:pt x="507" y="971"/>
                  </a:lnTo>
                  <a:lnTo>
                    <a:pt x="296" y="802"/>
                  </a:lnTo>
                  <a:lnTo>
                    <a:pt x="169" y="591"/>
                  </a:lnTo>
                  <a:lnTo>
                    <a:pt x="42" y="380"/>
                  </a:lnTo>
                  <a:lnTo>
                    <a:pt x="0" y="1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5642625" y="4473250"/>
              <a:ext cx="29575" cy="12675"/>
            </a:xfrm>
            <a:custGeom>
              <a:avLst/>
              <a:gdLst/>
              <a:ahLst/>
              <a:cxnLst/>
              <a:rect l="l" t="t" r="r" b="b"/>
              <a:pathLst>
                <a:path w="1183" h="507" fill="none" extrusionOk="0">
                  <a:moveTo>
                    <a:pt x="43" y="380"/>
                  </a:moveTo>
                  <a:lnTo>
                    <a:pt x="43" y="380"/>
                  </a:lnTo>
                  <a:lnTo>
                    <a:pt x="0" y="296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8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69" y="0"/>
                  </a:lnTo>
                  <a:lnTo>
                    <a:pt x="254" y="42"/>
                  </a:lnTo>
                  <a:lnTo>
                    <a:pt x="549" y="85"/>
                  </a:lnTo>
                  <a:lnTo>
                    <a:pt x="887" y="211"/>
                  </a:lnTo>
                  <a:lnTo>
                    <a:pt x="1183" y="380"/>
                  </a:lnTo>
                  <a:lnTo>
                    <a:pt x="1183" y="380"/>
                  </a:lnTo>
                  <a:lnTo>
                    <a:pt x="803" y="465"/>
                  </a:lnTo>
                  <a:lnTo>
                    <a:pt x="465" y="507"/>
                  </a:lnTo>
                  <a:lnTo>
                    <a:pt x="212" y="465"/>
                  </a:lnTo>
                  <a:lnTo>
                    <a:pt x="43" y="3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556242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extrusionOk="0">
                  <a:moveTo>
                    <a:pt x="8316" y="0"/>
                  </a:moveTo>
                  <a:lnTo>
                    <a:pt x="4855" y="253"/>
                  </a:lnTo>
                  <a:lnTo>
                    <a:pt x="4559" y="296"/>
                  </a:lnTo>
                  <a:lnTo>
                    <a:pt x="4306" y="464"/>
                  </a:lnTo>
                  <a:lnTo>
                    <a:pt x="3968" y="718"/>
                  </a:lnTo>
                  <a:lnTo>
                    <a:pt x="3546" y="1013"/>
                  </a:lnTo>
                  <a:lnTo>
                    <a:pt x="3040" y="1309"/>
                  </a:lnTo>
                  <a:lnTo>
                    <a:pt x="2533" y="1604"/>
                  </a:lnTo>
                  <a:lnTo>
                    <a:pt x="1984" y="1858"/>
                  </a:lnTo>
                  <a:lnTo>
                    <a:pt x="1435" y="2069"/>
                  </a:lnTo>
                  <a:lnTo>
                    <a:pt x="887" y="2237"/>
                  </a:lnTo>
                  <a:lnTo>
                    <a:pt x="380" y="2322"/>
                  </a:lnTo>
                  <a:lnTo>
                    <a:pt x="296" y="2322"/>
                  </a:lnTo>
                  <a:lnTo>
                    <a:pt x="211" y="2406"/>
                  </a:lnTo>
                  <a:lnTo>
                    <a:pt x="42" y="2533"/>
                  </a:lnTo>
                  <a:lnTo>
                    <a:pt x="0" y="2786"/>
                  </a:lnTo>
                  <a:lnTo>
                    <a:pt x="0" y="3040"/>
                  </a:lnTo>
                  <a:lnTo>
                    <a:pt x="85" y="3293"/>
                  </a:lnTo>
                  <a:lnTo>
                    <a:pt x="127" y="3419"/>
                  </a:lnTo>
                  <a:lnTo>
                    <a:pt x="253" y="3504"/>
                  </a:lnTo>
                  <a:lnTo>
                    <a:pt x="380" y="3588"/>
                  </a:lnTo>
                  <a:lnTo>
                    <a:pt x="549" y="3673"/>
                  </a:lnTo>
                  <a:lnTo>
                    <a:pt x="760" y="3757"/>
                  </a:lnTo>
                  <a:lnTo>
                    <a:pt x="971" y="3799"/>
                  </a:lnTo>
                  <a:lnTo>
                    <a:pt x="3040" y="3799"/>
                  </a:lnTo>
                  <a:lnTo>
                    <a:pt x="4053" y="3757"/>
                  </a:lnTo>
                  <a:lnTo>
                    <a:pt x="5066" y="3673"/>
                  </a:lnTo>
                  <a:lnTo>
                    <a:pt x="6079" y="3588"/>
                  </a:lnTo>
                  <a:lnTo>
                    <a:pt x="6839" y="3588"/>
                  </a:lnTo>
                  <a:lnTo>
                    <a:pt x="8401" y="3546"/>
                  </a:lnTo>
                  <a:lnTo>
                    <a:pt x="8612" y="3504"/>
                  </a:lnTo>
                  <a:lnTo>
                    <a:pt x="8781" y="3377"/>
                  </a:lnTo>
                  <a:lnTo>
                    <a:pt x="8865" y="3166"/>
                  </a:lnTo>
                  <a:lnTo>
                    <a:pt x="8907" y="2955"/>
                  </a:lnTo>
                  <a:lnTo>
                    <a:pt x="8570" y="211"/>
                  </a:lnTo>
                  <a:lnTo>
                    <a:pt x="8528" y="127"/>
                  </a:lnTo>
                  <a:lnTo>
                    <a:pt x="8485" y="85"/>
                  </a:lnTo>
                  <a:lnTo>
                    <a:pt x="8401" y="42"/>
                  </a:lnTo>
                  <a:lnTo>
                    <a:pt x="83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5562425" y="4467975"/>
              <a:ext cx="222700" cy="95000"/>
            </a:xfrm>
            <a:custGeom>
              <a:avLst/>
              <a:gdLst/>
              <a:ahLst/>
              <a:cxnLst/>
              <a:rect l="l" t="t" r="r" b="b"/>
              <a:pathLst>
                <a:path w="8908" h="3800" fill="none" extrusionOk="0">
                  <a:moveTo>
                    <a:pt x="4855" y="253"/>
                  </a:moveTo>
                  <a:lnTo>
                    <a:pt x="8316" y="0"/>
                  </a:lnTo>
                  <a:lnTo>
                    <a:pt x="8316" y="0"/>
                  </a:lnTo>
                  <a:lnTo>
                    <a:pt x="8401" y="42"/>
                  </a:lnTo>
                  <a:lnTo>
                    <a:pt x="8485" y="85"/>
                  </a:lnTo>
                  <a:lnTo>
                    <a:pt x="8528" y="127"/>
                  </a:lnTo>
                  <a:lnTo>
                    <a:pt x="8570" y="211"/>
                  </a:lnTo>
                  <a:lnTo>
                    <a:pt x="8907" y="2955"/>
                  </a:lnTo>
                  <a:lnTo>
                    <a:pt x="8907" y="2955"/>
                  </a:lnTo>
                  <a:lnTo>
                    <a:pt x="8865" y="3166"/>
                  </a:lnTo>
                  <a:lnTo>
                    <a:pt x="8781" y="3377"/>
                  </a:lnTo>
                  <a:lnTo>
                    <a:pt x="8612" y="3504"/>
                  </a:lnTo>
                  <a:lnTo>
                    <a:pt x="8401" y="3546"/>
                  </a:lnTo>
                  <a:lnTo>
                    <a:pt x="8401" y="3546"/>
                  </a:lnTo>
                  <a:lnTo>
                    <a:pt x="6839" y="3588"/>
                  </a:lnTo>
                  <a:lnTo>
                    <a:pt x="6079" y="3588"/>
                  </a:lnTo>
                  <a:lnTo>
                    <a:pt x="5066" y="3673"/>
                  </a:lnTo>
                  <a:lnTo>
                    <a:pt x="5066" y="3673"/>
                  </a:lnTo>
                  <a:lnTo>
                    <a:pt x="4053" y="3757"/>
                  </a:lnTo>
                  <a:lnTo>
                    <a:pt x="3040" y="3799"/>
                  </a:lnTo>
                  <a:lnTo>
                    <a:pt x="1984" y="3799"/>
                  </a:lnTo>
                  <a:lnTo>
                    <a:pt x="971" y="3799"/>
                  </a:lnTo>
                  <a:lnTo>
                    <a:pt x="971" y="3799"/>
                  </a:lnTo>
                  <a:lnTo>
                    <a:pt x="760" y="3757"/>
                  </a:lnTo>
                  <a:lnTo>
                    <a:pt x="549" y="3673"/>
                  </a:lnTo>
                  <a:lnTo>
                    <a:pt x="380" y="3588"/>
                  </a:lnTo>
                  <a:lnTo>
                    <a:pt x="253" y="3504"/>
                  </a:lnTo>
                  <a:lnTo>
                    <a:pt x="127" y="3419"/>
                  </a:lnTo>
                  <a:lnTo>
                    <a:pt x="85" y="3293"/>
                  </a:lnTo>
                  <a:lnTo>
                    <a:pt x="0" y="3040"/>
                  </a:lnTo>
                  <a:lnTo>
                    <a:pt x="0" y="2786"/>
                  </a:lnTo>
                  <a:lnTo>
                    <a:pt x="42" y="2533"/>
                  </a:lnTo>
                  <a:lnTo>
                    <a:pt x="211" y="2406"/>
                  </a:lnTo>
                  <a:lnTo>
                    <a:pt x="296" y="2322"/>
                  </a:lnTo>
                  <a:lnTo>
                    <a:pt x="380" y="2322"/>
                  </a:lnTo>
                  <a:lnTo>
                    <a:pt x="380" y="2322"/>
                  </a:lnTo>
                  <a:lnTo>
                    <a:pt x="887" y="2237"/>
                  </a:lnTo>
                  <a:lnTo>
                    <a:pt x="1435" y="2069"/>
                  </a:lnTo>
                  <a:lnTo>
                    <a:pt x="1984" y="1858"/>
                  </a:lnTo>
                  <a:lnTo>
                    <a:pt x="2533" y="1604"/>
                  </a:lnTo>
                  <a:lnTo>
                    <a:pt x="3040" y="1309"/>
                  </a:lnTo>
                  <a:lnTo>
                    <a:pt x="3546" y="1013"/>
                  </a:lnTo>
                  <a:lnTo>
                    <a:pt x="3968" y="718"/>
                  </a:lnTo>
                  <a:lnTo>
                    <a:pt x="4306" y="464"/>
                  </a:lnTo>
                  <a:lnTo>
                    <a:pt x="4306" y="464"/>
                  </a:lnTo>
                  <a:lnTo>
                    <a:pt x="4559" y="296"/>
                  </a:lnTo>
                  <a:lnTo>
                    <a:pt x="485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6285350" y="3285975"/>
              <a:ext cx="203700" cy="54900"/>
            </a:xfrm>
            <a:custGeom>
              <a:avLst/>
              <a:gdLst/>
              <a:ahLst/>
              <a:cxnLst/>
              <a:rect l="l" t="t" r="r" b="b"/>
              <a:pathLst>
                <a:path w="8148" h="2196" extrusionOk="0">
                  <a:moveTo>
                    <a:pt x="7894" y="0"/>
                  </a:moveTo>
                  <a:lnTo>
                    <a:pt x="0" y="1098"/>
                  </a:lnTo>
                  <a:lnTo>
                    <a:pt x="253" y="2195"/>
                  </a:lnTo>
                  <a:lnTo>
                    <a:pt x="8148" y="1224"/>
                  </a:lnTo>
                  <a:lnTo>
                    <a:pt x="78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6285350" y="3285975"/>
              <a:ext cx="203700" cy="54900"/>
            </a:xfrm>
            <a:custGeom>
              <a:avLst/>
              <a:gdLst/>
              <a:ahLst/>
              <a:cxnLst/>
              <a:rect l="l" t="t" r="r" b="b"/>
              <a:pathLst>
                <a:path w="8148" h="2196" fill="none" extrusionOk="0">
                  <a:moveTo>
                    <a:pt x="8148" y="1224"/>
                  </a:moveTo>
                  <a:lnTo>
                    <a:pt x="253" y="2195"/>
                  </a:lnTo>
                  <a:lnTo>
                    <a:pt x="0" y="1098"/>
                  </a:lnTo>
                  <a:lnTo>
                    <a:pt x="7894" y="0"/>
                  </a:lnTo>
                  <a:lnTo>
                    <a:pt x="8148" y="12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6089050" y="3313400"/>
              <a:ext cx="182600" cy="51750"/>
            </a:xfrm>
            <a:custGeom>
              <a:avLst/>
              <a:gdLst/>
              <a:ahLst/>
              <a:cxnLst/>
              <a:rect l="l" t="t" r="r" b="b"/>
              <a:pathLst>
                <a:path w="7304" h="2070" extrusionOk="0">
                  <a:moveTo>
                    <a:pt x="7177" y="1"/>
                  </a:moveTo>
                  <a:lnTo>
                    <a:pt x="0" y="972"/>
                  </a:lnTo>
                  <a:lnTo>
                    <a:pt x="0" y="2069"/>
                  </a:lnTo>
                  <a:lnTo>
                    <a:pt x="7303" y="1098"/>
                  </a:lnTo>
                  <a:lnTo>
                    <a:pt x="7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6089050" y="3313400"/>
              <a:ext cx="182600" cy="51750"/>
            </a:xfrm>
            <a:custGeom>
              <a:avLst/>
              <a:gdLst/>
              <a:ahLst/>
              <a:cxnLst/>
              <a:rect l="l" t="t" r="r" b="b"/>
              <a:pathLst>
                <a:path w="7304" h="2070" fill="none" extrusionOk="0">
                  <a:moveTo>
                    <a:pt x="7177" y="1"/>
                  </a:moveTo>
                  <a:lnTo>
                    <a:pt x="7303" y="1098"/>
                  </a:lnTo>
                  <a:lnTo>
                    <a:pt x="0" y="2069"/>
                  </a:lnTo>
                  <a:lnTo>
                    <a:pt x="0" y="972"/>
                  </a:lnTo>
                  <a:lnTo>
                    <a:pt x="7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6051050" y="3338725"/>
              <a:ext cx="26400" cy="29575"/>
            </a:xfrm>
            <a:custGeom>
              <a:avLst/>
              <a:gdLst/>
              <a:ahLst/>
              <a:cxnLst/>
              <a:rect l="l" t="t" r="r" b="b"/>
              <a:pathLst>
                <a:path w="1056" h="1183" extrusionOk="0">
                  <a:moveTo>
                    <a:pt x="1056" y="1"/>
                  </a:moveTo>
                  <a:lnTo>
                    <a:pt x="1" y="170"/>
                  </a:lnTo>
                  <a:lnTo>
                    <a:pt x="1" y="1183"/>
                  </a:lnTo>
                  <a:lnTo>
                    <a:pt x="1056" y="1056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6051050" y="3338725"/>
              <a:ext cx="26400" cy="29575"/>
            </a:xfrm>
            <a:custGeom>
              <a:avLst/>
              <a:gdLst/>
              <a:ahLst/>
              <a:cxnLst/>
              <a:rect l="l" t="t" r="r" b="b"/>
              <a:pathLst>
                <a:path w="1056" h="1183" fill="none" extrusionOk="0">
                  <a:moveTo>
                    <a:pt x="1056" y="1"/>
                  </a:moveTo>
                  <a:lnTo>
                    <a:pt x="1056" y="1056"/>
                  </a:lnTo>
                  <a:lnTo>
                    <a:pt x="1" y="1183"/>
                  </a:lnTo>
                  <a:lnTo>
                    <a:pt x="1" y="170"/>
                  </a:lnTo>
                  <a:lnTo>
                    <a:pt x="10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6496425" y="3285975"/>
              <a:ext cx="13725" cy="24275"/>
            </a:xfrm>
            <a:custGeom>
              <a:avLst/>
              <a:gdLst/>
              <a:ahLst/>
              <a:cxnLst/>
              <a:rect l="l" t="t" r="r" b="b"/>
              <a:pathLst>
                <a:path w="549" h="971" extrusionOk="0">
                  <a:moveTo>
                    <a:pt x="0" y="0"/>
                  </a:moveTo>
                  <a:lnTo>
                    <a:pt x="253" y="971"/>
                  </a:lnTo>
                  <a:lnTo>
                    <a:pt x="549" y="76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6496425" y="3285975"/>
              <a:ext cx="13725" cy="24275"/>
            </a:xfrm>
            <a:custGeom>
              <a:avLst/>
              <a:gdLst/>
              <a:ahLst/>
              <a:cxnLst/>
              <a:rect l="l" t="t" r="r" b="b"/>
              <a:pathLst>
                <a:path w="549" h="971" fill="none" extrusionOk="0">
                  <a:moveTo>
                    <a:pt x="253" y="971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549" y="760"/>
                  </a:lnTo>
                  <a:lnTo>
                    <a:pt x="253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5941300" y="2738225"/>
              <a:ext cx="618450" cy="795775"/>
            </a:xfrm>
            <a:custGeom>
              <a:avLst/>
              <a:gdLst/>
              <a:ahLst/>
              <a:cxnLst/>
              <a:rect l="l" t="t" r="r" b="b"/>
              <a:pathLst>
                <a:path w="24738" h="31831" extrusionOk="0">
                  <a:moveTo>
                    <a:pt x="9541" y="1"/>
                  </a:moveTo>
                  <a:lnTo>
                    <a:pt x="8612" y="43"/>
                  </a:lnTo>
                  <a:lnTo>
                    <a:pt x="7725" y="127"/>
                  </a:lnTo>
                  <a:lnTo>
                    <a:pt x="6839" y="296"/>
                  </a:lnTo>
                  <a:lnTo>
                    <a:pt x="5995" y="550"/>
                  </a:lnTo>
                  <a:lnTo>
                    <a:pt x="5150" y="803"/>
                  </a:lnTo>
                  <a:lnTo>
                    <a:pt x="4391" y="1098"/>
                  </a:lnTo>
                  <a:lnTo>
                    <a:pt x="3631" y="1394"/>
                  </a:lnTo>
                  <a:lnTo>
                    <a:pt x="2955" y="1732"/>
                  </a:lnTo>
                  <a:lnTo>
                    <a:pt x="1731" y="2365"/>
                  </a:lnTo>
                  <a:lnTo>
                    <a:pt x="802" y="2914"/>
                  </a:lnTo>
                  <a:lnTo>
                    <a:pt x="211" y="3336"/>
                  </a:lnTo>
                  <a:lnTo>
                    <a:pt x="0" y="3462"/>
                  </a:lnTo>
                  <a:lnTo>
                    <a:pt x="676" y="5404"/>
                  </a:lnTo>
                  <a:lnTo>
                    <a:pt x="1267" y="7346"/>
                  </a:lnTo>
                  <a:lnTo>
                    <a:pt x="1815" y="9330"/>
                  </a:lnTo>
                  <a:lnTo>
                    <a:pt x="2280" y="11314"/>
                  </a:lnTo>
                  <a:lnTo>
                    <a:pt x="2660" y="13298"/>
                  </a:lnTo>
                  <a:lnTo>
                    <a:pt x="2997" y="15325"/>
                  </a:lnTo>
                  <a:lnTo>
                    <a:pt x="3209" y="17309"/>
                  </a:lnTo>
                  <a:lnTo>
                    <a:pt x="3377" y="19377"/>
                  </a:lnTo>
                  <a:lnTo>
                    <a:pt x="3377" y="31830"/>
                  </a:lnTo>
                  <a:lnTo>
                    <a:pt x="24738" y="31366"/>
                  </a:lnTo>
                  <a:lnTo>
                    <a:pt x="24738" y="30015"/>
                  </a:lnTo>
                  <a:lnTo>
                    <a:pt x="24653" y="28664"/>
                  </a:lnTo>
                  <a:lnTo>
                    <a:pt x="24569" y="27313"/>
                  </a:lnTo>
                  <a:lnTo>
                    <a:pt x="24358" y="25920"/>
                  </a:lnTo>
                  <a:lnTo>
                    <a:pt x="24147" y="24527"/>
                  </a:lnTo>
                  <a:lnTo>
                    <a:pt x="23851" y="23176"/>
                  </a:lnTo>
                  <a:lnTo>
                    <a:pt x="23556" y="21783"/>
                  </a:lnTo>
                  <a:lnTo>
                    <a:pt x="23176" y="20433"/>
                  </a:lnTo>
                  <a:lnTo>
                    <a:pt x="22796" y="19082"/>
                  </a:lnTo>
                  <a:lnTo>
                    <a:pt x="22332" y="17773"/>
                  </a:lnTo>
                  <a:lnTo>
                    <a:pt x="21867" y="16464"/>
                  </a:lnTo>
                  <a:lnTo>
                    <a:pt x="21361" y="15156"/>
                  </a:lnTo>
                  <a:lnTo>
                    <a:pt x="20812" y="13932"/>
                  </a:lnTo>
                  <a:lnTo>
                    <a:pt x="20263" y="12707"/>
                  </a:lnTo>
                  <a:lnTo>
                    <a:pt x="19672" y="11483"/>
                  </a:lnTo>
                  <a:lnTo>
                    <a:pt x="19081" y="10343"/>
                  </a:lnTo>
                  <a:lnTo>
                    <a:pt x="18490" y="9246"/>
                  </a:lnTo>
                  <a:lnTo>
                    <a:pt x="17857" y="8148"/>
                  </a:lnTo>
                  <a:lnTo>
                    <a:pt x="17224" y="7135"/>
                  </a:lnTo>
                  <a:lnTo>
                    <a:pt x="16591" y="6206"/>
                  </a:lnTo>
                  <a:lnTo>
                    <a:pt x="15957" y="5278"/>
                  </a:lnTo>
                  <a:lnTo>
                    <a:pt x="15282" y="4433"/>
                  </a:lnTo>
                  <a:lnTo>
                    <a:pt x="14649" y="3631"/>
                  </a:lnTo>
                  <a:lnTo>
                    <a:pt x="14015" y="2914"/>
                  </a:lnTo>
                  <a:lnTo>
                    <a:pt x="13382" y="2280"/>
                  </a:lnTo>
                  <a:lnTo>
                    <a:pt x="12791" y="1689"/>
                  </a:lnTo>
                  <a:lnTo>
                    <a:pt x="12200" y="1225"/>
                  </a:lnTo>
                  <a:lnTo>
                    <a:pt x="11609" y="803"/>
                  </a:lnTo>
                  <a:lnTo>
                    <a:pt x="11060" y="465"/>
                  </a:lnTo>
                  <a:lnTo>
                    <a:pt x="10512" y="212"/>
                  </a:lnTo>
                  <a:lnTo>
                    <a:pt x="10005" y="85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5941300" y="2738225"/>
              <a:ext cx="618450" cy="795775"/>
            </a:xfrm>
            <a:custGeom>
              <a:avLst/>
              <a:gdLst/>
              <a:ahLst/>
              <a:cxnLst/>
              <a:rect l="l" t="t" r="r" b="b"/>
              <a:pathLst>
                <a:path w="24738" h="31831" fill="none" extrusionOk="0">
                  <a:moveTo>
                    <a:pt x="0" y="3462"/>
                  </a:moveTo>
                  <a:lnTo>
                    <a:pt x="0" y="3462"/>
                  </a:lnTo>
                  <a:lnTo>
                    <a:pt x="211" y="3336"/>
                  </a:lnTo>
                  <a:lnTo>
                    <a:pt x="802" y="2914"/>
                  </a:lnTo>
                  <a:lnTo>
                    <a:pt x="1731" y="2365"/>
                  </a:lnTo>
                  <a:lnTo>
                    <a:pt x="2955" y="1732"/>
                  </a:lnTo>
                  <a:lnTo>
                    <a:pt x="3631" y="1394"/>
                  </a:lnTo>
                  <a:lnTo>
                    <a:pt x="4391" y="1098"/>
                  </a:lnTo>
                  <a:lnTo>
                    <a:pt x="5150" y="803"/>
                  </a:lnTo>
                  <a:lnTo>
                    <a:pt x="5995" y="550"/>
                  </a:lnTo>
                  <a:lnTo>
                    <a:pt x="6839" y="296"/>
                  </a:lnTo>
                  <a:lnTo>
                    <a:pt x="7725" y="127"/>
                  </a:lnTo>
                  <a:lnTo>
                    <a:pt x="8612" y="43"/>
                  </a:lnTo>
                  <a:lnTo>
                    <a:pt x="9541" y="1"/>
                  </a:lnTo>
                  <a:lnTo>
                    <a:pt x="9541" y="1"/>
                  </a:lnTo>
                  <a:lnTo>
                    <a:pt x="10005" y="85"/>
                  </a:lnTo>
                  <a:lnTo>
                    <a:pt x="10512" y="212"/>
                  </a:lnTo>
                  <a:lnTo>
                    <a:pt x="11060" y="465"/>
                  </a:lnTo>
                  <a:lnTo>
                    <a:pt x="11609" y="803"/>
                  </a:lnTo>
                  <a:lnTo>
                    <a:pt x="12200" y="1225"/>
                  </a:lnTo>
                  <a:lnTo>
                    <a:pt x="12791" y="1689"/>
                  </a:lnTo>
                  <a:lnTo>
                    <a:pt x="13382" y="2280"/>
                  </a:lnTo>
                  <a:lnTo>
                    <a:pt x="14015" y="2914"/>
                  </a:lnTo>
                  <a:lnTo>
                    <a:pt x="14649" y="3631"/>
                  </a:lnTo>
                  <a:lnTo>
                    <a:pt x="15282" y="4433"/>
                  </a:lnTo>
                  <a:lnTo>
                    <a:pt x="15957" y="5278"/>
                  </a:lnTo>
                  <a:lnTo>
                    <a:pt x="16591" y="6206"/>
                  </a:lnTo>
                  <a:lnTo>
                    <a:pt x="17224" y="7135"/>
                  </a:lnTo>
                  <a:lnTo>
                    <a:pt x="17857" y="8148"/>
                  </a:lnTo>
                  <a:lnTo>
                    <a:pt x="18490" y="9246"/>
                  </a:lnTo>
                  <a:lnTo>
                    <a:pt x="19081" y="10343"/>
                  </a:lnTo>
                  <a:lnTo>
                    <a:pt x="19672" y="11483"/>
                  </a:lnTo>
                  <a:lnTo>
                    <a:pt x="20263" y="12707"/>
                  </a:lnTo>
                  <a:lnTo>
                    <a:pt x="20812" y="13932"/>
                  </a:lnTo>
                  <a:lnTo>
                    <a:pt x="21361" y="15156"/>
                  </a:lnTo>
                  <a:lnTo>
                    <a:pt x="21867" y="16464"/>
                  </a:lnTo>
                  <a:lnTo>
                    <a:pt x="22332" y="17773"/>
                  </a:lnTo>
                  <a:lnTo>
                    <a:pt x="22796" y="19082"/>
                  </a:lnTo>
                  <a:lnTo>
                    <a:pt x="23176" y="20433"/>
                  </a:lnTo>
                  <a:lnTo>
                    <a:pt x="23556" y="21783"/>
                  </a:lnTo>
                  <a:lnTo>
                    <a:pt x="23851" y="23176"/>
                  </a:lnTo>
                  <a:lnTo>
                    <a:pt x="24147" y="24527"/>
                  </a:lnTo>
                  <a:lnTo>
                    <a:pt x="24358" y="25920"/>
                  </a:lnTo>
                  <a:lnTo>
                    <a:pt x="24569" y="27313"/>
                  </a:lnTo>
                  <a:lnTo>
                    <a:pt x="24653" y="28664"/>
                  </a:lnTo>
                  <a:lnTo>
                    <a:pt x="24738" y="30015"/>
                  </a:lnTo>
                  <a:lnTo>
                    <a:pt x="24738" y="31366"/>
                  </a:lnTo>
                  <a:lnTo>
                    <a:pt x="3377" y="31830"/>
                  </a:lnTo>
                  <a:lnTo>
                    <a:pt x="3377" y="19377"/>
                  </a:lnTo>
                  <a:lnTo>
                    <a:pt x="3377" y="19377"/>
                  </a:lnTo>
                  <a:lnTo>
                    <a:pt x="3209" y="17309"/>
                  </a:lnTo>
                  <a:lnTo>
                    <a:pt x="2997" y="15325"/>
                  </a:lnTo>
                  <a:lnTo>
                    <a:pt x="2660" y="13298"/>
                  </a:lnTo>
                  <a:lnTo>
                    <a:pt x="2280" y="11314"/>
                  </a:lnTo>
                  <a:lnTo>
                    <a:pt x="1815" y="9330"/>
                  </a:lnTo>
                  <a:lnTo>
                    <a:pt x="1267" y="7346"/>
                  </a:lnTo>
                  <a:lnTo>
                    <a:pt x="676" y="5404"/>
                  </a:lnTo>
                  <a:lnTo>
                    <a:pt x="0" y="3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5941300" y="2738225"/>
              <a:ext cx="470700" cy="790500"/>
            </a:xfrm>
            <a:custGeom>
              <a:avLst/>
              <a:gdLst/>
              <a:ahLst/>
              <a:cxnLst/>
              <a:rect l="l" t="t" r="r" b="b"/>
              <a:pathLst>
                <a:path w="18828" h="31620" extrusionOk="0">
                  <a:moveTo>
                    <a:pt x="9034" y="1"/>
                  </a:moveTo>
                  <a:lnTo>
                    <a:pt x="8021" y="85"/>
                  </a:lnTo>
                  <a:lnTo>
                    <a:pt x="7050" y="254"/>
                  </a:lnTo>
                  <a:lnTo>
                    <a:pt x="6079" y="507"/>
                  </a:lnTo>
                  <a:lnTo>
                    <a:pt x="5193" y="803"/>
                  </a:lnTo>
                  <a:lnTo>
                    <a:pt x="4306" y="1098"/>
                  </a:lnTo>
                  <a:lnTo>
                    <a:pt x="3504" y="1436"/>
                  </a:lnTo>
                  <a:lnTo>
                    <a:pt x="2744" y="1816"/>
                  </a:lnTo>
                  <a:lnTo>
                    <a:pt x="2069" y="2154"/>
                  </a:lnTo>
                  <a:lnTo>
                    <a:pt x="1224" y="2660"/>
                  </a:lnTo>
                  <a:lnTo>
                    <a:pt x="549" y="3082"/>
                  </a:lnTo>
                  <a:lnTo>
                    <a:pt x="0" y="3462"/>
                  </a:lnTo>
                  <a:lnTo>
                    <a:pt x="507" y="4180"/>
                  </a:lnTo>
                  <a:lnTo>
                    <a:pt x="929" y="4940"/>
                  </a:lnTo>
                  <a:lnTo>
                    <a:pt x="1309" y="5700"/>
                  </a:lnTo>
                  <a:lnTo>
                    <a:pt x="1604" y="6502"/>
                  </a:lnTo>
                  <a:lnTo>
                    <a:pt x="1858" y="7346"/>
                  </a:lnTo>
                  <a:lnTo>
                    <a:pt x="2027" y="8190"/>
                  </a:lnTo>
                  <a:lnTo>
                    <a:pt x="2111" y="9035"/>
                  </a:lnTo>
                  <a:lnTo>
                    <a:pt x="2153" y="9879"/>
                  </a:lnTo>
                  <a:lnTo>
                    <a:pt x="2153" y="10343"/>
                  </a:lnTo>
                  <a:lnTo>
                    <a:pt x="2111" y="10428"/>
                  </a:lnTo>
                  <a:lnTo>
                    <a:pt x="2533" y="12665"/>
                  </a:lnTo>
                  <a:lnTo>
                    <a:pt x="2913" y="14860"/>
                  </a:lnTo>
                  <a:lnTo>
                    <a:pt x="3209" y="17098"/>
                  </a:lnTo>
                  <a:lnTo>
                    <a:pt x="3377" y="19377"/>
                  </a:lnTo>
                  <a:lnTo>
                    <a:pt x="3377" y="26131"/>
                  </a:lnTo>
                  <a:lnTo>
                    <a:pt x="10301" y="26131"/>
                  </a:lnTo>
                  <a:lnTo>
                    <a:pt x="10596" y="26216"/>
                  </a:lnTo>
                  <a:lnTo>
                    <a:pt x="10934" y="26258"/>
                  </a:lnTo>
                  <a:lnTo>
                    <a:pt x="11229" y="26385"/>
                  </a:lnTo>
                  <a:lnTo>
                    <a:pt x="11483" y="26511"/>
                  </a:lnTo>
                  <a:lnTo>
                    <a:pt x="11778" y="26680"/>
                  </a:lnTo>
                  <a:lnTo>
                    <a:pt x="12031" y="26891"/>
                  </a:lnTo>
                  <a:lnTo>
                    <a:pt x="12242" y="27060"/>
                  </a:lnTo>
                  <a:lnTo>
                    <a:pt x="12453" y="27313"/>
                  </a:lnTo>
                  <a:lnTo>
                    <a:pt x="12622" y="27567"/>
                  </a:lnTo>
                  <a:lnTo>
                    <a:pt x="12791" y="27820"/>
                  </a:lnTo>
                  <a:lnTo>
                    <a:pt x="12960" y="28116"/>
                  </a:lnTo>
                  <a:lnTo>
                    <a:pt x="13044" y="28411"/>
                  </a:lnTo>
                  <a:lnTo>
                    <a:pt x="13129" y="28707"/>
                  </a:lnTo>
                  <a:lnTo>
                    <a:pt x="13171" y="29044"/>
                  </a:lnTo>
                  <a:lnTo>
                    <a:pt x="13213" y="29382"/>
                  </a:lnTo>
                  <a:lnTo>
                    <a:pt x="13213" y="31619"/>
                  </a:lnTo>
                  <a:lnTo>
                    <a:pt x="14226" y="31577"/>
                  </a:lnTo>
                  <a:lnTo>
                    <a:pt x="18828" y="9879"/>
                  </a:lnTo>
                  <a:lnTo>
                    <a:pt x="18237" y="8781"/>
                  </a:lnTo>
                  <a:lnTo>
                    <a:pt x="17604" y="7768"/>
                  </a:lnTo>
                  <a:lnTo>
                    <a:pt x="17013" y="6797"/>
                  </a:lnTo>
                  <a:lnTo>
                    <a:pt x="16379" y="5869"/>
                  </a:lnTo>
                  <a:lnTo>
                    <a:pt x="15746" y="5024"/>
                  </a:lnTo>
                  <a:lnTo>
                    <a:pt x="15113" y="4222"/>
                  </a:lnTo>
                  <a:lnTo>
                    <a:pt x="14522" y="3462"/>
                  </a:lnTo>
                  <a:lnTo>
                    <a:pt x="13889" y="2787"/>
                  </a:lnTo>
                  <a:lnTo>
                    <a:pt x="13298" y="2154"/>
                  </a:lnTo>
                  <a:lnTo>
                    <a:pt x="12707" y="1605"/>
                  </a:lnTo>
                  <a:lnTo>
                    <a:pt x="12116" y="1141"/>
                  </a:lnTo>
                  <a:lnTo>
                    <a:pt x="11567" y="761"/>
                  </a:lnTo>
                  <a:lnTo>
                    <a:pt x="11018" y="423"/>
                  </a:lnTo>
                  <a:lnTo>
                    <a:pt x="10512" y="212"/>
                  </a:lnTo>
                  <a:lnTo>
                    <a:pt x="10005" y="43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5941300" y="2738225"/>
              <a:ext cx="470700" cy="790500"/>
            </a:xfrm>
            <a:custGeom>
              <a:avLst/>
              <a:gdLst/>
              <a:ahLst/>
              <a:cxnLst/>
              <a:rect l="l" t="t" r="r" b="b"/>
              <a:pathLst>
                <a:path w="18828" h="31620" fill="none" extrusionOk="0">
                  <a:moveTo>
                    <a:pt x="9414" y="1"/>
                  </a:moveTo>
                  <a:lnTo>
                    <a:pt x="9414" y="1"/>
                  </a:lnTo>
                  <a:lnTo>
                    <a:pt x="9034" y="1"/>
                  </a:lnTo>
                  <a:lnTo>
                    <a:pt x="9034" y="1"/>
                  </a:lnTo>
                  <a:lnTo>
                    <a:pt x="8021" y="85"/>
                  </a:lnTo>
                  <a:lnTo>
                    <a:pt x="7050" y="254"/>
                  </a:lnTo>
                  <a:lnTo>
                    <a:pt x="6079" y="507"/>
                  </a:lnTo>
                  <a:lnTo>
                    <a:pt x="5193" y="803"/>
                  </a:lnTo>
                  <a:lnTo>
                    <a:pt x="4306" y="1098"/>
                  </a:lnTo>
                  <a:lnTo>
                    <a:pt x="3504" y="1436"/>
                  </a:lnTo>
                  <a:lnTo>
                    <a:pt x="2744" y="1816"/>
                  </a:lnTo>
                  <a:lnTo>
                    <a:pt x="2069" y="2154"/>
                  </a:lnTo>
                  <a:lnTo>
                    <a:pt x="2069" y="2154"/>
                  </a:lnTo>
                  <a:lnTo>
                    <a:pt x="1224" y="2660"/>
                  </a:lnTo>
                  <a:lnTo>
                    <a:pt x="549" y="3082"/>
                  </a:lnTo>
                  <a:lnTo>
                    <a:pt x="0" y="3462"/>
                  </a:lnTo>
                  <a:lnTo>
                    <a:pt x="0" y="3462"/>
                  </a:lnTo>
                  <a:lnTo>
                    <a:pt x="507" y="4180"/>
                  </a:lnTo>
                  <a:lnTo>
                    <a:pt x="929" y="4940"/>
                  </a:lnTo>
                  <a:lnTo>
                    <a:pt x="1309" y="5700"/>
                  </a:lnTo>
                  <a:lnTo>
                    <a:pt x="1604" y="6502"/>
                  </a:lnTo>
                  <a:lnTo>
                    <a:pt x="1858" y="7346"/>
                  </a:lnTo>
                  <a:lnTo>
                    <a:pt x="2027" y="8190"/>
                  </a:lnTo>
                  <a:lnTo>
                    <a:pt x="2111" y="9035"/>
                  </a:lnTo>
                  <a:lnTo>
                    <a:pt x="2153" y="9879"/>
                  </a:lnTo>
                  <a:lnTo>
                    <a:pt x="2153" y="9879"/>
                  </a:lnTo>
                  <a:lnTo>
                    <a:pt x="2153" y="10343"/>
                  </a:lnTo>
                  <a:lnTo>
                    <a:pt x="2153" y="10343"/>
                  </a:lnTo>
                  <a:lnTo>
                    <a:pt x="2111" y="10428"/>
                  </a:lnTo>
                  <a:lnTo>
                    <a:pt x="2111" y="10428"/>
                  </a:lnTo>
                  <a:lnTo>
                    <a:pt x="2533" y="12665"/>
                  </a:lnTo>
                  <a:lnTo>
                    <a:pt x="2913" y="14860"/>
                  </a:lnTo>
                  <a:lnTo>
                    <a:pt x="3209" y="17098"/>
                  </a:lnTo>
                  <a:lnTo>
                    <a:pt x="3377" y="19377"/>
                  </a:lnTo>
                  <a:lnTo>
                    <a:pt x="3377" y="26131"/>
                  </a:lnTo>
                  <a:lnTo>
                    <a:pt x="9963" y="26131"/>
                  </a:lnTo>
                  <a:lnTo>
                    <a:pt x="9963" y="26131"/>
                  </a:lnTo>
                  <a:lnTo>
                    <a:pt x="10301" y="26131"/>
                  </a:lnTo>
                  <a:lnTo>
                    <a:pt x="10596" y="26216"/>
                  </a:lnTo>
                  <a:lnTo>
                    <a:pt x="10934" y="26258"/>
                  </a:lnTo>
                  <a:lnTo>
                    <a:pt x="11229" y="26385"/>
                  </a:lnTo>
                  <a:lnTo>
                    <a:pt x="11483" y="26511"/>
                  </a:lnTo>
                  <a:lnTo>
                    <a:pt x="11778" y="26680"/>
                  </a:lnTo>
                  <a:lnTo>
                    <a:pt x="12031" y="26891"/>
                  </a:lnTo>
                  <a:lnTo>
                    <a:pt x="12242" y="27060"/>
                  </a:lnTo>
                  <a:lnTo>
                    <a:pt x="12453" y="27313"/>
                  </a:lnTo>
                  <a:lnTo>
                    <a:pt x="12622" y="27567"/>
                  </a:lnTo>
                  <a:lnTo>
                    <a:pt x="12791" y="27820"/>
                  </a:lnTo>
                  <a:lnTo>
                    <a:pt x="12960" y="28116"/>
                  </a:lnTo>
                  <a:lnTo>
                    <a:pt x="13044" y="28411"/>
                  </a:lnTo>
                  <a:lnTo>
                    <a:pt x="13129" y="28707"/>
                  </a:lnTo>
                  <a:lnTo>
                    <a:pt x="13171" y="29044"/>
                  </a:lnTo>
                  <a:lnTo>
                    <a:pt x="13213" y="29382"/>
                  </a:lnTo>
                  <a:lnTo>
                    <a:pt x="13213" y="31619"/>
                  </a:lnTo>
                  <a:lnTo>
                    <a:pt x="14226" y="31577"/>
                  </a:lnTo>
                  <a:lnTo>
                    <a:pt x="18828" y="9879"/>
                  </a:lnTo>
                  <a:lnTo>
                    <a:pt x="18828" y="9879"/>
                  </a:lnTo>
                  <a:lnTo>
                    <a:pt x="18237" y="8781"/>
                  </a:lnTo>
                  <a:lnTo>
                    <a:pt x="17604" y="7768"/>
                  </a:lnTo>
                  <a:lnTo>
                    <a:pt x="17013" y="6797"/>
                  </a:lnTo>
                  <a:lnTo>
                    <a:pt x="16379" y="5869"/>
                  </a:lnTo>
                  <a:lnTo>
                    <a:pt x="15746" y="5024"/>
                  </a:lnTo>
                  <a:lnTo>
                    <a:pt x="15113" y="4222"/>
                  </a:lnTo>
                  <a:lnTo>
                    <a:pt x="14522" y="3462"/>
                  </a:lnTo>
                  <a:lnTo>
                    <a:pt x="13889" y="2787"/>
                  </a:lnTo>
                  <a:lnTo>
                    <a:pt x="13298" y="2154"/>
                  </a:lnTo>
                  <a:lnTo>
                    <a:pt x="12707" y="1605"/>
                  </a:lnTo>
                  <a:lnTo>
                    <a:pt x="12116" y="1141"/>
                  </a:lnTo>
                  <a:lnTo>
                    <a:pt x="11567" y="761"/>
                  </a:lnTo>
                  <a:lnTo>
                    <a:pt x="11018" y="423"/>
                  </a:lnTo>
                  <a:lnTo>
                    <a:pt x="10512" y="212"/>
                  </a:lnTo>
                  <a:lnTo>
                    <a:pt x="10005" y="43"/>
                  </a:lnTo>
                  <a:lnTo>
                    <a:pt x="9541" y="1"/>
                  </a:lnTo>
                  <a:lnTo>
                    <a:pt x="9541" y="1"/>
                  </a:lnTo>
                  <a:lnTo>
                    <a:pt x="94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extrusionOk="0">
                  <a:moveTo>
                    <a:pt x="11567" y="0"/>
                  </a:moveTo>
                  <a:lnTo>
                    <a:pt x="10934" y="1351"/>
                  </a:lnTo>
                  <a:lnTo>
                    <a:pt x="10216" y="2702"/>
                  </a:lnTo>
                  <a:lnTo>
                    <a:pt x="9372" y="4264"/>
                  </a:lnTo>
                  <a:lnTo>
                    <a:pt x="8443" y="5868"/>
                  </a:lnTo>
                  <a:lnTo>
                    <a:pt x="7979" y="6586"/>
                  </a:lnTo>
                  <a:lnTo>
                    <a:pt x="7515" y="7261"/>
                  </a:lnTo>
                  <a:lnTo>
                    <a:pt x="7092" y="7852"/>
                  </a:lnTo>
                  <a:lnTo>
                    <a:pt x="6670" y="8317"/>
                  </a:lnTo>
                  <a:lnTo>
                    <a:pt x="6290" y="8612"/>
                  </a:lnTo>
                  <a:lnTo>
                    <a:pt x="6122" y="8697"/>
                  </a:lnTo>
                  <a:lnTo>
                    <a:pt x="5953" y="8781"/>
                  </a:lnTo>
                  <a:lnTo>
                    <a:pt x="5657" y="8781"/>
                  </a:lnTo>
                  <a:lnTo>
                    <a:pt x="5362" y="8739"/>
                  </a:lnTo>
                  <a:lnTo>
                    <a:pt x="5066" y="8654"/>
                  </a:lnTo>
                  <a:lnTo>
                    <a:pt x="4771" y="8485"/>
                  </a:lnTo>
                  <a:lnTo>
                    <a:pt x="4475" y="8274"/>
                  </a:lnTo>
                  <a:lnTo>
                    <a:pt x="4180" y="8063"/>
                  </a:lnTo>
                  <a:lnTo>
                    <a:pt x="3631" y="7557"/>
                  </a:lnTo>
                  <a:lnTo>
                    <a:pt x="3167" y="7008"/>
                  </a:lnTo>
                  <a:lnTo>
                    <a:pt x="2829" y="6544"/>
                  </a:lnTo>
                  <a:lnTo>
                    <a:pt x="2491" y="6079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5995"/>
                  </a:lnTo>
                  <a:lnTo>
                    <a:pt x="13636" y="5066"/>
                  </a:lnTo>
                  <a:lnTo>
                    <a:pt x="13467" y="4137"/>
                  </a:lnTo>
                  <a:lnTo>
                    <a:pt x="13256" y="3251"/>
                  </a:lnTo>
                  <a:lnTo>
                    <a:pt x="12918" y="2407"/>
                  </a:lnTo>
                  <a:lnTo>
                    <a:pt x="12538" y="1562"/>
                  </a:lnTo>
                  <a:lnTo>
                    <a:pt x="12116" y="760"/>
                  </a:lnTo>
                  <a:lnTo>
                    <a:pt x="1156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fill="none" extrusionOk="0">
                  <a:moveTo>
                    <a:pt x="11567" y="0"/>
                  </a:moveTo>
                  <a:lnTo>
                    <a:pt x="11567" y="0"/>
                  </a:lnTo>
                  <a:lnTo>
                    <a:pt x="12116" y="760"/>
                  </a:lnTo>
                  <a:lnTo>
                    <a:pt x="12538" y="1562"/>
                  </a:lnTo>
                  <a:lnTo>
                    <a:pt x="12918" y="2407"/>
                  </a:lnTo>
                  <a:lnTo>
                    <a:pt x="13256" y="3251"/>
                  </a:lnTo>
                  <a:lnTo>
                    <a:pt x="13467" y="4137"/>
                  </a:lnTo>
                  <a:lnTo>
                    <a:pt x="13636" y="5066"/>
                  </a:lnTo>
                  <a:lnTo>
                    <a:pt x="13720" y="5995"/>
                  </a:lnTo>
                  <a:lnTo>
                    <a:pt x="13720" y="6881"/>
                  </a:lnTo>
                  <a:lnTo>
                    <a:pt x="13720" y="6881"/>
                  </a:lnTo>
                  <a:lnTo>
                    <a:pt x="12791" y="8063"/>
                  </a:lnTo>
                  <a:lnTo>
                    <a:pt x="11736" y="9288"/>
                  </a:lnTo>
                  <a:lnTo>
                    <a:pt x="10512" y="10681"/>
                  </a:lnTo>
                  <a:lnTo>
                    <a:pt x="9794" y="11398"/>
                  </a:lnTo>
                  <a:lnTo>
                    <a:pt x="9119" y="12074"/>
                  </a:lnTo>
                  <a:lnTo>
                    <a:pt x="8401" y="12707"/>
                  </a:lnTo>
                  <a:lnTo>
                    <a:pt x="7683" y="13298"/>
                  </a:lnTo>
                  <a:lnTo>
                    <a:pt x="6966" y="13762"/>
                  </a:lnTo>
                  <a:lnTo>
                    <a:pt x="6333" y="14142"/>
                  </a:lnTo>
                  <a:lnTo>
                    <a:pt x="5995" y="14269"/>
                  </a:lnTo>
                  <a:lnTo>
                    <a:pt x="5699" y="14395"/>
                  </a:lnTo>
                  <a:lnTo>
                    <a:pt x="5404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4855" y="14438"/>
                  </a:lnTo>
                  <a:lnTo>
                    <a:pt x="4602" y="14395"/>
                  </a:lnTo>
                  <a:lnTo>
                    <a:pt x="4349" y="14311"/>
                  </a:lnTo>
                  <a:lnTo>
                    <a:pt x="4095" y="14184"/>
                  </a:lnTo>
                  <a:lnTo>
                    <a:pt x="3842" y="14016"/>
                  </a:lnTo>
                  <a:lnTo>
                    <a:pt x="3589" y="13847"/>
                  </a:lnTo>
                  <a:lnTo>
                    <a:pt x="3124" y="13382"/>
                  </a:lnTo>
                  <a:lnTo>
                    <a:pt x="2660" y="12876"/>
                  </a:lnTo>
                  <a:lnTo>
                    <a:pt x="2238" y="12285"/>
                  </a:lnTo>
                  <a:lnTo>
                    <a:pt x="1858" y="11652"/>
                  </a:lnTo>
                  <a:lnTo>
                    <a:pt x="1478" y="11018"/>
                  </a:lnTo>
                  <a:lnTo>
                    <a:pt x="1182" y="10385"/>
                  </a:lnTo>
                  <a:lnTo>
                    <a:pt x="887" y="9752"/>
                  </a:lnTo>
                  <a:lnTo>
                    <a:pt x="380" y="8654"/>
                  </a:lnTo>
                  <a:lnTo>
                    <a:pt x="0" y="7599"/>
                  </a:lnTo>
                  <a:lnTo>
                    <a:pt x="2491" y="6079"/>
                  </a:lnTo>
                  <a:lnTo>
                    <a:pt x="2491" y="6079"/>
                  </a:lnTo>
                  <a:lnTo>
                    <a:pt x="2829" y="6544"/>
                  </a:lnTo>
                  <a:lnTo>
                    <a:pt x="3167" y="7008"/>
                  </a:lnTo>
                  <a:lnTo>
                    <a:pt x="3631" y="7557"/>
                  </a:lnTo>
                  <a:lnTo>
                    <a:pt x="4180" y="8063"/>
                  </a:lnTo>
                  <a:lnTo>
                    <a:pt x="4475" y="8274"/>
                  </a:lnTo>
                  <a:lnTo>
                    <a:pt x="4771" y="8485"/>
                  </a:lnTo>
                  <a:lnTo>
                    <a:pt x="5066" y="8654"/>
                  </a:lnTo>
                  <a:lnTo>
                    <a:pt x="5362" y="8739"/>
                  </a:lnTo>
                  <a:lnTo>
                    <a:pt x="5657" y="8781"/>
                  </a:lnTo>
                  <a:lnTo>
                    <a:pt x="5953" y="8781"/>
                  </a:lnTo>
                  <a:lnTo>
                    <a:pt x="5953" y="8781"/>
                  </a:lnTo>
                  <a:lnTo>
                    <a:pt x="6122" y="8697"/>
                  </a:lnTo>
                  <a:lnTo>
                    <a:pt x="6290" y="8612"/>
                  </a:lnTo>
                  <a:lnTo>
                    <a:pt x="6670" y="8317"/>
                  </a:lnTo>
                  <a:lnTo>
                    <a:pt x="7092" y="7852"/>
                  </a:lnTo>
                  <a:lnTo>
                    <a:pt x="7515" y="7261"/>
                  </a:lnTo>
                  <a:lnTo>
                    <a:pt x="7979" y="6586"/>
                  </a:lnTo>
                  <a:lnTo>
                    <a:pt x="8443" y="5868"/>
                  </a:lnTo>
                  <a:lnTo>
                    <a:pt x="9372" y="4264"/>
                  </a:lnTo>
                  <a:lnTo>
                    <a:pt x="10216" y="2702"/>
                  </a:lnTo>
                  <a:lnTo>
                    <a:pt x="10934" y="1351"/>
                  </a:lnTo>
                  <a:lnTo>
                    <a:pt x="1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extrusionOk="0">
                  <a:moveTo>
                    <a:pt x="11567" y="0"/>
                  </a:moveTo>
                  <a:lnTo>
                    <a:pt x="10934" y="1267"/>
                  </a:lnTo>
                  <a:lnTo>
                    <a:pt x="10301" y="2575"/>
                  </a:lnTo>
                  <a:lnTo>
                    <a:pt x="9456" y="4095"/>
                  </a:lnTo>
                  <a:lnTo>
                    <a:pt x="8865" y="5151"/>
                  </a:lnTo>
                  <a:lnTo>
                    <a:pt x="8232" y="6164"/>
                  </a:lnTo>
                  <a:lnTo>
                    <a:pt x="7599" y="7135"/>
                  </a:lnTo>
                  <a:lnTo>
                    <a:pt x="7008" y="7937"/>
                  </a:lnTo>
                  <a:lnTo>
                    <a:pt x="6713" y="8274"/>
                  </a:lnTo>
                  <a:lnTo>
                    <a:pt x="6459" y="8528"/>
                  </a:lnTo>
                  <a:lnTo>
                    <a:pt x="6206" y="8697"/>
                  </a:lnTo>
                  <a:lnTo>
                    <a:pt x="5953" y="8781"/>
                  </a:lnTo>
                  <a:lnTo>
                    <a:pt x="5446" y="8781"/>
                  </a:lnTo>
                  <a:lnTo>
                    <a:pt x="5151" y="8697"/>
                  </a:lnTo>
                  <a:lnTo>
                    <a:pt x="4855" y="8528"/>
                  </a:lnTo>
                  <a:lnTo>
                    <a:pt x="4560" y="8359"/>
                  </a:lnTo>
                  <a:lnTo>
                    <a:pt x="4306" y="8148"/>
                  </a:lnTo>
                  <a:lnTo>
                    <a:pt x="4011" y="7937"/>
                  </a:lnTo>
                  <a:lnTo>
                    <a:pt x="3546" y="7430"/>
                  </a:lnTo>
                  <a:lnTo>
                    <a:pt x="3124" y="6924"/>
                  </a:lnTo>
                  <a:lnTo>
                    <a:pt x="2787" y="6501"/>
                  </a:lnTo>
                  <a:lnTo>
                    <a:pt x="2491" y="6079"/>
                  </a:lnTo>
                  <a:lnTo>
                    <a:pt x="2111" y="6290"/>
                  </a:lnTo>
                  <a:lnTo>
                    <a:pt x="423" y="7346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6417"/>
                  </a:lnTo>
                  <a:lnTo>
                    <a:pt x="13678" y="5573"/>
                  </a:lnTo>
                  <a:lnTo>
                    <a:pt x="13594" y="4728"/>
                  </a:lnTo>
                  <a:lnTo>
                    <a:pt x="13425" y="3884"/>
                  </a:lnTo>
                  <a:lnTo>
                    <a:pt x="13171" y="3040"/>
                  </a:lnTo>
                  <a:lnTo>
                    <a:pt x="12876" y="2238"/>
                  </a:lnTo>
                  <a:lnTo>
                    <a:pt x="12496" y="1478"/>
                  </a:lnTo>
                  <a:lnTo>
                    <a:pt x="12074" y="718"/>
                  </a:lnTo>
                  <a:lnTo>
                    <a:pt x="11567" y="0"/>
                  </a:lnTo>
                  <a:close/>
                </a:path>
              </a:pathLst>
            </a:custGeom>
            <a:solidFill>
              <a:srgbClr val="E9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5652125" y="2824775"/>
              <a:ext cx="343025" cy="362000"/>
            </a:xfrm>
            <a:custGeom>
              <a:avLst/>
              <a:gdLst/>
              <a:ahLst/>
              <a:cxnLst/>
              <a:rect l="l" t="t" r="r" b="b"/>
              <a:pathLst>
                <a:path w="13721" h="14480" fill="none" extrusionOk="0">
                  <a:moveTo>
                    <a:pt x="11567" y="0"/>
                  </a:moveTo>
                  <a:lnTo>
                    <a:pt x="11567" y="0"/>
                  </a:lnTo>
                  <a:lnTo>
                    <a:pt x="10934" y="1267"/>
                  </a:lnTo>
                  <a:lnTo>
                    <a:pt x="10301" y="2575"/>
                  </a:lnTo>
                  <a:lnTo>
                    <a:pt x="9456" y="4095"/>
                  </a:lnTo>
                  <a:lnTo>
                    <a:pt x="9456" y="4095"/>
                  </a:lnTo>
                  <a:lnTo>
                    <a:pt x="8865" y="5151"/>
                  </a:lnTo>
                  <a:lnTo>
                    <a:pt x="8232" y="6164"/>
                  </a:lnTo>
                  <a:lnTo>
                    <a:pt x="8232" y="6164"/>
                  </a:lnTo>
                  <a:lnTo>
                    <a:pt x="7599" y="7135"/>
                  </a:lnTo>
                  <a:lnTo>
                    <a:pt x="7008" y="7937"/>
                  </a:lnTo>
                  <a:lnTo>
                    <a:pt x="6713" y="8274"/>
                  </a:lnTo>
                  <a:lnTo>
                    <a:pt x="6459" y="8528"/>
                  </a:lnTo>
                  <a:lnTo>
                    <a:pt x="6206" y="8697"/>
                  </a:lnTo>
                  <a:lnTo>
                    <a:pt x="5953" y="8781"/>
                  </a:lnTo>
                  <a:lnTo>
                    <a:pt x="5953" y="8781"/>
                  </a:lnTo>
                  <a:lnTo>
                    <a:pt x="5699" y="8781"/>
                  </a:lnTo>
                  <a:lnTo>
                    <a:pt x="5699" y="8781"/>
                  </a:lnTo>
                  <a:lnTo>
                    <a:pt x="5446" y="8781"/>
                  </a:lnTo>
                  <a:lnTo>
                    <a:pt x="5151" y="8697"/>
                  </a:lnTo>
                  <a:lnTo>
                    <a:pt x="4855" y="8528"/>
                  </a:lnTo>
                  <a:lnTo>
                    <a:pt x="4560" y="8359"/>
                  </a:lnTo>
                  <a:lnTo>
                    <a:pt x="4306" y="8148"/>
                  </a:lnTo>
                  <a:lnTo>
                    <a:pt x="4011" y="7937"/>
                  </a:lnTo>
                  <a:lnTo>
                    <a:pt x="3546" y="7430"/>
                  </a:lnTo>
                  <a:lnTo>
                    <a:pt x="3124" y="6924"/>
                  </a:lnTo>
                  <a:lnTo>
                    <a:pt x="2787" y="6501"/>
                  </a:lnTo>
                  <a:lnTo>
                    <a:pt x="2491" y="6079"/>
                  </a:lnTo>
                  <a:lnTo>
                    <a:pt x="2111" y="6290"/>
                  </a:lnTo>
                  <a:lnTo>
                    <a:pt x="423" y="7346"/>
                  </a:lnTo>
                  <a:lnTo>
                    <a:pt x="0" y="7599"/>
                  </a:lnTo>
                  <a:lnTo>
                    <a:pt x="0" y="7599"/>
                  </a:lnTo>
                  <a:lnTo>
                    <a:pt x="380" y="8654"/>
                  </a:lnTo>
                  <a:lnTo>
                    <a:pt x="887" y="9752"/>
                  </a:lnTo>
                  <a:lnTo>
                    <a:pt x="1182" y="10385"/>
                  </a:lnTo>
                  <a:lnTo>
                    <a:pt x="1478" y="11018"/>
                  </a:lnTo>
                  <a:lnTo>
                    <a:pt x="1858" y="11652"/>
                  </a:lnTo>
                  <a:lnTo>
                    <a:pt x="2238" y="12285"/>
                  </a:lnTo>
                  <a:lnTo>
                    <a:pt x="2660" y="12876"/>
                  </a:lnTo>
                  <a:lnTo>
                    <a:pt x="3124" y="13382"/>
                  </a:lnTo>
                  <a:lnTo>
                    <a:pt x="3589" y="13847"/>
                  </a:lnTo>
                  <a:lnTo>
                    <a:pt x="3842" y="14016"/>
                  </a:lnTo>
                  <a:lnTo>
                    <a:pt x="4095" y="14184"/>
                  </a:lnTo>
                  <a:lnTo>
                    <a:pt x="4349" y="14311"/>
                  </a:lnTo>
                  <a:lnTo>
                    <a:pt x="4602" y="14395"/>
                  </a:lnTo>
                  <a:lnTo>
                    <a:pt x="4855" y="14438"/>
                  </a:lnTo>
                  <a:lnTo>
                    <a:pt x="5151" y="14480"/>
                  </a:lnTo>
                  <a:lnTo>
                    <a:pt x="5151" y="14480"/>
                  </a:lnTo>
                  <a:lnTo>
                    <a:pt x="5404" y="14438"/>
                  </a:lnTo>
                  <a:lnTo>
                    <a:pt x="5699" y="14395"/>
                  </a:lnTo>
                  <a:lnTo>
                    <a:pt x="5995" y="14269"/>
                  </a:lnTo>
                  <a:lnTo>
                    <a:pt x="6333" y="14142"/>
                  </a:lnTo>
                  <a:lnTo>
                    <a:pt x="6966" y="13762"/>
                  </a:lnTo>
                  <a:lnTo>
                    <a:pt x="7683" y="13298"/>
                  </a:lnTo>
                  <a:lnTo>
                    <a:pt x="8401" y="12707"/>
                  </a:lnTo>
                  <a:lnTo>
                    <a:pt x="9119" y="12074"/>
                  </a:lnTo>
                  <a:lnTo>
                    <a:pt x="9794" y="11398"/>
                  </a:lnTo>
                  <a:lnTo>
                    <a:pt x="10512" y="10681"/>
                  </a:lnTo>
                  <a:lnTo>
                    <a:pt x="11736" y="9288"/>
                  </a:lnTo>
                  <a:lnTo>
                    <a:pt x="12791" y="8063"/>
                  </a:lnTo>
                  <a:lnTo>
                    <a:pt x="13720" y="6881"/>
                  </a:lnTo>
                  <a:lnTo>
                    <a:pt x="13720" y="6881"/>
                  </a:lnTo>
                  <a:lnTo>
                    <a:pt x="13720" y="6417"/>
                  </a:lnTo>
                  <a:lnTo>
                    <a:pt x="13720" y="6417"/>
                  </a:lnTo>
                  <a:lnTo>
                    <a:pt x="13678" y="5573"/>
                  </a:lnTo>
                  <a:lnTo>
                    <a:pt x="13594" y="4728"/>
                  </a:lnTo>
                  <a:lnTo>
                    <a:pt x="13425" y="3884"/>
                  </a:lnTo>
                  <a:lnTo>
                    <a:pt x="13171" y="3040"/>
                  </a:lnTo>
                  <a:lnTo>
                    <a:pt x="12876" y="2238"/>
                  </a:lnTo>
                  <a:lnTo>
                    <a:pt x="12496" y="1478"/>
                  </a:lnTo>
                  <a:lnTo>
                    <a:pt x="12074" y="718"/>
                  </a:lnTo>
                  <a:lnTo>
                    <a:pt x="11567" y="0"/>
                  </a:lnTo>
                  <a:lnTo>
                    <a:pt x="1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5785100" y="2833225"/>
              <a:ext cx="9525" cy="16900"/>
            </a:xfrm>
            <a:custGeom>
              <a:avLst/>
              <a:gdLst/>
              <a:ahLst/>
              <a:cxnLst/>
              <a:rect l="l" t="t" r="r" b="b"/>
              <a:pathLst>
                <a:path w="381" h="676" extrusionOk="0">
                  <a:moveTo>
                    <a:pt x="169" y="0"/>
                  </a:moveTo>
                  <a:lnTo>
                    <a:pt x="0" y="85"/>
                  </a:lnTo>
                  <a:lnTo>
                    <a:pt x="212" y="676"/>
                  </a:lnTo>
                  <a:lnTo>
                    <a:pt x="380" y="63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5785100" y="2833225"/>
              <a:ext cx="9525" cy="16900"/>
            </a:xfrm>
            <a:custGeom>
              <a:avLst/>
              <a:gdLst/>
              <a:ahLst/>
              <a:cxnLst/>
              <a:rect l="l" t="t" r="r" b="b"/>
              <a:pathLst>
                <a:path w="381" h="676" fill="none" extrusionOk="0">
                  <a:moveTo>
                    <a:pt x="0" y="85"/>
                  </a:moveTo>
                  <a:lnTo>
                    <a:pt x="169" y="0"/>
                  </a:lnTo>
                  <a:lnTo>
                    <a:pt x="380" y="633"/>
                  </a:lnTo>
                  <a:lnTo>
                    <a:pt x="212" y="676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5754500" y="2837425"/>
              <a:ext cx="104500" cy="122450"/>
            </a:xfrm>
            <a:custGeom>
              <a:avLst/>
              <a:gdLst/>
              <a:ahLst/>
              <a:cxnLst/>
              <a:rect l="l" t="t" r="r" b="b"/>
              <a:pathLst>
                <a:path w="4180" h="4898" extrusionOk="0">
                  <a:moveTo>
                    <a:pt x="2449" y="1"/>
                  </a:moveTo>
                  <a:lnTo>
                    <a:pt x="338" y="761"/>
                  </a:lnTo>
                  <a:lnTo>
                    <a:pt x="169" y="845"/>
                  </a:lnTo>
                  <a:lnTo>
                    <a:pt x="42" y="972"/>
                  </a:lnTo>
                  <a:lnTo>
                    <a:pt x="0" y="1183"/>
                  </a:lnTo>
                  <a:lnTo>
                    <a:pt x="42" y="1352"/>
                  </a:lnTo>
                  <a:lnTo>
                    <a:pt x="1140" y="4560"/>
                  </a:lnTo>
                  <a:lnTo>
                    <a:pt x="1224" y="4729"/>
                  </a:lnTo>
                  <a:lnTo>
                    <a:pt x="1393" y="4856"/>
                  </a:lnTo>
                  <a:lnTo>
                    <a:pt x="1562" y="4898"/>
                  </a:lnTo>
                  <a:lnTo>
                    <a:pt x="1773" y="4856"/>
                  </a:lnTo>
                  <a:lnTo>
                    <a:pt x="3884" y="4138"/>
                  </a:lnTo>
                  <a:lnTo>
                    <a:pt x="4011" y="4054"/>
                  </a:lnTo>
                  <a:lnTo>
                    <a:pt x="4137" y="3885"/>
                  </a:lnTo>
                  <a:lnTo>
                    <a:pt x="4179" y="3716"/>
                  </a:lnTo>
                  <a:lnTo>
                    <a:pt x="4179" y="3547"/>
                  </a:lnTo>
                  <a:lnTo>
                    <a:pt x="3040" y="296"/>
                  </a:lnTo>
                  <a:lnTo>
                    <a:pt x="2955" y="128"/>
                  </a:lnTo>
                  <a:lnTo>
                    <a:pt x="2786" y="43"/>
                  </a:lnTo>
                  <a:lnTo>
                    <a:pt x="2618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5754500" y="2837425"/>
              <a:ext cx="104500" cy="122450"/>
            </a:xfrm>
            <a:custGeom>
              <a:avLst/>
              <a:gdLst/>
              <a:ahLst/>
              <a:cxnLst/>
              <a:rect l="l" t="t" r="r" b="b"/>
              <a:pathLst>
                <a:path w="4180" h="4898" fill="none" extrusionOk="0">
                  <a:moveTo>
                    <a:pt x="3040" y="296"/>
                  </a:moveTo>
                  <a:lnTo>
                    <a:pt x="4179" y="3547"/>
                  </a:lnTo>
                  <a:lnTo>
                    <a:pt x="4179" y="3547"/>
                  </a:lnTo>
                  <a:lnTo>
                    <a:pt x="4179" y="3716"/>
                  </a:lnTo>
                  <a:lnTo>
                    <a:pt x="4137" y="3885"/>
                  </a:lnTo>
                  <a:lnTo>
                    <a:pt x="4011" y="4054"/>
                  </a:lnTo>
                  <a:lnTo>
                    <a:pt x="3884" y="4138"/>
                  </a:lnTo>
                  <a:lnTo>
                    <a:pt x="1773" y="4856"/>
                  </a:lnTo>
                  <a:lnTo>
                    <a:pt x="1773" y="4856"/>
                  </a:lnTo>
                  <a:lnTo>
                    <a:pt x="1562" y="4898"/>
                  </a:lnTo>
                  <a:lnTo>
                    <a:pt x="1393" y="4856"/>
                  </a:lnTo>
                  <a:lnTo>
                    <a:pt x="1224" y="4729"/>
                  </a:lnTo>
                  <a:lnTo>
                    <a:pt x="1140" y="4560"/>
                  </a:lnTo>
                  <a:lnTo>
                    <a:pt x="42" y="1352"/>
                  </a:lnTo>
                  <a:lnTo>
                    <a:pt x="42" y="1352"/>
                  </a:lnTo>
                  <a:lnTo>
                    <a:pt x="0" y="1183"/>
                  </a:lnTo>
                  <a:lnTo>
                    <a:pt x="42" y="972"/>
                  </a:lnTo>
                  <a:lnTo>
                    <a:pt x="169" y="845"/>
                  </a:lnTo>
                  <a:lnTo>
                    <a:pt x="338" y="761"/>
                  </a:lnTo>
                  <a:lnTo>
                    <a:pt x="338" y="761"/>
                  </a:lnTo>
                  <a:lnTo>
                    <a:pt x="2449" y="1"/>
                  </a:lnTo>
                  <a:lnTo>
                    <a:pt x="2449" y="1"/>
                  </a:lnTo>
                  <a:lnTo>
                    <a:pt x="2618" y="1"/>
                  </a:lnTo>
                  <a:lnTo>
                    <a:pt x="2786" y="43"/>
                  </a:lnTo>
                  <a:lnTo>
                    <a:pt x="2955" y="128"/>
                  </a:lnTo>
                  <a:lnTo>
                    <a:pt x="3040" y="296"/>
                  </a:lnTo>
                  <a:lnTo>
                    <a:pt x="3040" y="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5779825" y="2846925"/>
              <a:ext cx="9525" cy="3200"/>
            </a:xfrm>
            <a:custGeom>
              <a:avLst/>
              <a:gdLst/>
              <a:ahLst/>
              <a:cxnLst/>
              <a:rect l="l" t="t" r="r" b="b"/>
              <a:pathLst>
                <a:path w="381" h="128" extrusionOk="0">
                  <a:moveTo>
                    <a:pt x="380" y="1"/>
                  </a:moveTo>
                  <a:lnTo>
                    <a:pt x="0" y="128"/>
                  </a:lnTo>
                  <a:lnTo>
                    <a:pt x="43" y="128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5779825" y="2846925"/>
              <a:ext cx="9525" cy="3200"/>
            </a:xfrm>
            <a:custGeom>
              <a:avLst/>
              <a:gdLst/>
              <a:ahLst/>
              <a:cxnLst/>
              <a:rect l="l" t="t" r="r" b="b"/>
              <a:pathLst>
                <a:path w="381" h="128" fill="none" extrusionOk="0">
                  <a:moveTo>
                    <a:pt x="380" y="1"/>
                  </a:move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0" y="128"/>
                  </a:lnTo>
                  <a:lnTo>
                    <a:pt x="380" y="1"/>
                  </a:lnTo>
                  <a:lnTo>
                    <a:pt x="3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5793550" y="2837425"/>
              <a:ext cx="53850" cy="55975"/>
            </a:xfrm>
            <a:custGeom>
              <a:avLst/>
              <a:gdLst/>
              <a:ahLst/>
              <a:cxnLst/>
              <a:rect l="l" t="t" r="r" b="b"/>
              <a:pathLst>
                <a:path w="2154" h="2239" fill="none" extrusionOk="0">
                  <a:moveTo>
                    <a:pt x="1013" y="1"/>
                  </a:moveTo>
                  <a:lnTo>
                    <a:pt x="1013" y="1"/>
                  </a:lnTo>
                  <a:lnTo>
                    <a:pt x="887" y="1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887" y="1"/>
                  </a:lnTo>
                  <a:lnTo>
                    <a:pt x="887" y="1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1182" y="1"/>
                  </a:lnTo>
                  <a:lnTo>
                    <a:pt x="1309" y="85"/>
                  </a:lnTo>
                  <a:lnTo>
                    <a:pt x="1393" y="170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2153" y="2238"/>
                  </a:lnTo>
                  <a:lnTo>
                    <a:pt x="2153" y="2238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1478" y="296"/>
                  </a:lnTo>
                  <a:lnTo>
                    <a:pt x="1393" y="170"/>
                  </a:lnTo>
                  <a:lnTo>
                    <a:pt x="1309" y="85"/>
                  </a:lnTo>
                  <a:lnTo>
                    <a:pt x="1182" y="1"/>
                  </a:lnTo>
                  <a:lnTo>
                    <a:pt x="10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5815700" y="2940850"/>
              <a:ext cx="35900" cy="12700"/>
            </a:xfrm>
            <a:custGeom>
              <a:avLst/>
              <a:gdLst/>
              <a:ahLst/>
              <a:cxnLst/>
              <a:rect l="l" t="t" r="r" b="b"/>
              <a:pathLst>
                <a:path w="1436" h="508" extrusionOk="0">
                  <a:moveTo>
                    <a:pt x="1436" y="1"/>
                  </a:moveTo>
                  <a:lnTo>
                    <a:pt x="1" y="508"/>
                  </a:lnTo>
                  <a:lnTo>
                    <a:pt x="43" y="508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rgbClr val="E9A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5815700" y="2940850"/>
              <a:ext cx="35900" cy="12700"/>
            </a:xfrm>
            <a:custGeom>
              <a:avLst/>
              <a:gdLst/>
              <a:ahLst/>
              <a:cxnLst/>
              <a:rect l="l" t="t" r="r" b="b"/>
              <a:pathLst>
                <a:path w="1436" h="508" fill="none" extrusionOk="0">
                  <a:moveTo>
                    <a:pt x="1436" y="1"/>
                  </a:moveTo>
                  <a:lnTo>
                    <a:pt x="1" y="508"/>
                  </a:lnTo>
                  <a:lnTo>
                    <a:pt x="1" y="508"/>
                  </a:lnTo>
                  <a:lnTo>
                    <a:pt x="43" y="508"/>
                  </a:lnTo>
                  <a:lnTo>
                    <a:pt x="14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5789325" y="28448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extrusionOk="0">
                  <a:moveTo>
                    <a:pt x="169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15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5789325" y="28448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fill="none" extrusionOk="0">
                  <a:moveTo>
                    <a:pt x="169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69" y="0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5772425" y="2837425"/>
              <a:ext cx="86575" cy="116125"/>
            </a:xfrm>
            <a:custGeom>
              <a:avLst/>
              <a:gdLst/>
              <a:ahLst/>
              <a:cxnLst/>
              <a:rect l="l" t="t" r="r" b="b"/>
              <a:pathLst>
                <a:path w="3463" h="4645" extrusionOk="0">
                  <a:moveTo>
                    <a:pt x="1732" y="1"/>
                  </a:moveTo>
                  <a:lnTo>
                    <a:pt x="845" y="296"/>
                  </a:lnTo>
                  <a:lnTo>
                    <a:pt x="676" y="381"/>
                  </a:lnTo>
                  <a:lnTo>
                    <a:pt x="296" y="508"/>
                  </a:lnTo>
                  <a:lnTo>
                    <a:pt x="128" y="592"/>
                  </a:lnTo>
                  <a:lnTo>
                    <a:pt x="43" y="761"/>
                  </a:lnTo>
                  <a:lnTo>
                    <a:pt x="1" y="930"/>
                  </a:lnTo>
                  <a:lnTo>
                    <a:pt x="43" y="1099"/>
                  </a:lnTo>
                  <a:lnTo>
                    <a:pt x="1141" y="4307"/>
                  </a:lnTo>
                  <a:lnTo>
                    <a:pt x="1225" y="4476"/>
                  </a:lnTo>
                  <a:lnTo>
                    <a:pt x="1310" y="4560"/>
                  </a:lnTo>
                  <a:lnTo>
                    <a:pt x="1436" y="4645"/>
                  </a:lnTo>
                  <a:lnTo>
                    <a:pt x="1732" y="4645"/>
                  </a:lnTo>
                  <a:lnTo>
                    <a:pt x="3167" y="4138"/>
                  </a:lnTo>
                  <a:lnTo>
                    <a:pt x="3294" y="4096"/>
                  </a:lnTo>
                  <a:lnTo>
                    <a:pt x="3378" y="3969"/>
                  </a:lnTo>
                  <a:lnTo>
                    <a:pt x="3462" y="3842"/>
                  </a:lnTo>
                  <a:lnTo>
                    <a:pt x="3462" y="3674"/>
                  </a:lnTo>
                  <a:lnTo>
                    <a:pt x="3462" y="3547"/>
                  </a:lnTo>
                  <a:lnTo>
                    <a:pt x="2998" y="2238"/>
                  </a:lnTo>
                  <a:lnTo>
                    <a:pt x="2323" y="296"/>
                  </a:lnTo>
                  <a:lnTo>
                    <a:pt x="2238" y="170"/>
                  </a:lnTo>
                  <a:lnTo>
                    <a:pt x="2154" y="85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5772425" y="2837425"/>
              <a:ext cx="86575" cy="116125"/>
            </a:xfrm>
            <a:custGeom>
              <a:avLst/>
              <a:gdLst/>
              <a:ahLst/>
              <a:cxnLst/>
              <a:rect l="l" t="t" r="r" b="b"/>
              <a:pathLst>
                <a:path w="3463" h="4645" fill="none" extrusionOk="0">
                  <a:moveTo>
                    <a:pt x="1858" y="1"/>
                  </a:moveTo>
                  <a:lnTo>
                    <a:pt x="1858" y="1"/>
                  </a:lnTo>
                  <a:lnTo>
                    <a:pt x="1732" y="1"/>
                  </a:lnTo>
                  <a:lnTo>
                    <a:pt x="845" y="296"/>
                  </a:lnTo>
                  <a:lnTo>
                    <a:pt x="676" y="381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128" y="592"/>
                  </a:lnTo>
                  <a:lnTo>
                    <a:pt x="43" y="761"/>
                  </a:lnTo>
                  <a:lnTo>
                    <a:pt x="1" y="930"/>
                  </a:lnTo>
                  <a:lnTo>
                    <a:pt x="43" y="1099"/>
                  </a:lnTo>
                  <a:lnTo>
                    <a:pt x="1141" y="4307"/>
                  </a:lnTo>
                  <a:lnTo>
                    <a:pt x="1141" y="4307"/>
                  </a:lnTo>
                  <a:lnTo>
                    <a:pt x="1225" y="4476"/>
                  </a:lnTo>
                  <a:lnTo>
                    <a:pt x="1310" y="4560"/>
                  </a:lnTo>
                  <a:lnTo>
                    <a:pt x="1436" y="4645"/>
                  </a:lnTo>
                  <a:lnTo>
                    <a:pt x="1605" y="4645"/>
                  </a:lnTo>
                  <a:lnTo>
                    <a:pt x="1605" y="4645"/>
                  </a:lnTo>
                  <a:lnTo>
                    <a:pt x="1732" y="4645"/>
                  </a:lnTo>
                  <a:lnTo>
                    <a:pt x="3167" y="4138"/>
                  </a:lnTo>
                  <a:lnTo>
                    <a:pt x="3167" y="4138"/>
                  </a:lnTo>
                  <a:lnTo>
                    <a:pt x="3294" y="4096"/>
                  </a:lnTo>
                  <a:lnTo>
                    <a:pt x="3378" y="3969"/>
                  </a:lnTo>
                  <a:lnTo>
                    <a:pt x="3462" y="3842"/>
                  </a:lnTo>
                  <a:lnTo>
                    <a:pt x="3462" y="3674"/>
                  </a:lnTo>
                  <a:lnTo>
                    <a:pt x="3462" y="3674"/>
                  </a:lnTo>
                  <a:lnTo>
                    <a:pt x="3462" y="3547"/>
                  </a:lnTo>
                  <a:lnTo>
                    <a:pt x="2998" y="2238"/>
                  </a:lnTo>
                  <a:lnTo>
                    <a:pt x="2323" y="296"/>
                  </a:lnTo>
                  <a:lnTo>
                    <a:pt x="2323" y="296"/>
                  </a:lnTo>
                  <a:lnTo>
                    <a:pt x="2323" y="296"/>
                  </a:lnTo>
                  <a:lnTo>
                    <a:pt x="2238" y="170"/>
                  </a:lnTo>
                  <a:lnTo>
                    <a:pt x="2154" y="85"/>
                  </a:lnTo>
                  <a:lnTo>
                    <a:pt x="2027" y="1"/>
                  </a:lnTo>
                  <a:lnTo>
                    <a:pt x="18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5783000" y="2857500"/>
              <a:ext cx="55950" cy="45400"/>
            </a:xfrm>
            <a:custGeom>
              <a:avLst/>
              <a:gdLst/>
              <a:ahLst/>
              <a:cxnLst/>
              <a:rect l="l" t="t" r="r" b="b"/>
              <a:pathLst>
                <a:path w="2238" h="1816" extrusionOk="0">
                  <a:moveTo>
                    <a:pt x="1731" y="0"/>
                  </a:moveTo>
                  <a:lnTo>
                    <a:pt x="42" y="549"/>
                  </a:lnTo>
                  <a:lnTo>
                    <a:pt x="0" y="633"/>
                  </a:lnTo>
                  <a:lnTo>
                    <a:pt x="0" y="718"/>
                  </a:lnTo>
                  <a:lnTo>
                    <a:pt x="338" y="1731"/>
                  </a:lnTo>
                  <a:lnTo>
                    <a:pt x="422" y="1815"/>
                  </a:lnTo>
                  <a:lnTo>
                    <a:pt x="507" y="1815"/>
                  </a:lnTo>
                  <a:lnTo>
                    <a:pt x="2153" y="1224"/>
                  </a:lnTo>
                  <a:lnTo>
                    <a:pt x="2195" y="1182"/>
                  </a:lnTo>
                  <a:lnTo>
                    <a:pt x="2237" y="1098"/>
                  </a:lnTo>
                  <a:lnTo>
                    <a:pt x="1857" y="42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5805150" y="2915525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80" y="1"/>
                  </a:moveTo>
                  <a:lnTo>
                    <a:pt x="85" y="127"/>
                  </a:lnTo>
                  <a:lnTo>
                    <a:pt x="1" y="170"/>
                  </a:lnTo>
                  <a:lnTo>
                    <a:pt x="1" y="254"/>
                  </a:lnTo>
                  <a:lnTo>
                    <a:pt x="127" y="550"/>
                  </a:lnTo>
                  <a:lnTo>
                    <a:pt x="169" y="634"/>
                  </a:lnTo>
                  <a:lnTo>
                    <a:pt x="254" y="634"/>
                  </a:lnTo>
                  <a:lnTo>
                    <a:pt x="549" y="507"/>
                  </a:lnTo>
                  <a:lnTo>
                    <a:pt x="634" y="465"/>
                  </a:lnTo>
                  <a:lnTo>
                    <a:pt x="634" y="381"/>
                  </a:lnTo>
                  <a:lnTo>
                    <a:pt x="507" y="8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5830475" y="2907100"/>
              <a:ext cx="14800" cy="14800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381" y="0"/>
                  </a:moveTo>
                  <a:lnTo>
                    <a:pt x="43" y="85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85" y="549"/>
                  </a:lnTo>
                  <a:lnTo>
                    <a:pt x="170" y="591"/>
                  </a:lnTo>
                  <a:lnTo>
                    <a:pt x="254" y="591"/>
                  </a:lnTo>
                  <a:lnTo>
                    <a:pt x="549" y="507"/>
                  </a:lnTo>
                  <a:lnTo>
                    <a:pt x="592" y="464"/>
                  </a:lnTo>
                  <a:lnTo>
                    <a:pt x="592" y="380"/>
                  </a:lnTo>
                  <a:lnTo>
                    <a:pt x="507" y="4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5825200" y="3682775"/>
              <a:ext cx="1134550" cy="883350"/>
            </a:xfrm>
            <a:custGeom>
              <a:avLst/>
              <a:gdLst/>
              <a:ahLst/>
              <a:cxnLst/>
              <a:rect l="l" t="t" r="r" b="b"/>
              <a:pathLst>
                <a:path w="45382" h="35334" extrusionOk="0">
                  <a:moveTo>
                    <a:pt x="1" y="1"/>
                  </a:moveTo>
                  <a:lnTo>
                    <a:pt x="1" y="35334"/>
                  </a:lnTo>
                  <a:lnTo>
                    <a:pt x="45381" y="35334"/>
                  </a:lnTo>
                  <a:lnTo>
                    <a:pt x="4538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5825200" y="3682775"/>
              <a:ext cx="1134550" cy="883350"/>
            </a:xfrm>
            <a:custGeom>
              <a:avLst/>
              <a:gdLst/>
              <a:ahLst/>
              <a:cxnLst/>
              <a:rect l="l" t="t" r="r" b="b"/>
              <a:pathLst>
                <a:path w="45382" h="35334" fill="none" extrusionOk="0">
                  <a:moveTo>
                    <a:pt x="1" y="1"/>
                  </a:moveTo>
                  <a:lnTo>
                    <a:pt x="45381" y="1"/>
                  </a:lnTo>
                  <a:lnTo>
                    <a:pt x="45381" y="35334"/>
                  </a:lnTo>
                  <a:lnTo>
                    <a:pt x="1" y="35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5825200" y="3780925"/>
              <a:ext cx="612150" cy="785200"/>
            </a:xfrm>
            <a:custGeom>
              <a:avLst/>
              <a:gdLst/>
              <a:ahLst/>
              <a:cxnLst/>
              <a:rect l="l" t="t" r="r" b="b"/>
              <a:pathLst>
                <a:path w="24486" h="31408" extrusionOk="0">
                  <a:moveTo>
                    <a:pt x="1" y="31324"/>
                  </a:moveTo>
                  <a:lnTo>
                    <a:pt x="1" y="31408"/>
                  </a:lnTo>
                  <a:lnTo>
                    <a:pt x="11356" y="31408"/>
                  </a:lnTo>
                  <a:lnTo>
                    <a:pt x="11356" y="31324"/>
                  </a:lnTo>
                  <a:close/>
                  <a:moveTo>
                    <a:pt x="17857" y="1"/>
                  </a:moveTo>
                  <a:lnTo>
                    <a:pt x="17857" y="31408"/>
                  </a:lnTo>
                  <a:lnTo>
                    <a:pt x="24485" y="31408"/>
                  </a:lnTo>
                  <a:lnTo>
                    <a:pt x="24485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5825200" y="4564000"/>
              <a:ext cx="283925" cy="2125"/>
            </a:xfrm>
            <a:custGeom>
              <a:avLst/>
              <a:gdLst/>
              <a:ahLst/>
              <a:cxnLst/>
              <a:rect l="l" t="t" r="r" b="b"/>
              <a:pathLst>
                <a:path w="11357" h="85" fill="none" extrusionOk="0">
                  <a:moveTo>
                    <a:pt x="11356" y="1"/>
                  </a:moveTo>
                  <a:lnTo>
                    <a:pt x="1" y="1"/>
                  </a:lnTo>
                  <a:lnTo>
                    <a:pt x="1" y="85"/>
                  </a:lnTo>
                  <a:lnTo>
                    <a:pt x="11356" y="85"/>
                  </a:lnTo>
                  <a:lnTo>
                    <a:pt x="113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6271625" y="3780925"/>
              <a:ext cx="165725" cy="785200"/>
            </a:xfrm>
            <a:custGeom>
              <a:avLst/>
              <a:gdLst/>
              <a:ahLst/>
              <a:cxnLst/>
              <a:rect l="l" t="t" r="r" b="b"/>
              <a:pathLst>
                <a:path w="6629" h="31408" fill="none" extrusionOk="0">
                  <a:moveTo>
                    <a:pt x="6628" y="1"/>
                  </a:moveTo>
                  <a:lnTo>
                    <a:pt x="0" y="1"/>
                  </a:lnTo>
                  <a:lnTo>
                    <a:pt x="0" y="31408"/>
                  </a:lnTo>
                  <a:lnTo>
                    <a:pt x="6628" y="31408"/>
                  </a:lnTo>
                  <a:lnTo>
                    <a:pt x="66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1"/>
            <p:cNvSpPr/>
            <p:nvPr/>
          </p:nvSpPr>
          <p:spPr>
            <a:xfrm>
              <a:off x="6243125" y="2728725"/>
              <a:ext cx="920300" cy="1052225"/>
            </a:xfrm>
            <a:custGeom>
              <a:avLst/>
              <a:gdLst/>
              <a:ahLst/>
              <a:cxnLst/>
              <a:rect l="l" t="t" r="r" b="b"/>
              <a:pathLst>
                <a:path w="36812" h="42089" extrusionOk="0">
                  <a:moveTo>
                    <a:pt x="11567" y="1"/>
                  </a:moveTo>
                  <a:lnTo>
                    <a:pt x="11230" y="43"/>
                  </a:lnTo>
                  <a:lnTo>
                    <a:pt x="10934" y="127"/>
                  </a:lnTo>
                  <a:lnTo>
                    <a:pt x="10639" y="212"/>
                  </a:lnTo>
                  <a:lnTo>
                    <a:pt x="10385" y="339"/>
                  </a:lnTo>
                  <a:lnTo>
                    <a:pt x="10090" y="465"/>
                  </a:lnTo>
                  <a:lnTo>
                    <a:pt x="9837" y="634"/>
                  </a:lnTo>
                  <a:lnTo>
                    <a:pt x="9583" y="803"/>
                  </a:lnTo>
                  <a:lnTo>
                    <a:pt x="9372" y="1014"/>
                  </a:lnTo>
                  <a:lnTo>
                    <a:pt x="9161" y="1225"/>
                  </a:lnTo>
                  <a:lnTo>
                    <a:pt x="8950" y="1478"/>
                  </a:lnTo>
                  <a:lnTo>
                    <a:pt x="8781" y="1732"/>
                  </a:lnTo>
                  <a:lnTo>
                    <a:pt x="8655" y="1985"/>
                  </a:lnTo>
                  <a:lnTo>
                    <a:pt x="8486" y="2280"/>
                  </a:lnTo>
                  <a:lnTo>
                    <a:pt x="8401" y="2576"/>
                  </a:lnTo>
                  <a:lnTo>
                    <a:pt x="8317" y="2871"/>
                  </a:lnTo>
                  <a:lnTo>
                    <a:pt x="1" y="42089"/>
                  </a:lnTo>
                  <a:lnTo>
                    <a:pt x="28749" y="42089"/>
                  </a:lnTo>
                  <a:lnTo>
                    <a:pt x="36727" y="4391"/>
                  </a:lnTo>
                  <a:lnTo>
                    <a:pt x="36812" y="4011"/>
                  </a:lnTo>
                  <a:lnTo>
                    <a:pt x="36812" y="3674"/>
                  </a:lnTo>
                  <a:lnTo>
                    <a:pt x="36812" y="3294"/>
                  </a:lnTo>
                  <a:lnTo>
                    <a:pt x="36769" y="2956"/>
                  </a:lnTo>
                  <a:lnTo>
                    <a:pt x="36685" y="2618"/>
                  </a:lnTo>
                  <a:lnTo>
                    <a:pt x="36558" y="2280"/>
                  </a:lnTo>
                  <a:lnTo>
                    <a:pt x="36432" y="1943"/>
                  </a:lnTo>
                  <a:lnTo>
                    <a:pt x="36221" y="1647"/>
                  </a:lnTo>
                  <a:lnTo>
                    <a:pt x="36052" y="1352"/>
                  </a:lnTo>
                  <a:lnTo>
                    <a:pt x="35798" y="1098"/>
                  </a:lnTo>
                  <a:lnTo>
                    <a:pt x="35545" y="887"/>
                  </a:lnTo>
                  <a:lnTo>
                    <a:pt x="35292" y="634"/>
                  </a:lnTo>
                  <a:lnTo>
                    <a:pt x="34954" y="465"/>
                  </a:lnTo>
                  <a:lnTo>
                    <a:pt x="34659" y="296"/>
                  </a:lnTo>
                  <a:lnTo>
                    <a:pt x="34321" y="170"/>
                  </a:lnTo>
                  <a:lnTo>
                    <a:pt x="33941" y="85"/>
                  </a:lnTo>
                  <a:lnTo>
                    <a:pt x="3356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6243125" y="2728725"/>
              <a:ext cx="920300" cy="1052225"/>
            </a:xfrm>
            <a:custGeom>
              <a:avLst/>
              <a:gdLst/>
              <a:ahLst/>
              <a:cxnLst/>
              <a:rect l="l" t="t" r="r" b="b"/>
              <a:pathLst>
                <a:path w="36812" h="42089" fill="none" extrusionOk="0">
                  <a:moveTo>
                    <a:pt x="33181" y="1"/>
                  </a:moveTo>
                  <a:lnTo>
                    <a:pt x="11863" y="1"/>
                  </a:lnTo>
                  <a:lnTo>
                    <a:pt x="11863" y="1"/>
                  </a:lnTo>
                  <a:lnTo>
                    <a:pt x="11567" y="1"/>
                  </a:lnTo>
                  <a:lnTo>
                    <a:pt x="11230" y="43"/>
                  </a:lnTo>
                  <a:lnTo>
                    <a:pt x="10934" y="127"/>
                  </a:lnTo>
                  <a:lnTo>
                    <a:pt x="10639" y="212"/>
                  </a:lnTo>
                  <a:lnTo>
                    <a:pt x="10385" y="339"/>
                  </a:lnTo>
                  <a:lnTo>
                    <a:pt x="10090" y="465"/>
                  </a:lnTo>
                  <a:lnTo>
                    <a:pt x="9837" y="634"/>
                  </a:lnTo>
                  <a:lnTo>
                    <a:pt x="9583" y="803"/>
                  </a:lnTo>
                  <a:lnTo>
                    <a:pt x="9372" y="1014"/>
                  </a:lnTo>
                  <a:lnTo>
                    <a:pt x="9161" y="1225"/>
                  </a:lnTo>
                  <a:lnTo>
                    <a:pt x="8950" y="1478"/>
                  </a:lnTo>
                  <a:lnTo>
                    <a:pt x="8781" y="1732"/>
                  </a:lnTo>
                  <a:lnTo>
                    <a:pt x="8655" y="1985"/>
                  </a:lnTo>
                  <a:lnTo>
                    <a:pt x="8486" y="2280"/>
                  </a:lnTo>
                  <a:lnTo>
                    <a:pt x="8401" y="2576"/>
                  </a:lnTo>
                  <a:lnTo>
                    <a:pt x="8317" y="2871"/>
                  </a:lnTo>
                  <a:lnTo>
                    <a:pt x="1" y="42089"/>
                  </a:lnTo>
                  <a:lnTo>
                    <a:pt x="28749" y="42089"/>
                  </a:lnTo>
                  <a:lnTo>
                    <a:pt x="36727" y="4391"/>
                  </a:lnTo>
                  <a:lnTo>
                    <a:pt x="36727" y="4391"/>
                  </a:lnTo>
                  <a:lnTo>
                    <a:pt x="36812" y="4011"/>
                  </a:lnTo>
                  <a:lnTo>
                    <a:pt x="36812" y="3674"/>
                  </a:lnTo>
                  <a:lnTo>
                    <a:pt x="36812" y="3294"/>
                  </a:lnTo>
                  <a:lnTo>
                    <a:pt x="36769" y="2956"/>
                  </a:lnTo>
                  <a:lnTo>
                    <a:pt x="36685" y="2618"/>
                  </a:lnTo>
                  <a:lnTo>
                    <a:pt x="36558" y="2280"/>
                  </a:lnTo>
                  <a:lnTo>
                    <a:pt x="36432" y="1943"/>
                  </a:lnTo>
                  <a:lnTo>
                    <a:pt x="36221" y="1647"/>
                  </a:lnTo>
                  <a:lnTo>
                    <a:pt x="36052" y="1352"/>
                  </a:lnTo>
                  <a:lnTo>
                    <a:pt x="35798" y="1098"/>
                  </a:lnTo>
                  <a:lnTo>
                    <a:pt x="35545" y="887"/>
                  </a:lnTo>
                  <a:lnTo>
                    <a:pt x="35292" y="634"/>
                  </a:lnTo>
                  <a:lnTo>
                    <a:pt x="34954" y="465"/>
                  </a:lnTo>
                  <a:lnTo>
                    <a:pt x="34659" y="296"/>
                  </a:lnTo>
                  <a:lnTo>
                    <a:pt x="34321" y="170"/>
                  </a:lnTo>
                  <a:lnTo>
                    <a:pt x="33941" y="85"/>
                  </a:lnTo>
                  <a:lnTo>
                    <a:pt x="33941" y="85"/>
                  </a:lnTo>
                  <a:lnTo>
                    <a:pt x="33561" y="1"/>
                  </a:lnTo>
                  <a:lnTo>
                    <a:pt x="3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6519625" y="2728725"/>
              <a:ext cx="10575" cy="2150"/>
            </a:xfrm>
            <a:custGeom>
              <a:avLst/>
              <a:gdLst/>
              <a:ahLst/>
              <a:cxnLst/>
              <a:rect l="l" t="t" r="r" b="b"/>
              <a:pathLst>
                <a:path w="423" h="86" extrusionOk="0">
                  <a:moveTo>
                    <a:pt x="381" y="1"/>
                  </a:moveTo>
                  <a:lnTo>
                    <a:pt x="1" y="85"/>
                  </a:lnTo>
                  <a:lnTo>
                    <a:pt x="1" y="85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6499575" y="2728725"/>
              <a:ext cx="47525" cy="9525"/>
            </a:xfrm>
            <a:custGeom>
              <a:avLst/>
              <a:gdLst/>
              <a:ahLst/>
              <a:cxnLst/>
              <a:rect l="l" t="t" r="r" b="b"/>
              <a:pathLst>
                <a:path w="1901" h="381" fill="none" extrusionOk="0">
                  <a:moveTo>
                    <a:pt x="1647" y="1"/>
                  </a:moveTo>
                  <a:lnTo>
                    <a:pt x="1647" y="1"/>
                  </a:lnTo>
                  <a:lnTo>
                    <a:pt x="1225" y="1"/>
                  </a:lnTo>
                  <a:lnTo>
                    <a:pt x="803" y="85"/>
                  </a:lnTo>
                  <a:lnTo>
                    <a:pt x="381" y="212"/>
                  </a:lnTo>
                  <a:lnTo>
                    <a:pt x="1" y="381"/>
                  </a:lnTo>
                  <a:lnTo>
                    <a:pt x="1" y="381"/>
                  </a:lnTo>
                  <a:lnTo>
                    <a:pt x="381" y="212"/>
                  </a:lnTo>
                  <a:lnTo>
                    <a:pt x="803" y="85"/>
                  </a:lnTo>
                  <a:lnTo>
                    <a:pt x="1183" y="1"/>
                  </a:lnTo>
                  <a:lnTo>
                    <a:pt x="1605" y="1"/>
                  </a:lnTo>
                  <a:lnTo>
                    <a:pt x="1900" y="1"/>
                  </a:lnTo>
                  <a:lnTo>
                    <a:pt x="1900" y="1"/>
                  </a:lnTo>
                  <a:lnTo>
                    <a:pt x="16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6271625" y="2728725"/>
              <a:ext cx="359900" cy="1052225"/>
            </a:xfrm>
            <a:custGeom>
              <a:avLst/>
              <a:gdLst/>
              <a:ahLst/>
              <a:cxnLst/>
              <a:rect l="l" t="t" r="r" b="b"/>
              <a:pathLst>
                <a:path w="14396" h="42089" extrusionOk="0">
                  <a:moveTo>
                    <a:pt x="10301" y="1"/>
                  </a:moveTo>
                  <a:lnTo>
                    <a:pt x="9921" y="85"/>
                  </a:lnTo>
                  <a:lnTo>
                    <a:pt x="9499" y="212"/>
                  </a:lnTo>
                  <a:lnTo>
                    <a:pt x="9119" y="381"/>
                  </a:lnTo>
                  <a:lnTo>
                    <a:pt x="8781" y="550"/>
                  </a:lnTo>
                  <a:lnTo>
                    <a:pt x="8443" y="803"/>
                  </a:lnTo>
                  <a:lnTo>
                    <a:pt x="8148" y="1098"/>
                  </a:lnTo>
                  <a:lnTo>
                    <a:pt x="7894" y="1394"/>
                  </a:lnTo>
                  <a:lnTo>
                    <a:pt x="7641" y="1732"/>
                  </a:lnTo>
                  <a:lnTo>
                    <a:pt x="7472" y="2069"/>
                  </a:lnTo>
                  <a:lnTo>
                    <a:pt x="7303" y="2449"/>
                  </a:lnTo>
                  <a:lnTo>
                    <a:pt x="7177" y="2871"/>
                  </a:lnTo>
                  <a:lnTo>
                    <a:pt x="0" y="36812"/>
                  </a:lnTo>
                  <a:lnTo>
                    <a:pt x="0" y="42089"/>
                  </a:lnTo>
                  <a:lnTo>
                    <a:pt x="6290" y="42089"/>
                  </a:lnTo>
                  <a:lnTo>
                    <a:pt x="14311" y="4391"/>
                  </a:lnTo>
                  <a:lnTo>
                    <a:pt x="14396" y="4011"/>
                  </a:lnTo>
                  <a:lnTo>
                    <a:pt x="14396" y="3631"/>
                  </a:lnTo>
                  <a:lnTo>
                    <a:pt x="14396" y="3294"/>
                  </a:lnTo>
                  <a:lnTo>
                    <a:pt x="14311" y="2914"/>
                  </a:lnTo>
                  <a:lnTo>
                    <a:pt x="14269" y="2576"/>
                  </a:lnTo>
                  <a:lnTo>
                    <a:pt x="14142" y="2280"/>
                  </a:lnTo>
                  <a:lnTo>
                    <a:pt x="14016" y="1943"/>
                  </a:lnTo>
                  <a:lnTo>
                    <a:pt x="13847" y="1647"/>
                  </a:lnTo>
                  <a:lnTo>
                    <a:pt x="13636" y="1394"/>
                  </a:lnTo>
                  <a:lnTo>
                    <a:pt x="13425" y="1141"/>
                  </a:lnTo>
                  <a:lnTo>
                    <a:pt x="13171" y="887"/>
                  </a:lnTo>
                  <a:lnTo>
                    <a:pt x="12918" y="676"/>
                  </a:lnTo>
                  <a:lnTo>
                    <a:pt x="12622" y="507"/>
                  </a:lnTo>
                  <a:lnTo>
                    <a:pt x="12327" y="339"/>
                  </a:lnTo>
                  <a:lnTo>
                    <a:pt x="12031" y="212"/>
                  </a:lnTo>
                  <a:lnTo>
                    <a:pt x="11694" y="85"/>
                  </a:lnTo>
                  <a:lnTo>
                    <a:pt x="11356" y="43"/>
                  </a:lnTo>
                  <a:lnTo>
                    <a:pt x="11018" y="1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6271625" y="2728725"/>
              <a:ext cx="359900" cy="1052225"/>
            </a:xfrm>
            <a:custGeom>
              <a:avLst/>
              <a:gdLst/>
              <a:ahLst/>
              <a:cxnLst/>
              <a:rect l="l" t="t" r="r" b="b"/>
              <a:pathLst>
                <a:path w="14396" h="42089" fill="none" extrusionOk="0">
                  <a:moveTo>
                    <a:pt x="11018" y="1"/>
                  </a:moveTo>
                  <a:lnTo>
                    <a:pt x="10723" y="1"/>
                  </a:lnTo>
                  <a:lnTo>
                    <a:pt x="10723" y="1"/>
                  </a:lnTo>
                  <a:lnTo>
                    <a:pt x="10301" y="1"/>
                  </a:lnTo>
                  <a:lnTo>
                    <a:pt x="9921" y="85"/>
                  </a:lnTo>
                  <a:lnTo>
                    <a:pt x="9499" y="212"/>
                  </a:lnTo>
                  <a:lnTo>
                    <a:pt x="9119" y="381"/>
                  </a:lnTo>
                  <a:lnTo>
                    <a:pt x="9119" y="381"/>
                  </a:lnTo>
                  <a:lnTo>
                    <a:pt x="8781" y="550"/>
                  </a:lnTo>
                  <a:lnTo>
                    <a:pt x="8443" y="803"/>
                  </a:lnTo>
                  <a:lnTo>
                    <a:pt x="8148" y="1098"/>
                  </a:lnTo>
                  <a:lnTo>
                    <a:pt x="7894" y="1394"/>
                  </a:lnTo>
                  <a:lnTo>
                    <a:pt x="7641" y="1732"/>
                  </a:lnTo>
                  <a:lnTo>
                    <a:pt x="7472" y="2069"/>
                  </a:lnTo>
                  <a:lnTo>
                    <a:pt x="7303" y="2449"/>
                  </a:lnTo>
                  <a:lnTo>
                    <a:pt x="7177" y="2871"/>
                  </a:lnTo>
                  <a:lnTo>
                    <a:pt x="0" y="36812"/>
                  </a:lnTo>
                  <a:lnTo>
                    <a:pt x="0" y="42089"/>
                  </a:lnTo>
                  <a:lnTo>
                    <a:pt x="6290" y="42089"/>
                  </a:lnTo>
                  <a:lnTo>
                    <a:pt x="14311" y="4391"/>
                  </a:lnTo>
                  <a:lnTo>
                    <a:pt x="14311" y="4391"/>
                  </a:lnTo>
                  <a:lnTo>
                    <a:pt x="14396" y="4011"/>
                  </a:lnTo>
                  <a:lnTo>
                    <a:pt x="14396" y="3631"/>
                  </a:lnTo>
                  <a:lnTo>
                    <a:pt x="14396" y="3631"/>
                  </a:lnTo>
                  <a:lnTo>
                    <a:pt x="14396" y="3294"/>
                  </a:lnTo>
                  <a:lnTo>
                    <a:pt x="14311" y="2914"/>
                  </a:lnTo>
                  <a:lnTo>
                    <a:pt x="14269" y="2576"/>
                  </a:lnTo>
                  <a:lnTo>
                    <a:pt x="14142" y="2280"/>
                  </a:lnTo>
                  <a:lnTo>
                    <a:pt x="14016" y="1943"/>
                  </a:lnTo>
                  <a:lnTo>
                    <a:pt x="13847" y="1647"/>
                  </a:lnTo>
                  <a:lnTo>
                    <a:pt x="13636" y="1394"/>
                  </a:lnTo>
                  <a:lnTo>
                    <a:pt x="13425" y="1141"/>
                  </a:lnTo>
                  <a:lnTo>
                    <a:pt x="13171" y="887"/>
                  </a:lnTo>
                  <a:lnTo>
                    <a:pt x="12918" y="676"/>
                  </a:lnTo>
                  <a:lnTo>
                    <a:pt x="12622" y="507"/>
                  </a:lnTo>
                  <a:lnTo>
                    <a:pt x="12327" y="339"/>
                  </a:lnTo>
                  <a:lnTo>
                    <a:pt x="12031" y="212"/>
                  </a:lnTo>
                  <a:lnTo>
                    <a:pt x="11694" y="85"/>
                  </a:lnTo>
                  <a:lnTo>
                    <a:pt x="11356" y="43"/>
                  </a:lnTo>
                  <a:lnTo>
                    <a:pt x="110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fill="none" extrusionOk="0">
                  <a:moveTo>
                    <a:pt x="21572" y="0"/>
                  </a:moveTo>
                  <a:lnTo>
                    <a:pt x="3251" y="0"/>
                  </a:lnTo>
                  <a:lnTo>
                    <a:pt x="3251" y="0"/>
                  </a:lnTo>
                  <a:lnTo>
                    <a:pt x="2913" y="0"/>
                  </a:ln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3251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lnTo>
                    <a:pt x="21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15578"/>
                  </a:lnTo>
                  <a:lnTo>
                    <a:pt x="24822" y="10301"/>
                  </a:lnTo>
                  <a:lnTo>
                    <a:pt x="24822" y="10216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close/>
                </a:path>
              </a:pathLst>
            </a:custGeom>
            <a:solidFill>
              <a:srgbClr val="A7C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5651075" y="3391500"/>
              <a:ext cx="620575" cy="1174625"/>
            </a:xfrm>
            <a:custGeom>
              <a:avLst/>
              <a:gdLst/>
              <a:ahLst/>
              <a:cxnLst/>
              <a:rect l="l" t="t" r="r" b="b"/>
              <a:pathLst>
                <a:path w="24823" h="46985" fill="none" extrusionOk="0">
                  <a:moveTo>
                    <a:pt x="21572" y="0"/>
                  </a:moveTo>
                  <a:lnTo>
                    <a:pt x="3251" y="0"/>
                  </a:lnTo>
                  <a:lnTo>
                    <a:pt x="3251" y="0"/>
                  </a:lnTo>
                  <a:lnTo>
                    <a:pt x="2913" y="0"/>
                  </a:ln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731" y="380"/>
                  </a:lnTo>
                  <a:lnTo>
                    <a:pt x="1436" y="549"/>
                  </a:lnTo>
                  <a:lnTo>
                    <a:pt x="1182" y="760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2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46901"/>
                  </a:lnTo>
                  <a:lnTo>
                    <a:pt x="18321" y="46901"/>
                  </a:lnTo>
                  <a:lnTo>
                    <a:pt x="18321" y="46985"/>
                  </a:lnTo>
                  <a:lnTo>
                    <a:pt x="24822" y="46985"/>
                  </a:lnTo>
                  <a:lnTo>
                    <a:pt x="24822" y="15578"/>
                  </a:lnTo>
                  <a:lnTo>
                    <a:pt x="24822" y="10301"/>
                  </a:lnTo>
                  <a:lnTo>
                    <a:pt x="24822" y="10216"/>
                  </a:lnTo>
                  <a:lnTo>
                    <a:pt x="24822" y="3251"/>
                  </a:lnTo>
                  <a:lnTo>
                    <a:pt x="24822" y="3251"/>
                  </a:lnTo>
                  <a:lnTo>
                    <a:pt x="24780" y="2913"/>
                  </a:lnTo>
                  <a:lnTo>
                    <a:pt x="24738" y="2576"/>
                  </a:lnTo>
                  <a:lnTo>
                    <a:pt x="24653" y="2280"/>
                  </a:lnTo>
                  <a:lnTo>
                    <a:pt x="24569" y="1985"/>
                  </a:lnTo>
                  <a:lnTo>
                    <a:pt x="24400" y="1689"/>
                  </a:lnTo>
                  <a:lnTo>
                    <a:pt x="24231" y="1436"/>
                  </a:lnTo>
                  <a:lnTo>
                    <a:pt x="24062" y="1182"/>
                  </a:lnTo>
                  <a:lnTo>
                    <a:pt x="23851" y="929"/>
                  </a:lnTo>
                  <a:lnTo>
                    <a:pt x="23640" y="760"/>
                  </a:lnTo>
                  <a:lnTo>
                    <a:pt x="23387" y="549"/>
                  </a:lnTo>
                  <a:lnTo>
                    <a:pt x="23092" y="380"/>
                  </a:lnTo>
                  <a:lnTo>
                    <a:pt x="22838" y="254"/>
                  </a:lnTo>
                  <a:lnTo>
                    <a:pt x="22543" y="127"/>
                  </a:lnTo>
                  <a:lnTo>
                    <a:pt x="22205" y="85"/>
                  </a:lnTo>
                  <a:lnTo>
                    <a:pt x="21910" y="0"/>
                  </a:lnTo>
                  <a:lnTo>
                    <a:pt x="21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6109100" y="3391500"/>
              <a:ext cx="162550" cy="1174625"/>
            </a:xfrm>
            <a:custGeom>
              <a:avLst/>
              <a:gdLst/>
              <a:ahLst/>
              <a:cxnLst/>
              <a:rect l="l" t="t" r="r" b="b"/>
              <a:pathLst>
                <a:path w="6502" h="46985" extrusionOk="0">
                  <a:moveTo>
                    <a:pt x="2913" y="0"/>
                  </a:moveTo>
                  <a:lnTo>
                    <a:pt x="2618" y="85"/>
                  </a:lnTo>
                  <a:lnTo>
                    <a:pt x="2280" y="127"/>
                  </a:lnTo>
                  <a:lnTo>
                    <a:pt x="1984" y="254"/>
                  </a:lnTo>
                  <a:lnTo>
                    <a:pt x="1689" y="380"/>
                  </a:lnTo>
                  <a:lnTo>
                    <a:pt x="1436" y="549"/>
                  </a:lnTo>
                  <a:lnTo>
                    <a:pt x="1182" y="718"/>
                  </a:lnTo>
                  <a:lnTo>
                    <a:pt x="971" y="929"/>
                  </a:lnTo>
                  <a:lnTo>
                    <a:pt x="760" y="1182"/>
                  </a:lnTo>
                  <a:lnTo>
                    <a:pt x="549" y="1436"/>
                  </a:lnTo>
                  <a:lnTo>
                    <a:pt x="422" y="1689"/>
                  </a:lnTo>
                  <a:lnTo>
                    <a:pt x="254" y="1985"/>
                  </a:lnTo>
                  <a:lnTo>
                    <a:pt x="169" y="2280"/>
                  </a:lnTo>
                  <a:lnTo>
                    <a:pt x="85" y="2576"/>
                  </a:lnTo>
                  <a:lnTo>
                    <a:pt x="43" y="2913"/>
                  </a:lnTo>
                  <a:lnTo>
                    <a:pt x="0" y="3251"/>
                  </a:lnTo>
                  <a:lnTo>
                    <a:pt x="0" y="46985"/>
                  </a:lnTo>
                  <a:lnTo>
                    <a:pt x="6501" y="46985"/>
                  </a:lnTo>
                  <a:lnTo>
                    <a:pt x="6501" y="3251"/>
                  </a:lnTo>
                  <a:lnTo>
                    <a:pt x="6459" y="2913"/>
                  </a:lnTo>
                  <a:lnTo>
                    <a:pt x="6417" y="2576"/>
                  </a:lnTo>
                  <a:lnTo>
                    <a:pt x="6332" y="2280"/>
                  </a:lnTo>
                  <a:lnTo>
                    <a:pt x="6248" y="1985"/>
                  </a:lnTo>
                  <a:lnTo>
                    <a:pt x="6079" y="1689"/>
                  </a:lnTo>
                  <a:lnTo>
                    <a:pt x="5910" y="1436"/>
                  </a:lnTo>
                  <a:lnTo>
                    <a:pt x="5741" y="1182"/>
                  </a:lnTo>
                  <a:lnTo>
                    <a:pt x="5530" y="929"/>
                  </a:lnTo>
                  <a:lnTo>
                    <a:pt x="5319" y="760"/>
                  </a:lnTo>
                  <a:lnTo>
                    <a:pt x="5066" y="549"/>
                  </a:lnTo>
                  <a:lnTo>
                    <a:pt x="4771" y="380"/>
                  </a:lnTo>
                  <a:lnTo>
                    <a:pt x="4517" y="254"/>
                  </a:lnTo>
                  <a:lnTo>
                    <a:pt x="4222" y="127"/>
                  </a:lnTo>
                  <a:lnTo>
                    <a:pt x="3884" y="85"/>
                  </a:lnTo>
                  <a:lnTo>
                    <a:pt x="3589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5243700" y="1726150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extrusionOk="0">
                  <a:moveTo>
                    <a:pt x="169" y="0"/>
                  </a:moveTo>
                  <a:lnTo>
                    <a:pt x="0" y="85"/>
                  </a:lnTo>
                  <a:lnTo>
                    <a:pt x="254" y="633"/>
                  </a:lnTo>
                  <a:lnTo>
                    <a:pt x="423" y="54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5243700" y="1726150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fill="none" extrusionOk="0">
                  <a:moveTo>
                    <a:pt x="0" y="85"/>
                  </a:moveTo>
                  <a:lnTo>
                    <a:pt x="254" y="633"/>
                  </a:lnTo>
                  <a:lnTo>
                    <a:pt x="423" y="549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5263750" y="1768350"/>
              <a:ext cx="450675" cy="935075"/>
            </a:xfrm>
            <a:custGeom>
              <a:avLst/>
              <a:gdLst/>
              <a:ahLst/>
              <a:cxnLst/>
              <a:rect l="l" t="t" r="r" b="b"/>
              <a:pathLst>
                <a:path w="18027" h="37403" extrusionOk="0">
                  <a:moveTo>
                    <a:pt x="169" y="1"/>
                  </a:moveTo>
                  <a:lnTo>
                    <a:pt x="0" y="85"/>
                  </a:ln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close/>
                  <a:moveTo>
                    <a:pt x="591" y="930"/>
                  </a:moveTo>
                  <a:lnTo>
                    <a:pt x="465" y="1014"/>
                  </a:lnTo>
                  <a:lnTo>
                    <a:pt x="676" y="1478"/>
                  </a:lnTo>
                  <a:lnTo>
                    <a:pt x="803" y="1394"/>
                  </a:lnTo>
                  <a:lnTo>
                    <a:pt x="591" y="930"/>
                  </a:lnTo>
                  <a:close/>
                  <a:moveTo>
                    <a:pt x="1056" y="1858"/>
                  </a:moveTo>
                  <a:lnTo>
                    <a:pt x="887" y="1900"/>
                  </a:lnTo>
                  <a:lnTo>
                    <a:pt x="1098" y="2365"/>
                  </a:lnTo>
                  <a:lnTo>
                    <a:pt x="1267" y="2323"/>
                  </a:lnTo>
                  <a:lnTo>
                    <a:pt x="1056" y="1858"/>
                  </a:lnTo>
                  <a:close/>
                  <a:moveTo>
                    <a:pt x="1478" y="2787"/>
                  </a:moveTo>
                  <a:lnTo>
                    <a:pt x="1351" y="2829"/>
                  </a:lnTo>
                  <a:lnTo>
                    <a:pt x="1562" y="3294"/>
                  </a:lnTo>
                  <a:lnTo>
                    <a:pt x="1689" y="3251"/>
                  </a:lnTo>
                  <a:lnTo>
                    <a:pt x="1478" y="2787"/>
                  </a:lnTo>
                  <a:close/>
                  <a:moveTo>
                    <a:pt x="1942" y="3673"/>
                  </a:moveTo>
                  <a:lnTo>
                    <a:pt x="1774" y="3758"/>
                  </a:lnTo>
                  <a:lnTo>
                    <a:pt x="1985" y="4222"/>
                  </a:lnTo>
                  <a:lnTo>
                    <a:pt x="2153" y="4138"/>
                  </a:lnTo>
                  <a:lnTo>
                    <a:pt x="1942" y="3673"/>
                  </a:lnTo>
                  <a:close/>
                  <a:moveTo>
                    <a:pt x="2365" y="4602"/>
                  </a:moveTo>
                  <a:lnTo>
                    <a:pt x="2196" y="4687"/>
                  </a:lnTo>
                  <a:lnTo>
                    <a:pt x="2449" y="5151"/>
                  </a:lnTo>
                  <a:lnTo>
                    <a:pt x="2576" y="5067"/>
                  </a:lnTo>
                  <a:lnTo>
                    <a:pt x="2365" y="4602"/>
                  </a:lnTo>
                  <a:close/>
                  <a:moveTo>
                    <a:pt x="2829" y="5531"/>
                  </a:moveTo>
                  <a:lnTo>
                    <a:pt x="2660" y="5615"/>
                  </a:lnTo>
                  <a:lnTo>
                    <a:pt x="2871" y="6080"/>
                  </a:lnTo>
                  <a:lnTo>
                    <a:pt x="3040" y="5995"/>
                  </a:lnTo>
                  <a:lnTo>
                    <a:pt x="2829" y="5531"/>
                  </a:lnTo>
                  <a:close/>
                  <a:moveTo>
                    <a:pt x="3251" y="6460"/>
                  </a:moveTo>
                  <a:lnTo>
                    <a:pt x="3082" y="6544"/>
                  </a:lnTo>
                  <a:lnTo>
                    <a:pt x="3335" y="7008"/>
                  </a:lnTo>
                  <a:lnTo>
                    <a:pt x="3462" y="6924"/>
                  </a:lnTo>
                  <a:lnTo>
                    <a:pt x="3251" y="6460"/>
                  </a:lnTo>
                  <a:close/>
                  <a:moveTo>
                    <a:pt x="3673" y="7388"/>
                  </a:moveTo>
                  <a:lnTo>
                    <a:pt x="3547" y="7431"/>
                  </a:lnTo>
                  <a:lnTo>
                    <a:pt x="3758" y="7895"/>
                  </a:lnTo>
                  <a:lnTo>
                    <a:pt x="3926" y="7853"/>
                  </a:lnTo>
                  <a:lnTo>
                    <a:pt x="3673" y="7388"/>
                  </a:lnTo>
                  <a:close/>
                  <a:moveTo>
                    <a:pt x="4138" y="8317"/>
                  </a:moveTo>
                  <a:lnTo>
                    <a:pt x="3969" y="8359"/>
                  </a:lnTo>
                  <a:lnTo>
                    <a:pt x="4222" y="8824"/>
                  </a:lnTo>
                  <a:lnTo>
                    <a:pt x="4349" y="8781"/>
                  </a:lnTo>
                  <a:lnTo>
                    <a:pt x="4138" y="8317"/>
                  </a:lnTo>
                  <a:close/>
                  <a:moveTo>
                    <a:pt x="4560" y="9204"/>
                  </a:moveTo>
                  <a:lnTo>
                    <a:pt x="4433" y="9288"/>
                  </a:lnTo>
                  <a:lnTo>
                    <a:pt x="4644" y="9752"/>
                  </a:lnTo>
                  <a:lnTo>
                    <a:pt x="4813" y="9668"/>
                  </a:lnTo>
                  <a:lnTo>
                    <a:pt x="4560" y="9204"/>
                  </a:lnTo>
                  <a:close/>
                  <a:moveTo>
                    <a:pt x="5024" y="10132"/>
                  </a:moveTo>
                  <a:lnTo>
                    <a:pt x="4855" y="10217"/>
                  </a:lnTo>
                  <a:lnTo>
                    <a:pt x="5066" y="10681"/>
                  </a:lnTo>
                  <a:lnTo>
                    <a:pt x="5235" y="10597"/>
                  </a:lnTo>
                  <a:lnTo>
                    <a:pt x="5024" y="10132"/>
                  </a:lnTo>
                  <a:close/>
                  <a:moveTo>
                    <a:pt x="5446" y="11061"/>
                  </a:moveTo>
                  <a:lnTo>
                    <a:pt x="5320" y="11145"/>
                  </a:lnTo>
                  <a:lnTo>
                    <a:pt x="5531" y="11610"/>
                  </a:lnTo>
                  <a:lnTo>
                    <a:pt x="5699" y="11525"/>
                  </a:lnTo>
                  <a:lnTo>
                    <a:pt x="5446" y="11061"/>
                  </a:lnTo>
                  <a:close/>
                  <a:moveTo>
                    <a:pt x="5911" y="11990"/>
                  </a:moveTo>
                  <a:lnTo>
                    <a:pt x="5742" y="12074"/>
                  </a:lnTo>
                  <a:lnTo>
                    <a:pt x="5953" y="12538"/>
                  </a:lnTo>
                  <a:lnTo>
                    <a:pt x="6122" y="12454"/>
                  </a:lnTo>
                  <a:lnTo>
                    <a:pt x="5911" y="11990"/>
                  </a:lnTo>
                  <a:close/>
                  <a:moveTo>
                    <a:pt x="6333" y="12918"/>
                  </a:moveTo>
                  <a:lnTo>
                    <a:pt x="6206" y="12961"/>
                  </a:lnTo>
                  <a:lnTo>
                    <a:pt x="6417" y="13425"/>
                  </a:lnTo>
                  <a:lnTo>
                    <a:pt x="6544" y="13383"/>
                  </a:lnTo>
                  <a:lnTo>
                    <a:pt x="6333" y="12918"/>
                  </a:lnTo>
                  <a:close/>
                  <a:moveTo>
                    <a:pt x="6797" y="13847"/>
                  </a:moveTo>
                  <a:lnTo>
                    <a:pt x="6628" y="13889"/>
                  </a:lnTo>
                  <a:lnTo>
                    <a:pt x="6839" y="14354"/>
                  </a:lnTo>
                  <a:lnTo>
                    <a:pt x="7008" y="14311"/>
                  </a:lnTo>
                  <a:lnTo>
                    <a:pt x="6797" y="13847"/>
                  </a:lnTo>
                  <a:close/>
                  <a:moveTo>
                    <a:pt x="7219" y="14734"/>
                  </a:moveTo>
                  <a:lnTo>
                    <a:pt x="7093" y="14818"/>
                  </a:lnTo>
                  <a:lnTo>
                    <a:pt x="7304" y="15282"/>
                  </a:lnTo>
                  <a:lnTo>
                    <a:pt x="7430" y="15198"/>
                  </a:lnTo>
                  <a:lnTo>
                    <a:pt x="7219" y="14734"/>
                  </a:lnTo>
                  <a:close/>
                  <a:moveTo>
                    <a:pt x="7684" y="15662"/>
                  </a:moveTo>
                  <a:lnTo>
                    <a:pt x="7515" y="15747"/>
                  </a:lnTo>
                  <a:lnTo>
                    <a:pt x="7726" y="16211"/>
                  </a:lnTo>
                  <a:lnTo>
                    <a:pt x="7895" y="16127"/>
                  </a:lnTo>
                  <a:lnTo>
                    <a:pt x="7684" y="15662"/>
                  </a:lnTo>
                  <a:close/>
                  <a:moveTo>
                    <a:pt x="8106" y="16591"/>
                  </a:moveTo>
                  <a:lnTo>
                    <a:pt x="7937" y="16675"/>
                  </a:lnTo>
                  <a:lnTo>
                    <a:pt x="8190" y="17140"/>
                  </a:lnTo>
                  <a:lnTo>
                    <a:pt x="8317" y="17055"/>
                  </a:lnTo>
                  <a:lnTo>
                    <a:pt x="8106" y="16591"/>
                  </a:lnTo>
                  <a:close/>
                  <a:moveTo>
                    <a:pt x="8570" y="17520"/>
                  </a:moveTo>
                  <a:lnTo>
                    <a:pt x="8401" y="17604"/>
                  </a:lnTo>
                  <a:lnTo>
                    <a:pt x="8612" y="18069"/>
                  </a:lnTo>
                  <a:lnTo>
                    <a:pt x="8781" y="17984"/>
                  </a:lnTo>
                  <a:lnTo>
                    <a:pt x="8570" y="17520"/>
                  </a:lnTo>
                  <a:close/>
                  <a:moveTo>
                    <a:pt x="8992" y="18448"/>
                  </a:moveTo>
                  <a:lnTo>
                    <a:pt x="8823" y="18491"/>
                  </a:lnTo>
                  <a:lnTo>
                    <a:pt x="9077" y="18955"/>
                  </a:lnTo>
                  <a:lnTo>
                    <a:pt x="9203" y="18913"/>
                  </a:lnTo>
                  <a:lnTo>
                    <a:pt x="8992" y="18448"/>
                  </a:lnTo>
                  <a:close/>
                  <a:moveTo>
                    <a:pt x="9414" y="19377"/>
                  </a:moveTo>
                  <a:lnTo>
                    <a:pt x="9288" y="19419"/>
                  </a:lnTo>
                  <a:lnTo>
                    <a:pt x="9499" y="19884"/>
                  </a:lnTo>
                  <a:lnTo>
                    <a:pt x="9668" y="19842"/>
                  </a:lnTo>
                  <a:lnTo>
                    <a:pt x="9414" y="19377"/>
                  </a:lnTo>
                  <a:close/>
                  <a:moveTo>
                    <a:pt x="9879" y="20264"/>
                  </a:moveTo>
                  <a:lnTo>
                    <a:pt x="9710" y="20348"/>
                  </a:lnTo>
                  <a:lnTo>
                    <a:pt x="9963" y="20812"/>
                  </a:lnTo>
                  <a:lnTo>
                    <a:pt x="10090" y="20728"/>
                  </a:lnTo>
                  <a:lnTo>
                    <a:pt x="9879" y="20264"/>
                  </a:lnTo>
                  <a:close/>
                  <a:moveTo>
                    <a:pt x="10301" y="21192"/>
                  </a:moveTo>
                  <a:lnTo>
                    <a:pt x="10174" y="21277"/>
                  </a:lnTo>
                  <a:lnTo>
                    <a:pt x="10385" y="21741"/>
                  </a:lnTo>
                  <a:lnTo>
                    <a:pt x="10554" y="21657"/>
                  </a:lnTo>
                  <a:lnTo>
                    <a:pt x="10301" y="21192"/>
                  </a:lnTo>
                  <a:close/>
                  <a:moveTo>
                    <a:pt x="10765" y="22121"/>
                  </a:moveTo>
                  <a:lnTo>
                    <a:pt x="10596" y="22206"/>
                  </a:lnTo>
                  <a:lnTo>
                    <a:pt x="10807" y="22670"/>
                  </a:lnTo>
                  <a:lnTo>
                    <a:pt x="10976" y="22585"/>
                  </a:lnTo>
                  <a:lnTo>
                    <a:pt x="10765" y="22121"/>
                  </a:lnTo>
                  <a:close/>
                  <a:moveTo>
                    <a:pt x="11187" y="23050"/>
                  </a:moveTo>
                  <a:lnTo>
                    <a:pt x="11061" y="23134"/>
                  </a:lnTo>
                  <a:lnTo>
                    <a:pt x="11272" y="23599"/>
                  </a:lnTo>
                  <a:lnTo>
                    <a:pt x="11441" y="23514"/>
                  </a:lnTo>
                  <a:lnTo>
                    <a:pt x="11187" y="23050"/>
                  </a:lnTo>
                  <a:close/>
                  <a:moveTo>
                    <a:pt x="11652" y="23979"/>
                  </a:moveTo>
                  <a:lnTo>
                    <a:pt x="11483" y="24021"/>
                  </a:lnTo>
                  <a:lnTo>
                    <a:pt x="11694" y="24485"/>
                  </a:lnTo>
                  <a:lnTo>
                    <a:pt x="11863" y="24443"/>
                  </a:lnTo>
                  <a:lnTo>
                    <a:pt x="11652" y="23979"/>
                  </a:lnTo>
                  <a:close/>
                  <a:moveTo>
                    <a:pt x="12074" y="24907"/>
                  </a:moveTo>
                  <a:lnTo>
                    <a:pt x="11947" y="24949"/>
                  </a:lnTo>
                  <a:lnTo>
                    <a:pt x="12158" y="25414"/>
                  </a:lnTo>
                  <a:lnTo>
                    <a:pt x="12285" y="25329"/>
                  </a:lnTo>
                  <a:lnTo>
                    <a:pt x="12074" y="24907"/>
                  </a:lnTo>
                  <a:close/>
                  <a:moveTo>
                    <a:pt x="12538" y="25794"/>
                  </a:moveTo>
                  <a:lnTo>
                    <a:pt x="12369" y="25878"/>
                  </a:lnTo>
                  <a:lnTo>
                    <a:pt x="12580" y="26343"/>
                  </a:lnTo>
                  <a:lnTo>
                    <a:pt x="12749" y="26258"/>
                  </a:lnTo>
                  <a:lnTo>
                    <a:pt x="12538" y="25794"/>
                  </a:lnTo>
                  <a:close/>
                  <a:moveTo>
                    <a:pt x="12960" y="26722"/>
                  </a:moveTo>
                  <a:lnTo>
                    <a:pt x="12834" y="26807"/>
                  </a:lnTo>
                  <a:lnTo>
                    <a:pt x="13045" y="27271"/>
                  </a:lnTo>
                  <a:lnTo>
                    <a:pt x="13171" y="27187"/>
                  </a:lnTo>
                  <a:lnTo>
                    <a:pt x="12960" y="26722"/>
                  </a:lnTo>
                  <a:close/>
                  <a:moveTo>
                    <a:pt x="13425" y="27651"/>
                  </a:moveTo>
                  <a:lnTo>
                    <a:pt x="13256" y="27736"/>
                  </a:lnTo>
                  <a:lnTo>
                    <a:pt x="13467" y="28200"/>
                  </a:lnTo>
                  <a:lnTo>
                    <a:pt x="13636" y="28116"/>
                  </a:lnTo>
                  <a:lnTo>
                    <a:pt x="13425" y="27651"/>
                  </a:lnTo>
                  <a:close/>
                  <a:moveTo>
                    <a:pt x="13847" y="28580"/>
                  </a:moveTo>
                  <a:lnTo>
                    <a:pt x="13678" y="28664"/>
                  </a:lnTo>
                  <a:lnTo>
                    <a:pt x="13931" y="29129"/>
                  </a:lnTo>
                  <a:lnTo>
                    <a:pt x="14058" y="29044"/>
                  </a:lnTo>
                  <a:lnTo>
                    <a:pt x="13847" y="28580"/>
                  </a:lnTo>
                  <a:close/>
                  <a:moveTo>
                    <a:pt x="14311" y="29509"/>
                  </a:moveTo>
                  <a:lnTo>
                    <a:pt x="14142" y="29551"/>
                  </a:lnTo>
                  <a:lnTo>
                    <a:pt x="14353" y="30015"/>
                  </a:lnTo>
                  <a:lnTo>
                    <a:pt x="14522" y="29973"/>
                  </a:lnTo>
                  <a:lnTo>
                    <a:pt x="14311" y="29509"/>
                  </a:lnTo>
                  <a:close/>
                  <a:moveTo>
                    <a:pt x="14733" y="30437"/>
                  </a:moveTo>
                  <a:lnTo>
                    <a:pt x="14564" y="30480"/>
                  </a:lnTo>
                  <a:lnTo>
                    <a:pt x="14818" y="30944"/>
                  </a:lnTo>
                  <a:lnTo>
                    <a:pt x="14944" y="30859"/>
                  </a:lnTo>
                  <a:lnTo>
                    <a:pt x="14733" y="30437"/>
                  </a:lnTo>
                  <a:close/>
                  <a:moveTo>
                    <a:pt x="15155" y="31324"/>
                  </a:moveTo>
                  <a:lnTo>
                    <a:pt x="15029" y="31408"/>
                  </a:lnTo>
                  <a:lnTo>
                    <a:pt x="15240" y="31873"/>
                  </a:lnTo>
                  <a:lnTo>
                    <a:pt x="15409" y="31788"/>
                  </a:lnTo>
                  <a:lnTo>
                    <a:pt x="15155" y="31324"/>
                  </a:lnTo>
                  <a:close/>
                  <a:moveTo>
                    <a:pt x="15620" y="32253"/>
                  </a:moveTo>
                  <a:lnTo>
                    <a:pt x="15451" y="32337"/>
                  </a:lnTo>
                  <a:lnTo>
                    <a:pt x="15704" y="32801"/>
                  </a:lnTo>
                  <a:lnTo>
                    <a:pt x="15831" y="32717"/>
                  </a:lnTo>
                  <a:lnTo>
                    <a:pt x="15620" y="32253"/>
                  </a:lnTo>
                  <a:close/>
                  <a:moveTo>
                    <a:pt x="16042" y="33181"/>
                  </a:moveTo>
                  <a:lnTo>
                    <a:pt x="15915" y="33266"/>
                  </a:lnTo>
                  <a:lnTo>
                    <a:pt x="16126" y="33730"/>
                  </a:lnTo>
                  <a:lnTo>
                    <a:pt x="16295" y="33646"/>
                  </a:lnTo>
                  <a:lnTo>
                    <a:pt x="16042" y="33181"/>
                  </a:lnTo>
                  <a:close/>
                  <a:moveTo>
                    <a:pt x="16506" y="34110"/>
                  </a:moveTo>
                  <a:lnTo>
                    <a:pt x="16338" y="34194"/>
                  </a:lnTo>
                  <a:lnTo>
                    <a:pt x="16549" y="34659"/>
                  </a:lnTo>
                  <a:lnTo>
                    <a:pt x="16717" y="34574"/>
                  </a:lnTo>
                  <a:lnTo>
                    <a:pt x="16506" y="34110"/>
                  </a:lnTo>
                  <a:close/>
                  <a:moveTo>
                    <a:pt x="16929" y="35039"/>
                  </a:moveTo>
                  <a:lnTo>
                    <a:pt x="16802" y="35081"/>
                  </a:lnTo>
                  <a:lnTo>
                    <a:pt x="17013" y="35545"/>
                  </a:lnTo>
                  <a:lnTo>
                    <a:pt x="17182" y="35503"/>
                  </a:lnTo>
                  <a:lnTo>
                    <a:pt x="16929" y="35039"/>
                  </a:lnTo>
                  <a:close/>
                  <a:moveTo>
                    <a:pt x="17393" y="35967"/>
                  </a:moveTo>
                  <a:lnTo>
                    <a:pt x="17224" y="36010"/>
                  </a:lnTo>
                  <a:lnTo>
                    <a:pt x="17435" y="36474"/>
                  </a:lnTo>
                  <a:lnTo>
                    <a:pt x="17604" y="36390"/>
                  </a:lnTo>
                  <a:lnTo>
                    <a:pt x="17393" y="35967"/>
                  </a:lnTo>
                  <a:close/>
                  <a:moveTo>
                    <a:pt x="17815" y="36854"/>
                  </a:moveTo>
                  <a:lnTo>
                    <a:pt x="17688" y="36938"/>
                  </a:lnTo>
                  <a:lnTo>
                    <a:pt x="17899" y="37403"/>
                  </a:lnTo>
                  <a:lnTo>
                    <a:pt x="18026" y="37318"/>
                  </a:lnTo>
                  <a:lnTo>
                    <a:pt x="17815" y="36854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1"/>
            <p:cNvSpPr/>
            <p:nvPr/>
          </p:nvSpPr>
          <p:spPr>
            <a:xfrm>
              <a:off x="5705950" y="26896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1"/>
            <p:cNvSpPr/>
            <p:nvPr/>
          </p:nvSpPr>
          <p:spPr>
            <a:xfrm>
              <a:off x="5694350" y="2667525"/>
              <a:ext cx="9500" cy="12675"/>
            </a:xfrm>
            <a:custGeom>
              <a:avLst/>
              <a:gdLst/>
              <a:ahLst/>
              <a:cxnLst/>
              <a:rect l="l" t="t" r="r" b="b"/>
              <a:pathLst>
                <a:path w="380" h="507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80" y="423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5683775" y="26443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28" y="1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5672175" y="26210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5661625" y="25978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5650025" y="2574650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53" y="549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5639450" y="25514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1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5627850" y="25292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0" y="43"/>
                  </a:moveTo>
                  <a:lnTo>
                    <a:pt x="254" y="507"/>
                  </a:lnTo>
                  <a:lnTo>
                    <a:pt x="380" y="422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5617300" y="25060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5605675" y="24828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54" y="550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5595125" y="245962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5584575" y="2436400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8" y="465"/>
                  </a:lnTo>
                  <a:lnTo>
                    <a:pt x="127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5572975" y="24131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5562425" y="2391025"/>
              <a:ext cx="8450" cy="12675"/>
            </a:xfrm>
            <a:custGeom>
              <a:avLst/>
              <a:gdLst/>
              <a:ahLst/>
              <a:cxnLst/>
              <a:rect l="l" t="t" r="r" b="b"/>
              <a:pathLst>
                <a:path w="338" h="507" fill="none" extrusionOk="0">
                  <a:moveTo>
                    <a:pt x="0" y="42"/>
                  </a:moveTo>
                  <a:lnTo>
                    <a:pt x="211" y="507"/>
                  </a:lnTo>
                  <a:lnTo>
                    <a:pt x="338" y="422"/>
                  </a:lnTo>
                  <a:lnTo>
                    <a:pt x="127" y="0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5550800" y="23678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5540250" y="23445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1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5528650" y="232137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4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5518100" y="22981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5506475" y="22749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54" y="549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5495925" y="22527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27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5484325" y="222955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381" h="508" fill="none" extrusionOk="0">
                  <a:moveTo>
                    <a:pt x="0" y="43"/>
                  </a:moveTo>
                  <a:lnTo>
                    <a:pt x="254" y="507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5473775" y="22063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5462150" y="2183125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4"/>
                  </a:moveTo>
                  <a:lnTo>
                    <a:pt x="254" y="549"/>
                  </a:lnTo>
                  <a:lnTo>
                    <a:pt x="381" y="464"/>
                  </a:lnTo>
                  <a:lnTo>
                    <a:pt x="170" y="0"/>
                  </a:lnTo>
                  <a:lnTo>
                    <a:pt x="1" y="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5451600" y="215990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5441050" y="21366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5429450" y="211452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0" y="42"/>
                  </a:moveTo>
                  <a:lnTo>
                    <a:pt x="211" y="507"/>
                  </a:lnTo>
                  <a:lnTo>
                    <a:pt x="380" y="464"/>
                  </a:lnTo>
                  <a:lnTo>
                    <a:pt x="169" y="0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5418900" y="2091300"/>
              <a:ext cx="8450" cy="12675"/>
            </a:xfrm>
            <a:custGeom>
              <a:avLst/>
              <a:gdLst/>
              <a:ahLst/>
              <a:cxnLst/>
              <a:rect l="l" t="t" r="r" b="b"/>
              <a:pathLst>
                <a:path w="338" h="507" fill="none" extrusionOk="0">
                  <a:moveTo>
                    <a:pt x="0" y="43"/>
                  </a:moveTo>
                  <a:lnTo>
                    <a:pt x="211" y="507"/>
                  </a:lnTo>
                  <a:lnTo>
                    <a:pt x="338" y="465"/>
                  </a:lnTo>
                  <a:lnTo>
                    <a:pt x="127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5407275" y="20680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1" y="465"/>
                  </a:lnTo>
                  <a:lnTo>
                    <a:pt x="170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5396725" y="20448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5385125" y="20216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5374575" y="1998425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11" y="549"/>
                  </a:lnTo>
                  <a:lnTo>
                    <a:pt x="380" y="465"/>
                  </a:lnTo>
                  <a:lnTo>
                    <a:pt x="127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5362950" y="1976275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54" y="507"/>
                  </a:lnTo>
                  <a:lnTo>
                    <a:pt x="381" y="464"/>
                  </a:lnTo>
                  <a:lnTo>
                    <a:pt x="170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5352400" y="1953050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3"/>
                  </a:moveTo>
                  <a:lnTo>
                    <a:pt x="212" y="507"/>
                  </a:lnTo>
                  <a:lnTo>
                    <a:pt x="380" y="465"/>
                  </a:lnTo>
                  <a:lnTo>
                    <a:pt x="127" y="0"/>
                  </a:lnTo>
                  <a:lnTo>
                    <a:pt x="1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5340800" y="192982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53" y="549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5330250" y="1906600"/>
              <a:ext cx="9500" cy="13750"/>
            </a:xfrm>
            <a:custGeom>
              <a:avLst/>
              <a:gdLst/>
              <a:ahLst/>
              <a:cxnLst/>
              <a:rect l="l" t="t" r="r" b="b"/>
              <a:pathLst>
                <a:path w="380" h="550" fill="none" extrusionOk="0">
                  <a:moveTo>
                    <a:pt x="0" y="85"/>
                  </a:moveTo>
                  <a:lnTo>
                    <a:pt x="211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5318625" y="1883400"/>
              <a:ext cx="9525" cy="13725"/>
            </a:xfrm>
            <a:custGeom>
              <a:avLst/>
              <a:gdLst/>
              <a:ahLst/>
              <a:cxnLst/>
              <a:rect l="l" t="t" r="r" b="b"/>
              <a:pathLst>
                <a:path w="381" h="549" fill="none" extrusionOk="0">
                  <a:moveTo>
                    <a:pt x="1" y="85"/>
                  </a:moveTo>
                  <a:lnTo>
                    <a:pt x="254" y="549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5308075" y="1860175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80" y="465"/>
                  </a:lnTo>
                  <a:lnTo>
                    <a:pt x="169" y="0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5297525" y="1838000"/>
              <a:ext cx="8475" cy="12700"/>
            </a:xfrm>
            <a:custGeom>
              <a:avLst/>
              <a:gdLst/>
              <a:ahLst/>
              <a:cxnLst/>
              <a:rect l="l" t="t" r="r" b="b"/>
              <a:pathLst>
                <a:path w="339" h="508" fill="none" extrusionOk="0">
                  <a:moveTo>
                    <a:pt x="0" y="43"/>
                  </a:moveTo>
                  <a:lnTo>
                    <a:pt x="211" y="508"/>
                  </a:lnTo>
                  <a:lnTo>
                    <a:pt x="338" y="465"/>
                  </a:lnTo>
                  <a:lnTo>
                    <a:pt x="127" y="1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5285900" y="1814800"/>
              <a:ext cx="9525" cy="12675"/>
            </a:xfrm>
            <a:custGeom>
              <a:avLst/>
              <a:gdLst/>
              <a:ahLst/>
              <a:cxnLst/>
              <a:rect l="l" t="t" r="r" b="b"/>
              <a:pathLst>
                <a:path w="381" h="507" fill="none" extrusionOk="0">
                  <a:moveTo>
                    <a:pt x="1" y="42"/>
                  </a:moveTo>
                  <a:lnTo>
                    <a:pt x="212" y="507"/>
                  </a:lnTo>
                  <a:lnTo>
                    <a:pt x="381" y="465"/>
                  </a:lnTo>
                  <a:lnTo>
                    <a:pt x="170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5275350" y="1791575"/>
              <a:ext cx="8475" cy="13750"/>
            </a:xfrm>
            <a:custGeom>
              <a:avLst/>
              <a:gdLst/>
              <a:ahLst/>
              <a:cxnLst/>
              <a:rect l="l" t="t" r="r" b="b"/>
              <a:pathLst>
                <a:path w="339" h="550" fill="none" extrusionOk="0">
                  <a:moveTo>
                    <a:pt x="1" y="85"/>
                  </a:moveTo>
                  <a:lnTo>
                    <a:pt x="212" y="549"/>
                  </a:lnTo>
                  <a:lnTo>
                    <a:pt x="339" y="465"/>
                  </a:lnTo>
                  <a:lnTo>
                    <a:pt x="127" y="1"/>
                  </a:lnTo>
                  <a:lnTo>
                    <a:pt x="1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5263750" y="1768350"/>
              <a:ext cx="9525" cy="13750"/>
            </a:xfrm>
            <a:custGeom>
              <a:avLst/>
              <a:gdLst/>
              <a:ahLst/>
              <a:cxnLst/>
              <a:rect l="l" t="t" r="r" b="b"/>
              <a:pathLst>
                <a:path w="381" h="550" fill="none" extrusionOk="0">
                  <a:moveTo>
                    <a:pt x="0" y="85"/>
                  </a:moveTo>
                  <a:lnTo>
                    <a:pt x="212" y="550"/>
                  </a:lnTo>
                  <a:lnTo>
                    <a:pt x="380" y="465"/>
                  </a:lnTo>
                  <a:lnTo>
                    <a:pt x="169" y="1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5722825" y="2725575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extrusionOk="0">
                  <a:moveTo>
                    <a:pt x="127" y="0"/>
                  </a:moveTo>
                  <a:lnTo>
                    <a:pt x="1" y="85"/>
                  </a:lnTo>
                  <a:lnTo>
                    <a:pt x="254" y="633"/>
                  </a:lnTo>
                  <a:lnTo>
                    <a:pt x="423" y="59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5722825" y="2725575"/>
              <a:ext cx="10575" cy="15850"/>
            </a:xfrm>
            <a:custGeom>
              <a:avLst/>
              <a:gdLst/>
              <a:ahLst/>
              <a:cxnLst/>
              <a:rect l="l" t="t" r="r" b="b"/>
              <a:pathLst>
                <a:path w="423" h="634" fill="none" extrusionOk="0">
                  <a:moveTo>
                    <a:pt x="1" y="85"/>
                  </a:moveTo>
                  <a:lnTo>
                    <a:pt x="254" y="633"/>
                  </a:lnTo>
                  <a:lnTo>
                    <a:pt x="423" y="59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5712275" y="27213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592" y="0"/>
                  </a:moveTo>
                  <a:lnTo>
                    <a:pt x="465" y="43"/>
                  </a:lnTo>
                  <a:lnTo>
                    <a:pt x="338" y="127"/>
                  </a:lnTo>
                  <a:lnTo>
                    <a:pt x="212" y="211"/>
                  </a:lnTo>
                  <a:lnTo>
                    <a:pt x="127" y="338"/>
                  </a:lnTo>
                  <a:lnTo>
                    <a:pt x="43" y="465"/>
                  </a:lnTo>
                  <a:lnTo>
                    <a:pt x="1" y="591"/>
                  </a:lnTo>
                  <a:lnTo>
                    <a:pt x="1" y="760"/>
                  </a:lnTo>
                  <a:lnTo>
                    <a:pt x="1" y="929"/>
                  </a:lnTo>
                  <a:lnTo>
                    <a:pt x="43" y="1056"/>
                  </a:lnTo>
                  <a:lnTo>
                    <a:pt x="127" y="1182"/>
                  </a:lnTo>
                  <a:lnTo>
                    <a:pt x="212" y="1309"/>
                  </a:lnTo>
                  <a:lnTo>
                    <a:pt x="338" y="1393"/>
                  </a:lnTo>
                  <a:lnTo>
                    <a:pt x="465" y="1478"/>
                  </a:lnTo>
                  <a:lnTo>
                    <a:pt x="592" y="1520"/>
                  </a:lnTo>
                  <a:lnTo>
                    <a:pt x="929" y="1520"/>
                  </a:lnTo>
                  <a:lnTo>
                    <a:pt x="1056" y="1478"/>
                  </a:lnTo>
                  <a:lnTo>
                    <a:pt x="1183" y="1393"/>
                  </a:lnTo>
                  <a:lnTo>
                    <a:pt x="1309" y="1309"/>
                  </a:lnTo>
                  <a:lnTo>
                    <a:pt x="1394" y="1182"/>
                  </a:lnTo>
                  <a:lnTo>
                    <a:pt x="1478" y="1056"/>
                  </a:lnTo>
                  <a:lnTo>
                    <a:pt x="1520" y="929"/>
                  </a:lnTo>
                  <a:lnTo>
                    <a:pt x="1520" y="760"/>
                  </a:lnTo>
                  <a:lnTo>
                    <a:pt x="1520" y="591"/>
                  </a:lnTo>
                  <a:lnTo>
                    <a:pt x="1478" y="465"/>
                  </a:lnTo>
                  <a:lnTo>
                    <a:pt x="1394" y="338"/>
                  </a:lnTo>
                  <a:lnTo>
                    <a:pt x="1309" y="211"/>
                  </a:lnTo>
                  <a:lnTo>
                    <a:pt x="1183" y="127"/>
                  </a:lnTo>
                  <a:lnTo>
                    <a:pt x="1056" y="43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4604150" y="1085550"/>
              <a:ext cx="1283350" cy="1283325"/>
            </a:xfrm>
            <a:custGeom>
              <a:avLst/>
              <a:gdLst/>
              <a:ahLst/>
              <a:cxnLst/>
              <a:rect l="l" t="t" r="r" b="b"/>
              <a:pathLst>
                <a:path w="51334" h="51333" extrusionOk="0">
                  <a:moveTo>
                    <a:pt x="25667" y="0"/>
                  </a:moveTo>
                  <a:lnTo>
                    <a:pt x="24443" y="42"/>
                  </a:lnTo>
                  <a:lnTo>
                    <a:pt x="23218" y="127"/>
                  </a:lnTo>
                  <a:lnTo>
                    <a:pt x="21994" y="253"/>
                  </a:lnTo>
                  <a:lnTo>
                    <a:pt x="20770" y="465"/>
                  </a:lnTo>
                  <a:lnTo>
                    <a:pt x="19546" y="718"/>
                  </a:lnTo>
                  <a:lnTo>
                    <a:pt x="18364" y="1056"/>
                  </a:lnTo>
                  <a:lnTo>
                    <a:pt x="17182" y="1435"/>
                  </a:lnTo>
                  <a:lnTo>
                    <a:pt x="16000" y="1900"/>
                  </a:lnTo>
                  <a:lnTo>
                    <a:pt x="14860" y="2364"/>
                  </a:lnTo>
                  <a:lnTo>
                    <a:pt x="13720" y="2955"/>
                  </a:lnTo>
                  <a:lnTo>
                    <a:pt x="12623" y="3546"/>
                  </a:lnTo>
                  <a:lnTo>
                    <a:pt x="11525" y="4222"/>
                  </a:lnTo>
                  <a:lnTo>
                    <a:pt x="10470" y="4981"/>
                  </a:lnTo>
                  <a:lnTo>
                    <a:pt x="9456" y="5741"/>
                  </a:lnTo>
                  <a:lnTo>
                    <a:pt x="8486" y="6628"/>
                  </a:lnTo>
                  <a:lnTo>
                    <a:pt x="7515" y="7514"/>
                  </a:lnTo>
                  <a:lnTo>
                    <a:pt x="6586" y="8485"/>
                  </a:lnTo>
                  <a:lnTo>
                    <a:pt x="5742" y="9456"/>
                  </a:lnTo>
                  <a:lnTo>
                    <a:pt x="4940" y="10512"/>
                  </a:lnTo>
                  <a:lnTo>
                    <a:pt x="4222" y="11525"/>
                  </a:lnTo>
                  <a:lnTo>
                    <a:pt x="3546" y="12622"/>
                  </a:lnTo>
                  <a:lnTo>
                    <a:pt x="2913" y="13720"/>
                  </a:lnTo>
                  <a:lnTo>
                    <a:pt x="2364" y="14860"/>
                  </a:lnTo>
                  <a:lnTo>
                    <a:pt x="1858" y="15999"/>
                  </a:lnTo>
                  <a:lnTo>
                    <a:pt x="1436" y="17181"/>
                  </a:lnTo>
                  <a:lnTo>
                    <a:pt x="1056" y="18363"/>
                  </a:lnTo>
                  <a:lnTo>
                    <a:pt x="718" y="19545"/>
                  </a:lnTo>
                  <a:lnTo>
                    <a:pt x="465" y="20770"/>
                  </a:lnTo>
                  <a:lnTo>
                    <a:pt x="254" y="21994"/>
                  </a:lnTo>
                  <a:lnTo>
                    <a:pt x="127" y="23218"/>
                  </a:lnTo>
                  <a:lnTo>
                    <a:pt x="43" y="24442"/>
                  </a:lnTo>
                  <a:lnTo>
                    <a:pt x="0" y="25666"/>
                  </a:lnTo>
                  <a:lnTo>
                    <a:pt x="43" y="26891"/>
                  </a:lnTo>
                  <a:lnTo>
                    <a:pt x="127" y="28115"/>
                  </a:lnTo>
                  <a:lnTo>
                    <a:pt x="254" y="29339"/>
                  </a:lnTo>
                  <a:lnTo>
                    <a:pt x="465" y="30563"/>
                  </a:lnTo>
                  <a:lnTo>
                    <a:pt x="718" y="31788"/>
                  </a:lnTo>
                  <a:lnTo>
                    <a:pt x="1056" y="32970"/>
                  </a:lnTo>
                  <a:lnTo>
                    <a:pt x="1436" y="34152"/>
                  </a:lnTo>
                  <a:lnTo>
                    <a:pt x="1858" y="35334"/>
                  </a:lnTo>
                  <a:lnTo>
                    <a:pt x="2364" y="36473"/>
                  </a:lnTo>
                  <a:lnTo>
                    <a:pt x="2913" y="37613"/>
                  </a:lnTo>
                  <a:lnTo>
                    <a:pt x="3546" y="38711"/>
                  </a:lnTo>
                  <a:lnTo>
                    <a:pt x="4222" y="39808"/>
                  </a:lnTo>
                  <a:lnTo>
                    <a:pt x="4940" y="40821"/>
                  </a:lnTo>
                  <a:lnTo>
                    <a:pt x="5742" y="41877"/>
                  </a:lnTo>
                  <a:lnTo>
                    <a:pt x="6586" y="42848"/>
                  </a:lnTo>
                  <a:lnTo>
                    <a:pt x="7515" y="43819"/>
                  </a:lnTo>
                  <a:lnTo>
                    <a:pt x="8486" y="44705"/>
                  </a:lnTo>
                  <a:lnTo>
                    <a:pt x="9456" y="45592"/>
                  </a:lnTo>
                  <a:lnTo>
                    <a:pt x="10470" y="46351"/>
                  </a:lnTo>
                  <a:lnTo>
                    <a:pt x="11525" y="47111"/>
                  </a:lnTo>
                  <a:lnTo>
                    <a:pt x="12623" y="47787"/>
                  </a:lnTo>
                  <a:lnTo>
                    <a:pt x="13720" y="48378"/>
                  </a:lnTo>
                  <a:lnTo>
                    <a:pt x="14860" y="48969"/>
                  </a:lnTo>
                  <a:lnTo>
                    <a:pt x="16000" y="49433"/>
                  </a:lnTo>
                  <a:lnTo>
                    <a:pt x="17182" y="49897"/>
                  </a:lnTo>
                  <a:lnTo>
                    <a:pt x="18364" y="50277"/>
                  </a:lnTo>
                  <a:lnTo>
                    <a:pt x="19546" y="50615"/>
                  </a:lnTo>
                  <a:lnTo>
                    <a:pt x="20770" y="50868"/>
                  </a:lnTo>
                  <a:lnTo>
                    <a:pt x="21994" y="51079"/>
                  </a:lnTo>
                  <a:lnTo>
                    <a:pt x="23218" y="51206"/>
                  </a:lnTo>
                  <a:lnTo>
                    <a:pt x="24443" y="51291"/>
                  </a:lnTo>
                  <a:lnTo>
                    <a:pt x="25667" y="51333"/>
                  </a:lnTo>
                  <a:lnTo>
                    <a:pt x="26891" y="51291"/>
                  </a:lnTo>
                  <a:lnTo>
                    <a:pt x="28115" y="51206"/>
                  </a:lnTo>
                  <a:lnTo>
                    <a:pt x="29340" y="51079"/>
                  </a:lnTo>
                  <a:lnTo>
                    <a:pt x="30564" y="50868"/>
                  </a:lnTo>
                  <a:lnTo>
                    <a:pt x="31788" y="50615"/>
                  </a:lnTo>
                  <a:lnTo>
                    <a:pt x="32970" y="50277"/>
                  </a:lnTo>
                  <a:lnTo>
                    <a:pt x="34152" y="49897"/>
                  </a:lnTo>
                  <a:lnTo>
                    <a:pt x="35334" y="49433"/>
                  </a:lnTo>
                  <a:lnTo>
                    <a:pt x="36474" y="48969"/>
                  </a:lnTo>
                  <a:lnTo>
                    <a:pt x="37614" y="48378"/>
                  </a:lnTo>
                  <a:lnTo>
                    <a:pt x="38711" y="47787"/>
                  </a:lnTo>
                  <a:lnTo>
                    <a:pt x="39766" y="47111"/>
                  </a:lnTo>
                  <a:lnTo>
                    <a:pt x="40822" y="46351"/>
                  </a:lnTo>
                  <a:lnTo>
                    <a:pt x="41877" y="45592"/>
                  </a:lnTo>
                  <a:lnTo>
                    <a:pt x="42848" y="44705"/>
                  </a:lnTo>
                  <a:lnTo>
                    <a:pt x="43819" y="43819"/>
                  </a:lnTo>
                  <a:lnTo>
                    <a:pt x="44706" y="42848"/>
                  </a:lnTo>
                  <a:lnTo>
                    <a:pt x="45592" y="41877"/>
                  </a:lnTo>
                  <a:lnTo>
                    <a:pt x="46352" y="40821"/>
                  </a:lnTo>
                  <a:lnTo>
                    <a:pt x="47112" y="39808"/>
                  </a:lnTo>
                  <a:lnTo>
                    <a:pt x="47787" y="38711"/>
                  </a:lnTo>
                  <a:lnTo>
                    <a:pt x="48378" y="37613"/>
                  </a:lnTo>
                  <a:lnTo>
                    <a:pt x="48969" y="36473"/>
                  </a:lnTo>
                  <a:lnTo>
                    <a:pt x="49434" y="35334"/>
                  </a:lnTo>
                  <a:lnTo>
                    <a:pt x="49898" y="34152"/>
                  </a:lnTo>
                  <a:lnTo>
                    <a:pt x="50278" y="32970"/>
                  </a:lnTo>
                  <a:lnTo>
                    <a:pt x="50616" y="31788"/>
                  </a:lnTo>
                  <a:lnTo>
                    <a:pt x="50869" y="30563"/>
                  </a:lnTo>
                  <a:lnTo>
                    <a:pt x="51080" y="29339"/>
                  </a:lnTo>
                  <a:lnTo>
                    <a:pt x="51207" y="28115"/>
                  </a:lnTo>
                  <a:lnTo>
                    <a:pt x="51291" y="26891"/>
                  </a:lnTo>
                  <a:lnTo>
                    <a:pt x="51333" y="25666"/>
                  </a:lnTo>
                  <a:lnTo>
                    <a:pt x="51291" y="24442"/>
                  </a:lnTo>
                  <a:lnTo>
                    <a:pt x="51207" y="23218"/>
                  </a:lnTo>
                  <a:lnTo>
                    <a:pt x="51080" y="21994"/>
                  </a:lnTo>
                  <a:lnTo>
                    <a:pt x="50869" y="20770"/>
                  </a:lnTo>
                  <a:lnTo>
                    <a:pt x="50616" y="19545"/>
                  </a:lnTo>
                  <a:lnTo>
                    <a:pt x="50278" y="18363"/>
                  </a:lnTo>
                  <a:lnTo>
                    <a:pt x="49898" y="17181"/>
                  </a:lnTo>
                  <a:lnTo>
                    <a:pt x="49434" y="15999"/>
                  </a:lnTo>
                  <a:lnTo>
                    <a:pt x="48969" y="14860"/>
                  </a:lnTo>
                  <a:lnTo>
                    <a:pt x="48378" y="13720"/>
                  </a:lnTo>
                  <a:lnTo>
                    <a:pt x="47787" y="12622"/>
                  </a:lnTo>
                  <a:lnTo>
                    <a:pt x="47112" y="11525"/>
                  </a:lnTo>
                  <a:lnTo>
                    <a:pt x="46352" y="10512"/>
                  </a:lnTo>
                  <a:lnTo>
                    <a:pt x="45592" y="9456"/>
                  </a:lnTo>
                  <a:lnTo>
                    <a:pt x="44706" y="8485"/>
                  </a:lnTo>
                  <a:lnTo>
                    <a:pt x="43819" y="7514"/>
                  </a:lnTo>
                  <a:lnTo>
                    <a:pt x="42848" y="6628"/>
                  </a:lnTo>
                  <a:lnTo>
                    <a:pt x="41877" y="5741"/>
                  </a:lnTo>
                  <a:lnTo>
                    <a:pt x="40822" y="4981"/>
                  </a:lnTo>
                  <a:lnTo>
                    <a:pt x="39766" y="4222"/>
                  </a:lnTo>
                  <a:lnTo>
                    <a:pt x="38711" y="3546"/>
                  </a:lnTo>
                  <a:lnTo>
                    <a:pt x="37614" y="2955"/>
                  </a:lnTo>
                  <a:lnTo>
                    <a:pt x="36474" y="2364"/>
                  </a:lnTo>
                  <a:lnTo>
                    <a:pt x="35334" y="1900"/>
                  </a:lnTo>
                  <a:lnTo>
                    <a:pt x="34152" y="1435"/>
                  </a:lnTo>
                  <a:lnTo>
                    <a:pt x="32970" y="1056"/>
                  </a:lnTo>
                  <a:lnTo>
                    <a:pt x="31788" y="718"/>
                  </a:lnTo>
                  <a:lnTo>
                    <a:pt x="30564" y="465"/>
                  </a:lnTo>
                  <a:lnTo>
                    <a:pt x="29340" y="253"/>
                  </a:lnTo>
                  <a:lnTo>
                    <a:pt x="28115" y="127"/>
                  </a:lnTo>
                  <a:lnTo>
                    <a:pt x="26891" y="42"/>
                  </a:lnTo>
                  <a:lnTo>
                    <a:pt x="25667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4604150" y="1085550"/>
              <a:ext cx="1283350" cy="1283325"/>
            </a:xfrm>
            <a:custGeom>
              <a:avLst/>
              <a:gdLst/>
              <a:ahLst/>
              <a:cxnLst/>
              <a:rect l="l" t="t" r="r" b="b"/>
              <a:pathLst>
                <a:path w="51334" h="51333" fill="none" extrusionOk="0">
                  <a:moveTo>
                    <a:pt x="7515" y="7514"/>
                  </a:moveTo>
                  <a:lnTo>
                    <a:pt x="7515" y="7514"/>
                  </a:lnTo>
                  <a:lnTo>
                    <a:pt x="8486" y="6628"/>
                  </a:lnTo>
                  <a:lnTo>
                    <a:pt x="9456" y="5741"/>
                  </a:lnTo>
                  <a:lnTo>
                    <a:pt x="10470" y="4981"/>
                  </a:lnTo>
                  <a:lnTo>
                    <a:pt x="11525" y="4222"/>
                  </a:lnTo>
                  <a:lnTo>
                    <a:pt x="12623" y="3546"/>
                  </a:lnTo>
                  <a:lnTo>
                    <a:pt x="13720" y="2955"/>
                  </a:lnTo>
                  <a:lnTo>
                    <a:pt x="14860" y="2364"/>
                  </a:lnTo>
                  <a:lnTo>
                    <a:pt x="16000" y="1900"/>
                  </a:lnTo>
                  <a:lnTo>
                    <a:pt x="17182" y="1435"/>
                  </a:lnTo>
                  <a:lnTo>
                    <a:pt x="18364" y="1056"/>
                  </a:lnTo>
                  <a:lnTo>
                    <a:pt x="19546" y="718"/>
                  </a:lnTo>
                  <a:lnTo>
                    <a:pt x="20770" y="465"/>
                  </a:lnTo>
                  <a:lnTo>
                    <a:pt x="21994" y="253"/>
                  </a:lnTo>
                  <a:lnTo>
                    <a:pt x="23218" y="127"/>
                  </a:lnTo>
                  <a:lnTo>
                    <a:pt x="24443" y="42"/>
                  </a:lnTo>
                  <a:lnTo>
                    <a:pt x="25667" y="0"/>
                  </a:lnTo>
                  <a:lnTo>
                    <a:pt x="26891" y="42"/>
                  </a:lnTo>
                  <a:lnTo>
                    <a:pt x="28115" y="127"/>
                  </a:lnTo>
                  <a:lnTo>
                    <a:pt x="29340" y="253"/>
                  </a:lnTo>
                  <a:lnTo>
                    <a:pt x="30564" y="465"/>
                  </a:lnTo>
                  <a:lnTo>
                    <a:pt x="31788" y="718"/>
                  </a:lnTo>
                  <a:lnTo>
                    <a:pt x="32970" y="1056"/>
                  </a:lnTo>
                  <a:lnTo>
                    <a:pt x="34152" y="1435"/>
                  </a:lnTo>
                  <a:lnTo>
                    <a:pt x="35334" y="1900"/>
                  </a:lnTo>
                  <a:lnTo>
                    <a:pt x="36474" y="2364"/>
                  </a:lnTo>
                  <a:lnTo>
                    <a:pt x="37614" y="2955"/>
                  </a:lnTo>
                  <a:lnTo>
                    <a:pt x="38711" y="3546"/>
                  </a:lnTo>
                  <a:lnTo>
                    <a:pt x="39766" y="4222"/>
                  </a:lnTo>
                  <a:lnTo>
                    <a:pt x="40822" y="4981"/>
                  </a:lnTo>
                  <a:lnTo>
                    <a:pt x="41877" y="5741"/>
                  </a:lnTo>
                  <a:lnTo>
                    <a:pt x="42848" y="6628"/>
                  </a:lnTo>
                  <a:lnTo>
                    <a:pt x="43819" y="7514"/>
                  </a:lnTo>
                  <a:lnTo>
                    <a:pt x="43819" y="7514"/>
                  </a:lnTo>
                  <a:lnTo>
                    <a:pt x="44706" y="8485"/>
                  </a:lnTo>
                  <a:lnTo>
                    <a:pt x="45592" y="9456"/>
                  </a:lnTo>
                  <a:lnTo>
                    <a:pt x="46352" y="10512"/>
                  </a:lnTo>
                  <a:lnTo>
                    <a:pt x="47112" y="11525"/>
                  </a:lnTo>
                  <a:lnTo>
                    <a:pt x="47787" y="12622"/>
                  </a:lnTo>
                  <a:lnTo>
                    <a:pt x="48378" y="13720"/>
                  </a:lnTo>
                  <a:lnTo>
                    <a:pt x="48969" y="14860"/>
                  </a:lnTo>
                  <a:lnTo>
                    <a:pt x="49434" y="15999"/>
                  </a:lnTo>
                  <a:lnTo>
                    <a:pt x="49898" y="17181"/>
                  </a:lnTo>
                  <a:lnTo>
                    <a:pt x="50278" y="18363"/>
                  </a:lnTo>
                  <a:lnTo>
                    <a:pt x="50616" y="19545"/>
                  </a:lnTo>
                  <a:lnTo>
                    <a:pt x="50869" y="20770"/>
                  </a:lnTo>
                  <a:lnTo>
                    <a:pt x="51080" y="21994"/>
                  </a:lnTo>
                  <a:lnTo>
                    <a:pt x="51207" y="23218"/>
                  </a:lnTo>
                  <a:lnTo>
                    <a:pt x="51291" y="24442"/>
                  </a:lnTo>
                  <a:lnTo>
                    <a:pt x="51333" y="25666"/>
                  </a:lnTo>
                  <a:lnTo>
                    <a:pt x="51291" y="26891"/>
                  </a:lnTo>
                  <a:lnTo>
                    <a:pt x="51207" y="28115"/>
                  </a:lnTo>
                  <a:lnTo>
                    <a:pt x="51080" y="29339"/>
                  </a:lnTo>
                  <a:lnTo>
                    <a:pt x="50869" y="30563"/>
                  </a:lnTo>
                  <a:lnTo>
                    <a:pt x="50616" y="31788"/>
                  </a:lnTo>
                  <a:lnTo>
                    <a:pt x="50278" y="32970"/>
                  </a:lnTo>
                  <a:lnTo>
                    <a:pt x="49898" y="34152"/>
                  </a:lnTo>
                  <a:lnTo>
                    <a:pt x="49434" y="35334"/>
                  </a:lnTo>
                  <a:lnTo>
                    <a:pt x="48969" y="36473"/>
                  </a:lnTo>
                  <a:lnTo>
                    <a:pt x="48378" y="37613"/>
                  </a:lnTo>
                  <a:lnTo>
                    <a:pt x="47787" y="38711"/>
                  </a:lnTo>
                  <a:lnTo>
                    <a:pt x="47112" y="39808"/>
                  </a:lnTo>
                  <a:lnTo>
                    <a:pt x="46352" y="40821"/>
                  </a:lnTo>
                  <a:lnTo>
                    <a:pt x="45592" y="41877"/>
                  </a:lnTo>
                  <a:lnTo>
                    <a:pt x="44706" y="42848"/>
                  </a:lnTo>
                  <a:lnTo>
                    <a:pt x="43819" y="43819"/>
                  </a:lnTo>
                  <a:lnTo>
                    <a:pt x="43819" y="43819"/>
                  </a:lnTo>
                  <a:lnTo>
                    <a:pt x="42848" y="44705"/>
                  </a:lnTo>
                  <a:lnTo>
                    <a:pt x="41877" y="45592"/>
                  </a:lnTo>
                  <a:lnTo>
                    <a:pt x="40822" y="46351"/>
                  </a:lnTo>
                  <a:lnTo>
                    <a:pt x="39766" y="47111"/>
                  </a:lnTo>
                  <a:lnTo>
                    <a:pt x="38711" y="47787"/>
                  </a:lnTo>
                  <a:lnTo>
                    <a:pt x="37614" y="48378"/>
                  </a:lnTo>
                  <a:lnTo>
                    <a:pt x="36474" y="48969"/>
                  </a:lnTo>
                  <a:lnTo>
                    <a:pt x="35334" y="49433"/>
                  </a:lnTo>
                  <a:lnTo>
                    <a:pt x="34152" y="49897"/>
                  </a:lnTo>
                  <a:lnTo>
                    <a:pt x="32970" y="50277"/>
                  </a:lnTo>
                  <a:lnTo>
                    <a:pt x="31788" y="50615"/>
                  </a:lnTo>
                  <a:lnTo>
                    <a:pt x="30564" y="50868"/>
                  </a:lnTo>
                  <a:lnTo>
                    <a:pt x="29340" y="51079"/>
                  </a:lnTo>
                  <a:lnTo>
                    <a:pt x="28115" y="51206"/>
                  </a:lnTo>
                  <a:lnTo>
                    <a:pt x="26891" y="51291"/>
                  </a:lnTo>
                  <a:lnTo>
                    <a:pt x="25667" y="51333"/>
                  </a:lnTo>
                  <a:lnTo>
                    <a:pt x="24443" y="51291"/>
                  </a:lnTo>
                  <a:lnTo>
                    <a:pt x="23218" y="51206"/>
                  </a:lnTo>
                  <a:lnTo>
                    <a:pt x="21994" y="51079"/>
                  </a:lnTo>
                  <a:lnTo>
                    <a:pt x="20770" y="50868"/>
                  </a:lnTo>
                  <a:lnTo>
                    <a:pt x="19546" y="50615"/>
                  </a:lnTo>
                  <a:lnTo>
                    <a:pt x="18364" y="50277"/>
                  </a:lnTo>
                  <a:lnTo>
                    <a:pt x="17182" y="49897"/>
                  </a:lnTo>
                  <a:lnTo>
                    <a:pt x="16000" y="49433"/>
                  </a:lnTo>
                  <a:lnTo>
                    <a:pt x="14860" y="48969"/>
                  </a:lnTo>
                  <a:lnTo>
                    <a:pt x="13720" y="48378"/>
                  </a:lnTo>
                  <a:lnTo>
                    <a:pt x="12623" y="47787"/>
                  </a:lnTo>
                  <a:lnTo>
                    <a:pt x="11525" y="47111"/>
                  </a:lnTo>
                  <a:lnTo>
                    <a:pt x="10470" y="46351"/>
                  </a:lnTo>
                  <a:lnTo>
                    <a:pt x="9456" y="45592"/>
                  </a:lnTo>
                  <a:lnTo>
                    <a:pt x="8486" y="44705"/>
                  </a:lnTo>
                  <a:lnTo>
                    <a:pt x="7515" y="43819"/>
                  </a:lnTo>
                  <a:lnTo>
                    <a:pt x="7515" y="43819"/>
                  </a:lnTo>
                  <a:lnTo>
                    <a:pt x="6586" y="42848"/>
                  </a:lnTo>
                  <a:lnTo>
                    <a:pt x="5742" y="41877"/>
                  </a:lnTo>
                  <a:lnTo>
                    <a:pt x="4940" y="40821"/>
                  </a:lnTo>
                  <a:lnTo>
                    <a:pt x="4222" y="39808"/>
                  </a:lnTo>
                  <a:lnTo>
                    <a:pt x="3546" y="38711"/>
                  </a:lnTo>
                  <a:lnTo>
                    <a:pt x="2913" y="37613"/>
                  </a:lnTo>
                  <a:lnTo>
                    <a:pt x="2364" y="36473"/>
                  </a:lnTo>
                  <a:lnTo>
                    <a:pt x="1858" y="35334"/>
                  </a:lnTo>
                  <a:lnTo>
                    <a:pt x="1436" y="34152"/>
                  </a:lnTo>
                  <a:lnTo>
                    <a:pt x="1056" y="32970"/>
                  </a:lnTo>
                  <a:lnTo>
                    <a:pt x="718" y="31788"/>
                  </a:lnTo>
                  <a:lnTo>
                    <a:pt x="465" y="30563"/>
                  </a:lnTo>
                  <a:lnTo>
                    <a:pt x="254" y="29339"/>
                  </a:lnTo>
                  <a:lnTo>
                    <a:pt x="127" y="28115"/>
                  </a:lnTo>
                  <a:lnTo>
                    <a:pt x="43" y="26891"/>
                  </a:lnTo>
                  <a:lnTo>
                    <a:pt x="0" y="25666"/>
                  </a:lnTo>
                  <a:lnTo>
                    <a:pt x="43" y="24442"/>
                  </a:lnTo>
                  <a:lnTo>
                    <a:pt x="127" y="23218"/>
                  </a:lnTo>
                  <a:lnTo>
                    <a:pt x="254" y="21994"/>
                  </a:lnTo>
                  <a:lnTo>
                    <a:pt x="465" y="20770"/>
                  </a:lnTo>
                  <a:lnTo>
                    <a:pt x="718" y="19545"/>
                  </a:lnTo>
                  <a:lnTo>
                    <a:pt x="1056" y="18363"/>
                  </a:lnTo>
                  <a:lnTo>
                    <a:pt x="1436" y="17181"/>
                  </a:lnTo>
                  <a:lnTo>
                    <a:pt x="1858" y="15999"/>
                  </a:lnTo>
                  <a:lnTo>
                    <a:pt x="2364" y="14860"/>
                  </a:lnTo>
                  <a:lnTo>
                    <a:pt x="2913" y="13720"/>
                  </a:lnTo>
                  <a:lnTo>
                    <a:pt x="3546" y="12622"/>
                  </a:lnTo>
                  <a:lnTo>
                    <a:pt x="4222" y="11525"/>
                  </a:lnTo>
                  <a:lnTo>
                    <a:pt x="4940" y="10512"/>
                  </a:lnTo>
                  <a:lnTo>
                    <a:pt x="5742" y="9456"/>
                  </a:lnTo>
                  <a:lnTo>
                    <a:pt x="6586" y="8485"/>
                  </a:lnTo>
                  <a:lnTo>
                    <a:pt x="7515" y="75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4642150" y="1124600"/>
              <a:ext cx="1205250" cy="1205225"/>
            </a:xfrm>
            <a:custGeom>
              <a:avLst/>
              <a:gdLst/>
              <a:ahLst/>
              <a:cxnLst/>
              <a:rect l="l" t="t" r="r" b="b"/>
              <a:pathLst>
                <a:path w="48210" h="48209" extrusionOk="0">
                  <a:moveTo>
                    <a:pt x="24147" y="0"/>
                  </a:moveTo>
                  <a:lnTo>
                    <a:pt x="25329" y="42"/>
                  </a:lnTo>
                  <a:lnTo>
                    <a:pt x="26511" y="127"/>
                  </a:lnTo>
                  <a:lnTo>
                    <a:pt x="27499" y="236"/>
                  </a:lnTo>
                  <a:lnTo>
                    <a:pt x="26511" y="85"/>
                  </a:lnTo>
                  <a:lnTo>
                    <a:pt x="25287" y="0"/>
                  </a:lnTo>
                  <a:close/>
                  <a:moveTo>
                    <a:pt x="27499" y="236"/>
                  </a:moveTo>
                  <a:lnTo>
                    <a:pt x="27608" y="253"/>
                  </a:lnTo>
                  <a:lnTo>
                    <a:pt x="27858" y="292"/>
                  </a:lnTo>
                  <a:lnTo>
                    <a:pt x="27858" y="292"/>
                  </a:lnTo>
                  <a:lnTo>
                    <a:pt x="27651" y="253"/>
                  </a:lnTo>
                  <a:lnTo>
                    <a:pt x="27499" y="236"/>
                  </a:lnTo>
                  <a:close/>
                  <a:moveTo>
                    <a:pt x="27858" y="292"/>
                  </a:moveTo>
                  <a:lnTo>
                    <a:pt x="28790" y="464"/>
                  </a:lnTo>
                  <a:lnTo>
                    <a:pt x="29877" y="666"/>
                  </a:lnTo>
                  <a:lnTo>
                    <a:pt x="29761" y="633"/>
                  </a:lnTo>
                  <a:lnTo>
                    <a:pt x="28706" y="422"/>
                  </a:lnTo>
                  <a:lnTo>
                    <a:pt x="27858" y="292"/>
                  </a:lnTo>
                  <a:close/>
                  <a:moveTo>
                    <a:pt x="29877" y="666"/>
                  </a:moveTo>
                  <a:lnTo>
                    <a:pt x="30113" y="732"/>
                  </a:lnTo>
                  <a:lnTo>
                    <a:pt x="29930" y="676"/>
                  </a:lnTo>
                  <a:lnTo>
                    <a:pt x="29877" y="666"/>
                  </a:lnTo>
                  <a:close/>
                  <a:moveTo>
                    <a:pt x="30113" y="732"/>
                  </a:moveTo>
                  <a:lnTo>
                    <a:pt x="31028" y="1013"/>
                  </a:lnTo>
                  <a:lnTo>
                    <a:pt x="32083" y="1351"/>
                  </a:lnTo>
                  <a:lnTo>
                    <a:pt x="32981" y="1662"/>
                  </a:lnTo>
                  <a:lnTo>
                    <a:pt x="32981" y="1662"/>
                  </a:lnTo>
                  <a:lnTo>
                    <a:pt x="32843" y="1604"/>
                  </a:lnTo>
                  <a:lnTo>
                    <a:pt x="31872" y="1224"/>
                  </a:lnTo>
                  <a:lnTo>
                    <a:pt x="30817" y="929"/>
                  </a:lnTo>
                  <a:lnTo>
                    <a:pt x="30113" y="732"/>
                  </a:lnTo>
                  <a:close/>
                  <a:moveTo>
                    <a:pt x="32981" y="1662"/>
                  </a:moveTo>
                  <a:lnTo>
                    <a:pt x="33518" y="1886"/>
                  </a:lnTo>
                  <a:lnTo>
                    <a:pt x="33518" y="1886"/>
                  </a:lnTo>
                  <a:lnTo>
                    <a:pt x="33181" y="1731"/>
                  </a:lnTo>
                  <a:lnTo>
                    <a:pt x="32981" y="1662"/>
                  </a:lnTo>
                  <a:close/>
                  <a:moveTo>
                    <a:pt x="33518" y="1886"/>
                  </a:moveTo>
                  <a:lnTo>
                    <a:pt x="34194" y="2195"/>
                  </a:lnTo>
                  <a:lnTo>
                    <a:pt x="35207" y="2660"/>
                  </a:lnTo>
                  <a:lnTo>
                    <a:pt x="36178" y="3208"/>
                  </a:lnTo>
                  <a:lnTo>
                    <a:pt x="37149" y="3799"/>
                  </a:lnTo>
                  <a:lnTo>
                    <a:pt x="37149" y="3799"/>
                  </a:lnTo>
                  <a:lnTo>
                    <a:pt x="36642" y="3462"/>
                  </a:lnTo>
                  <a:lnTo>
                    <a:pt x="35756" y="2955"/>
                  </a:lnTo>
                  <a:lnTo>
                    <a:pt x="34827" y="2449"/>
                  </a:lnTo>
                  <a:lnTo>
                    <a:pt x="33856" y="2026"/>
                  </a:lnTo>
                  <a:lnTo>
                    <a:pt x="33518" y="1886"/>
                  </a:lnTo>
                  <a:close/>
                  <a:moveTo>
                    <a:pt x="37149" y="3799"/>
                  </a:moveTo>
                  <a:lnTo>
                    <a:pt x="38035" y="4433"/>
                  </a:lnTo>
                  <a:lnTo>
                    <a:pt x="38655" y="4855"/>
                  </a:lnTo>
                  <a:lnTo>
                    <a:pt x="38655" y="4855"/>
                  </a:lnTo>
                  <a:lnTo>
                    <a:pt x="38373" y="4644"/>
                  </a:lnTo>
                  <a:lnTo>
                    <a:pt x="37529" y="4053"/>
                  </a:lnTo>
                  <a:lnTo>
                    <a:pt x="37149" y="3799"/>
                  </a:lnTo>
                  <a:close/>
                  <a:moveTo>
                    <a:pt x="38655" y="4855"/>
                  </a:moveTo>
                  <a:lnTo>
                    <a:pt x="39175" y="5245"/>
                  </a:lnTo>
                  <a:lnTo>
                    <a:pt x="38964" y="5066"/>
                  </a:lnTo>
                  <a:lnTo>
                    <a:pt x="38655" y="4855"/>
                  </a:lnTo>
                  <a:close/>
                  <a:moveTo>
                    <a:pt x="39175" y="5245"/>
                  </a:moveTo>
                  <a:lnTo>
                    <a:pt x="39808" y="5783"/>
                  </a:lnTo>
                  <a:lnTo>
                    <a:pt x="40131" y="6058"/>
                  </a:lnTo>
                  <a:lnTo>
                    <a:pt x="40019" y="5952"/>
                  </a:lnTo>
                  <a:lnTo>
                    <a:pt x="39217" y="5277"/>
                  </a:lnTo>
                  <a:lnTo>
                    <a:pt x="39175" y="5245"/>
                  </a:lnTo>
                  <a:close/>
                  <a:moveTo>
                    <a:pt x="40131" y="6058"/>
                  </a:moveTo>
                  <a:lnTo>
                    <a:pt x="40779" y="6670"/>
                  </a:lnTo>
                  <a:lnTo>
                    <a:pt x="41096" y="6969"/>
                  </a:lnTo>
                  <a:lnTo>
                    <a:pt x="40653" y="6501"/>
                  </a:lnTo>
                  <a:lnTo>
                    <a:pt x="40131" y="6058"/>
                  </a:lnTo>
                  <a:close/>
                  <a:moveTo>
                    <a:pt x="41096" y="6969"/>
                  </a:moveTo>
                  <a:lnTo>
                    <a:pt x="41413" y="7303"/>
                  </a:lnTo>
                  <a:lnTo>
                    <a:pt x="42172" y="8105"/>
                  </a:lnTo>
                  <a:lnTo>
                    <a:pt x="42890" y="8950"/>
                  </a:lnTo>
                  <a:lnTo>
                    <a:pt x="42215" y="8147"/>
                  </a:lnTo>
                  <a:lnTo>
                    <a:pt x="41539" y="7388"/>
                  </a:lnTo>
                  <a:lnTo>
                    <a:pt x="41096" y="6969"/>
                  </a:lnTo>
                  <a:close/>
                  <a:moveTo>
                    <a:pt x="42890" y="8950"/>
                  </a:moveTo>
                  <a:lnTo>
                    <a:pt x="43566" y="9836"/>
                  </a:lnTo>
                  <a:lnTo>
                    <a:pt x="44199" y="10723"/>
                  </a:lnTo>
                  <a:lnTo>
                    <a:pt x="44114" y="10596"/>
                  </a:lnTo>
                  <a:lnTo>
                    <a:pt x="43523" y="9752"/>
                  </a:lnTo>
                  <a:lnTo>
                    <a:pt x="42890" y="8950"/>
                  </a:lnTo>
                  <a:close/>
                  <a:moveTo>
                    <a:pt x="44199" y="10723"/>
                  </a:moveTo>
                  <a:lnTo>
                    <a:pt x="44790" y="11693"/>
                  </a:lnTo>
                  <a:lnTo>
                    <a:pt x="45307" y="12543"/>
                  </a:lnTo>
                  <a:lnTo>
                    <a:pt x="45212" y="12369"/>
                  </a:lnTo>
                  <a:lnTo>
                    <a:pt x="44705" y="11482"/>
                  </a:lnTo>
                  <a:lnTo>
                    <a:pt x="44199" y="10723"/>
                  </a:lnTo>
                  <a:close/>
                  <a:moveTo>
                    <a:pt x="45307" y="12543"/>
                  </a:moveTo>
                  <a:lnTo>
                    <a:pt x="45550" y="12988"/>
                  </a:lnTo>
                  <a:lnTo>
                    <a:pt x="45381" y="12664"/>
                  </a:lnTo>
                  <a:lnTo>
                    <a:pt x="45307" y="12543"/>
                  </a:lnTo>
                  <a:close/>
                  <a:moveTo>
                    <a:pt x="45550" y="12988"/>
                  </a:moveTo>
                  <a:lnTo>
                    <a:pt x="45755" y="13382"/>
                  </a:lnTo>
                  <a:lnTo>
                    <a:pt x="45718" y="13298"/>
                  </a:lnTo>
                  <a:lnTo>
                    <a:pt x="45550" y="12988"/>
                  </a:lnTo>
                  <a:close/>
                  <a:moveTo>
                    <a:pt x="45755" y="13382"/>
                  </a:moveTo>
                  <a:lnTo>
                    <a:pt x="46141" y="14269"/>
                  </a:lnTo>
                  <a:lnTo>
                    <a:pt x="46563" y="15197"/>
                  </a:lnTo>
                  <a:lnTo>
                    <a:pt x="46870" y="16017"/>
                  </a:lnTo>
                  <a:lnTo>
                    <a:pt x="46774" y="15704"/>
                  </a:lnTo>
                  <a:lnTo>
                    <a:pt x="46352" y="14691"/>
                  </a:lnTo>
                  <a:lnTo>
                    <a:pt x="45887" y="13635"/>
                  </a:lnTo>
                  <a:lnTo>
                    <a:pt x="45755" y="13382"/>
                  </a:lnTo>
                  <a:close/>
                  <a:moveTo>
                    <a:pt x="46870" y="16017"/>
                  </a:moveTo>
                  <a:lnTo>
                    <a:pt x="47112" y="16801"/>
                  </a:lnTo>
                  <a:lnTo>
                    <a:pt x="47179" y="17021"/>
                  </a:lnTo>
                  <a:lnTo>
                    <a:pt x="46943" y="16210"/>
                  </a:lnTo>
                  <a:lnTo>
                    <a:pt x="46870" y="16017"/>
                  </a:lnTo>
                  <a:close/>
                  <a:moveTo>
                    <a:pt x="47179" y="17021"/>
                  </a:moveTo>
                  <a:lnTo>
                    <a:pt x="47238" y="17224"/>
                  </a:lnTo>
                  <a:lnTo>
                    <a:pt x="47503" y="18130"/>
                  </a:lnTo>
                  <a:lnTo>
                    <a:pt x="47449" y="17899"/>
                  </a:lnTo>
                  <a:lnTo>
                    <a:pt x="47179" y="17021"/>
                  </a:lnTo>
                  <a:close/>
                  <a:moveTo>
                    <a:pt x="47503" y="18130"/>
                  </a:moveTo>
                  <a:lnTo>
                    <a:pt x="47703" y="18997"/>
                  </a:lnTo>
                  <a:lnTo>
                    <a:pt x="47914" y="20136"/>
                  </a:lnTo>
                  <a:lnTo>
                    <a:pt x="48029" y="20916"/>
                  </a:lnTo>
                  <a:lnTo>
                    <a:pt x="47956" y="20305"/>
                  </a:lnTo>
                  <a:lnTo>
                    <a:pt x="47787" y="19250"/>
                  </a:lnTo>
                  <a:lnTo>
                    <a:pt x="47534" y="18237"/>
                  </a:lnTo>
                  <a:lnTo>
                    <a:pt x="47503" y="18130"/>
                  </a:lnTo>
                  <a:close/>
                  <a:moveTo>
                    <a:pt x="48029" y="20916"/>
                  </a:moveTo>
                  <a:lnTo>
                    <a:pt x="48082" y="21361"/>
                  </a:lnTo>
                  <a:lnTo>
                    <a:pt x="48209" y="22458"/>
                  </a:lnTo>
                  <a:lnTo>
                    <a:pt x="48082" y="21276"/>
                  </a:lnTo>
                  <a:lnTo>
                    <a:pt x="48029" y="20916"/>
                  </a:lnTo>
                  <a:close/>
                  <a:moveTo>
                    <a:pt x="22965" y="0"/>
                  </a:moveTo>
                  <a:lnTo>
                    <a:pt x="21825" y="85"/>
                  </a:lnTo>
                  <a:lnTo>
                    <a:pt x="20727" y="211"/>
                  </a:lnTo>
                  <a:lnTo>
                    <a:pt x="19588" y="422"/>
                  </a:lnTo>
                  <a:lnTo>
                    <a:pt x="18532" y="633"/>
                  </a:lnTo>
                  <a:lnTo>
                    <a:pt x="17435" y="929"/>
                  </a:lnTo>
                  <a:lnTo>
                    <a:pt x="16379" y="1267"/>
                  </a:lnTo>
                  <a:lnTo>
                    <a:pt x="15366" y="1646"/>
                  </a:lnTo>
                  <a:lnTo>
                    <a:pt x="14353" y="2069"/>
                  </a:lnTo>
                  <a:lnTo>
                    <a:pt x="13382" y="2533"/>
                  </a:lnTo>
                  <a:lnTo>
                    <a:pt x="12411" y="3040"/>
                  </a:lnTo>
                  <a:lnTo>
                    <a:pt x="11440" y="3588"/>
                  </a:lnTo>
                  <a:lnTo>
                    <a:pt x="10554" y="4179"/>
                  </a:lnTo>
                  <a:lnTo>
                    <a:pt x="9667" y="4813"/>
                  </a:lnTo>
                  <a:lnTo>
                    <a:pt x="8823" y="5488"/>
                  </a:lnTo>
                  <a:lnTo>
                    <a:pt x="7979" y="6206"/>
                  </a:lnTo>
                  <a:lnTo>
                    <a:pt x="7177" y="6923"/>
                  </a:lnTo>
                  <a:lnTo>
                    <a:pt x="6417" y="7725"/>
                  </a:lnTo>
                  <a:lnTo>
                    <a:pt x="5699" y="8527"/>
                  </a:lnTo>
                  <a:lnTo>
                    <a:pt x="5024" y="9372"/>
                  </a:lnTo>
                  <a:lnTo>
                    <a:pt x="4390" y="10258"/>
                  </a:lnTo>
                  <a:lnTo>
                    <a:pt x="3757" y="11187"/>
                  </a:lnTo>
                  <a:lnTo>
                    <a:pt x="3208" y="12116"/>
                  </a:lnTo>
                  <a:lnTo>
                    <a:pt x="2660" y="13087"/>
                  </a:lnTo>
                  <a:lnTo>
                    <a:pt x="2195" y="14057"/>
                  </a:lnTo>
                  <a:lnTo>
                    <a:pt x="1773" y="15113"/>
                  </a:lnTo>
                  <a:lnTo>
                    <a:pt x="1351" y="16126"/>
                  </a:lnTo>
                  <a:lnTo>
                    <a:pt x="1013" y="17224"/>
                  </a:lnTo>
                  <a:lnTo>
                    <a:pt x="718" y="18321"/>
                  </a:lnTo>
                  <a:lnTo>
                    <a:pt x="465" y="19419"/>
                  </a:lnTo>
                  <a:lnTo>
                    <a:pt x="296" y="20558"/>
                  </a:lnTo>
                  <a:lnTo>
                    <a:pt x="127" y="21740"/>
                  </a:lnTo>
                  <a:lnTo>
                    <a:pt x="42" y="22965"/>
                  </a:lnTo>
                  <a:lnTo>
                    <a:pt x="0" y="24189"/>
                  </a:lnTo>
                  <a:lnTo>
                    <a:pt x="42" y="25413"/>
                  </a:lnTo>
                  <a:lnTo>
                    <a:pt x="127" y="26595"/>
                  </a:lnTo>
                  <a:lnTo>
                    <a:pt x="296" y="27819"/>
                  </a:lnTo>
                  <a:lnTo>
                    <a:pt x="507" y="28959"/>
                  </a:lnTo>
                  <a:lnTo>
                    <a:pt x="760" y="30141"/>
                  </a:lnTo>
                  <a:lnTo>
                    <a:pt x="1098" y="31239"/>
                  </a:lnTo>
                  <a:lnTo>
                    <a:pt x="1478" y="32378"/>
                  </a:lnTo>
                  <a:lnTo>
                    <a:pt x="1900" y="33434"/>
                  </a:lnTo>
                  <a:lnTo>
                    <a:pt x="2364" y="34531"/>
                  </a:lnTo>
                  <a:lnTo>
                    <a:pt x="2913" y="35545"/>
                  </a:lnTo>
                  <a:lnTo>
                    <a:pt x="3462" y="36558"/>
                  </a:lnTo>
                  <a:lnTo>
                    <a:pt x="4095" y="37529"/>
                  </a:lnTo>
                  <a:lnTo>
                    <a:pt x="4770" y="38500"/>
                  </a:lnTo>
                  <a:lnTo>
                    <a:pt x="5488" y="39386"/>
                  </a:lnTo>
                  <a:lnTo>
                    <a:pt x="6248" y="40273"/>
                  </a:lnTo>
                  <a:lnTo>
                    <a:pt x="7050" y="41117"/>
                  </a:lnTo>
                  <a:lnTo>
                    <a:pt x="7852" y="41919"/>
                  </a:lnTo>
                  <a:lnTo>
                    <a:pt x="8739" y="42679"/>
                  </a:lnTo>
                  <a:lnTo>
                    <a:pt x="9667" y="43396"/>
                  </a:lnTo>
                  <a:lnTo>
                    <a:pt x="10596" y="44072"/>
                  </a:lnTo>
                  <a:lnTo>
                    <a:pt x="11609" y="44705"/>
                  </a:lnTo>
                  <a:lnTo>
                    <a:pt x="12622" y="45296"/>
                  </a:lnTo>
                  <a:lnTo>
                    <a:pt x="13635" y="45845"/>
                  </a:lnTo>
                  <a:lnTo>
                    <a:pt x="14733" y="46309"/>
                  </a:lnTo>
                  <a:lnTo>
                    <a:pt x="15831" y="46774"/>
                  </a:lnTo>
                  <a:lnTo>
                    <a:pt x="16970" y="47153"/>
                  </a:lnTo>
                  <a:lnTo>
                    <a:pt x="18152" y="47449"/>
                  </a:lnTo>
                  <a:lnTo>
                    <a:pt x="19334" y="47744"/>
                  </a:lnTo>
                  <a:lnTo>
                    <a:pt x="20516" y="47956"/>
                  </a:lnTo>
                  <a:lnTo>
                    <a:pt x="21741" y="48082"/>
                  </a:lnTo>
                  <a:lnTo>
                    <a:pt x="22965" y="48209"/>
                  </a:lnTo>
                  <a:lnTo>
                    <a:pt x="24147" y="48209"/>
                  </a:lnTo>
                  <a:lnTo>
                    <a:pt x="24147" y="26764"/>
                  </a:lnTo>
                  <a:lnTo>
                    <a:pt x="24105" y="26764"/>
                  </a:lnTo>
                  <a:lnTo>
                    <a:pt x="20770" y="25962"/>
                  </a:lnTo>
                  <a:lnTo>
                    <a:pt x="20854" y="26637"/>
                  </a:lnTo>
                  <a:lnTo>
                    <a:pt x="20896" y="27313"/>
                  </a:lnTo>
                  <a:lnTo>
                    <a:pt x="20896" y="27988"/>
                  </a:lnTo>
                  <a:lnTo>
                    <a:pt x="20854" y="28579"/>
                  </a:lnTo>
                  <a:lnTo>
                    <a:pt x="20770" y="29170"/>
                  </a:lnTo>
                  <a:lnTo>
                    <a:pt x="20601" y="29761"/>
                  </a:lnTo>
                  <a:lnTo>
                    <a:pt x="20390" y="30268"/>
                  </a:lnTo>
                  <a:lnTo>
                    <a:pt x="20094" y="30732"/>
                  </a:lnTo>
                  <a:lnTo>
                    <a:pt x="19757" y="31196"/>
                  </a:lnTo>
                  <a:lnTo>
                    <a:pt x="19334" y="31576"/>
                  </a:lnTo>
                  <a:lnTo>
                    <a:pt x="18870" y="31914"/>
                  </a:lnTo>
                  <a:lnTo>
                    <a:pt x="18279" y="32210"/>
                  </a:lnTo>
                  <a:lnTo>
                    <a:pt x="17646" y="32421"/>
                  </a:lnTo>
                  <a:lnTo>
                    <a:pt x="16928" y="32590"/>
                  </a:lnTo>
                  <a:lnTo>
                    <a:pt x="16084" y="32716"/>
                  </a:lnTo>
                  <a:lnTo>
                    <a:pt x="15197" y="32758"/>
                  </a:lnTo>
                  <a:lnTo>
                    <a:pt x="14606" y="32716"/>
                  </a:lnTo>
                  <a:lnTo>
                    <a:pt x="14058" y="32674"/>
                  </a:lnTo>
                  <a:lnTo>
                    <a:pt x="13551" y="32632"/>
                  </a:lnTo>
                  <a:lnTo>
                    <a:pt x="13044" y="32505"/>
                  </a:lnTo>
                  <a:lnTo>
                    <a:pt x="12622" y="32421"/>
                  </a:lnTo>
                  <a:lnTo>
                    <a:pt x="12200" y="32252"/>
                  </a:lnTo>
                  <a:lnTo>
                    <a:pt x="11820" y="32083"/>
                  </a:lnTo>
                  <a:lnTo>
                    <a:pt x="11482" y="31914"/>
                  </a:lnTo>
                  <a:lnTo>
                    <a:pt x="11145" y="31703"/>
                  </a:lnTo>
                  <a:lnTo>
                    <a:pt x="10891" y="31450"/>
                  </a:lnTo>
                  <a:lnTo>
                    <a:pt x="10638" y="31196"/>
                  </a:lnTo>
                  <a:lnTo>
                    <a:pt x="10385" y="30943"/>
                  </a:lnTo>
                  <a:lnTo>
                    <a:pt x="10174" y="30648"/>
                  </a:lnTo>
                  <a:lnTo>
                    <a:pt x="10005" y="30352"/>
                  </a:lnTo>
                  <a:lnTo>
                    <a:pt x="9878" y="30014"/>
                  </a:lnTo>
                  <a:lnTo>
                    <a:pt x="9752" y="29677"/>
                  </a:lnTo>
                  <a:lnTo>
                    <a:pt x="9625" y="29339"/>
                  </a:lnTo>
                  <a:lnTo>
                    <a:pt x="9541" y="28959"/>
                  </a:lnTo>
                  <a:lnTo>
                    <a:pt x="9456" y="28199"/>
                  </a:lnTo>
                  <a:lnTo>
                    <a:pt x="9456" y="27397"/>
                  </a:lnTo>
                  <a:lnTo>
                    <a:pt x="9498" y="26553"/>
                  </a:lnTo>
                  <a:lnTo>
                    <a:pt x="9625" y="25666"/>
                  </a:lnTo>
                  <a:lnTo>
                    <a:pt x="9836" y="24780"/>
                  </a:lnTo>
                  <a:lnTo>
                    <a:pt x="10047" y="23893"/>
                  </a:lnTo>
                  <a:lnTo>
                    <a:pt x="10343" y="22965"/>
                  </a:lnTo>
                  <a:lnTo>
                    <a:pt x="10680" y="22036"/>
                  </a:lnTo>
                  <a:lnTo>
                    <a:pt x="11018" y="21149"/>
                  </a:lnTo>
                  <a:lnTo>
                    <a:pt x="11778" y="19376"/>
                  </a:lnTo>
                  <a:lnTo>
                    <a:pt x="12580" y="17730"/>
                  </a:lnTo>
                  <a:lnTo>
                    <a:pt x="13382" y="16253"/>
                  </a:lnTo>
                  <a:lnTo>
                    <a:pt x="14058" y="14986"/>
                  </a:lnTo>
                  <a:lnTo>
                    <a:pt x="14649" y="14015"/>
                  </a:lnTo>
                  <a:lnTo>
                    <a:pt x="15197" y="13171"/>
                  </a:lnTo>
                  <a:lnTo>
                    <a:pt x="15831" y="14184"/>
                  </a:lnTo>
                  <a:lnTo>
                    <a:pt x="16506" y="15366"/>
                  </a:lnTo>
                  <a:lnTo>
                    <a:pt x="17308" y="16844"/>
                  </a:lnTo>
                  <a:lnTo>
                    <a:pt x="18195" y="18574"/>
                  </a:lnTo>
                  <a:lnTo>
                    <a:pt x="18617" y="19503"/>
                  </a:lnTo>
                  <a:lnTo>
                    <a:pt x="19081" y="20474"/>
                  </a:lnTo>
                  <a:lnTo>
                    <a:pt x="19461" y="21445"/>
                  </a:lnTo>
                  <a:lnTo>
                    <a:pt x="19841" y="22458"/>
                  </a:lnTo>
                  <a:lnTo>
                    <a:pt x="20179" y="23471"/>
                  </a:lnTo>
                  <a:lnTo>
                    <a:pt x="20474" y="24484"/>
                  </a:lnTo>
                  <a:lnTo>
                    <a:pt x="24105" y="23598"/>
                  </a:lnTo>
                  <a:lnTo>
                    <a:pt x="24147" y="23598"/>
                  </a:lnTo>
                  <a:lnTo>
                    <a:pt x="24147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4642150" y="1124600"/>
              <a:ext cx="1205250" cy="1205225"/>
            </a:xfrm>
            <a:custGeom>
              <a:avLst/>
              <a:gdLst/>
              <a:ahLst/>
              <a:cxnLst/>
              <a:rect l="l" t="t" r="r" b="b"/>
              <a:pathLst>
                <a:path w="48210" h="48209" fill="none" extrusionOk="0">
                  <a:moveTo>
                    <a:pt x="24105" y="0"/>
                  </a:moveTo>
                  <a:lnTo>
                    <a:pt x="24105" y="0"/>
                  </a:lnTo>
                  <a:lnTo>
                    <a:pt x="22965" y="0"/>
                  </a:lnTo>
                  <a:lnTo>
                    <a:pt x="21825" y="85"/>
                  </a:lnTo>
                  <a:lnTo>
                    <a:pt x="20727" y="211"/>
                  </a:lnTo>
                  <a:lnTo>
                    <a:pt x="19588" y="422"/>
                  </a:lnTo>
                  <a:lnTo>
                    <a:pt x="18532" y="633"/>
                  </a:lnTo>
                  <a:lnTo>
                    <a:pt x="17435" y="929"/>
                  </a:lnTo>
                  <a:lnTo>
                    <a:pt x="16379" y="1267"/>
                  </a:lnTo>
                  <a:lnTo>
                    <a:pt x="15366" y="1646"/>
                  </a:lnTo>
                  <a:lnTo>
                    <a:pt x="14353" y="2069"/>
                  </a:lnTo>
                  <a:lnTo>
                    <a:pt x="13382" y="2533"/>
                  </a:lnTo>
                  <a:lnTo>
                    <a:pt x="12411" y="3040"/>
                  </a:lnTo>
                  <a:lnTo>
                    <a:pt x="11440" y="3588"/>
                  </a:lnTo>
                  <a:lnTo>
                    <a:pt x="10554" y="4179"/>
                  </a:lnTo>
                  <a:lnTo>
                    <a:pt x="9667" y="4813"/>
                  </a:lnTo>
                  <a:lnTo>
                    <a:pt x="8823" y="5488"/>
                  </a:lnTo>
                  <a:lnTo>
                    <a:pt x="7979" y="6206"/>
                  </a:lnTo>
                  <a:lnTo>
                    <a:pt x="7177" y="6923"/>
                  </a:lnTo>
                  <a:lnTo>
                    <a:pt x="6417" y="7725"/>
                  </a:lnTo>
                  <a:lnTo>
                    <a:pt x="5699" y="8527"/>
                  </a:lnTo>
                  <a:lnTo>
                    <a:pt x="5024" y="9372"/>
                  </a:lnTo>
                  <a:lnTo>
                    <a:pt x="4390" y="10258"/>
                  </a:lnTo>
                  <a:lnTo>
                    <a:pt x="3757" y="11187"/>
                  </a:lnTo>
                  <a:lnTo>
                    <a:pt x="3208" y="12116"/>
                  </a:lnTo>
                  <a:lnTo>
                    <a:pt x="2660" y="13087"/>
                  </a:lnTo>
                  <a:lnTo>
                    <a:pt x="2195" y="14057"/>
                  </a:lnTo>
                  <a:lnTo>
                    <a:pt x="1773" y="15113"/>
                  </a:lnTo>
                  <a:lnTo>
                    <a:pt x="1351" y="16126"/>
                  </a:lnTo>
                  <a:lnTo>
                    <a:pt x="1013" y="17224"/>
                  </a:lnTo>
                  <a:lnTo>
                    <a:pt x="718" y="18321"/>
                  </a:lnTo>
                  <a:lnTo>
                    <a:pt x="465" y="19419"/>
                  </a:lnTo>
                  <a:lnTo>
                    <a:pt x="296" y="20558"/>
                  </a:lnTo>
                  <a:lnTo>
                    <a:pt x="127" y="21740"/>
                  </a:lnTo>
                  <a:lnTo>
                    <a:pt x="127" y="21740"/>
                  </a:lnTo>
                  <a:lnTo>
                    <a:pt x="42" y="22965"/>
                  </a:lnTo>
                  <a:lnTo>
                    <a:pt x="0" y="24189"/>
                  </a:lnTo>
                  <a:lnTo>
                    <a:pt x="42" y="25413"/>
                  </a:lnTo>
                  <a:lnTo>
                    <a:pt x="127" y="26595"/>
                  </a:lnTo>
                  <a:lnTo>
                    <a:pt x="296" y="27819"/>
                  </a:lnTo>
                  <a:lnTo>
                    <a:pt x="507" y="28959"/>
                  </a:lnTo>
                  <a:lnTo>
                    <a:pt x="760" y="30141"/>
                  </a:lnTo>
                  <a:lnTo>
                    <a:pt x="1098" y="31239"/>
                  </a:lnTo>
                  <a:lnTo>
                    <a:pt x="1478" y="32378"/>
                  </a:lnTo>
                  <a:lnTo>
                    <a:pt x="1900" y="33434"/>
                  </a:lnTo>
                  <a:lnTo>
                    <a:pt x="2364" y="34531"/>
                  </a:lnTo>
                  <a:lnTo>
                    <a:pt x="2913" y="35545"/>
                  </a:lnTo>
                  <a:lnTo>
                    <a:pt x="3462" y="36558"/>
                  </a:lnTo>
                  <a:lnTo>
                    <a:pt x="4095" y="37529"/>
                  </a:lnTo>
                  <a:lnTo>
                    <a:pt x="4770" y="38500"/>
                  </a:lnTo>
                  <a:lnTo>
                    <a:pt x="5488" y="39386"/>
                  </a:lnTo>
                  <a:lnTo>
                    <a:pt x="6248" y="40273"/>
                  </a:lnTo>
                  <a:lnTo>
                    <a:pt x="7050" y="41117"/>
                  </a:lnTo>
                  <a:lnTo>
                    <a:pt x="7852" y="41919"/>
                  </a:lnTo>
                  <a:lnTo>
                    <a:pt x="8739" y="42679"/>
                  </a:lnTo>
                  <a:lnTo>
                    <a:pt x="9667" y="43396"/>
                  </a:lnTo>
                  <a:lnTo>
                    <a:pt x="10596" y="44072"/>
                  </a:lnTo>
                  <a:lnTo>
                    <a:pt x="11609" y="44705"/>
                  </a:lnTo>
                  <a:lnTo>
                    <a:pt x="12622" y="45296"/>
                  </a:lnTo>
                  <a:lnTo>
                    <a:pt x="13635" y="45845"/>
                  </a:lnTo>
                  <a:lnTo>
                    <a:pt x="14733" y="46309"/>
                  </a:lnTo>
                  <a:lnTo>
                    <a:pt x="15831" y="46774"/>
                  </a:lnTo>
                  <a:lnTo>
                    <a:pt x="16970" y="47153"/>
                  </a:lnTo>
                  <a:lnTo>
                    <a:pt x="18152" y="47449"/>
                  </a:lnTo>
                  <a:lnTo>
                    <a:pt x="19334" y="47744"/>
                  </a:lnTo>
                  <a:lnTo>
                    <a:pt x="20516" y="47956"/>
                  </a:lnTo>
                  <a:lnTo>
                    <a:pt x="21741" y="48082"/>
                  </a:lnTo>
                  <a:lnTo>
                    <a:pt x="21741" y="48082"/>
                  </a:lnTo>
                  <a:lnTo>
                    <a:pt x="22965" y="48209"/>
                  </a:lnTo>
                  <a:lnTo>
                    <a:pt x="24147" y="48209"/>
                  </a:lnTo>
                  <a:lnTo>
                    <a:pt x="24147" y="26764"/>
                  </a:lnTo>
                  <a:lnTo>
                    <a:pt x="24105" y="26764"/>
                  </a:lnTo>
                  <a:lnTo>
                    <a:pt x="20770" y="25962"/>
                  </a:lnTo>
                  <a:lnTo>
                    <a:pt x="20770" y="25962"/>
                  </a:lnTo>
                  <a:lnTo>
                    <a:pt x="20854" y="26637"/>
                  </a:lnTo>
                  <a:lnTo>
                    <a:pt x="20896" y="27313"/>
                  </a:lnTo>
                  <a:lnTo>
                    <a:pt x="20896" y="27988"/>
                  </a:lnTo>
                  <a:lnTo>
                    <a:pt x="20854" y="28579"/>
                  </a:lnTo>
                  <a:lnTo>
                    <a:pt x="20770" y="29170"/>
                  </a:lnTo>
                  <a:lnTo>
                    <a:pt x="20601" y="29761"/>
                  </a:lnTo>
                  <a:lnTo>
                    <a:pt x="20390" y="30268"/>
                  </a:lnTo>
                  <a:lnTo>
                    <a:pt x="20094" y="30732"/>
                  </a:lnTo>
                  <a:lnTo>
                    <a:pt x="19757" y="31196"/>
                  </a:lnTo>
                  <a:lnTo>
                    <a:pt x="19334" y="31576"/>
                  </a:lnTo>
                  <a:lnTo>
                    <a:pt x="18870" y="31914"/>
                  </a:lnTo>
                  <a:lnTo>
                    <a:pt x="18279" y="32210"/>
                  </a:lnTo>
                  <a:lnTo>
                    <a:pt x="17646" y="32421"/>
                  </a:lnTo>
                  <a:lnTo>
                    <a:pt x="16928" y="32590"/>
                  </a:lnTo>
                  <a:lnTo>
                    <a:pt x="16084" y="32716"/>
                  </a:lnTo>
                  <a:lnTo>
                    <a:pt x="15197" y="32758"/>
                  </a:lnTo>
                  <a:lnTo>
                    <a:pt x="15197" y="32758"/>
                  </a:lnTo>
                  <a:lnTo>
                    <a:pt x="14606" y="32716"/>
                  </a:lnTo>
                  <a:lnTo>
                    <a:pt x="14058" y="32674"/>
                  </a:lnTo>
                  <a:lnTo>
                    <a:pt x="13551" y="32632"/>
                  </a:lnTo>
                  <a:lnTo>
                    <a:pt x="13044" y="32505"/>
                  </a:lnTo>
                  <a:lnTo>
                    <a:pt x="12622" y="32421"/>
                  </a:lnTo>
                  <a:lnTo>
                    <a:pt x="12200" y="32252"/>
                  </a:lnTo>
                  <a:lnTo>
                    <a:pt x="11820" y="32083"/>
                  </a:lnTo>
                  <a:lnTo>
                    <a:pt x="11482" y="31914"/>
                  </a:lnTo>
                  <a:lnTo>
                    <a:pt x="11145" y="31703"/>
                  </a:lnTo>
                  <a:lnTo>
                    <a:pt x="10891" y="31450"/>
                  </a:lnTo>
                  <a:lnTo>
                    <a:pt x="10638" y="31196"/>
                  </a:lnTo>
                  <a:lnTo>
                    <a:pt x="10385" y="30943"/>
                  </a:lnTo>
                  <a:lnTo>
                    <a:pt x="10174" y="30648"/>
                  </a:lnTo>
                  <a:lnTo>
                    <a:pt x="10005" y="30352"/>
                  </a:lnTo>
                  <a:lnTo>
                    <a:pt x="9878" y="30014"/>
                  </a:lnTo>
                  <a:lnTo>
                    <a:pt x="9752" y="29677"/>
                  </a:lnTo>
                  <a:lnTo>
                    <a:pt x="9625" y="29339"/>
                  </a:lnTo>
                  <a:lnTo>
                    <a:pt x="9541" y="28959"/>
                  </a:lnTo>
                  <a:lnTo>
                    <a:pt x="9456" y="28199"/>
                  </a:lnTo>
                  <a:lnTo>
                    <a:pt x="9456" y="27397"/>
                  </a:lnTo>
                  <a:lnTo>
                    <a:pt x="9498" y="26553"/>
                  </a:lnTo>
                  <a:lnTo>
                    <a:pt x="9625" y="25666"/>
                  </a:lnTo>
                  <a:lnTo>
                    <a:pt x="9836" y="24780"/>
                  </a:lnTo>
                  <a:lnTo>
                    <a:pt x="10047" y="23893"/>
                  </a:lnTo>
                  <a:lnTo>
                    <a:pt x="10343" y="22965"/>
                  </a:lnTo>
                  <a:lnTo>
                    <a:pt x="10680" y="22036"/>
                  </a:lnTo>
                  <a:lnTo>
                    <a:pt x="11018" y="21149"/>
                  </a:lnTo>
                  <a:lnTo>
                    <a:pt x="11778" y="19376"/>
                  </a:lnTo>
                  <a:lnTo>
                    <a:pt x="12580" y="17730"/>
                  </a:lnTo>
                  <a:lnTo>
                    <a:pt x="13382" y="16253"/>
                  </a:lnTo>
                  <a:lnTo>
                    <a:pt x="14058" y="14986"/>
                  </a:lnTo>
                  <a:lnTo>
                    <a:pt x="14649" y="14015"/>
                  </a:lnTo>
                  <a:lnTo>
                    <a:pt x="15197" y="13171"/>
                  </a:lnTo>
                  <a:lnTo>
                    <a:pt x="15197" y="13171"/>
                  </a:lnTo>
                  <a:lnTo>
                    <a:pt x="15831" y="14184"/>
                  </a:lnTo>
                  <a:lnTo>
                    <a:pt x="16506" y="15366"/>
                  </a:lnTo>
                  <a:lnTo>
                    <a:pt x="17308" y="16844"/>
                  </a:lnTo>
                  <a:lnTo>
                    <a:pt x="18195" y="18574"/>
                  </a:lnTo>
                  <a:lnTo>
                    <a:pt x="18617" y="19503"/>
                  </a:lnTo>
                  <a:lnTo>
                    <a:pt x="19081" y="20474"/>
                  </a:lnTo>
                  <a:lnTo>
                    <a:pt x="19461" y="21445"/>
                  </a:lnTo>
                  <a:lnTo>
                    <a:pt x="19841" y="22458"/>
                  </a:lnTo>
                  <a:lnTo>
                    <a:pt x="20179" y="23471"/>
                  </a:lnTo>
                  <a:lnTo>
                    <a:pt x="20474" y="24484"/>
                  </a:lnTo>
                  <a:lnTo>
                    <a:pt x="24105" y="23598"/>
                  </a:lnTo>
                  <a:lnTo>
                    <a:pt x="24147" y="23598"/>
                  </a:lnTo>
                  <a:lnTo>
                    <a:pt x="24147" y="0"/>
                  </a:lnTo>
                  <a:lnTo>
                    <a:pt x="24147" y="0"/>
                  </a:lnTo>
                  <a:lnTo>
                    <a:pt x="24147" y="0"/>
                  </a:lnTo>
                  <a:lnTo>
                    <a:pt x="25329" y="42"/>
                  </a:lnTo>
                  <a:lnTo>
                    <a:pt x="26511" y="127"/>
                  </a:lnTo>
                  <a:lnTo>
                    <a:pt x="27651" y="253"/>
                  </a:lnTo>
                  <a:lnTo>
                    <a:pt x="28790" y="464"/>
                  </a:lnTo>
                  <a:lnTo>
                    <a:pt x="29930" y="676"/>
                  </a:lnTo>
                  <a:lnTo>
                    <a:pt x="31028" y="1013"/>
                  </a:lnTo>
                  <a:lnTo>
                    <a:pt x="32083" y="1351"/>
                  </a:lnTo>
                  <a:lnTo>
                    <a:pt x="33181" y="1731"/>
                  </a:lnTo>
                  <a:lnTo>
                    <a:pt x="34194" y="2195"/>
                  </a:lnTo>
                  <a:lnTo>
                    <a:pt x="35207" y="2660"/>
                  </a:lnTo>
                  <a:lnTo>
                    <a:pt x="36178" y="3208"/>
                  </a:lnTo>
                  <a:lnTo>
                    <a:pt x="37149" y="3799"/>
                  </a:lnTo>
                  <a:lnTo>
                    <a:pt x="38035" y="4433"/>
                  </a:lnTo>
                  <a:lnTo>
                    <a:pt x="38964" y="5066"/>
                  </a:lnTo>
                  <a:lnTo>
                    <a:pt x="39808" y="5783"/>
                  </a:lnTo>
                  <a:lnTo>
                    <a:pt x="40653" y="6501"/>
                  </a:lnTo>
                  <a:lnTo>
                    <a:pt x="41413" y="7303"/>
                  </a:lnTo>
                  <a:lnTo>
                    <a:pt x="42172" y="8105"/>
                  </a:lnTo>
                  <a:lnTo>
                    <a:pt x="42890" y="8950"/>
                  </a:lnTo>
                  <a:lnTo>
                    <a:pt x="43566" y="9836"/>
                  </a:lnTo>
                  <a:lnTo>
                    <a:pt x="44199" y="10723"/>
                  </a:lnTo>
                  <a:lnTo>
                    <a:pt x="44790" y="11693"/>
                  </a:lnTo>
                  <a:lnTo>
                    <a:pt x="45381" y="12664"/>
                  </a:lnTo>
                  <a:lnTo>
                    <a:pt x="45887" y="13635"/>
                  </a:lnTo>
                  <a:lnTo>
                    <a:pt x="46352" y="14691"/>
                  </a:lnTo>
                  <a:lnTo>
                    <a:pt x="46774" y="15704"/>
                  </a:lnTo>
                  <a:lnTo>
                    <a:pt x="47112" y="16801"/>
                  </a:lnTo>
                  <a:lnTo>
                    <a:pt x="47449" y="17899"/>
                  </a:lnTo>
                  <a:lnTo>
                    <a:pt x="47703" y="18997"/>
                  </a:lnTo>
                  <a:lnTo>
                    <a:pt x="47914" y="20136"/>
                  </a:lnTo>
                  <a:lnTo>
                    <a:pt x="48082" y="21276"/>
                  </a:lnTo>
                  <a:lnTo>
                    <a:pt x="48209" y="22458"/>
                  </a:lnTo>
                  <a:lnTo>
                    <a:pt x="48209" y="22458"/>
                  </a:lnTo>
                  <a:lnTo>
                    <a:pt x="48082" y="21361"/>
                  </a:lnTo>
                  <a:lnTo>
                    <a:pt x="47956" y="20305"/>
                  </a:lnTo>
                  <a:lnTo>
                    <a:pt x="47787" y="19250"/>
                  </a:lnTo>
                  <a:lnTo>
                    <a:pt x="47534" y="18237"/>
                  </a:lnTo>
                  <a:lnTo>
                    <a:pt x="47238" y="17224"/>
                  </a:lnTo>
                  <a:lnTo>
                    <a:pt x="46943" y="16210"/>
                  </a:lnTo>
                  <a:lnTo>
                    <a:pt x="46563" y="15197"/>
                  </a:lnTo>
                  <a:lnTo>
                    <a:pt x="46141" y="14269"/>
                  </a:lnTo>
                  <a:lnTo>
                    <a:pt x="45718" y="13298"/>
                  </a:lnTo>
                  <a:lnTo>
                    <a:pt x="45212" y="12369"/>
                  </a:lnTo>
                  <a:lnTo>
                    <a:pt x="44705" y="11482"/>
                  </a:lnTo>
                  <a:lnTo>
                    <a:pt x="44114" y="10596"/>
                  </a:lnTo>
                  <a:lnTo>
                    <a:pt x="43523" y="9752"/>
                  </a:lnTo>
                  <a:lnTo>
                    <a:pt x="42890" y="8950"/>
                  </a:lnTo>
                  <a:lnTo>
                    <a:pt x="42215" y="8147"/>
                  </a:lnTo>
                  <a:lnTo>
                    <a:pt x="41539" y="7388"/>
                  </a:lnTo>
                  <a:lnTo>
                    <a:pt x="40779" y="6670"/>
                  </a:lnTo>
                  <a:lnTo>
                    <a:pt x="40019" y="5952"/>
                  </a:lnTo>
                  <a:lnTo>
                    <a:pt x="39217" y="5277"/>
                  </a:lnTo>
                  <a:lnTo>
                    <a:pt x="38373" y="4644"/>
                  </a:lnTo>
                  <a:lnTo>
                    <a:pt x="37529" y="4053"/>
                  </a:lnTo>
                  <a:lnTo>
                    <a:pt x="36642" y="3462"/>
                  </a:lnTo>
                  <a:lnTo>
                    <a:pt x="35756" y="2955"/>
                  </a:lnTo>
                  <a:lnTo>
                    <a:pt x="34827" y="2449"/>
                  </a:lnTo>
                  <a:lnTo>
                    <a:pt x="33856" y="2026"/>
                  </a:lnTo>
                  <a:lnTo>
                    <a:pt x="32843" y="1604"/>
                  </a:lnTo>
                  <a:lnTo>
                    <a:pt x="31872" y="1224"/>
                  </a:lnTo>
                  <a:lnTo>
                    <a:pt x="30817" y="929"/>
                  </a:lnTo>
                  <a:lnTo>
                    <a:pt x="29761" y="633"/>
                  </a:lnTo>
                  <a:lnTo>
                    <a:pt x="28706" y="422"/>
                  </a:lnTo>
                  <a:lnTo>
                    <a:pt x="27608" y="253"/>
                  </a:lnTo>
                  <a:lnTo>
                    <a:pt x="26511" y="85"/>
                  </a:lnTo>
                  <a:lnTo>
                    <a:pt x="26511" y="85"/>
                  </a:lnTo>
                  <a:lnTo>
                    <a:pt x="25287" y="0"/>
                  </a:lnTo>
                  <a:lnTo>
                    <a:pt x="24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4878550" y="1453850"/>
              <a:ext cx="286025" cy="489725"/>
            </a:xfrm>
            <a:custGeom>
              <a:avLst/>
              <a:gdLst/>
              <a:ahLst/>
              <a:cxnLst/>
              <a:rect l="l" t="t" r="r" b="b"/>
              <a:pathLst>
                <a:path w="11441" h="19589" extrusionOk="0">
                  <a:moveTo>
                    <a:pt x="5741" y="1"/>
                  </a:moveTo>
                  <a:lnTo>
                    <a:pt x="5193" y="845"/>
                  </a:lnTo>
                  <a:lnTo>
                    <a:pt x="4602" y="1816"/>
                  </a:lnTo>
                  <a:lnTo>
                    <a:pt x="3926" y="3083"/>
                  </a:lnTo>
                  <a:lnTo>
                    <a:pt x="3124" y="4560"/>
                  </a:lnTo>
                  <a:lnTo>
                    <a:pt x="2322" y="6206"/>
                  </a:lnTo>
                  <a:lnTo>
                    <a:pt x="1562" y="7979"/>
                  </a:lnTo>
                  <a:lnTo>
                    <a:pt x="1224" y="8866"/>
                  </a:lnTo>
                  <a:lnTo>
                    <a:pt x="887" y="9795"/>
                  </a:lnTo>
                  <a:lnTo>
                    <a:pt x="591" y="10723"/>
                  </a:lnTo>
                  <a:lnTo>
                    <a:pt x="380" y="11610"/>
                  </a:lnTo>
                  <a:lnTo>
                    <a:pt x="169" y="12496"/>
                  </a:lnTo>
                  <a:lnTo>
                    <a:pt x="42" y="13383"/>
                  </a:lnTo>
                  <a:lnTo>
                    <a:pt x="0" y="14227"/>
                  </a:lnTo>
                  <a:lnTo>
                    <a:pt x="0" y="15029"/>
                  </a:lnTo>
                  <a:lnTo>
                    <a:pt x="85" y="15789"/>
                  </a:lnTo>
                  <a:lnTo>
                    <a:pt x="169" y="16169"/>
                  </a:lnTo>
                  <a:lnTo>
                    <a:pt x="296" y="16507"/>
                  </a:lnTo>
                  <a:lnTo>
                    <a:pt x="422" y="16844"/>
                  </a:lnTo>
                  <a:lnTo>
                    <a:pt x="549" y="17182"/>
                  </a:lnTo>
                  <a:lnTo>
                    <a:pt x="718" y="17478"/>
                  </a:lnTo>
                  <a:lnTo>
                    <a:pt x="929" y="17773"/>
                  </a:lnTo>
                  <a:lnTo>
                    <a:pt x="1182" y="18026"/>
                  </a:lnTo>
                  <a:lnTo>
                    <a:pt x="1435" y="18280"/>
                  </a:lnTo>
                  <a:lnTo>
                    <a:pt x="1689" y="18533"/>
                  </a:lnTo>
                  <a:lnTo>
                    <a:pt x="2026" y="18744"/>
                  </a:lnTo>
                  <a:lnTo>
                    <a:pt x="2364" y="18913"/>
                  </a:lnTo>
                  <a:lnTo>
                    <a:pt x="2744" y="19082"/>
                  </a:lnTo>
                  <a:lnTo>
                    <a:pt x="3166" y="19251"/>
                  </a:lnTo>
                  <a:lnTo>
                    <a:pt x="3588" y="19335"/>
                  </a:lnTo>
                  <a:lnTo>
                    <a:pt x="4095" y="19462"/>
                  </a:lnTo>
                  <a:lnTo>
                    <a:pt x="4602" y="19504"/>
                  </a:lnTo>
                  <a:lnTo>
                    <a:pt x="5150" y="19546"/>
                  </a:lnTo>
                  <a:lnTo>
                    <a:pt x="5741" y="19588"/>
                  </a:lnTo>
                  <a:lnTo>
                    <a:pt x="6290" y="19546"/>
                  </a:lnTo>
                  <a:lnTo>
                    <a:pt x="6839" y="19504"/>
                  </a:lnTo>
                  <a:lnTo>
                    <a:pt x="7388" y="19462"/>
                  </a:lnTo>
                  <a:lnTo>
                    <a:pt x="7852" y="19335"/>
                  </a:lnTo>
                  <a:lnTo>
                    <a:pt x="8274" y="19251"/>
                  </a:lnTo>
                  <a:lnTo>
                    <a:pt x="8696" y="19082"/>
                  </a:lnTo>
                  <a:lnTo>
                    <a:pt x="9076" y="18913"/>
                  </a:lnTo>
                  <a:lnTo>
                    <a:pt x="9414" y="18744"/>
                  </a:lnTo>
                  <a:lnTo>
                    <a:pt x="9752" y="18533"/>
                  </a:lnTo>
                  <a:lnTo>
                    <a:pt x="10005" y="18280"/>
                  </a:lnTo>
                  <a:lnTo>
                    <a:pt x="10301" y="18026"/>
                  </a:lnTo>
                  <a:lnTo>
                    <a:pt x="10512" y="17773"/>
                  </a:lnTo>
                  <a:lnTo>
                    <a:pt x="10723" y="17478"/>
                  </a:lnTo>
                  <a:lnTo>
                    <a:pt x="10892" y="17182"/>
                  </a:lnTo>
                  <a:lnTo>
                    <a:pt x="11018" y="16844"/>
                  </a:lnTo>
                  <a:lnTo>
                    <a:pt x="11145" y="16507"/>
                  </a:lnTo>
                  <a:lnTo>
                    <a:pt x="11271" y="16169"/>
                  </a:lnTo>
                  <a:lnTo>
                    <a:pt x="11356" y="15789"/>
                  </a:lnTo>
                  <a:lnTo>
                    <a:pt x="11440" y="15029"/>
                  </a:lnTo>
                  <a:lnTo>
                    <a:pt x="11440" y="14227"/>
                  </a:lnTo>
                  <a:lnTo>
                    <a:pt x="11398" y="13383"/>
                  </a:lnTo>
                  <a:lnTo>
                    <a:pt x="11271" y="12496"/>
                  </a:lnTo>
                  <a:lnTo>
                    <a:pt x="11060" y="11610"/>
                  </a:lnTo>
                  <a:lnTo>
                    <a:pt x="10849" y="10723"/>
                  </a:lnTo>
                  <a:lnTo>
                    <a:pt x="10554" y="9795"/>
                  </a:lnTo>
                  <a:lnTo>
                    <a:pt x="10216" y="8866"/>
                  </a:lnTo>
                  <a:lnTo>
                    <a:pt x="9878" y="7979"/>
                  </a:lnTo>
                  <a:lnTo>
                    <a:pt x="9119" y="6206"/>
                  </a:lnTo>
                  <a:lnTo>
                    <a:pt x="8316" y="4560"/>
                  </a:lnTo>
                  <a:lnTo>
                    <a:pt x="7514" y="3083"/>
                  </a:lnTo>
                  <a:lnTo>
                    <a:pt x="6839" y="1816"/>
                  </a:lnTo>
                  <a:lnTo>
                    <a:pt x="6248" y="845"/>
                  </a:lnTo>
                  <a:lnTo>
                    <a:pt x="5741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4878550" y="1453850"/>
              <a:ext cx="286025" cy="489725"/>
            </a:xfrm>
            <a:custGeom>
              <a:avLst/>
              <a:gdLst/>
              <a:ahLst/>
              <a:cxnLst/>
              <a:rect l="l" t="t" r="r" b="b"/>
              <a:pathLst>
                <a:path w="11441" h="19589" fill="none" extrusionOk="0">
                  <a:moveTo>
                    <a:pt x="5741" y="1"/>
                  </a:moveTo>
                  <a:lnTo>
                    <a:pt x="5741" y="1"/>
                  </a:lnTo>
                  <a:lnTo>
                    <a:pt x="6248" y="845"/>
                  </a:lnTo>
                  <a:lnTo>
                    <a:pt x="6839" y="1816"/>
                  </a:lnTo>
                  <a:lnTo>
                    <a:pt x="7514" y="3083"/>
                  </a:lnTo>
                  <a:lnTo>
                    <a:pt x="8316" y="4560"/>
                  </a:lnTo>
                  <a:lnTo>
                    <a:pt x="9119" y="6206"/>
                  </a:lnTo>
                  <a:lnTo>
                    <a:pt x="9878" y="7979"/>
                  </a:lnTo>
                  <a:lnTo>
                    <a:pt x="10216" y="8866"/>
                  </a:lnTo>
                  <a:lnTo>
                    <a:pt x="10554" y="9795"/>
                  </a:lnTo>
                  <a:lnTo>
                    <a:pt x="10849" y="10723"/>
                  </a:lnTo>
                  <a:lnTo>
                    <a:pt x="11060" y="11610"/>
                  </a:lnTo>
                  <a:lnTo>
                    <a:pt x="11271" y="12496"/>
                  </a:lnTo>
                  <a:lnTo>
                    <a:pt x="11398" y="13383"/>
                  </a:lnTo>
                  <a:lnTo>
                    <a:pt x="11440" y="14227"/>
                  </a:lnTo>
                  <a:lnTo>
                    <a:pt x="11440" y="15029"/>
                  </a:lnTo>
                  <a:lnTo>
                    <a:pt x="11356" y="15789"/>
                  </a:lnTo>
                  <a:lnTo>
                    <a:pt x="11271" y="16169"/>
                  </a:lnTo>
                  <a:lnTo>
                    <a:pt x="11145" y="16507"/>
                  </a:lnTo>
                  <a:lnTo>
                    <a:pt x="11018" y="16844"/>
                  </a:lnTo>
                  <a:lnTo>
                    <a:pt x="10892" y="17182"/>
                  </a:lnTo>
                  <a:lnTo>
                    <a:pt x="10723" y="17478"/>
                  </a:lnTo>
                  <a:lnTo>
                    <a:pt x="10512" y="17773"/>
                  </a:lnTo>
                  <a:lnTo>
                    <a:pt x="10301" y="18026"/>
                  </a:lnTo>
                  <a:lnTo>
                    <a:pt x="10005" y="18280"/>
                  </a:lnTo>
                  <a:lnTo>
                    <a:pt x="9752" y="18533"/>
                  </a:lnTo>
                  <a:lnTo>
                    <a:pt x="9414" y="18744"/>
                  </a:lnTo>
                  <a:lnTo>
                    <a:pt x="9076" y="18913"/>
                  </a:lnTo>
                  <a:lnTo>
                    <a:pt x="8696" y="19082"/>
                  </a:lnTo>
                  <a:lnTo>
                    <a:pt x="8274" y="19251"/>
                  </a:lnTo>
                  <a:lnTo>
                    <a:pt x="7852" y="19335"/>
                  </a:lnTo>
                  <a:lnTo>
                    <a:pt x="7388" y="19462"/>
                  </a:lnTo>
                  <a:lnTo>
                    <a:pt x="6839" y="19504"/>
                  </a:lnTo>
                  <a:lnTo>
                    <a:pt x="6290" y="19546"/>
                  </a:lnTo>
                  <a:lnTo>
                    <a:pt x="5741" y="19588"/>
                  </a:lnTo>
                  <a:lnTo>
                    <a:pt x="5741" y="19588"/>
                  </a:lnTo>
                  <a:lnTo>
                    <a:pt x="5150" y="19546"/>
                  </a:lnTo>
                  <a:lnTo>
                    <a:pt x="4602" y="19504"/>
                  </a:lnTo>
                  <a:lnTo>
                    <a:pt x="4095" y="19462"/>
                  </a:lnTo>
                  <a:lnTo>
                    <a:pt x="3588" y="19335"/>
                  </a:lnTo>
                  <a:lnTo>
                    <a:pt x="3166" y="19251"/>
                  </a:lnTo>
                  <a:lnTo>
                    <a:pt x="2744" y="19082"/>
                  </a:lnTo>
                  <a:lnTo>
                    <a:pt x="2364" y="18913"/>
                  </a:lnTo>
                  <a:lnTo>
                    <a:pt x="2026" y="18744"/>
                  </a:lnTo>
                  <a:lnTo>
                    <a:pt x="1689" y="18533"/>
                  </a:lnTo>
                  <a:lnTo>
                    <a:pt x="1435" y="18280"/>
                  </a:lnTo>
                  <a:lnTo>
                    <a:pt x="1182" y="18026"/>
                  </a:lnTo>
                  <a:lnTo>
                    <a:pt x="929" y="17773"/>
                  </a:lnTo>
                  <a:lnTo>
                    <a:pt x="718" y="17478"/>
                  </a:lnTo>
                  <a:lnTo>
                    <a:pt x="549" y="17182"/>
                  </a:lnTo>
                  <a:lnTo>
                    <a:pt x="422" y="16844"/>
                  </a:lnTo>
                  <a:lnTo>
                    <a:pt x="296" y="16507"/>
                  </a:lnTo>
                  <a:lnTo>
                    <a:pt x="169" y="16169"/>
                  </a:lnTo>
                  <a:lnTo>
                    <a:pt x="85" y="15789"/>
                  </a:lnTo>
                  <a:lnTo>
                    <a:pt x="0" y="15029"/>
                  </a:lnTo>
                  <a:lnTo>
                    <a:pt x="0" y="14227"/>
                  </a:lnTo>
                  <a:lnTo>
                    <a:pt x="42" y="13383"/>
                  </a:lnTo>
                  <a:lnTo>
                    <a:pt x="169" y="12496"/>
                  </a:lnTo>
                  <a:lnTo>
                    <a:pt x="380" y="11610"/>
                  </a:lnTo>
                  <a:lnTo>
                    <a:pt x="591" y="10723"/>
                  </a:lnTo>
                  <a:lnTo>
                    <a:pt x="887" y="9795"/>
                  </a:lnTo>
                  <a:lnTo>
                    <a:pt x="1224" y="8866"/>
                  </a:lnTo>
                  <a:lnTo>
                    <a:pt x="1562" y="7979"/>
                  </a:lnTo>
                  <a:lnTo>
                    <a:pt x="2322" y="6206"/>
                  </a:lnTo>
                  <a:lnTo>
                    <a:pt x="3124" y="4560"/>
                  </a:lnTo>
                  <a:lnTo>
                    <a:pt x="3926" y="3083"/>
                  </a:lnTo>
                  <a:lnTo>
                    <a:pt x="4602" y="1816"/>
                  </a:lnTo>
                  <a:lnTo>
                    <a:pt x="5193" y="845"/>
                  </a:lnTo>
                  <a:lnTo>
                    <a:pt x="57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4938700" y="1645925"/>
              <a:ext cx="26400" cy="49650"/>
            </a:xfrm>
            <a:custGeom>
              <a:avLst/>
              <a:gdLst/>
              <a:ahLst/>
              <a:cxnLst/>
              <a:rect l="l" t="t" r="r" b="b"/>
              <a:pathLst>
                <a:path w="1056" h="1986" extrusionOk="0">
                  <a:moveTo>
                    <a:pt x="887" y="1"/>
                  </a:moveTo>
                  <a:lnTo>
                    <a:pt x="802" y="43"/>
                  </a:lnTo>
                  <a:lnTo>
                    <a:pt x="760" y="85"/>
                  </a:lnTo>
                  <a:lnTo>
                    <a:pt x="338" y="887"/>
                  </a:lnTo>
                  <a:lnTo>
                    <a:pt x="43" y="1732"/>
                  </a:lnTo>
                  <a:lnTo>
                    <a:pt x="0" y="1816"/>
                  </a:lnTo>
                  <a:lnTo>
                    <a:pt x="43" y="1858"/>
                  </a:lnTo>
                  <a:lnTo>
                    <a:pt x="85" y="1943"/>
                  </a:lnTo>
                  <a:lnTo>
                    <a:pt x="127" y="1943"/>
                  </a:lnTo>
                  <a:lnTo>
                    <a:pt x="169" y="1985"/>
                  </a:lnTo>
                  <a:lnTo>
                    <a:pt x="296" y="1943"/>
                  </a:lnTo>
                  <a:lnTo>
                    <a:pt x="338" y="1858"/>
                  </a:lnTo>
                  <a:lnTo>
                    <a:pt x="676" y="1056"/>
                  </a:lnTo>
                  <a:lnTo>
                    <a:pt x="1056" y="254"/>
                  </a:lnTo>
                  <a:lnTo>
                    <a:pt x="1056" y="170"/>
                  </a:lnTo>
                  <a:lnTo>
                    <a:pt x="1056" y="128"/>
                  </a:lnTo>
                  <a:lnTo>
                    <a:pt x="1014" y="85"/>
                  </a:lnTo>
                  <a:lnTo>
                    <a:pt x="971" y="4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4938700" y="1645925"/>
              <a:ext cx="26400" cy="49650"/>
            </a:xfrm>
            <a:custGeom>
              <a:avLst/>
              <a:gdLst/>
              <a:ahLst/>
              <a:cxnLst/>
              <a:rect l="l" t="t" r="r" b="b"/>
              <a:pathLst>
                <a:path w="1056" h="1986" fill="none" extrusionOk="0">
                  <a:moveTo>
                    <a:pt x="887" y="1"/>
                  </a:moveTo>
                  <a:lnTo>
                    <a:pt x="887" y="1"/>
                  </a:lnTo>
                  <a:lnTo>
                    <a:pt x="802" y="43"/>
                  </a:lnTo>
                  <a:lnTo>
                    <a:pt x="760" y="85"/>
                  </a:lnTo>
                  <a:lnTo>
                    <a:pt x="760" y="85"/>
                  </a:lnTo>
                  <a:lnTo>
                    <a:pt x="338" y="887"/>
                  </a:lnTo>
                  <a:lnTo>
                    <a:pt x="43" y="1732"/>
                  </a:lnTo>
                  <a:lnTo>
                    <a:pt x="43" y="1732"/>
                  </a:lnTo>
                  <a:lnTo>
                    <a:pt x="0" y="1816"/>
                  </a:lnTo>
                  <a:lnTo>
                    <a:pt x="43" y="1858"/>
                  </a:lnTo>
                  <a:lnTo>
                    <a:pt x="85" y="1943"/>
                  </a:lnTo>
                  <a:lnTo>
                    <a:pt x="127" y="1943"/>
                  </a:lnTo>
                  <a:lnTo>
                    <a:pt x="127" y="1943"/>
                  </a:lnTo>
                  <a:lnTo>
                    <a:pt x="169" y="1985"/>
                  </a:lnTo>
                  <a:lnTo>
                    <a:pt x="169" y="1985"/>
                  </a:lnTo>
                  <a:lnTo>
                    <a:pt x="296" y="1943"/>
                  </a:lnTo>
                  <a:lnTo>
                    <a:pt x="338" y="1858"/>
                  </a:lnTo>
                  <a:lnTo>
                    <a:pt x="338" y="1858"/>
                  </a:lnTo>
                  <a:lnTo>
                    <a:pt x="676" y="1056"/>
                  </a:lnTo>
                  <a:lnTo>
                    <a:pt x="1056" y="254"/>
                  </a:lnTo>
                  <a:lnTo>
                    <a:pt x="1056" y="254"/>
                  </a:lnTo>
                  <a:lnTo>
                    <a:pt x="1056" y="170"/>
                  </a:lnTo>
                  <a:lnTo>
                    <a:pt x="1056" y="128"/>
                  </a:lnTo>
                  <a:lnTo>
                    <a:pt x="1014" y="85"/>
                  </a:lnTo>
                  <a:lnTo>
                    <a:pt x="971" y="43"/>
                  </a:lnTo>
                  <a:lnTo>
                    <a:pt x="971" y="43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4912325" y="1733525"/>
              <a:ext cx="114000" cy="180500"/>
            </a:xfrm>
            <a:custGeom>
              <a:avLst/>
              <a:gdLst/>
              <a:ahLst/>
              <a:cxnLst/>
              <a:rect l="l" t="t" r="r" b="b"/>
              <a:pathLst>
                <a:path w="4560" h="7220" extrusionOk="0">
                  <a:moveTo>
                    <a:pt x="591" y="1"/>
                  </a:moveTo>
                  <a:lnTo>
                    <a:pt x="549" y="127"/>
                  </a:lnTo>
                  <a:lnTo>
                    <a:pt x="338" y="887"/>
                  </a:lnTo>
                  <a:lnTo>
                    <a:pt x="169" y="1689"/>
                  </a:lnTo>
                  <a:lnTo>
                    <a:pt x="42" y="2491"/>
                  </a:lnTo>
                  <a:lnTo>
                    <a:pt x="0" y="3336"/>
                  </a:lnTo>
                  <a:lnTo>
                    <a:pt x="0" y="3758"/>
                  </a:lnTo>
                  <a:lnTo>
                    <a:pt x="42" y="4180"/>
                  </a:lnTo>
                  <a:lnTo>
                    <a:pt x="127" y="4602"/>
                  </a:lnTo>
                  <a:lnTo>
                    <a:pt x="253" y="4982"/>
                  </a:lnTo>
                  <a:lnTo>
                    <a:pt x="422" y="5278"/>
                  </a:lnTo>
                  <a:lnTo>
                    <a:pt x="591" y="5531"/>
                  </a:lnTo>
                  <a:lnTo>
                    <a:pt x="760" y="5784"/>
                  </a:lnTo>
                  <a:lnTo>
                    <a:pt x="971" y="5995"/>
                  </a:lnTo>
                  <a:lnTo>
                    <a:pt x="1224" y="6206"/>
                  </a:lnTo>
                  <a:lnTo>
                    <a:pt x="1478" y="6375"/>
                  </a:lnTo>
                  <a:lnTo>
                    <a:pt x="2026" y="6671"/>
                  </a:lnTo>
                  <a:lnTo>
                    <a:pt x="2575" y="6882"/>
                  </a:lnTo>
                  <a:lnTo>
                    <a:pt x="3166" y="7051"/>
                  </a:lnTo>
                  <a:lnTo>
                    <a:pt x="3757" y="7135"/>
                  </a:lnTo>
                  <a:lnTo>
                    <a:pt x="4348" y="7219"/>
                  </a:lnTo>
                  <a:lnTo>
                    <a:pt x="4390" y="7219"/>
                  </a:lnTo>
                  <a:lnTo>
                    <a:pt x="4475" y="7177"/>
                  </a:lnTo>
                  <a:lnTo>
                    <a:pt x="4559" y="7093"/>
                  </a:lnTo>
                  <a:lnTo>
                    <a:pt x="4517" y="7008"/>
                  </a:lnTo>
                  <a:lnTo>
                    <a:pt x="4517" y="6966"/>
                  </a:lnTo>
                  <a:lnTo>
                    <a:pt x="4433" y="6924"/>
                  </a:lnTo>
                  <a:lnTo>
                    <a:pt x="4390" y="6882"/>
                  </a:lnTo>
                  <a:lnTo>
                    <a:pt x="3842" y="6839"/>
                  </a:lnTo>
                  <a:lnTo>
                    <a:pt x="3251" y="6713"/>
                  </a:lnTo>
                  <a:lnTo>
                    <a:pt x="2702" y="6544"/>
                  </a:lnTo>
                  <a:lnTo>
                    <a:pt x="2153" y="6375"/>
                  </a:lnTo>
                  <a:lnTo>
                    <a:pt x="1646" y="6080"/>
                  </a:lnTo>
                  <a:lnTo>
                    <a:pt x="1224" y="5784"/>
                  </a:lnTo>
                  <a:lnTo>
                    <a:pt x="1013" y="5573"/>
                  </a:lnTo>
                  <a:lnTo>
                    <a:pt x="844" y="5362"/>
                  </a:lnTo>
                  <a:lnTo>
                    <a:pt x="718" y="5109"/>
                  </a:lnTo>
                  <a:lnTo>
                    <a:pt x="591" y="4855"/>
                  </a:lnTo>
                  <a:lnTo>
                    <a:pt x="464" y="4518"/>
                  </a:lnTo>
                  <a:lnTo>
                    <a:pt x="380" y="4138"/>
                  </a:lnTo>
                  <a:lnTo>
                    <a:pt x="338" y="3716"/>
                  </a:lnTo>
                  <a:lnTo>
                    <a:pt x="338" y="3336"/>
                  </a:lnTo>
                  <a:lnTo>
                    <a:pt x="380" y="2534"/>
                  </a:lnTo>
                  <a:lnTo>
                    <a:pt x="507" y="1732"/>
                  </a:lnTo>
                  <a:lnTo>
                    <a:pt x="675" y="929"/>
                  </a:lnTo>
                  <a:lnTo>
                    <a:pt x="844" y="212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4912325" y="1733525"/>
              <a:ext cx="114000" cy="180500"/>
            </a:xfrm>
            <a:custGeom>
              <a:avLst/>
              <a:gdLst/>
              <a:ahLst/>
              <a:cxnLst/>
              <a:rect l="l" t="t" r="r" b="b"/>
              <a:pathLst>
                <a:path w="4560" h="7220" fill="none" extrusionOk="0">
                  <a:moveTo>
                    <a:pt x="675" y="1"/>
                  </a:moveTo>
                  <a:lnTo>
                    <a:pt x="675" y="1"/>
                  </a:lnTo>
                  <a:lnTo>
                    <a:pt x="591" y="1"/>
                  </a:lnTo>
                  <a:lnTo>
                    <a:pt x="549" y="127"/>
                  </a:lnTo>
                  <a:lnTo>
                    <a:pt x="549" y="127"/>
                  </a:lnTo>
                  <a:lnTo>
                    <a:pt x="338" y="887"/>
                  </a:lnTo>
                  <a:lnTo>
                    <a:pt x="169" y="1689"/>
                  </a:lnTo>
                  <a:lnTo>
                    <a:pt x="42" y="2491"/>
                  </a:lnTo>
                  <a:lnTo>
                    <a:pt x="0" y="3336"/>
                  </a:lnTo>
                  <a:lnTo>
                    <a:pt x="0" y="3336"/>
                  </a:lnTo>
                  <a:lnTo>
                    <a:pt x="0" y="3758"/>
                  </a:lnTo>
                  <a:lnTo>
                    <a:pt x="42" y="4180"/>
                  </a:lnTo>
                  <a:lnTo>
                    <a:pt x="127" y="4602"/>
                  </a:lnTo>
                  <a:lnTo>
                    <a:pt x="253" y="4982"/>
                  </a:lnTo>
                  <a:lnTo>
                    <a:pt x="253" y="4982"/>
                  </a:lnTo>
                  <a:lnTo>
                    <a:pt x="253" y="4982"/>
                  </a:lnTo>
                  <a:lnTo>
                    <a:pt x="422" y="5278"/>
                  </a:lnTo>
                  <a:lnTo>
                    <a:pt x="591" y="5531"/>
                  </a:lnTo>
                  <a:lnTo>
                    <a:pt x="760" y="5784"/>
                  </a:lnTo>
                  <a:lnTo>
                    <a:pt x="971" y="5995"/>
                  </a:lnTo>
                  <a:lnTo>
                    <a:pt x="1224" y="6206"/>
                  </a:lnTo>
                  <a:lnTo>
                    <a:pt x="1478" y="6375"/>
                  </a:lnTo>
                  <a:lnTo>
                    <a:pt x="2026" y="6671"/>
                  </a:lnTo>
                  <a:lnTo>
                    <a:pt x="2026" y="6671"/>
                  </a:lnTo>
                  <a:lnTo>
                    <a:pt x="2575" y="6882"/>
                  </a:lnTo>
                  <a:lnTo>
                    <a:pt x="3166" y="7051"/>
                  </a:lnTo>
                  <a:lnTo>
                    <a:pt x="3757" y="7135"/>
                  </a:lnTo>
                  <a:lnTo>
                    <a:pt x="4348" y="7219"/>
                  </a:lnTo>
                  <a:lnTo>
                    <a:pt x="4348" y="7219"/>
                  </a:lnTo>
                  <a:lnTo>
                    <a:pt x="4390" y="7219"/>
                  </a:lnTo>
                  <a:lnTo>
                    <a:pt x="4390" y="7219"/>
                  </a:lnTo>
                  <a:lnTo>
                    <a:pt x="4475" y="7177"/>
                  </a:lnTo>
                  <a:lnTo>
                    <a:pt x="4559" y="7093"/>
                  </a:lnTo>
                  <a:lnTo>
                    <a:pt x="4559" y="7093"/>
                  </a:lnTo>
                  <a:lnTo>
                    <a:pt x="4517" y="7008"/>
                  </a:lnTo>
                  <a:lnTo>
                    <a:pt x="4517" y="6966"/>
                  </a:lnTo>
                  <a:lnTo>
                    <a:pt x="4433" y="6924"/>
                  </a:lnTo>
                  <a:lnTo>
                    <a:pt x="4390" y="6882"/>
                  </a:lnTo>
                  <a:lnTo>
                    <a:pt x="4390" y="6882"/>
                  </a:lnTo>
                  <a:lnTo>
                    <a:pt x="4390" y="6882"/>
                  </a:lnTo>
                  <a:lnTo>
                    <a:pt x="3842" y="6839"/>
                  </a:lnTo>
                  <a:lnTo>
                    <a:pt x="3251" y="6713"/>
                  </a:lnTo>
                  <a:lnTo>
                    <a:pt x="2702" y="6544"/>
                  </a:lnTo>
                  <a:lnTo>
                    <a:pt x="2153" y="6375"/>
                  </a:lnTo>
                  <a:lnTo>
                    <a:pt x="2153" y="6375"/>
                  </a:lnTo>
                  <a:lnTo>
                    <a:pt x="1646" y="6080"/>
                  </a:lnTo>
                  <a:lnTo>
                    <a:pt x="1224" y="5784"/>
                  </a:lnTo>
                  <a:lnTo>
                    <a:pt x="1013" y="5573"/>
                  </a:lnTo>
                  <a:lnTo>
                    <a:pt x="844" y="5362"/>
                  </a:lnTo>
                  <a:lnTo>
                    <a:pt x="718" y="5109"/>
                  </a:lnTo>
                  <a:lnTo>
                    <a:pt x="591" y="4855"/>
                  </a:lnTo>
                  <a:lnTo>
                    <a:pt x="591" y="4855"/>
                  </a:lnTo>
                  <a:lnTo>
                    <a:pt x="591" y="4855"/>
                  </a:lnTo>
                  <a:lnTo>
                    <a:pt x="464" y="4518"/>
                  </a:lnTo>
                  <a:lnTo>
                    <a:pt x="380" y="4138"/>
                  </a:lnTo>
                  <a:lnTo>
                    <a:pt x="338" y="3716"/>
                  </a:lnTo>
                  <a:lnTo>
                    <a:pt x="338" y="3336"/>
                  </a:lnTo>
                  <a:lnTo>
                    <a:pt x="338" y="3336"/>
                  </a:lnTo>
                  <a:lnTo>
                    <a:pt x="380" y="2534"/>
                  </a:lnTo>
                  <a:lnTo>
                    <a:pt x="507" y="1732"/>
                  </a:lnTo>
                  <a:lnTo>
                    <a:pt x="675" y="929"/>
                  </a:lnTo>
                  <a:lnTo>
                    <a:pt x="844" y="212"/>
                  </a:lnTo>
                  <a:lnTo>
                    <a:pt x="844" y="212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02" y="1"/>
                  </a:lnTo>
                  <a:lnTo>
                    <a:pt x="718" y="1"/>
                  </a:lnTo>
                  <a:lnTo>
                    <a:pt x="718" y="1"/>
                  </a:lnTo>
                  <a:lnTo>
                    <a:pt x="6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5080125" y="1124600"/>
              <a:ext cx="768325" cy="1206300"/>
            </a:xfrm>
            <a:custGeom>
              <a:avLst/>
              <a:gdLst/>
              <a:ahLst/>
              <a:cxnLst/>
              <a:rect l="l" t="t" r="r" b="b"/>
              <a:pathLst>
                <a:path w="30733" h="48252" extrusionOk="0">
                  <a:moveTo>
                    <a:pt x="6628" y="0"/>
                  </a:moveTo>
                  <a:lnTo>
                    <a:pt x="6628" y="23598"/>
                  </a:lnTo>
                  <a:lnTo>
                    <a:pt x="6586" y="23598"/>
                  </a:lnTo>
                  <a:lnTo>
                    <a:pt x="0" y="25202"/>
                  </a:lnTo>
                  <a:lnTo>
                    <a:pt x="6586" y="26764"/>
                  </a:lnTo>
                  <a:lnTo>
                    <a:pt x="6628" y="26764"/>
                  </a:lnTo>
                  <a:lnTo>
                    <a:pt x="6628" y="48251"/>
                  </a:lnTo>
                  <a:lnTo>
                    <a:pt x="7852" y="48209"/>
                  </a:lnTo>
                  <a:lnTo>
                    <a:pt x="9076" y="48124"/>
                  </a:lnTo>
                  <a:lnTo>
                    <a:pt x="10301" y="47956"/>
                  </a:lnTo>
                  <a:lnTo>
                    <a:pt x="11483" y="47744"/>
                  </a:lnTo>
                  <a:lnTo>
                    <a:pt x="12665" y="47491"/>
                  </a:lnTo>
                  <a:lnTo>
                    <a:pt x="13804" y="47153"/>
                  </a:lnTo>
                  <a:lnTo>
                    <a:pt x="14902" y="46774"/>
                  </a:lnTo>
                  <a:lnTo>
                    <a:pt x="15999" y="46351"/>
                  </a:lnTo>
                  <a:lnTo>
                    <a:pt x="17055" y="45845"/>
                  </a:lnTo>
                  <a:lnTo>
                    <a:pt x="18110" y="45338"/>
                  </a:lnTo>
                  <a:lnTo>
                    <a:pt x="19123" y="44747"/>
                  </a:lnTo>
                  <a:lnTo>
                    <a:pt x="20094" y="44114"/>
                  </a:lnTo>
                  <a:lnTo>
                    <a:pt x="21065" y="43439"/>
                  </a:lnTo>
                  <a:lnTo>
                    <a:pt x="21952" y="42721"/>
                  </a:lnTo>
                  <a:lnTo>
                    <a:pt x="22838" y="41961"/>
                  </a:lnTo>
                  <a:lnTo>
                    <a:pt x="23683" y="41159"/>
                  </a:lnTo>
                  <a:lnTo>
                    <a:pt x="24485" y="40315"/>
                  </a:lnTo>
                  <a:lnTo>
                    <a:pt x="25244" y="39470"/>
                  </a:lnTo>
                  <a:lnTo>
                    <a:pt x="25962" y="38542"/>
                  </a:lnTo>
                  <a:lnTo>
                    <a:pt x="26638" y="37613"/>
                  </a:lnTo>
                  <a:lnTo>
                    <a:pt x="27229" y="36642"/>
                  </a:lnTo>
                  <a:lnTo>
                    <a:pt x="27820" y="35629"/>
                  </a:lnTo>
                  <a:lnTo>
                    <a:pt x="28368" y="34574"/>
                  </a:lnTo>
                  <a:lnTo>
                    <a:pt x="28833" y="33518"/>
                  </a:lnTo>
                  <a:lnTo>
                    <a:pt x="29255" y="32421"/>
                  </a:lnTo>
                  <a:lnTo>
                    <a:pt x="29635" y="31281"/>
                  </a:lnTo>
                  <a:lnTo>
                    <a:pt x="29972" y="30141"/>
                  </a:lnTo>
                  <a:lnTo>
                    <a:pt x="30268" y="28959"/>
                  </a:lnTo>
                  <a:lnTo>
                    <a:pt x="30479" y="27777"/>
                  </a:lnTo>
                  <a:lnTo>
                    <a:pt x="30606" y="26595"/>
                  </a:lnTo>
                  <a:lnTo>
                    <a:pt x="30690" y="25371"/>
                  </a:lnTo>
                  <a:lnTo>
                    <a:pt x="30732" y="24104"/>
                  </a:lnTo>
                  <a:lnTo>
                    <a:pt x="30690" y="22880"/>
                  </a:lnTo>
                  <a:lnTo>
                    <a:pt x="30606" y="21656"/>
                  </a:lnTo>
                  <a:lnTo>
                    <a:pt x="30479" y="20432"/>
                  </a:lnTo>
                  <a:lnTo>
                    <a:pt x="30268" y="19250"/>
                  </a:lnTo>
                  <a:lnTo>
                    <a:pt x="29972" y="18068"/>
                  </a:lnTo>
                  <a:lnTo>
                    <a:pt x="29635" y="16928"/>
                  </a:lnTo>
                  <a:lnTo>
                    <a:pt x="29255" y="15830"/>
                  </a:lnTo>
                  <a:lnTo>
                    <a:pt x="28833" y="14733"/>
                  </a:lnTo>
                  <a:lnTo>
                    <a:pt x="28368" y="13678"/>
                  </a:lnTo>
                  <a:lnTo>
                    <a:pt x="27820" y="12622"/>
                  </a:lnTo>
                  <a:lnTo>
                    <a:pt x="27229" y="11609"/>
                  </a:lnTo>
                  <a:lnTo>
                    <a:pt x="26638" y="10638"/>
                  </a:lnTo>
                  <a:lnTo>
                    <a:pt x="25962" y="9667"/>
                  </a:lnTo>
                  <a:lnTo>
                    <a:pt x="25244" y="8781"/>
                  </a:lnTo>
                  <a:lnTo>
                    <a:pt x="24485" y="7894"/>
                  </a:lnTo>
                  <a:lnTo>
                    <a:pt x="23683" y="7050"/>
                  </a:lnTo>
                  <a:lnTo>
                    <a:pt x="22838" y="6248"/>
                  </a:lnTo>
                  <a:lnTo>
                    <a:pt x="21952" y="5488"/>
                  </a:lnTo>
                  <a:lnTo>
                    <a:pt x="21065" y="4770"/>
                  </a:lnTo>
                  <a:lnTo>
                    <a:pt x="20094" y="4095"/>
                  </a:lnTo>
                  <a:lnTo>
                    <a:pt x="19123" y="3504"/>
                  </a:lnTo>
                  <a:lnTo>
                    <a:pt x="18110" y="2913"/>
                  </a:lnTo>
                  <a:lnTo>
                    <a:pt x="17055" y="2364"/>
                  </a:lnTo>
                  <a:lnTo>
                    <a:pt x="15999" y="1900"/>
                  </a:lnTo>
                  <a:lnTo>
                    <a:pt x="14902" y="1478"/>
                  </a:lnTo>
                  <a:lnTo>
                    <a:pt x="13804" y="1098"/>
                  </a:lnTo>
                  <a:lnTo>
                    <a:pt x="12665" y="760"/>
                  </a:lnTo>
                  <a:lnTo>
                    <a:pt x="11483" y="507"/>
                  </a:lnTo>
                  <a:lnTo>
                    <a:pt x="10301" y="296"/>
                  </a:lnTo>
                  <a:lnTo>
                    <a:pt x="9076" y="127"/>
                  </a:lnTo>
                  <a:lnTo>
                    <a:pt x="7852" y="42"/>
                  </a:lnTo>
                  <a:lnTo>
                    <a:pt x="662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5080125" y="1124600"/>
              <a:ext cx="768325" cy="1206300"/>
            </a:xfrm>
            <a:custGeom>
              <a:avLst/>
              <a:gdLst/>
              <a:ahLst/>
              <a:cxnLst/>
              <a:rect l="l" t="t" r="r" b="b"/>
              <a:pathLst>
                <a:path w="30733" h="48252" fill="none" extrusionOk="0">
                  <a:moveTo>
                    <a:pt x="6628" y="0"/>
                  </a:moveTo>
                  <a:lnTo>
                    <a:pt x="6628" y="23598"/>
                  </a:lnTo>
                  <a:lnTo>
                    <a:pt x="6586" y="23598"/>
                  </a:lnTo>
                  <a:lnTo>
                    <a:pt x="0" y="25202"/>
                  </a:lnTo>
                  <a:lnTo>
                    <a:pt x="6586" y="26764"/>
                  </a:lnTo>
                  <a:lnTo>
                    <a:pt x="6628" y="26764"/>
                  </a:lnTo>
                  <a:lnTo>
                    <a:pt x="6628" y="48251"/>
                  </a:lnTo>
                  <a:lnTo>
                    <a:pt x="6628" y="48251"/>
                  </a:lnTo>
                  <a:lnTo>
                    <a:pt x="7852" y="48209"/>
                  </a:lnTo>
                  <a:lnTo>
                    <a:pt x="9076" y="48124"/>
                  </a:lnTo>
                  <a:lnTo>
                    <a:pt x="10301" y="47956"/>
                  </a:lnTo>
                  <a:lnTo>
                    <a:pt x="11483" y="47744"/>
                  </a:lnTo>
                  <a:lnTo>
                    <a:pt x="12665" y="47491"/>
                  </a:lnTo>
                  <a:lnTo>
                    <a:pt x="13804" y="47153"/>
                  </a:lnTo>
                  <a:lnTo>
                    <a:pt x="14902" y="46774"/>
                  </a:lnTo>
                  <a:lnTo>
                    <a:pt x="15999" y="46351"/>
                  </a:lnTo>
                  <a:lnTo>
                    <a:pt x="17055" y="45845"/>
                  </a:lnTo>
                  <a:lnTo>
                    <a:pt x="18110" y="45338"/>
                  </a:lnTo>
                  <a:lnTo>
                    <a:pt x="19123" y="44747"/>
                  </a:lnTo>
                  <a:lnTo>
                    <a:pt x="20094" y="44114"/>
                  </a:lnTo>
                  <a:lnTo>
                    <a:pt x="21065" y="43439"/>
                  </a:lnTo>
                  <a:lnTo>
                    <a:pt x="21952" y="42721"/>
                  </a:lnTo>
                  <a:lnTo>
                    <a:pt x="22838" y="41961"/>
                  </a:lnTo>
                  <a:lnTo>
                    <a:pt x="23683" y="41159"/>
                  </a:lnTo>
                  <a:lnTo>
                    <a:pt x="24485" y="40315"/>
                  </a:lnTo>
                  <a:lnTo>
                    <a:pt x="25244" y="39470"/>
                  </a:lnTo>
                  <a:lnTo>
                    <a:pt x="25962" y="38542"/>
                  </a:lnTo>
                  <a:lnTo>
                    <a:pt x="26638" y="37613"/>
                  </a:lnTo>
                  <a:lnTo>
                    <a:pt x="27229" y="36642"/>
                  </a:lnTo>
                  <a:lnTo>
                    <a:pt x="27820" y="35629"/>
                  </a:lnTo>
                  <a:lnTo>
                    <a:pt x="28368" y="34574"/>
                  </a:lnTo>
                  <a:lnTo>
                    <a:pt x="28833" y="33518"/>
                  </a:lnTo>
                  <a:lnTo>
                    <a:pt x="29255" y="32421"/>
                  </a:lnTo>
                  <a:lnTo>
                    <a:pt x="29635" y="31281"/>
                  </a:lnTo>
                  <a:lnTo>
                    <a:pt x="29972" y="30141"/>
                  </a:lnTo>
                  <a:lnTo>
                    <a:pt x="30268" y="28959"/>
                  </a:lnTo>
                  <a:lnTo>
                    <a:pt x="30479" y="27777"/>
                  </a:lnTo>
                  <a:lnTo>
                    <a:pt x="30606" y="26595"/>
                  </a:lnTo>
                  <a:lnTo>
                    <a:pt x="30690" y="25371"/>
                  </a:lnTo>
                  <a:lnTo>
                    <a:pt x="30732" y="24104"/>
                  </a:lnTo>
                  <a:lnTo>
                    <a:pt x="30732" y="24104"/>
                  </a:lnTo>
                  <a:lnTo>
                    <a:pt x="30690" y="22880"/>
                  </a:lnTo>
                  <a:lnTo>
                    <a:pt x="30606" y="21656"/>
                  </a:lnTo>
                  <a:lnTo>
                    <a:pt x="30479" y="20432"/>
                  </a:lnTo>
                  <a:lnTo>
                    <a:pt x="30268" y="19250"/>
                  </a:lnTo>
                  <a:lnTo>
                    <a:pt x="29972" y="18068"/>
                  </a:lnTo>
                  <a:lnTo>
                    <a:pt x="29635" y="16928"/>
                  </a:lnTo>
                  <a:lnTo>
                    <a:pt x="29255" y="15830"/>
                  </a:lnTo>
                  <a:lnTo>
                    <a:pt x="28833" y="14733"/>
                  </a:lnTo>
                  <a:lnTo>
                    <a:pt x="28368" y="13678"/>
                  </a:lnTo>
                  <a:lnTo>
                    <a:pt x="27820" y="12622"/>
                  </a:lnTo>
                  <a:lnTo>
                    <a:pt x="27229" y="11609"/>
                  </a:lnTo>
                  <a:lnTo>
                    <a:pt x="26638" y="10638"/>
                  </a:lnTo>
                  <a:lnTo>
                    <a:pt x="25962" y="9667"/>
                  </a:lnTo>
                  <a:lnTo>
                    <a:pt x="25244" y="8781"/>
                  </a:lnTo>
                  <a:lnTo>
                    <a:pt x="24485" y="7894"/>
                  </a:lnTo>
                  <a:lnTo>
                    <a:pt x="23683" y="7050"/>
                  </a:lnTo>
                  <a:lnTo>
                    <a:pt x="22838" y="6248"/>
                  </a:lnTo>
                  <a:lnTo>
                    <a:pt x="21952" y="5488"/>
                  </a:lnTo>
                  <a:lnTo>
                    <a:pt x="21065" y="4770"/>
                  </a:lnTo>
                  <a:lnTo>
                    <a:pt x="20094" y="4095"/>
                  </a:lnTo>
                  <a:lnTo>
                    <a:pt x="19123" y="3504"/>
                  </a:lnTo>
                  <a:lnTo>
                    <a:pt x="18110" y="2913"/>
                  </a:lnTo>
                  <a:lnTo>
                    <a:pt x="17055" y="2364"/>
                  </a:lnTo>
                  <a:lnTo>
                    <a:pt x="15999" y="1900"/>
                  </a:lnTo>
                  <a:lnTo>
                    <a:pt x="14902" y="1478"/>
                  </a:lnTo>
                  <a:lnTo>
                    <a:pt x="13804" y="1098"/>
                  </a:lnTo>
                  <a:lnTo>
                    <a:pt x="12665" y="760"/>
                  </a:lnTo>
                  <a:lnTo>
                    <a:pt x="11483" y="507"/>
                  </a:lnTo>
                  <a:lnTo>
                    <a:pt x="10301" y="296"/>
                  </a:lnTo>
                  <a:lnTo>
                    <a:pt x="9076" y="127"/>
                  </a:lnTo>
                  <a:lnTo>
                    <a:pt x="7852" y="42"/>
                  </a:lnTo>
                  <a:lnTo>
                    <a:pt x="6628" y="0"/>
                  </a:lnTo>
                  <a:lnTo>
                    <a:pt x="66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extrusionOk="0">
                  <a:moveTo>
                    <a:pt x="1605" y="0"/>
                  </a:move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fill="none" extrusionOk="0">
                  <a:moveTo>
                    <a:pt x="4813" y="0"/>
                  </a:moveTo>
                  <a:lnTo>
                    <a:pt x="1605" y="0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extrusionOk="0">
                  <a:moveTo>
                    <a:pt x="4813" y="0"/>
                  </a:moveTo>
                  <a:lnTo>
                    <a:pt x="3209" y="2786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5534975" y="1562575"/>
              <a:ext cx="161500" cy="139325"/>
            </a:xfrm>
            <a:custGeom>
              <a:avLst/>
              <a:gdLst/>
              <a:ahLst/>
              <a:cxnLst/>
              <a:rect l="l" t="t" r="r" b="b"/>
              <a:pathLst>
                <a:path w="6460" h="5573" fill="none" extrusionOk="0">
                  <a:moveTo>
                    <a:pt x="4813" y="0"/>
                  </a:moveTo>
                  <a:lnTo>
                    <a:pt x="4813" y="0"/>
                  </a:lnTo>
                  <a:lnTo>
                    <a:pt x="3209" y="2786"/>
                  </a:lnTo>
                  <a:lnTo>
                    <a:pt x="1" y="2786"/>
                  </a:lnTo>
                  <a:lnTo>
                    <a:pt x="1605" y="5572"/>
                  </a:lnTo>
                  <a:lnTo>
                    <a:pt x="4813" y="5572"/>
                  </a:lnTo>
                  <a:lnTo>
                    <a:pt x="645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5534975" y="1562575"/>
              <a:ext cx="120350" cy="69675"/>
            </a:xfrm>
            <a:custGeom>
              <a:avLst/>
              <a:gdLst/>
              <a:ahLst/>
              <a:cxnLst/>
              <a:rect l="l" t="t" r="r" b="b"/>
              <a:pathLst>
                <a:path w="4814" h="2787" extrusionOk="0">
                  <a:moveTo>
                    <a:pt x="1605" y="0"/>
                  </a:moveTo>
                  <a:lnTo>
                    <a:pt x="1" y="2786"/>
                  </a:lnTo>
                  <a:lnTo>
                    <a:pt x="3209" y="278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5534975" y="1562575"/>
              <a:ext cx="120350" cy="69675"/>
            </a:xfrm>
            <a:custGeom>
              <a:avLst/>
              <a:gdLst/>
              <a:ahLst/>
              <a:cxnLst/>
              <a:rect l="l" t="t" r="r" b="b"/>
              <a:pathLst>
                <a:path w="4814" h="2787" fill="none" extrusionOk="0">
                  <a:moveTo>
                    <a:pt x="4813" y="0"/>
                  </a:moveTo>
                  <a:lnTo>
                    <a:pt x="1605" y="0"/>
                  </a:lnTo>
                  <a:lnTo>
                    <a:pt x="1" y="2786"/>
                  </a:lnTo>
                  <a:lnTo>
                    <a:pt x="3209" y="2786"/>
                  </a:lnTo>
                  <a:lnTo>
                    <a:pt x="4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5522325" y="1899225"/>
              <a:ext cx="102375" cy="104500"/>
            </a:xfrm>
            <a:custGeom>
              <a:avLst/>
              <a:gdLst/>
              <a:ahLst/>
              <a:cxnLst/>
              <a:rect l="l" t="t" r="r" b="b"/>
              <a:pathLst>
                <a:path w="4095" h="4180" extrusionOk="0">
                  <a:moveTo>
                    <a:pt x="1604" y="0"/>
                  </a:moveTo>
                  <a:lnTo>
                    <a:pt x="0" y="1436"/>
                  </a:lnTo>
                  <a:lnTo>
                    <a:pt x="464" y="3546"/>
                  </a:lnTo>
                  <a:lnTo>
                    <a:pt x="2491" y="4180"/>
                  </a:lnTo>
                  <a:lnTo>
                    <a:pt x="4095" y="2744"/>
                  </a:lnTo>
                  <a:lnTo>
                    <a:pt x="3630" y="634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5522325" y="1899225"/>
              <a:ext cx="102375" cy="104500"/>
            </a:xfrm>
            <a:custGeom>
              <a:avLst/>
              <a:gdLst/>
              <a:ahLst/>
              <a:cxnLst/>
              <a:rect l="l" t="t" r="r" b="b"/>
              <a:pathLst>
                <a:path w="4095" h="4180" fill="none" extrusionOk="0">
                  <a:moveTo>
                    <a:pt x="3630" y="634"/>
                  </a:moveTo>
                  <a:lnTo>
                    <a:pt x="1604" y="0"/>
                  </a:lnTo>
                  <a:lnTo>
                    <a:pt x="0" y="1436"/>
                  </a:lnTo>
                  <a:lnTo>
                    <a:pt x="464" y="3546"/>
                  </a:lnTo>
                  <a:lnTo>
                    <a:pt x="2491" y="4180"/>
                  </a:lnTo>
                  <a:lnTo>
                    <a:pt x="4095" y="2744"/>
                  </a:lnTo>
                  <a:lnTo>
                    <a:pt x="3630" y="6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5522325" y="1915050"/>
              <a:ext cx="102375" cy="88675"/>
            </a:xfrm>
            <a:custGeom>
              <a:avLst/>
              <a:gdLst/>
              <a:ahLst/>
              <a:cxnLst/>
              <a:rect l="l" t="t" r="r" b="b"/>
              <a:pathLst>
                <a:path w="4095" h="3547" extrusionOk="0">
                  <a:moveTo>
                    <a:pt x="3630" y="1"/>
                  </a:moveTo>
                  <a:lnTo>
                    <a:pt x="2069" y="1478"/>
                  </a:lnTo>
                  <a:lnTo>
                    <a:pt x="0" y="803"/>
                  </a:lnTo>
                  <a:lnTo>
                    <a:pt x="464" y="2913"/>
                  </a:lnTo>
                  <a:lnTo>
                    <a:pt x="2491" y="3547"/>
                  </a:lnTo>
                  <a:lnTo>
                    <a:pt x="4095" y="2111"/>
                  </a:lnTo>
                  <a:lnTo>
                    <a:pt x="3630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5522325" y="1915050"/>
              <a:ext cx="102375" cy="88675"/>
            </a:xfrm>
            <a:custGeom>
              <a:avLst/>
              <a:gdLst/>
              <a:ahLst/>
              <a:cxnLst/>
              <a:rect l="l" t="t" r="r" b="b"/>
              <a:pathLst>
                <a:path w="4095" h="3547" fill="none" extrusionOk="0">
                  <a:moveTo>
                    <a:pt x="3630" y="1"/>
                  </a:moveTo>
                  <a:lnTo>
                    <a:pt x="2069" y="1478"/>
                  </a:lnTo>
                  <a:lnTo>
                    <a:pt x="0" y="803"/>
                  </a:lnTo>
                  <a:lnTo>
                    <a:pt x="464" y="2913"/>
                  </a:lnTo>
                  <a:lnTo>
                    <a:pt x="2491" y="3547"/>
                  </a:lnTo>
                  <a:lnTo>
                    <a:pt x="4095" y="2111"/>
                  </a:lnTo>
                  <a:lnTo>
                    <a:pt x="36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5522325" y="1899225"/>
              <a:ext cx="90775" cy="52800"/>
            </a:xfrm>
            <a:custGeom>
              <a:avLst/>
              <a:gdLst/>
              <a:ahLst/>
              <a:cxnLst/>
              <a:rect l="l" t="t" r="r" b="b"/>
              <a:pathLst>
                <a:path w="3631" h="2112" extrusionOk="0">
                  <a:moveTo>
                    <a:pt x="1604" y="0"/>
                  </a:moveTo>
                  <a:lnTo>
                    <a:pt x="0" y="1436"/>
                  </a:lnTo>
                  <a:lnTo>
                    <a:pt x="2069" y="2111"/>
                  </a:lnTo>
                  <a:lnTo>
                    <a:pt x="3630" y="634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5522325" y="1899225"/>
              <a:ext cx="90775" cy="52800"/>
            </a:xfrm>
            <a:custGeom>
              <a:avLst/>
              <a:gdLst/>
              <a:ahLst/>
              <a:cxnLst/>
              <a:rect l="l" t="t" r="r" b="b"/>
              <a:pathLst>
                <a:path w="3631" h="2112" fill="none" extrusionOk="0">
                  <a:moveTo>
                    <a:pt x="1604" y="0"/>
                  </a:moveTo>
                  <a:lnTo>
                    <a:pt x="0" y="1436"/>
                  </a:lnTo>
                  <a:lnTo>
                    <a:pt x="2069" y="2111"/>
                  </a:lnTo>
                  <a:lnTo>
                    <a:pt x="3630" y="634"/>
                  </a:lnTo>
                  <a:lnTo>
                    <a:pt x="16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5583525" y="1390550"/>
              <a:ext cx="43300" cy="44350"/>
            </a:xfrm>
            <a:custGeom>
              <a:avLst/>
              <a:gdLst/>
              <a:ahLst/>
              <a:cxnLst/>
              <a:rect l="l" t="t" r="r" b="b"/>
              <a:pathLst>
                <a:path w="1732" h="1774" extrusionOk="0">
                  <a:moveTo>
                    <a:pt x="676" y="0"/>
                  </a:moveTo>
                  <a:lnTo>
                    <a:pt x="0" y="591"/>
                  </a:lnTo>
                  <a:lnTo>
                    <a:pt x="169" y="1478"/>
                  </a:lnTo>
                  <a:lnTo>
                    <a:pt x="1056" y="1773"/>
                  </a:lnTo>
                  <a:lnTo>
                    <a:pt x="1731" y="1140"/>
                  </a:lnTo>
                  <a:lnTo>
                    <a:pt x="1520" y="25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5583525" y="1390550"/>
              <a:ext cx="43300" cy="44350"/>
            </a:xfrm>
            <a:custGeom>
              <a:avLst/>
              <a:gdLst/>
              <a:ahLst/>
              <a:cxnLst/>
              <a:rect l="l" t="t" r="r" b="b"/>
              <a:pathLst>
                <a:path w="1732" h="1774" fill="none" extrusionOk="0">
                  <a:moveTo>
                    <a:pt x="1520" y="253"/>
                  </a:moveTo>
                  <a:lnTo>
                    <a:pt x="676" y="0"/>
                  </a:lnTo>
                  <a:lnTo>
                    <a:pt x="0" y="591"/>
                  </a:lnTo>
                  <a:lnTo>
                    <a:pt x="169" y="1478"/>
                  </a:lnTo>
                  <a:lnTo>
                    <a:pt x="1056" y="1773"/>
                  </a:lnTo>
                  <a:lnTo>
                    <a:pt x="1731" y="1140"/>
                  </a:lnTo>
                  <a:lnTo>
                    <a:pt x="152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5583525" y="13968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extrusionOk="0">
                  <a:moveTo>
                    <a:pt x="1520" y="0"/>
                  </a:moveTo>
                  <a:lnTo>
                    <a:pt x="845" y="634"/>
                  </a:lnTo>
                  <a:lnTo>
                    <a:pt x="0" y="338"/>
                  </a:lnTo>
                  <a:lnTo>
                    <a:pt x="169" y="1225"/>
                  </a:lnTo>
                  <a:lnTo>
                    <a:pt x="1056" y="1520"/>
                  </a:lnTo>
                  <a:lnTo>
                    <a:pt x="1731" y="887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5583525" y="1396875"/>
              <a:ext cx="43300" cy="38025"/>
            </a:xfrm>
            <a:custGeom>
              <a:avLst/>
              <a:gdLst/>
              <a:ahLst/>
              <a:cxnLst/>
              <a:rect l="l" t="t" r="r" b="b"/>
              <a:pathLst>
                <a:path w="1732" h="1521" fill="none" extrusionOk="0">
                  <a:moveTo>
                    <a:pt x="1520" y="0"/>
                  </a:moveTo>
                  <a:lnTo>
                    <a:pt x="845" y="634"/>
                  </a:lnTo>
                  <a:lnTo>
                    <a:pt x="0" y="338"/>
                  </a:lnTo>
                  <a:lnTo>
                    <a:pt x="169" y="1225"/>
                  </a:lnTo>
                  <a:lnTo>
                    <a:pt x="1056" y="1520"/>
                  </a:lnTo>
                  <a:lnTo>
                    <a:pt x="1731" y="887"/>
                  </a:lnTo>
                  <a:lnTo>
                    <a:pt x="15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5583525" y="1390550"/>
              <a:ext cx="38025" cy="22175"/>
            </a:xfrm>
            <a:custGeom>
              <a:avLst/>
              <a:gdLst/>
              <a:ahLst/>
              <a:cxnLst/>
              <a:rect l="l" t="t" r="r" b="b"/>
              <a:pathLst>
                <a:path w="1521" h="887" extrusionOk="0">
                  <a:moveTo>
                    <a:pt x="676" y="0"/>
                  </a:moveTo>
                  <a:lnTo>
                    <a:pt x="0" y="591"/>
                  </a:lnTo>
                  <a:lnTo>
                    <a:pt x="845" y="887"/>
                  </a:lnTo>
                  <a:lnTo>
                    <a:pt x="1520" y="25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5583525" y="1390550"/>
              <a:ext cx="38025" cy="22175"/>
            </a:xfrm>
            <a:custGeom>
              <a:avLst/>
              <a:gdLst/>
              <a:ahLst/>
              <a:cxnLst/>
              <a:rect l="l" t="t" r="r" b="b"/>
              <a:pathLst>
                <a:path w="1521" h="887" fill="none" extrusionOk="0">
                  <a:moveTo>
                    <a:pt x="676" y="0"/>
                  </a:moveTo>
                  <a:lnTo>
                    <a:pt x="0" y="591"/>
                  </a:lnTo>
                  <a:lnTo>
                    <a:pt x="845" y="887"/>
                  </a:lnTo>
                  <a:lnTo>
                    <a:pt x="1520" y="253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extrusionOk="0">
                  <a:moveTo>
                    <a:pt x="845" y="1"/>
                  </a:move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fill="none" extrusionOk="0">
                  <a:moveTo>
                    <a:pt x="3420" y="1436"/>
                  </a:moveTo>
                  <a:lnTo>
                    <a:pt x="2533" y="1"/>
                  </a:lnTo>
                  <a:lnTo>
                    <a:pt x="845" y="1"/>
                  </a:ln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extrusionOk="0">
                  <a:moveTo>
                    <a:pt x="845" y="1"/>
                  </a:move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1731" y="1478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5336575" y="1862275"/>
              <a:ext cx="85500" cy="74975"/>
            </a:xfrm>
            <a:custGeom>
              <a:avLst/>
              <a:gdLst/>
              <a:ahLst/>
              <a:cxnLst/>
              <a:rect l="l" t="t" r="r" b="b"/>
              <a:pathLst>
                <a:path w="3420" h="2999" fill="none" extrusionOk="0">
                  <a:moveTo>
                    <a:pt x="845" y="1"/>
                  </a:moveTo>
                  <a:lnTo>
                    <a:pt x="845" y="1"/>
                  </a:lnTo>
                  <a:lnTo>
                    <a:pt x="0" y="1521"/>
                  </a:lnTo>
                  <a:lnTo>
                    <a:pt x="887" y="2998"/>
                  </a:lnTo>
                  <a:lnTo>
                    <a:pt x="2618" y="2956"/>
                  </a:lnTo>
                  <a:lnTo>
                    <a:pt x="3420" y="1436"/>
                  </a:lnTo>
                  <a:lnTo>
                    <a:pt x="1731" y="1478"/>
                  </a:lnTo>
                  <a:lnTo>
                    <a:pt x="8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5357675" y="1862275"/>
              <a:ext cx="64400" cy="36975"/>
            </a:xfrm>
            <a:custGeom>
              <a:avLst/>
              <a:gdLst/>
              <a:ahLst/>
              <a:cxnLst/>
              <a:rect l="l" t="t" r="r" b="b"/>
              <a:pathLst>
                <a:path w="2576" h="1479" extrusionOk="0">
                  <a:moveTo>
                    <a:pt x="1" y="1"/>
                  </a:moveTo>
                  <a:lnTo>
                    <a:pt x="887" y="1478"/>
                  </a:lnTo>
                  <a:lnTo>
                    <a:pt x="2576" y="1436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5357675" y="1862275"/>
              <a:ext cx="64400" cy="36975"/>
            </a:xfrm>
            <a:custGeom>
              <a:avLst/>
              <a:gdLst/>
              <a:ahLst/>
              <a:cxnLst/>
              <a:rect l="l" t="t" r="r" b="b"/>
              <a:pathLst>
                <a:path w="2576" h="1479" fill="none" extrusionOk="0">
                  <a:moveTo>
                    <a:pt x="1689" y="1"/>
                  </a:moveTo>
                  <a:lnTo>
                    <a:pt x="1" y="1"/>
                  </a:lnTo>
                  <a:lnTo>
                    <a:pt x="887" y="1478"/>
                  </a:lnTo>
                  <a:lnTo>
                    <a:pt x="2576" y="1436"/>
                  </a:lnTo>
                  <a:lnTo>
                    <a:pt x="16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5678500" y="1727200"/>
              <a:ext cx="85525" cy="74950"/>
            </a:xfrm>
            <a:custGeom>
              <a:avLst/>
              <a:gdLst/>
              <a:ahLst/>
              <a:cxnLst/>
              <a:rect l="l" t="t" r="r" b="b"/>
              <a:pathLst>
                <a:path w="3421" h="2998" extrusionOk="0">
                  <a:moveTo>
                    <a:pt x="2534" y="0"/>
                  </a:moveTo>
                  <a:lnTo>
                    <a:pt x="803" y="43"/>
                  </a:lnTo>
                  <a:lnTo>
                    <a:pt x="1" y="1562"/>
                  </a:lnTo>
                  <a:lnTo>
                    <a:pt x="887" y="2998"/>
                  </a:lnTo>
                  <a:lnTo>
                    <a:pt x="2576" y="2955"/>
                  </a:lnTo>
                  <a:lnTo>
                    <a:pt x="3420" y="1478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5678500" y="1727200"/>
              <a:ext cx="85525" cy="74950"/>
            </a:xfrm>
            <a:custGeom>
              <a:avLst/>
              <a:gdLst/>
              <a:ahLst/>
              <a:cxnLst/>
              <a:rect l="l" t="t" r="r" b="b"/>
              <a:pathLst>
                <a:path w="3421" h="2998" fill="none" extrusionOk="0">
                  <a:moveTo>
                    <a:pt x="3420" y="1478"/>
                  </a:moveTo>
                  <a:lnTo>
                    <a:pt x="2534" y="0"/>
                  </a:lnTo>
                  <a:lnTo>
                    <a:pt x="803" y="43"/>
                  </a:lnTo>
                  <a:lnTo>
                    <a:pt x="1" y="1562"/>
                  </a:lnTo>
                  <a:lnTo>
                    <a:pt x="887" y="2998"/>
                  </a:lnTo>
                  <a:lnTo>
                    <a:pt x="2576" y="2955"/>
                  </a:lnTo>
                  <a:lnTo>
                    <a:pt x="3420" y="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5678500" y="1728250"/>
              <a:ext cx="85525" cy="73900"/>
            </a:xfrm>
            <a:custGeom>
              <a:avLst/>
              <a:gdLst/>
              <a:ahLst/>
              <a:cxnLst/>
              <a:rect l="l" t="t" r="r" b="b"/>
              <a:pathLst>
                <a:path w="3421" h="2956" extrusionOk="0">
                  <a:moveTo>
                    <a:pt x="803" y="1"/>
                  </a:moveTo>
                  <a:lnTo>
                    <a:pt x="1" y="1520"/>
                  </a:lnTo>
                  <a:lnTo>
                    <a:pt x="887" y="2956"/>
                  </a:lnTo>
                  <a:lnTo>
                    <a:pt x="2576" y="2913"/>
                  </a:lnTo>
                  <a:lnTo>
                    <a:pt x="3420" y="1436"/>
                  </a:lnTo>
                  <a:lnTo>
                    <a:pt x="1689" y="1478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5678500" y="1728250"/>
              <a:ext cx="85525" cy="73900"/>
            </a:xfrm>
            <a:custGeom>
              <a:avLst/>
              <a:gdLst/>
              <a:ahLst/>
              <a:cxnLst/>
              <a:rect l="l" t="t" r="r" b="b"/>
              <a:pathLst>
                <a:path w="3421" h="2956" fill="none" extrusionOk="0">
                  <a:moveTo>
                    <a:pt x="803" y="1"/>
                  </a:moveTo>
                  <a:lnTo>
                    <a:pt x="803" y="1"/>
                  </a:lnTo>
                  <a:lnTo>
                    <a:pt x="1" y="1520"/>
                  </a:lnTo>
                  <a:lnTo>
                    <a:pt x="887" y="2956"/>
                  </a:lnTo>
                  <a:lnTo>
                    <a:pt x="2576" y="2913"/>
                  </a:lnTo>
                  <a:lnTo>
                    <a:pt x="3420" y="1436"/>
                  </a:lnTo>
                  <a:lnTo>
                    <a:pt x="1689" y="1478"/>
                  </a:lnTo>
                  <a:lnTo>
                    <a:pt x="8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5698550" y="1727200"/>
              <a:ext cx="65475" cy="38025"/>
            </a:xfrm>
            <a:custGeom>
              <a:avLst/>
              <a:gdLst/>
              <a:ahLst/>
              <a:cxnLst/>
              <a:rect l="l" t="t" r="r" b="b"/>
              <a:pathLst>
                <a:path w="2619" h="1521" extrusionOk="0">
                  <a:moveTo>
                    <a:pt x="1732" y="0"/>
                  </a:moveTo>
                  <a:lnTo>
                    <a:pt x="1" y="43"/>
                  </a:lnTo>
                  <a:lnTo>
                    <a:pt x="887" y="1520"/>
                  </a:lnTo>
                  <a:lnTo>
                    <a:pt x="2618" y="1478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5698550" y="1727200"/>
              <a:ext cx="65475" cy="38025"/>
            </a:xfrm>
            <a:custGeom>
              <a:avLst/>
              <a:gdLst/>
              <a:ahLst/>
              <a:cxnLst/>
              <a:rect l="l" t="t" r="r" b="b"/>
              <a:pathLst>
                <a:path w="2619" h="1521" fill="none" extrusionOk="0">
                  <a:moveTo>
                    <a:pt x="1732" y="0"/>
                  </a:moveTo>
                  <a:lnTo>
                    <a:pt x="1" y="43"/>
                  </a:lnTo>
                  <a:lnTo>
                    <a:pt x="887" y="1520"/>
                  </a:lnTo>
                  <a:lnTo>
                    <a:pt x="2618" y="1478"/>
                  </a:lnTo>
                  <a:lnTo>
                    <a:pt x="17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fill="none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extrusionOk="0">
                  <a:moveTo>
                    <a:pt x="2280" y="1"/>
                  </a:moveTo>
                  <a:lnTo>
                    <a:pt x="1689" y="1605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5348175" y="1294500"/>
              <a:ext cx="83400" cy="80225"/>
            </a:xfrm>
            <a:custGeom>
              <a:avLst/>
              <a:gdLst/>
              <a:ahLst/>
              <a:cxnLst/>
              <a:rect l="l" t="t" r="r" b="b"/>
              <a:pathLst>
                <a:path w="3336" h="3209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1689" y="1605"/>
                  </a:lnTo>
                  <a:lnTo>
                    <a:pt x="1" y="1900"/>
                  </a:lnTo>
                  <a:lnTo>
                    <a:pt x="1098" y="3209"/>
                  </a:lnTo>
                  <a:lnTo>
                    <a:pt x="2745" y="2913"/>
                  </a:lnTo>
                  <a:lnTo>
                    <a:pt x="3336" y="1309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5348175" y="1294500"/>
              <a:ext cx="57025" cy="47525"/>
            </a:xfrm>
            <a:custGeom>
              <a:avLst/>
              <a:gdLst/>
              <a:ahLst/>
              <a:cxnLst/>
              <a:rect l="l" t="t" r="r" b="b"/>
              <a:pathLst>
                <a:path w="2281" h="1901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689" y="1605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EB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5348175" y="1294500"/>
              <a:ext cx="57025" cy="47525"/>
            </a:xfrm>
            <a:custGeom>
              <a:avLst/>
              <a:gdLst/>
              <a:ahLst/>
              <a:cxnLst/>
              <a:rect l="l" t="t" r="r" b="b"/>
              <a:pathLst>
                <a:path w="2281" h="1901" fill="none" extrusionOk="0">
                  <a:moveTo>
                    <a:pt x="2280" y="1"/>
                  </a:moveTo>
                  <a:lnTo>
                    <a:pt x="592" y="296"/>
                  </a:lnTo>
                  <a:lnTo>
                    <a:pt x="1" y="1900"/>
                  </a:lnTo>
                  <a:lnTo>
                    <a:pt x="1689" y="1605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71" y="2154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fill="none" extrusionOk="0">
                  <a:moveTo>
                    <a:pt x="0" y="1647"/>
                  </a:moveTo>
                  <a:lnTo>
                    <a:pt x="971" y="2154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lnTo>
                    <a:pt x="0" y="549"/>
                  </a:lnTo>
                  <a:lnTo>
                    <a:pt x="0" y="16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5380900" y="2127175"/>
              <a:ext cx="46450" cy="41200"/>
            </a:xfrm>
            <a:custGeom>
              <a:avLst/>
              <a:gdLst/>
              <a:ahLst/>
              <a:cxnLst/>
              <a:rect l="l" t="t" r="r" b="b"/>
              <a:pathLst>
                <a:path w="1858" h="1648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29" y="1098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5380900" y="2127175"/>
              <a:ext cx="46450" cy="53850"/>
            </a:xfrm>
            <a:custGeom>
              <a:avLst/>
              <a:gdLst/>
              <a:ahLst/>
              <a:cxnLst/>
              <a:rect l="l" t="t" r="r" b="b"/>
              <a:pathLst>
                <a:path w="1858" h="2154" fill="none" extrusionOk="0">
                  <a:moveTo>
                    <a:pt x="887" y="1"/>
                  </a:moveTo>
                  <a:lnTo>
                    <a:pt x="0" y="549"/>
                  </a:lnTo>
                  <a:lnTo>
                    <a:pt x="0" y="1647"/>
                  </a:lnTo>
                  <a:lnTo>
                    <a:pt x="971" y="2154"/>
                  </a:lnTo>
                  <a:lnTo>
                    <a:pt x="1858" y="1605"/>
                  </a:lnTo>
                  <a:lnTo>
                    <a:pt x="971" y="2154"/>
                  </a:lnTo>
                  <a:lnTo>
                    <a:pt x="0" y="1647"/>
                  </a:lnTo>
                  <a:lnTo>
                    <a:pt x="929" y="1098"/>
                  </a:lnTo>
                  <a:lnTo>
                    <a:pt x="1858" y="1605"/>
                  </a:lnTo>
                  <a:lnTo>
                    <a:pt x="1858" y="549"/>
                  </a:lnTo>
                  <a:lnTo>
                    <a:pt x="8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5380900" y="2154625"/>
              <a:ext cx="46450" cy="26400"/>
            </a:xfrm>
            <a:custGeom>
              <a:avLst/>
              <a:gdLst/>
              <a:ahLst/>
              <a:cxnLst/>
              <a:rect l="l" t="t" r="r" b="b"/>
              <a:pathLst>
                <a:path w="1858" h="1056" extrusionOk="0">
                  <a:moveTo>
                    <a:pt x="929" y="0"/>
                  </a:moveTo>
                  <a:lnTo>
                    <a:pt x="0" y="549"/>
                  </a:lnTo>
                  <a:lnTo>
                    <a:pt x="971" y="1056"/>
                  </a:lnTo>
                  <a:lnTo>
                    <a:pt x="1858" y="50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5380900" y="2154625"/>
              <a:ext cx="46450" cy="26400"/>
            </a:xfrm>
            <a:custGeom>
              <a:avLst/>
              <a:gdLst/>
              <a:ahLst/>
              <a:cxnLst/>
              <a:rect l="l" t="t" r="r" b="b"/>
              <a:pathLst>
                <a:path w="1858" h="1056" fill="none" extrusionOk="0">
                  <a:moveTo>
                    <a:pt x="929" y="0"/>
                  </a:moveTo>
                  <a:lnTo>
                    <a:pt x="0" y="549"/>
                  </a:lnTo>
                  <a:lnTo>
                    <a:pt x="971" y="1056"/>
                  </a:lnTo>
                  <a:lnTo>
                    <a:pt x="1858" y="507"/>
                  </a:lnTo>
                  <a:lnTo>
                    <a:pt x="9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3209" y="5446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fill="none" extrusionOk="0">
                  <a:moveTo>
                    <a:pt x="549" y="4602"/>
                  </a:moveTo>
                  <a:lnTo>
                    <a:pt x="3209" y="5446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lnTo>
                    <a:pt x="0" y="1858"/>
                  </a:lnTo>
                  <a:lnTo>
                    <a:pt x="549" y="4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5390400" y="1669150"/>
              <a:ext cx="131950" cy="115075"/>
            </a:xfrm>
            <a:custGeom>
              <a:avLst/>
              <a:gdLst/>
              <a:ahLst/>
              <a:cxnLst/>
              <a:rect l="l" t="t" r="r" b="b"/>
              <a:pathLst>
                <a:path w="5278" h="4603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2618" y="2745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5390400" y="1669150"/>
              <a:ext cx="131950" cy="136175"/>
            </a:xfrm>
            <a:custGeom>
              <a:avLst/>
              <a:gdLst/>
              <a:ahLst/>
              <a:cxnLst/>
              <a:rect l="l" t="t" r="r" b="b"/>
              <a:pathLst>
                <a:path w="5278" h="5447" fill="none" extrusionOk="0">
                  <a:moveTo>
                    <a:pt x="2069" y="1"/>
                  </a:moveTo>
                  <a:lnTo>
                    <a:pt x="0" y="1858"/>
                  </a:lnTo>
                  <a:lnTo>
                    <a:pt x="549" y="4602"/>
                  </a:lnTo>
                  <a:lnTo>
                    <a:pt x="3209" y="5446"/>
                  </a:lnTo>
                  <a:lnTo>
                    <a:pt x="5277" y="3589"/>
                  </a:lnTo>
                  <a:lnTo>
                    <a:pt x="3209" y="5446"/>
                  </a:lnTo>
                  <a:lnTo>
                    <a:pt x="549" y="4602"/>
                  </a:lnTo>
                  <a:lnTo>
                    <a:pt x="2618" y="2745"/>
                  </a:lnTo>
                  <a:lnTo>
                    <a:pt x="5277" y="3589"/>
                  </a:lnTo>
                  <a:lnTo>
                    <a:pt x="4728" y="887"/>
                  </a:lnTo>
                  <a:lnTo>
                    <a:pt x="20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5404125" y="1737750"/>
              <a:ext cx="118225" cy="67575"/>
            </a:xfrm>
            <a:custGeom>
              <a:avLst/>
              <a:gdLst/>
              <a:ahLst/>
              <a:cxnLst/>
              <a:rect l="l" t="t" r="r" b="b"/>
              <a:pathLst>
                <a:path w="4729" h="2703" extrusionOk="0">
                  <a:moveTo>
                    <a:pt x="2069" y="1"/>
                  </a:moveTo>
                  <a:lnTo>
                    <a:pt x="0" y="1858"/>
                  </a:lnTo>
                  <a:lnTo>
                    <a:pt x="2660" y="2702"/>
                  </a:lnTo>
                  <a:lnTo>
                    <a:pt x="4728" y="845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5404125" y="1737750"/>
              <a:ext cx="118225" cy="67575"/>
            </a:xfrm>
            <a:custGeom>
              <a:avLst/>
              <a:gdLst/>
              <a:ahLst/>
              <a:cxnLst/>
              <a:rect l="l" t="t" r="r" b="b"/>
              <a:pathLst>
                <a:path w="4729" h="2703" fill="none" extrusionOk="0">
                  <a:moveTo>
                    <a:pt x="2069" y="1"/>
                  </a:moveTo>
                  <a:lnTo>
                    <a:pt x="0" y="1858"/>
                  </a:lnTo>
                  <a:lnTo>
                    <a:pt x="2660" y="2702"/>
                  </a:lnTo>
                  <a:lnTo>
                    <a:pt x="4728" y="845"/>
                  </a:lnTo>
                  <a:lnTo>
                    <a:pt x="20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extrusionOk="0">
                  <a:moveTo>
                    <a:pt x="1224" y="1"/>
                  </a:moveTo>
                  <a:lnTo>
                    <a:pt x="0" y="1816"/>
                  </a:ln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rgbClr val="91B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fill="none" extrusionOk="0">
                  <a:moveTo>
                    <a:pt x="0" y="1816"/>
                  </a:move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lnTo>
                    <a:pt x="0" y="18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extrusionOk="0">
                  <a:moveTo>
                    <a:pt x="1224" y="1"/>
                  </a:moveTo>
                  <a:lnTo>
                    <a:pt x="0" y="1816"/>
                  </a:lnTo>
                  <a:lnTo>
                    <a:pt x="2153" y="1943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  <a:close/>
                </a:path>
              </a:pathLst>
            </a:custGeom>
            <a:solidFill>
              <a:srgbClr val="DEEA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5316525" y="1482350"/>
              <a:ext cx="107675" cy="97125"/>
            </a:xfrm>
            <a:custGeom>
              <a:avLst/>
              <a:gdLst/>
              <a:ahLst/>
              <a:cxnLst/>
              <a:rect l="l" t="t" r="r" b="b"/>
              <a:pathLst>
                <a:path w="4307" h="3885" fill="none" extrusionOk="0">
                  <a:moveTo>
                    <a:pt x="1224" y="1"/>
                  </a:moveTo>
                  <a:lnTo>
                    <a:pt x="0" y="1816"/>
                  </a:lnTo>
                  <a:lnTo>
                    <a:pt x="2153" y="1943"/>
                  </a:lnTo>
                  <a:lnTo>
                    <a:pt x="3082" y="3884"/>
                  </a:lnTo>
                  <a:lnTo>
                    <a:pt x="929" y="3716"/>
                  </a:lnTo>
                  <a:lnTo>
                    <a:pt x="0" y="1816"/>
                  </a:lnTo>
                  <a:lnTo>
                    <a:pt x="929" y="3716"/>
                  </a:lnTo>
                  <a:lnTo>
                    <a:pt x="3082" y="3884"/>
                  </a:lnTo>
                  <a:lnTo>
                    <a:pt x="4306" y="2111"/>
                  </a:lnTo>
                  <a:lnTo>
                    <a:pt x="3335" y="170"/>
                  </a:lnTo>
                  <a:lnTo>
                    <a:pt x="12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5316525" y="1527725"/>
              <a:ext cx="77050" cy="51750"/>
            </a:xfrm>
            <a:custGeom>
              <a:avLst/>
              <a:gdLst/>
              <a:ahLst/>
              <a:cxnLst/>
              <a:rect l="l" t="t" r="r" b="b"/>
              <a:pathLst>
                <a:path w="3082" h="2070" extrusionOk="0">
                  <a:moveTo>
                    <a:pt x="0" y="1"/>
                  </a:moveTo>
                  <a:lnTo>
                    <a:pt x="929" y="1901"/>
                  </a:lnTo>
                  <a:lnTo>
                    <a:pt x="3082" y="2069"/>
                  </a:lnTo>
                  <a:lnTo>
                    <a:pt x="2153" y="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5316525" y="1527725"/>
              <a:ext cx="77050" cy="51750"/>
            </a:xfrm>
            <a:custGeom>
              <a:avLst/>
              <a:gdLst/>
              <a:ahLst/>
              <a:cxnLst/>
              <a:rect l="l" t="t" r="r" b="b"/>
              <a:pathLst>
                <a:path w="3082" h="20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929" y="1901"/>
                  </a:lnTo>
                  <a:lnTo>
                    <a:pt x="3082" y="2069"/>
                  </a:lnTo>
                  <a:lnTo>
                    <a:pt x="2153" y="1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560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55"/>
          <p:cNvSpPr/>
          <p:nvPr/>
        </p:nvSpPr>
        <p:spPr>
          <a:xfrm rot="-946498">
            <a:off x="801679" y="1805796"/>
            <a:ext cx="3094639" cy="2084024"/>
          </a:xfrm>
          <a:custGeom>
            <a:avLst/>
            <a:gdLst/>
            <a:ahLst/>
            <a:cxnLst/>
            <a:rect l="l" t="t" r="r" b="b"/>
            <a:pathLst>
              <a:path w="153174" h="103152" extrusionOk="0">
                <a:moveTo>
                  <a:pt x="43349" y="0"/>
                </a:moveTo>
                <a:lnTo>
                  <a:pt x="41982" y="83"/>
                </a:lnTo>
                <a:lnTo>
                  <a:pt x="40656" y="166"/>
                </a:lnTo>
                <a:lnTo>
                  <a:pt x="39329" y="332"/>
                </a:lnTo>
                <a:lnTo>
                  <a:pt x="37962" y="539"/>
                </a:lnTo>
                <a:lnTo>
                  <a:pt x="36636" y="829"/>
                </a:lnTo>
                <a:lnTo>
                  <a:pt x="35310" y="1119"/>
                </a:lnTo>
                <a:lnTo>
                  <a:pt x="33942" y="1533"/>
                </a:lnTo>
                <a:lnTo>
                  <a:pt x="32616" y="1948"/>
                </a:lnTo>
                <a:lnTo>
                  <a:pt x="31290" y="2445"/>
                </a:lnTo>
                <a:lnTo>
                  <a:pt x="29922" y="3025"/>
                </a:lnTo>
                <a:lnTo>
                  <a:pt x="28596" y="3647"/>
                </a:lnTo>
                <a:lnTo>
                  <a:pt x="27270" y="4352"/>
                </a:lnTo>
                <a:lnTo>
                  <a:pt x="25902" y="5098"/>
                </a:lnTo>
                <a:lnTo>
                  <a:pt x="24576" y="5926"/>
                </a:lnTo>
                <a:lnTo>
                  <a:pt x="23208" y="6797"/>
                </a:lnTo>
                <a:lnTo>
                  <a:pt x="21882" y="7791"/>
                </a:lnTo>
                <a:lnTo>
                  <a:pt x="20514" y="8827"/>
                </a:lnTo>
                <a:lnTo>
                  <a:pt x="19147" y="9946"/>
                </a:lnTo>
                <a:lnTo>
                  <a:pt x="17821" y="11107"/>
                </a:lnTo>
                <a:lnTo>
                  <a:pt x="16453" y="12392"/>
                </a:lnTo>
                <a:lnTo>
                  <a:pt x="14878" y="13925"/>
                </a:lnTo>
                <a:lnTo>
                  <a:pt x="13386" y="15500"/>
                </a:lnTo>
                <a:lnTo>
                  <a:pt x="11977" y="17033"/>
                </a:lnTo>
                <a:lnTo>
                  <a:pt x="10651" y="18608"/>
                </a:lnTo>
                <a:lnTo>
                  <a:pt x="9408" y="20183"/>
                </a:lnTo>
                <a:lnTo>
                  <a:pt x="8247" y="21758"/>
                </a:lnTo>
                <a:lnTo>
                  <a:pt x="7170" y="23333"/>
                </a:lnTo>
                <a:lnTo>
                  <a:pt x="6134" y="24949"/>
                </a:lnTo>
                <a:lnTo>
                  <a:pt x="5222" y="26524"/>
                </a:lnTo>
                <a:lnTo>
                  <a:pt x="4393" y="28098"/>
                </a:lnTo>
                <a:lnTo>
                  <a:pt x="3606" y="29715"/>
                </a:lnTo>
                <a:lnTo>
                  <a:pt x="2942" y="31290"/>
                </a:lnTo>
                <a:lnTo>
                  <a:pt x="2321" y="32864"/>
                </a:lnTo>
                <a:lnTo>
                  <a:pt x="1782" y="34481"/>
                </a:lnTo>
                <a:lnTo>
                  <a:pt x="1326" y="36056"/>
                </a:lnTo>
                <a:lnTo>
                  <a:pt x="912" y="37630"/>
                </a:lnTo>
                <a:lnTo>
                  <a:pt x="580" y="39247"/>
                </a:lnTo>
                <a:lnTo>
                  <a:pt x="332" y="40821"/>
                </a:lnTo>
                <a:lnTo>
                  <a:pt x="166" y="42396"/>
                </a:lnTo>
                <a:lnTo>
                  <a:pt x="41" y="43971"/>
                </a:lnTo>
                <a:lnTo>
                  <a:pt x="0" y="45505"/>
                </a:lnTo>
                <a:lnTo>
                  <a:pt x="41" y="47079"/>
                </a:lnTo>
                <a:lnTo>
                  <a:pt x="124" y="48613"/>
                </a:lnTo>
                <a:lnTo>
                  <a:pt x="290" y="50188"/>
                </a:lnTo>
                <a:lnTo>
                  <a:pt x="497" y="51721"/>
                </a:lnTo>
                <a:lnTo>
                  <a:pt x="787" y="53254"/>
                </a:lnTo>
                <a:lnTo>
                  <a:pt x="1119" y="54788"/>
                </a:lnTo>
                <a:lnTo>
                  <a:pt x="1533" y="56280"/>
                </a:lnTo>
                <a:lnTo>
                  <a:pt x="1989" y="57772"/>
                </a:lnTo>
                <a:lnTo>
                  <a:pt x="2528" y="59264"/>
                </a:lnTo>
                <a:lnTo>
                  <a:pt x="3108" y="60756"/>
                </a:lnTo>
                <a:lnTo>
                  <a:pt x="3730" y="62248"/>
                </a:lnTo>
                <a:lnTo>
                  <a:pt x="4434" y="63698"/>
                </a:lnTo>
                <a:lnTo>
                  <a:pt x="5180" y="65149"/>
                </a:lnTo>
                <a:lnTo>
                  <a:pt x="6009" y="66558"/>
                </a:lnTo>
                <a:lnTo>
                  <a:pt x="6880" y="67967"/>
                </a:lnTo>
                <a:lnTo>
                  <a:pt x="7791" y="69376"/>
                </a:lnTo>
                <a:lnTo>
                  <a:pt x="8786" y="70785"/>
                </a:lnTo>
                <a:lnTo>
                  <a:pt x="9781" y="72152"/>
                </a:lnTo>
                <a:lnTo>
                  <a:pt x="10858" y="73479"/>
                </a:lnTo>
                <a:lnTo>
                  <a:pt x="11977" y="74846"/>
                </a:lnTo>
                <a:lnTo>
                  <a:pt x="13137" y="76131"/>
                </a:lnTo>
                <a:lnTo>
                  <a:pt x="14381" y="77457"/>
                </a:lnTo>
                <a:lnTo>
                  <a:pt x="15624" y="78742"/>
                </a:lnTo>
                <a:lnTo>
                  <a:pt x="16950" y="79985"/>
                </a:lnTo>
                <a:lnTo>
                  <a:pt x="18318" y="81228"/>
                </a:lnTo>
                <a:lnTo>
                  <a:pt x="19685" y="82472"/>
                </a:lnTo>
                <a:lnTo>
                  <a:pt x="21136" y="83674"/>
                </a:lnTo>
                <a:lnTo>
                  <a:pt x="22628" y="84834"/>
                </a:lnTo>
                <a:lnTo>
                  <a:pt x="24161" y="85994"/>
                </a:lnTo>
                <a:lnTo>
                  <a:pt x="25736" y="87113"/>
                </a:lnTo>
                <a:lnTo>
                  <a:pt x="27311" y="88232"/>
                </a:lnTo>
                <a:lnTo>
                  <a:pt x="28969" y="89310"/>
                </a:lnTo>
                <a:lnTo>
                  <a:pt x="30668" y="90346"/>
                </a:lnTo>
                <a:lnTo>
                  <a:pt x="32367" y="91382"/>
                </a:lnTo>
                <a:lnTo>
                  <a:pt x="34108" y="92418"/>
                </a:lnTo>
                <a:lnTo>
                  <a:pt x="35931" y="93371"/>
                </a:lnTo>
                <a:lnTo>
                  <a:pt x="37713" y="94324"/>
                </a:lnTo>
                <a:lnTo>
                  <a:pt x="39578" y="95236"/>
                </a:lnTo>
                <a:lnTo>
                  <a:pt x="41485" y="96148"/>
                </a:lnTo>
                <a:lnTo>
                  <a:pt x="43391" y="97018"/>
                </a:lnTo>
                <a:lnTo>
                  <a:pt x="45339" y="97847"/>
                </a:lnTo>
                <a:lnTo>
                  <a:pt x="47328" y="98635"/>
                </a:lnTo>
                <a:lnTo>
                  <a:pt x="49317" y="99422"/>
                </a:lnTo>
                <a:lnTo>
                  <a:pt x="50436" y="99836"/>
                </a:lnTo>
                <a:lnTo>
                  <a:pt x="51555" y="100209"/>
                </a:lnTo>
                <a:lnTo>
                  <a:pt x="52716" y="100541"/>
                </a:lnTo>
                <a:lnTo>
                  <a:pt x="53917" y="100872"/>
                </a:lnTo>
                <a:lnTo>
                  <a:pt x="55161" y="101204"/>
                </a:lnTo>
                <a:lnTo>
                  <a:pt x="56404" y="101453"/>
                </a:lnTo>
                <a:lnTo>
                  <a:pt x="57689" y="101743"/>
                </a:lnTo>
                <a:lnTo>
                  <a:pt x="58973" y="101950"/>
                </a:lnTo>
                <a:lnTo>
                  <a:pt x="60300" y="102199"/>
                </a:lnTo>
                <a:lnTo>
                  <a:pt x="61667" y="102364"/>
                </a:lnTo>
                <a:lnTo>
                  <a:pt x="64403" y="102696"/>
                </a:lnTo>
                <a:lnTo>
                  <a:pt x="67221" y="102945"/>
                </a:lnTo>
                <a:lnTo>
                  <a:pt x="70122" y="103110"/>
                </a:lnTo>
                <a:lnTo>
                  <a:pt x="73064" y="103152"/>
                </a:lnTo>
                <a:lnTo>
                  <a:pt x="76048" y="103152"/>
                </a:lnTo>
                <a:lnTo>
                  <a:pt x="79073" y="103069"/>
                </a:lnTo>
                <a:lnTo>
                  <a:pt x="82140" y="102903"/>
                </a:lnTo>
                <a:lnTo>
                  <a:pt x="85248" y="102655"/>
                </a:lnTo>
                <a:lnTo>
                  <a:pt x="88315" y="102323"/>
                </a:lnTo>
                <a:lnTo>
                  <a:pt x="91423" y="101950"/>
                </a:lnTo>
                <a:lnTo>
                  <a:pt x="94490" y="101453"/>
                </a:lnTo>
                <a:lnTo>
                  <a:pt x="97557" y="100914"/>
                </a:lnTo>
                <a:lnTo>
                  <a:pt x="100624" y="100334"/>
                </a:lnTo>
                <a:lnTo>
                  <a:pt x="103608" y="99629"/>
                </a:lnTo>
                <a:lnTo>
                  <a:pt x="106592" y="98883"/>
                </a:lnTo>
                <a:lnTo>
                  <a:pt x="109493" y="98054"/>
                </a:lnTo>
                <a:lnTo>
                  <a:pt x="112352" y="97184"/>
                </a:lnTo>
                <a:lnTo>
                  <a:pt x="115129" y="96231"/>
                </a:lnTo>
                <a:lnTo>
                  <a:pt x="117823" y="95236"/>
                </a:lnTo>
                <a:lnTo>
                  <a:pt x="120434" y="94159"/>
                </a:lnTo>
                <a:lnTo>
                  <a:pt x="122962" y="93040"/>
                </a:lnTo>
                <a:lnTo>
                  <a:pt x="124163" y="92460"/>
                </a:lnTo>
                <a:lnTo>
                  <a:pt x="125365" y="91838"/>
                </a:lnTo>
                <a:lnTo>
                  <a:pt x="126526" y="91216"/>
                </a:lnTo>
                <a:lnTo>
                  <a:pt x="127645" y="90595"/>
                </a:lnTo>
                <a:lnTo>
                  <a:pt x="128764" y="89973"/>
                </a:lnTo>
                <a:lnTo>
                  <a:pt x="129800" y="89310"/>
                </a:lnTo>
                <a:lnTo>
                  <a:pt x="130836" y="88605"/>
                </a:lnTo>
                <a:lnTo>
                  <a:pt x="131830" y="87942"/>
                </a:lnTo>
                <a:lnTo>
                  <a:pt x="132825" y="87238"/>
                </a:lnTo>
                <a:lnTo>
                  <a:pt x="133737" y="86533"/>
                </a:lnTo>
                <a:lnTo>
                  <a:pt x="134607" y="85787"/>
                </a:lnTo>
                <a:lnTo>
                  <a:pt x="135477" y="85083"/>
                </a:lnTo>
                <a:lnTo>
                  <a:pt x="136306" y="84295"/>
                </a:lnTo>
                <a:lnTo>
                  <a:pt x="137177" y="83425"/>
                </a:lnTo>
                <a:lnTo>
                  <a:pt x="138047" y="82513"/>
                </a:lnTo>
                <a:lnTo>
                  <a:pt x="138959" y="81519"/>
                </a:lnTo>
                <a:lnTo>
                  <a:pt x="139870" y="80441"/>
                </a:lnTo>
                <a:lnTo>
                  <a:pt x="140782" y="79364"/>
                </a:lnTo>
                <a:lnTo>
                  <a:pt x="141694" y="78203"/>
                </a:lnTo>
                <a:lnTo>
                  <a:pt x="142606" y="77001"/>
                </a:lnTo>
                <a:lnTo>
                  <a:pt x="143476" y="75758"/>
                </a:lnTo>
                <a:lnTo>
                  <a:pt x="144388" y="74473"/>
                </a:lnTo>
                <a:lnTo>
                  <a:pt x="145258" y="73147"/>
                </a:lnTo>
                <a:lnTo>
                  <a:pt x="146087" y="71821"/>
                </a:lnTo>
                <a:lnTo>
                  <a:pt x="146916" y="70453"/>
                </a:lnTo>
                <a:lnTo>
                  <a:pt x="147703" y="69044"/>
                </a:lnTo>
                <a:lnTo>
                  <a:pt x="148449" y="67635"/>
                </a:lnTo>
                <a:lnTo>
                  <a:pt x="149154" y="66226"/>
                </a:lnTo>
                <a:lnTo>
                  <a:pt x="149817" y="64776"/>
                </a:lnTo>
                <a:lnTo>
                  <a:pt x="150438" y="63325"/>
                </a:lnTo>
                <a:lnTo>
                  <a:pt x="151019" y="61875"/>
                </a:lnTo>
                <a:lnTo>
                  <a:pt x="151516" y="60465"/>
                </a:lnTo>
                <a:lnTo>
                  <a:pt x="151972" y="59015"/>
                </a:lnTo>
                <a:lnTo>
                  <a:pt x="152345" y="57606"/>
                </a:lnTo>
                <a:lnTo>
                  <a:pt x="152676" y="56197"/>
                </a:lnTo>
                <a:lnTo>
                  <a:pt x="152925" y="54788"/>
                </a:lnTo>
                <a:lnTo>
                  <a:pt x="153091" y="53420"/>
                </a:lnTo>
                <a:lnTo>
                  <a:pt x="153174" y="52094"/>
                </a:lnTo>
                <a:lnTo>
                  <a:pt x="153174" y="50768"/>
                </a:lnTo>
                <a:lnTo>
                  <a:pt x="153049" y="49483"/>
                </a:lnTo>
                <a:lnTo>
                  <a:pt x="152966" y="48861"/>
                </a:lnTo>
                <a:lnTo>
                  <a:pt x="152884" y="48281"/>
                </a:lnTo>
                <a:lnTo>
                  <a:pt x="152759" y="47660"/>
                </a:lnTo>
                <a:lnTo>
                  <a:pt x="152593" y="47079"/>
                </a:lnTo>
                <a:lnTo>
                  <a:pt x="152386" y="46499"/>
                </a:lnTo>
                <a:lnTo>
                  <a:pt x="152179" y="45919"/>
                </a:lnTo>
                <a:lnTo>
                  <a:pt x="151930" y="45380"/>
                </a:lnTo>
                <a:lnTo>
                  <a:pt x="151682" y="44841"/>
                </a:lnTo>
                <a:lnTo>
                  <a:pt x="151226" y="44013"/>
                </a:lnTo>
                <a:lnTo>
                  <a:pt x="150770" y="43225"/>
                </a:lnTo>
                <a:lnTo>
                  <a:pt x="150314" y="42479"/>
                </a:lnTo>
                <a:lnTo>
                  <a:pt x="149817" y="41775"/>
                </a:lnTo>
                <a:lnTo>
                  <a:pt x="149278" y="41112"/>
                </a:lnTo>
                <a:lnTo>
                  <a:pt x="148781" y="40449"/>
                </a:lnTo>
                <a:lnTo>
                  <a:pt x="148242" y="39868"/>
                </a:lnTo>
                <a:lnTo>
                  <a:pt x="147703" y="39288"/>
                </a:lnTo>
                <a:lnTo>
                  <a:pt x="147123" y="38708"/>
                </a:lnTo>
                <a:lnTo>
                  <a:pt x="146543" y="38211"/>
                </a:lnTo>
                <a:lnTo>
                  <a:pt x="145963" y="37713"/>
                </a:lnTo>
                <a:lnTo>
                  <a:pt x="145382" y="37216"/>
                </a:lnTo>
                <a:lnTo>
                  <a:pt x="144761" y="36802"/>
                </a:lnTo>
                <a:lnTo>
                  <a:pt x="144139" y="36346"/>
                </a:lnTo>
                <a:lnTo>
                  <a:pt x="143517" y="35973"/>
                </a:lnTo>
                <a:lnTo>
                  <a:pt x="142854" y="35600"/>
                </a:lnTo>
                <a:lnTo>
                  <a:pt x="141570" y="34895"/>
                </a:lnTo>
                <a:lnTo>
                  <a:pt x="140202" y="34315"/>
                </a:lnTo>
                <a:lnTo>
                  <a:pt x="138793" y="33776"/>
                </a:lnTo>
                <a:lnTo>
                  <a:pt x="137384" y="33320"/>
                </a:lnTo>
                <a:lnTo>
                  <a:pt x="135933" y="32947"/>
                </a:lnTo>
                <a:lnTo>
                  <a:pt x="134441" y="32574"/>
                </a:lnTo>
                <a:lnTo>
                  <a:pt x="132949" y="32284"/>
                </a:lnTo>
                <a:lnTo>
                  <a:pt x="131416" y="31994"/>
                </a:lnTo>
                <a:lnTo>
                  <a:pt x="129841" y="31745"/>
                </a:lnTo>
                <a:lnTo>
                  <a:pt x="128266" y="31538"/>
                </a:lnTo>
                <a:lnTo>
                  <a:pt x="125075" y="31124"/>
                </a:lnTo>
                <a:lnTo>
                  <a:pt x="121843" y="30709"/>
                </a:lnTo>
                <a:lnTo>
                  <a:pt x="120226" y="30461"/>
                </a:lnTo>
                <a:lnTo>
                  <a:pt x="118610" y="30212"/>
                </a:lnTo>
                <a:lnTo>
                  <a:pt x="116952" y="29922"/>
                </a:lnTo>
                <a:lnTo>
                  <a:pt x="115336" y="29590"/>
                </a:lnTo>
                <a:lnTo>
                  <a:pt x="113720" y="29217"/>
                </a:lnTo>
                <a:lnTo>
                  <a:pt x="112104" y="28803"/>
                </a:lnTo>
                <a:lnTo>
                  <a:pt x="110529" y="28306"/>
                </a:lnTo>
                <a:lnTo>
                  <a:pt x="108912" y="27767"/>
                </a:lnTo>
                <a:lnTo>
                  <a:pt x="107379" y="27104"/>
                </a:lnTo>
                <a:lnTo>
                  <a:pt x="105804" y="26399"/>
                </a:lnTo>
                <a:lnTo>
                  <a:pt x="102696" y="24824"/>
                </a:lnTo>
                <a:lnTo>
                  <a:pt x="99629" y="23208"/>
                </a:lnTo>
                <a:lnTo>
                  <a:pt x="96604" y="21592"/>
                </a:lnTo>
                <a:lnTo>
                  <a:pt x="93620" y="19934"/>
                </a:lnTo>
                <a:lnTo>
                  <a:pt x="87694" y="16619"/>
                </a:lnTo>
                <a:lnTo>
                  <a:pt x="81892" y="13345"/>
                </a:lnTo>
                <a:lnTo>
                  <a:pt x="79032" y="11770"/>
                </a:lnTo>
                <a:lnTo>
                  <a:pt x="76172" y="10237"/>
                </a:lnTo>
                <a:lnTo>
                  <a:pt x="73354" y="8786"/>
                </a:lnTo>
                <a:lnTo>
                  <a:pt x="70578" y="7418"/>
                </a:lnTo>
                <a:lnTo>
                  <a:pt x="67801" y="6092"/>
                </a:lnTo>
                <a:lnTo>
                  <a:pt x="65024" y="4890"/>
                </a:lnTo>
                <a:lnTo>
                  <a:pt x="63657" y="4310"/>
                </a:lnTo>
                <a:lnTo>
                  <a:pt x="62248" y="3771"/>
                </a:lnTo>
                <a:lnTo>
                  <a:pt x="60880" y="3274"/>
                </a:lnTo>
                <a:lnTo>
                  <a:pt x="59512" y="2818"/>
                </a:lnTo>
                <a:lnTo>
                  <a:pt x="58186" y="2362"/>
                </a:lnTo>
                <a:lnTo>
                  <a:pt x="56818" y="1948"/>
                </a:lnTo>
                <a:lnTo>
                  <a:pt x="55451" y="1575"/>
                </a:lnTo>
                <a:lnTo>
                  <a:pt x="54083" y="1243"/>
                </a:lnTo>
                <a:lnTo>
                  <a:pt x="52757" y="953"/>
                </a:lnTo>
                <a:lnTo>
                  <a:pt x="51389" y="663"/>
                </a:lnTo>
                <a:lnTo>
                  <a:pt x="50063" y="456"/>
                </a:lnTo>
                <a:lnTo>
                  <a:pt x="48696" y="290"/>
                </a:lnTo>
                <a:lnTo>
                  <a:pt x="47369" y="124"/>
                </a:lnTo>
                <a:lnTo>
                  <a:pt x="46002" y="42"/>
                </a:lnTo>
                <a:lnTo>
                  <a:pt x="446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55"/>
          <p:cNvSpPr txBox="1">
            <a:spLocks noGrp="1"/>
          </p:cNvSpPr>
          <p:nvPr>
            <p:ph type="body" idx="1"/>
          </p:nvPr>
        </p:nvSpPr>
        <p:spPr>
          <a:xfrm>
            <a:off x="4333147" y="1078584"/>
            <a:ext cx="4263401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CDC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memperkirakan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bahwa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lebih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dari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1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juta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wanita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mengalami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episode PID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setiap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tahun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Penyakit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ini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menyebabkan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sekitar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2,5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juta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kunjungan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dan 125.000-300.000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rawat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inap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setiap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tahun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Nunito" panose="020B0604020202020204" charset="0"/>
              </a:rPr>
              <a:t>S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ekitar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150.000 orang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menjalani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operasi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akibat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komplikasi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dari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PID.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Pada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tahun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2005,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Organisasi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Kesehatan Dunia (WHO)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memperkirakan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bahwa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sekitar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448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juta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kasus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baru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IMS yang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dapat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disembuhkan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terjadi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setiap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tahun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pada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individu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berusia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15-49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tahun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Dalam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satu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tahun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kurang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lebih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1.000.000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pasien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mendapat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pengobatan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untuk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kasus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PID.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Dalam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2-3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dekade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terakhir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,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insiden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penyakit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ini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 </a:t>
            </a:r>
            <a:r>
              <a:rPr lang="en-US" sz="1200" b="0" i="0" dirty="0" err="1">
                <a:solidFill>
                  <a:schemeClr val="accent1"/>
                </a:solidFill>
                <a:effectLst/>
                <a:latin typeface="Nunito" panose="020B0604020202020204" charset="0"/>
              </a:rPr>
              <a:t>meningkat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Nunito" panose="020B0604020202020204" charset="0"/>
              </a:rPr>
              <a:t>.</a:t>
            </a:r>
            <a:endParaRPr lang="en-US" sz="1200" dirty="0">
              <a:solidFill>
                <a:schemeClr val="accent1"/>
              </a:solidFill>
              <a:latin typeface="Nunito" panose="020B0604020202020204" charset="0"/>
            </a:endParaRPr>
          </a:p>
        </p:txBody>
      </p:sp>
      <p:grpSp>
        <p:nvGrpSpPr>
          <p:cNvPr id="1083" name="Google Shape;1083;p55"/>
          <p:cNvGrpSpPr/>
          <p:nvPr/>
        </p:nvGrpSpPr>
        <p:grpSpPr>
          <a:xfrm>
            <a:off x="761906" y="1448948"/>
            <a:ext cx="3313748" cy="3136787"/>
            <a:chOff x="710225" y="1120934"/>
            <a:chExt cx="3383793" cy="3203091"/>
          </a:xfrm>
        </p:grpSpPr>
        <p:sp>
          <p:nvSpPr>
            <p:cNvPr id="1084" name="Google Shape;1084;p55"/>
            <p:cNvSpPr/>
            <p:nvPr/>
          </p:nvSpPr>
          <p:spPr>
            <a:xfrm>
              <a:off x="710225" y="4088675"/>
              <a:ext cx="3383793" cy="235350"/>
            </a:xfrm>
            <a:custGeom>
              <a:avLst/>
              <a:gdLst/>
              <a:ahLst/>
              <a:cxnLst/>
              <a:rect l="l" t="t" r="r" b="b"/>
              <a:pathLst>
                <a:path w="161133" h="9414" extrusionOk="0">
                  <a:moveTo>
                    <a:pt x="80546" y="0"/>
                  </a:moveTo>
                  <a:lnTo>
                    <a:pt x="72314" y="42"/>
                  </a:lnTo>
                  <a:lnTo>
                    <a:pt x="64335" y="127"/>
                  </a:lnTo>
                  <a:lnTo>
                    <a:pt x="56610" y="211"/>
                  </a:lnTo>
                  <a:lnTo>
                    <a:pt x="49222" y="380"/>
                  </a:lnTo>
                  <a:lnTo>
                    <a:pt x="42173" y="591"/>
                  </a:lnTo>
                  <a:lnTo>
                    <a:pt x="35545" y="802"/>
                  </a:lnTo>
                  <a:lnTo>
                    <a:pt x="29339" y="1098"/>
                  </a:lnTo>
                  <a:lnTo>
                    <a:pt x="23598" y="1393"/>
                  </a:lnTo>
                  <a:lnTo>
                    <a:pt x="18406" y="1731"/>
                  </a:lnTo>
                  <a:lnTo>
                    <a:pt x="13762" y="2069"/>
                  </a:lnTo>
                  <a:lnTo>
                    <a:pt x="9752" y="2491"/>
                  </a:lnTo>
                  <a:lnTo>
                    <a:pt x="7937" y="2660"/>
                  </a:lnTo>
                  <a:lnTo>
                    <a:pt x="6332" y="2871"/>
                  </a:lnTo>
                  <a:lnTo>
                    <a:pt x="4897" y="3082"/>
                  </a:lnTo>
                  <a:lnTo>
                    <a:pt x="3631" y="3335"/>
                  </a:lnTo>
                  <a:lnTo>
                    <a:pt x="2533" y="3546"/>
                  </a:lnTo>
                  <a:lnTo>
                    <a:pt x="1647" y="3757"/>
                  </a:lnTo>
                  <a:lnTo>
                    <a:pt x="929" y="4011"/>
                  </a:lnTo>
                  <a:lnTo>
                    <a:pt x="422" y="4222"/>
                  </a:lnTo>
                  <a:lnTo>
                    <a:pt x="254" y="4348"/>
                  </a:lnTo>
                  <a:lnTo>
                    <a:pt x="127" y="4475"/>
                  </a:lnTo>
                  <a:lnTo>
                    <a:pt x="42" y="4602"/>
                  </a:lnTo>
                  <a:lnTo>
                    <a:pt x="0" y="4728"/>
                  </a:lnTo>
                  <a:lnTo>
                    <a:pt x="42" y="4855"/>
                  </a:lnTo>
                  <a:lnTo>
                    <a:pt x="127" y="4982"/>
                  </a:lnTo>
                  <a:lnTo>
                    <a:pt x="254" y="5066"/>
                  </a:lnTo>
                  <a:lnTo>
                    <a:pt x="422" y="5193"/>
                  </a:lnTo>
                  <a:lnTo>
                    <a:pt x="929" y="5446"/>
                  </a:lnTo>
                  <a:lnTo>
                    <a:pt x="1647" y="5657"/>
                  </a:lnTo>
                  <a:lnTo>
                    <a:pt x="2533" y="5910"/>
                  </a:lnTo>
                  <a:lnTo>
                    <a:pt x="3631" y="6121"/>
                  </a:lnTo>
                  <a:lnTo>
                    <a:pt x="4897" y="6332"/>
                  </a:lnTo>
                  <a:lnTo>
                    <a:pt x="6332" y="6543"/>
                  </a:lnTo>
                  <a:lnTo>
                    <a:pt x="7937" y="6755"/>
                  </a:lnTo>
                  <a:lnTo>
                    <a:pt x="9752" y="6966"/>
                  </a:lnTo>
                  <a:lnTo>
                    <a:pt x="13762" y="7346"/>
                  </a:lnTo>
                  <a:lnTo>
                    <a:pt x="18406" y="7725"/>
                  </a:lnTo>
                  <a:lnTo>
                    <a:pt x="23598" y="8063"/>
                  </a:lnTo>
                  <a:lnTo>
                    <a:pt x="29339" y="8359"/>
                  </a:lnTo>
                  <a:lnTo>
                    <a:pt x="35545" y="8612"/>
                  </a:lnTo>
                  <a:lnTo>
                    <a:pt x="42173" y="8865"/>
                  </a:lnTo>
                  <a:lnTo>
                    <a:pt x="49222" y="9034"/>
                  </a:lnTo>
                  <a:lnTo>
                    <a:pt x="56610" y="9203"/>
                  </a:lnTo>
                  <a:lnTo>
                    <a:pt x="64335" y="9330"/>
                  </a:lnTo>
                  <a:lnTo>
                    <a:pt x="72314" y="9414"/>
                  </a:lnTo>
                  <a:lnTo>
                    <a:pt x="88820" y="9414"/>
                  </a:lnTo>
                  <a:lnTo>
                    <a:pt x="96798" y="9330"/>
                  </a:lnTo>
                  <a:lnTo>
                    <a:pt x="104523" y="9203"/>
                  </a:lnTo>
                  <a:lnTo>
                    <a:pt x="111911" y="9034"/>
                  </a:lnTo>
                  <a:lnTo>
                    <a:pt x="118961" y="8865"/>
                  </a:lnTo>
                  <a:lnTo>
                    <a:pt x="125588" y="8612"/>
                  </a:lnTo>
                  <a:lnTo>
                    <a:pt x="131794" y="8359"/>
                  </a:lnTo>
                  <a:lnTo>
                    <a:pt x="137535" y="8063"/>
                  </a:lnTo>
                  <a:lnTo>
                    <a:pt x="142727" y="7725"/>
                  </a:lnTo>
                  <a:lnTo>
                    <a:pt x="147371" y="7346"/>
                  </a:lnTo>
                  <a:lnTo>
                    <a:pt x="151381" y="6966"/>
                  </a:lnTo>
                  <a:lnTo>
                    <a:pt x="153154" y="6755"/>
                  </a:lnTo>
                  <a:lnTo>
                    <a:pt x="154801" y="6543"/>
                  </a:lnTo>
                  <a:lnTo>
                    <a:pt x="156236" y="6332"/>
                  </a:lnTo>
                  <a:lnTo>
                    <a:pt x="157503" y="6121"/>
                  </a:lnTo>
                  <a:lnTo>
                    <a:pt x="158600" y="5910"/>
                  </a:lnTo>
                  <a:lnTo>
                    <a:pt x="159487" y="5657"/>
                  </a:lnTo>
                  <a:lnTo>
                    <a:pt x="160204" y="5446"/>
                  </a:lnTo>
                  <a:lnTo>
                    <a:pt x="160711" y="5193"/>
                  </a:lnTo>
                  <a:lnTo>
                    <a:pt x="160880" y="5066"/>
                  </a:lnTo>
                  <a:lnTo>
                    <a:pt x="161006" y="4982"/>
                  </a:lnTo>
                  <a:lnTo>
                    <a:pt x="161091" y="4855"/>
                  </a:lnTo>
                  <a:lnTo>
                    <a:pt x="161133" y="4728"/>
                  </a:lnTo>
                  <a:lnTo>
                    <a:pt x="161091" y="4602"/>
                  </a:lnTo>
                  <a:lnTo>
                    <a:pt x="161006" y="4475"/>
                  </a:lnTo>
                  <a:lnTo>
                    <a:pt x="160880" y="4348"/>
                  </a:lnTo>
                  <a:lnTo>
                    <a:pt x="160711" y="4222"/>
                  </a:lnTo>
                  <a:lnTo>
                    <a:pt x="160204" y="4011"/>
                  </a:lnTo>
                  <a:lnTo>
                    <a:pt x="159487" y="3757"/>
                  </a:lnTo>
                  <a:lnTo>
                    <a:pt x="158600" y="3546"/>
                  </a:lnTo>
                  <a:lnTo>
                    <a:pt x="157503" y="3335"/>
                  </a:lnTo>
                  <a:lnTo>
                    <a:pt x="156236" y="3082"/>
                  </a:lnTo>
                  <a:lnTo>
                    <a:pt x="154801" y="2871"/>
                  </a:lnTo>
                  <a:lnTo>
                    <a:pt x="153154" y="2660"/>
                  </a:lnTo>
                  <a:lnTo>
                    <a:pt x="151381" y="2491"/>
                  </a:lnTo>
                  <a:lnTo>
                    <a:pt x="147371" y="2069"/>
                  </a:lnTo>
                  <a:lnTo>
                    <a:pt x="142727" y="1731"/>
                  </a:lnTo>
                  <a:lnTo>
                    <a:pt x="137535" y="1393"/>
                  </a:lnTo>
                  <a:lnTo>
                    <a:pt x="131794" y="1098"/>
                  </a:lnTo>
                  <a:lnTo>
                    <a:pt x="125588" y="802"/>
                  </a:lnTo>
                  <a:lnTo>
                    <a:pt x="118961" y="591"/>
                  </a:lnTo>
                  <a:lnTo>
                    <a:pt x="111911" y="380"/>
                  </a:lnTo>
                  <a:lnTo>
                    <a:pt x="104523" y="211"/>
                  </a:lnTo>
                  <a:lnTo>
                    <a:pt x="96798" y="127"/>
                  </a:lnTo>
                  <a:lnTo>
                    <a:pt x="88820" y="42"/>
                  </a:lnTo>
                  <a:lnTo>
                    <a:pt x="805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5" name="Google Shape;1085;p55"/>
            <p:cNvGrpSpPr/>
            <p:nvPr/>
          </p:nvGrpSpPr>
          <p:grpSpPr>
            <a:xfrm flipH="1">
              <a:off x="1055235" y="1120934"/>
              <a:ext cx="2753888" cy="3122551"/>
              <a:chOff x="4069525" y="979600"/>
              <a:chExt cx="3312350" cy="3755775"/>
            </a:xfrm>
          </p:grpSpPr>
          <p:sp>
            <p:nvSpPr>
              <p:cNvPr id="1086" name="Google Shape;1086;p55"/>
              <p:cNvSpPr/>
              <p:nvPr/>
            </p:nvSpPr>
            <p:spPr>
              <a:xfrm>
                <a:off x="4595850" y="1752500"/>
                <a:ext cx="46937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8775" h="18402" extrusionOk="0">
                    <a:moveTo>
                      <a:pt x="8828" y="1"/>
                    </a:moveTo>
                    <a:lnTo>
                      <a:pt x="8331" y="83"/>
                    </a:lnTo>
                    <a:lnTo>
                      <a:pt x="7792" y="208"/>
                    </a:lnTo>
                    <a:lnTo>
                      <a:pt x="7336" y="373"/>
                    </a:lnTo>
                    <a:lnTo>
                      <a:pt x="6839" y="539"/>
                    </a:lnTo>
                    <a:lnTo>
                      <a:pt x="6341" y="788"/>
                    </a:lnTo>
                    <a:lnTo>
                      <a:pt x="5885" y="1078"/>
                    </a:lnTo>
                    <a:lnTo>
                      <a:pt x="5471" y="1410"/>
                    </a:lnTo>
                    <a:lnTo>
                      <a:pt x="5015" y="1741"/>
                    </a:lnTo>
                    <a:lnTo>
                      <a:pt x="4642" y="2114"/>
                    </a:lnTo>
                    <a:lnTo>
                      <a:pt x="4269" y="2529"/>
                    </a:lnTo>
                    <a:lnTo>
                      <a:pt x="3938" y="2984"/>
                    </a:lnTo>
                    <a:lnTo>
                      <a:pt x="3606" y="3482"/>
                    </a:lnTo>
                    <a:lnTo>
                      <a:pt x="3357" y="3979"/>
                    </a:lnTo>
                    <a:lnTo>
                      <a:pt x="3150" y="4311"/>
                    </a:lnTo>
                    <a:lnTo>
                      <a:pt x="2902" y="4601"/>
                    </a:lnTo>
                    <a:lnTo>
                      <a:pt x="2653" y="4849"/>
                    </a:lnTo>
                    <a:lnTo>
                      <a:pt x="2404" y="5015"/>
                    </a:lnTo>
                    <a:lnTo>
                      <a:pt x="2156" y="5181"/>
                    </a:lnTo>
                    <a:lnTo>
                      <a:pt x="1907" y="5264"/>
                    </a:lnTo>
                    <a:lnTo>
                      <a:pt x="1368" y="5471"/>
                    </a:lnTo>
                    <a:lnTo>
                      <a:pt x="912" y="5595"/>
                    </a:lnTo>
                    <a:lnTo>
                      <a:pt x="705" y="5720"/>
                    </a:lnTo>
                    <a:lnTo>
                      <a:pt x="498" y="5844"/>
                    </a:lnTo>
                    <a:lnTo>
                      <a:pt x="332" y="6010"/>
                    </a:lnTo>
                    <a:lnTo>
                      <a:pt x="166" y="6176"/>
                    </a:lnTo>
                    <a:lnTo>
                      <a:pt x="83" y="6424"/>
                    </a:lnTo>
                    <a:lnTo>
                      <a:pt x="1" y="6756"/>
                    </a:lnTo>
                    <a:lnTo>
                      <a:pt x="1" y="7087"/>
                    </a:lnTo>
                    <a:lnTo>
                      <a:pt x="1" y="7377"/>
                    </a:lnTo>
                    <a:lnTo>
                      <a:pt x="83" y="7667"/>
                    </a:lnTo>
                    <a:lnTo>
                      <a:pt x="166" y="7916"/>
                    </a:lnTo>
                    <a:lnTo>
                      <a:pt x="456" y="8413"/>
                    </a:lnTo>
                    <a:lnTo>
                      <a:pt x="788" y="8911"/>
                    </a:lnTo>
                    <a:lnTo>
                      <a:pt x="1120" y="9408"/>
                    </a:lnTo>
                    <a:lnTo>
                      <a:pt x="1285" y="9657"/>
                    </a:lnTo>
                    <a:lnTo>
                      <a:pt x="1410" y="9947"/>
                    </a:lnTo>
                    <a:lnTo>
                      <a:pt x="1493" y="10278"/>
                    </a:lnTo>
                    <a:lnTo>
                      <a:pt x="1575" y="10610"/>
                    </a:lnTo>
                    <a:lnTo>
                      <a:pt x="1575" y="10983"/>
                    </a:lnTo>
                    <a:lnTo>
                      <a:pt x="1575" y="11356"/>
                    </a:lnTo>
                    <a:lnTo>
                      <a:pt x="1493" y="11687"/>
                    </a:lnTo>
                    <a:lnTo>
                      <a:pt x="1368" y="12019"/>
                    </a:lnTo>
                    <a:lnTo>
                      <a:pt x="1078" y="12724"/>
                    </a:lnTo>
                    <a:lnTo>
                      <a:pt x="747" y="13511"/>
                    </a:lnTo>
                    <a:lnTo>
                      <a:pt x="581" y="13884"/>
                    </a:lnTo>
                    <a:lnTo>
                      <a:pt x="456" y="14298"/>
                    </a:lnTo>
                    <a:lnTo>
                      <a:pt x="332" y="14754"/>
                    </a:lnTo>
                    <a:lnTo>
                      <a:pt x="291" y="15169"/>
                    </a:lnTo>
                    <a:lnTo>
                      <a:pt x="249" y="15625"/>
                    </a:lnTo>
                    <a:lnTo>
                      <a:pt x="291" y="16122"/>
                    </a:lnTo>
                    <a:lnTo>
                      <a:pt x="374" y="16619"/>
                    </a:lnTo>
                    <a:lnTo>
                      <a:pt x="581" y="17116"/>
                    </a:lnTo>
                    <a:lnTo>
                      <a:pt x="829" y="17614"/>
                    </a:lnTo>
                    <a:lnTo>
                      <a:pt x="1202" y="18153"/>
                    </a:lnTo>
                    <a:lnTo>
                      <a:pt x="1907" y="18277"/>
                    </a:lnTo>
                    <a:lnTo>
                      <a:pt x="2611" y="18318"/>
                    </a:lnTo>
                    <a:lnTo>
                      <a:pt x="3357" y="18360"/>
                    </a:lnTo>
                    <a:lnTo>
                      <a:pt x="4062" y="18401"/>
                    </a:lnTo>
                    <a:lnTo>
                      <a:pt x="5471" y="18318"/>
                    </a:lnTo>
                    <a:lnTo>
                      <a:pt x="6922" y="18194"/>
                    </a:lnTo>
                    <a:lnTo>
                      <a:pt x="8289" y="18028"/>
                    </a:lnTo>
                    <a:lnTo>
                      <a:pt x="9615" y="17821"/>
                    </a:lnTo>
                    <a:lnTo>
                      <a:pt x="12019" y="17365"/>
                    </a:lnTo>
                    <a:lnTo>
                      <a:pt x="12143" y="16951"/>
                    </a:lnTo>
                    <a:lnTo>
                      <a:pt x="12226" y="16495"/>
                    </a:lnTo>
                    <a:lnTo>
                      <a:pt x="12351" y="16909"/>
                    </a:lnTo>
                    <a:lnTo>
                      <a:pt x="12434" y="17282"/>
                    </a:lnTo>
                    <a:lnTo>
                      <a:pt x="13760" y="16992"/>
                    </a:lnTo>
                    <a:lnTo>
                      <a:pt x="15086" y="16661"/>
                    </a:lnTo>
                    <a:lnTo>
                      <a:pt x="15293" y="16163"/>
                    </a:lnTo>
                    <a:lnTo>
                      <a:pt x="15417" y="15625"/>
                    </a:lnTo>
                    <a:lnTo>
                      <a:pt x="15500" y="15086"/>
                    </a:lnTo>
                    <a:lnTo>
                      <a:pt x="15583" y="14547"/>
                    </a:lnTo>
                    <a:lnTo>
                      <a:pt x="15625" y="13677"/>
                    </a:lnTo>
                    <a:lnTo>
                      <a:pt x="15625" y="13304"/>
                    </a:lnTo>
                    <a:lnTo>
                      <a:pt x="15790" y="14050"/>
                    </a:lnTo>
                    <a:lnTo>
                      <a:pt x="15956" y="14754"/>
                    </a:lnTo>
                    <a:lnTo>
                      <a:pt x="16080" y="15500"/>
                    </a:lnTo>
                    <a:lnTo>
                      <a:pt x="16122" y="16288"/>
                    </a:lnTo>
                    <a:lnTo>
                      <a:pt x="16785" y="15998"/>
                    </a:lnTo>
                    <a:lnTo>
                      <a:pt x="17448" y="15625"/>
                    </a:lnTo>
                    <a:lnTo>
                      <a:pt x="18028" y="15210"/>
                    </a:lnTo>
                    <a:lnTo>
                      <a:pt x="18609" y="14754"/>
                    </a:lnTo>
                    <a:lnTo>
                      <a:pt x="18691" y="14257"/>
                    </a:lnTo>
                    <a:lnTo>
                      <a:pt x="18733" y="13760"/>
                    </a:lnTo>
                    <a:lnTo>
                      <a:pt x="18774" y="13304"/>
                    </a:lnTo>
                    <a:lnTo>
                      <a:pt x="18733" y="12806"/>
                    </a:lnTo>
                    <a:lnTo>
                      <a:pt x="18650" y="12309"/>
                    </a:lnTo>
                    <a:lnTo>
                      <a:pt x="18526" y="11812"/>
                    </a:lnTo>
                    <a:lnTo>
                      <a:pt x="18401" y="11314"/>
                    </a:lnTo>
                    <a:lnTo>
                      <a:pt x="18194" y="10859"/>
                    </a:lnTo>
                    <a:lnTo>
                      <a:pt x="17945" y="10403"/>
                    </a:lnTo>
                    <a:lnTo>
                      <a:pt x="17655" y="9947"/>
                    </a:lnTo>
                    <a:lnTo>
                      <a:pt x="17365" y="9491"/>
                    </a:lnTo>
                    <a:lnTo>
                      <a:pt x="16992" y="9077"/>
                    </a:lnTo>
                    <a:lnTo>
                      <a:pt x="16619" y="8704"/>
                    </a:lnTo>
                    <a:lnTo>
                      <a:pt x="16205" y="8331"/>
                    </a:lnTo>
                    <a:lnTo>
                      <a:pt x="15749" y="7958"/>
                    </a:lnTo>
                    <a:lnTo>
                      <a:pt x="15252" y="7626"/>
                    </a:lnTo>
                    <a:lnTo>
                      <a:pt x="15003" y="7460"/>
                    </a:lnTo>
                    <a:lnTo>
                      <a:pt x="14796" y="7294"/>
                    </a:lnTo>
                    <a:lnTo>
                      <a:pt x="14589" y="7087"/>
                    </a:lnTo>
                    <a:lnTo>
                      <a:pt x="14423" y="6880"/>
                    </a:lnTo>
                    <a:lnTo>
                      <a:pt x="14091" y="6383"/>
                    </a:lnTo>
                    <a:lnTo>
                      <a:pt x="13843" y="5844"/>
                    </a:lnTo>
                    <a:lnTo>
                      <a:pt x="13635" y="5305"/>
                    </a:lnTo>
                    <a:lnTo>
                      <a:pt x="13428" y="4684"/>
                    </a:lnTo>
                    <a:lnTo>
                      <a:pt x="13097" y="3482"/>
                    </a:lnTo>
                    <a:lnTo>
                      <a:pt x="12889" y="2902"/>
                    </a:lnTo>
                    <a:lnTo>
                      <a:pt x="12682" y="2321"/>
                    </a:lnTo>
                    <a:lnTo>
                      <a:pt x="12475" y="1824"/>
                    </a:lnTo>
                    <a:lnTo>
                      <a:pt x="12185" y="1327"/>
                    </a:lnTo>
                    <a:lnTo>
                      <a:pt x="11812" y="912"/>
                    </a:lnTo>
                    <a:lnTo>
                      <a:pt x="11646" y="705"/>
                    </a:lnTo>
                    <a:lnTo>
                      <a:pt x="11397" y="539"/>
                    </a:lnTo>
                    <a:lnTo>
                      <a:pt x="11190" y="373"/>
                    </a:lnTo>
                    <a:lnTo>
                      <a:pt x="10900" y="249"/>
                    </a:lnTo>
                    <a:lnTo>
                      <a:pt x="10610" y="166"/>
                    </a:lnTo>
                    <a:lnTo>
                      <a:pt x="10320" y="83"/>
                    </a:lnTo>
                    <a:lnTo>
                      <a:pt x="982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55"/>
              <p:cNvSpPr/>
              <p:nvPr/>
            </p:nvSpPr>
            <p:spPr>
              <a:xfrm>
                <a:off x="4595850" y="1752500"/>
                <a:ext cx="46937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8775" h="18402" fill="none" extrusionOk="0">
                    <a:moveTo>
                      <a:pt x="18609" y="14754"/>
                    </a:moveTo>
                    <a:lnTo>
                      <a:pt x="18609" y="14754"/>
                    </a:lnTo>
                    <a:lnTo>
                      <a:pt x="18028" y="15210"/>
                    </a:lnTo>
                    <a:lnTo>
                      <a:pt x="17448" y="15625"/>
                    </a:lnTo>
                    <a:lnTo>
                      <a:pt x="16785" y="15998"/>
                    </a:lnTo>
                    <a:lnTo>
                      <a:pt x="16122" y="16288"/>
                    </a:lnTo>
                    <a:lnTo>
                      <a:pt x="16122" y="16288"/>
                    </a:lnTo>
                    <a:lnTo>
                      <a:pt x="16080" y="15500"/>
                    </a:lnTo>
                    <a:lnTo>
                      <a:pt x="15956" y="14754"/>
                    </a:lnTo>
                    <a:lnTo>
                      <a:pt x="15790" y="14050"/>
                    </a:lnTo>
                    <a:lnTo>
                      <a:pt x="15625" y="13304"/>
                    </a:lnTo>
                    <a:lnTo>
                      <a:pt x="15625" y="13304"/>
                    </a:lnTo>
                    <a:lnTo>
                      <a:pt x="15625" y="13677"/>
                    </a:lnTo>
                    <a:lnTo>
                      <a:pt x="15583" y="14547"/>
                    </a:lnTo>
                    <a:lnTo>
                      <a:pt x="15500" y="15086"/>
                    </a:lnTo>
                    <a:lnTo>
                      <a:pt x="15417" y="15625"/>
                    </a:lnTo>
                    <a:lnTo>
                      <a:pt x="15293" y="16163"/>
                    </a:lnTo>
                    <a:lnTo>
                      <a:pt x="15086" y="16661"/>
                    </a:lnTo>
                    <a:lnTo>
                      <a:pt x="15086" y="16661"/>
                    </a:lnTo>
                    <a:lnTo>
                      <a:pt x="13760" y="16992"/>
                    </a:lnTo>
                    <a:lnTo>
                      <a:pt x="12434" y="17282"/>
                    </a:lnTo>
                    <a:lnTo>
                      <a:pt x="12434" y="17282"/>
                    </a:lnTo>
                    <a:lnTo>
                      <a:pt x="12351" y="16909"/>
                    </a:lnTo>
                    <a:lnTo>
                      <a:pt x="12226" y="16495"/>
                    </a:lnTo>
                    <a:lnTo>
                      <a:pt x="12226" y="16495"/>
                    </a:lnTo>
                    <a:lnTo>
                      <a:pt x="12143" y="16951"/>
                    </a:lnTo>
                    <a:lnTo>
                      <a:pt x="12019" y="17365"/>
                    </a:lnTo>
                    <a:lnTo>
                      <a:pt x="12019" y="17365"/>
                    </a:lnTo>
                    <a:lnTo>
                      <a:pt x="9615" y="17821"/>
                    </a:lnTo>
                    <a:lnTo>
                      <a:pt x="8289" y="18028"/>
                    </a:lnTo>
                    <a:lnTo>
                      <a:pt x="6922" y="18194"/>
                    </a:lnTo>
                    <a:lnTo>
                      <a:pt x="5471" y="18318"/>
                    </a:lnTo>
                    <a:lnTo>
                      <a:pt x="4062" y="18401"/>
                    </a:lnTo>
                    <a:lnTo>
                      <a:pt x="3357" y="18360"/>
                    </a:lnTo>
                    <a:lnTo>
                      <a:pt x="2611" y="18318"/>
                    </a:lnTo>
                    <a:lnTo>
                      <a:pt x="1907" y="18277"/>
                    </a:lnTo>
                    <a:lnTo>
                      <a:pt x="1202" y="18153"/>
                    </a:lnTo>
                    <a:lnTo>
                      <a:pt x="1202" y="18153"/>
                    </a:lnTo>
                    <a:lnTo>
                      <a:pt x="829" y="17614"/>
                    </a:lnTo>
                    <a:lnTo>
                      <a:pt x="581" y="17116"/>
                    </a:lnTo>
                    <a:lnTo>
                      <a:pt x="374" y="16619"/>
                    </a:lnTo>
                    <a:lnTo>
                      <a:pt x="291" y="16122"/>
                    </a:lnTo>
                    <a:lnTo>
                      <a:pt x="249" y="15625"/>
                    </a:lnTo>
                    <a:lnTo>
                      <a:pt x="291" y="15169"/>
                    </a:lnTo>
                    <a:lnTo>
                      <a:pt x="332" y="14754"/>
                    </a:lnTo>
                    <a:lnTo>
                      <a:pt x="456" y="14298"/>
                    </a:lnTo>
                    <a:lnTo>
                      <a:pt x="581" y="13884"/>
                    </a:lnTo>
                    <a:lnTo>
                      <a:pt x="747" y="13511"/>
                    </a:lnTo>
                    <a:lnTo>
                      <a:pt x="1078" y="12724"/>
                    </a:lnTo>
                    <a:lnTo>
                      <a:pt x="1368" y="12019"/>
                    </a:lnTo>
                    <a:lnTo>
                      <a:pt x="1493" y="11687"/>
                    </a:lnTo>
                    <a:lnTo>
                      <a:pt x="1575" y="11356"/>
                    </a:lnTo>
                    <a:lnTo>
                      <a:pt x="1575" y="11356"/>
                    </a:lnTo>
                    <a:lnTo>
                      <a:pt x="1575" y="10983"/>
                    </a:lnTo>
                    <a:lnTo>
                      <a:pt x="1575" y="10610"/>
                    </a:lnTo>
                    <a:lnTo>
                      <a:pt x="1493" y="10278"/>
                    </a:lnTo>
                    <a:lnTo>
                      <a:pt x="1410" y="9947"/>
                    </a:lnTo>
                    <a:lnTo>
                      <a:pt x="1285" y="9657"/>
                    </a:lnTo>
                    <a:lnTo>
                      <a:pt x="1120" y="9408"/>
                    </a:lnTo>
                    <a:lnTo>
                      <a:pt x="788" y="8911"/>
                    </a:lnTo>
                    <a:lnTo>
                      <a:pt x="456" y="8413"/>
                    </a:lnTo>
                    <a:lnTo>
                      <a:pt x="166" y="7916"/>
                    </a:lnTo>
                    <a:lnTo>
                      <a:pt x="83" y="7667"/>
                    </a:lnTo>
                    <a:lnTo>
                      <a:pt x="1" y="7377"/>
                    </a:lnTo>
                    <a:lnTo>
                      <a:pt x="1" y="7087"/>
                    </a:lnTo>
                    <a:lnTo>
                      <a:pt x="1" y="6756"/>
                    </a:lnTo>
                    <a:lnTo>
                      <a:pt x="1" y="6756"/>
                    </a:lnTo>
                    <a:lnTo>
                      <a:pt x="83" y="6424"/>
                    </a:lnTo>
                    <a:lnTo>
                      <a:pt x="166" y="6176"/>
                    </a:lnTo>
                    <a:lnTo>
                      <a:pt x="332" y="6010"/>
                    </a:lnTo>
                    <a:lnTo>
                      <a:pt x="498" y="5844"/>
                    </a:lnTo>
                    <a:lnTo>
                      <a:pt x="705" y="5720"/>
                    </a:lnTo>
                    <a:lnTo>
                      <a:pt x="912" y="5595"/>
                    </a:lnTo>
                    <a:lnTo>
                      <a:pt x="1368" y="5471"/>
                    </a:lnTo>
                    <a:lnTo>
                      <a:pt x="1907" y="5264"/>
                    </a:lnTo>
                    <a:lnTo>
                      <a:pt x="2156" y="5181"/>
                    </a:lnTo>
                    <a:lnTo>
                      <a:pt x="2404" y="5015"/>
                    </a:lnTo>
                    <a:lnTo>
                      <a:pt x="2653" y="4849"/>
                    </a:lnTo>
                    <a:lnTo>
                      <a:pt x="2902" y="4601"/>
                    </a:lnTo>
                    <a:lnTo>
                      <a:pt x="3150" y="4311"/>
                    </a:lnTo>
                    <a:lnTo>
                      <a:pt x="3357" y="3979"/>
                    </a:lnTo>
                    <a:lnTo>
                      <a:pt x="3357" y="3979"/>
                    </a:lnTo>
                    <a:lnTo>
                      <a:pt x="3606" y="3482"/>
                    </a:lnTo>
                    <a:lnTo>
                      <a:pt x="3938" y="2984"/>
                    </a:lnTo>
                    <a:lnTo>
                      <a:pt x="4269" y="2529"/>
                    </a:lnTo>
                    <a:lnTo>
                      <a:pt x="4642" y="2114"/>
                    </a:lnTo>
                    <a:lnTo>
                      <a:pt x="5015" y="1741"/>
                    </a:lnTo>
                    <a:lnTo>
                      <a:pt x="5471" y="1410"/>
                    </a:lnTo>
                    <a:lnTo>
                      <a:pt x="5885" y="1078"/>
                    </a:lnTo>
                    <a:lnTo>
                      <a:pt x="6341" y="788"/>
                    </a:lnTo>
                    <a:lnTo>
                      <a:pt x="6839" y="539"/>
                    </a:lnTo>
                    <a:lnTo>
                      <a:pt x="7336" y="373"/>
                    </a:lnTo>
                    <a:lnTo>
                      <a:pt x="7792" y="208"/>
                    </a:lnTo>
                    <a:lnTo>
                      <a:pt x="8331" y="83"/>
                    </a:lnTo>
                    <a:lnTo>
                      <a:pt x="8828" y="1"/>
                    </a:lnTo>
                    <a:lnTo>
                      <a:pt x="9325" y="1"/>
                    </a:lnTo>
                    <a:lnTo>
                      <a:pt x="9823" y="1"/>
                    </a:lnTo>
                    <a:lnTo>
                      <a:pt x="10320" y="83"/>
                    </a:lnTo>
                    <a:lnTo>
                      <a:pt x="10320" y="83"/>
                    </a:lnTo>
                    <a:lnTo>
                      <a:pt x="10610" y="166"/>
                    </a:lnTo>
                    <a:lnTo>
                      <a:pt x="10900" y="249"/>
                    </a:lnTo>
                    <a:lnTo>
                      <a:pt x="11190" y="373"/>
                    </a:lnTo>
                    <a:lnTo>
                      <a:pt x="11397" y="539"/>
                    </a:lnTo>
                    <a:lnTo>
                      <a:pt x="11646" y="705"/>
                    </a:lnTo>
                    <a:lnTo>
                      <a:pt x="11812" y="912"/>
                    </a:lnTo>
                    <a:lnTo>
                      <a:pt x="12185" y="1327"/>
                    </a:lnTo>
                    <a:lnTo>
                      <a:pt x="12475" y="1824"/>
                    </a:lnTo>
                    <a:lnTo>
                      <a:pt x="12682" y="2321"/>
                    </a:lnTo>
                    <a:lnTo>
                      <a:pt x="12889" y="2902"/>
                    </a:lnTo>
                    <a:lnTo>
                      <a:pt x="13097" y="3482"/>
                    </a:lnTo>
                    <a:lnTo>
                      <a:pt x="13428" y="4684"/>
                    </a:lnTo>
                    <a:lnTo>
                      <a:pt x="13635" y="5305"/>
                    </a:lnTo>
                    <a:lnTo>
                      <a:pt x="13843" y="5844"/>
                    </a:lnTo>
                    <a:lnTo>
                      <a:pt x="14091" y="6383"/>
                    </a:lnTo>
                    <a:lnTo>
                      <a:pt x="14423" y="6880"/>
                    </a:lnTo>
                    <a:lnTo>
                      <a:pt x="14589" y="7087"/>
                    </a:lnTo>
                    <a:lnTo>
                      <a:pt x="14796" y="7294"/>
                    </a:lnTo>
                    <a:lnTo>
                      <a:pt x="15003" y="7460"/>
                    </a:lnTo>
                    <a:lnTo>
                      <a:pt x="15252" y="7626"/>
                    </a:lnTo>
                    <a:lnTo>
                      <a:pt x="15252" y="7626"/>
                    </a:lnTo>
                    <a:lnTo>
                      <a:pt x="15749" y="7958"/>
                    </a:lnTo>
                    <a:lnTo>
                      <a:pt x="16205" y="8331"/>
                    </a:lnTo>
                    <a:lnTo>
                      <a:pt x="16619" y="8704"/>
                    </a:lnTo>
                    <a:lnTo>
                      <a:pt x="16992" y="9077"/>
                    </a:lnTo>
                    <a:lnTo>
                      <a:pt x="17365" y="9491"/>
                    </a:lnTo>
                    <a:lnTo>
                      <a:pt x="17655" y="9947"/>
                    </a:lnTo>
                    <a:lnTo>
                      <a:pt x="17945" y="10403"/>
                    </a:lnTo>
                    <a:lnTo>
                      <a:pt x="18194" y="10859"/>
                    </a:lnTo>
                    <a:lnTo>
                      <a:pt x="18401" y="11314"/>
                    </a:lnTo>
                    <a:lnTo>
                      <a:pt x="18526" y="11812"/>
                    </a:lnTo>
                    <a:lnTo>
                      <a:pt x="18650" y="12309"/>
                    </a:lnTo>
                    <a:lnTo>
                      <a:pt x="18733" y="12806"/>
                    </a:lnTo>
                    <a:lnTo>
                      <a:pt x="18774" y="13304"/>
                    </a:lnTo>
                    <a:lnTo>
                      <a:pt x="18733" y="13760"/>
                    </a:lnTo>
                    <a:lnTo>
                      <a:pt x="18691" y="14257"/>
                    </a:lnTo>
                    <a:lnTo>
                      <a:pt x="18609" y="1475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55"/>
              <p:cNvSpPr/>
              <p:nvPr/>
            </p:nvSpPr>
            <p:spPr>
              <a:xfrm>
                <a:off x="4827925" y="1758725"/>
                <a:ext cx="244550" cy="379225"/>
              </a:xfrm>
              <a:custGeom>
                <a:avLst/>
                <a:gdLst/>
                <a:ahLst/>
                <a:cxnLst/>
                <a:rect l="l" t="t" r="r" b="b"/>
                <a:pathLst>
                  <a:path w="9782" h="15169" extrusionOk="0">
                    <a:moveTo>
                      <a:pt x="84" y="0"/>
                    </a:moveTo>
                    <a:lnTo>
                      <a:pt x="42" y="42"/>
                    </a:lnTo>
                    <a:lnTo>
                      <a:pt x="1" y="83"/>
                    </a:lnTo>
                    <a:lnTo>
                      <a:pt x="42" y="166"/>
                    </a:lnTo>
                    <a:lnTo>
                      <a:pt x="84" y="207"/>
                    </a:lnTo>
                    <a:lnTo>
                      <a:pt x="622" y="207"/>
                    </a:lnTo>
                    <a:lnTo>
                      <a:pt x="1120" y="249"/>
                    </a:lnTo>
                    <a:lnTo>
                      <a:pt x="1534" y="373"/>
                    </a:lnTo>
                    <a:lnTo>
                      <a:pt x="1949" y="497"/>
                    </a:lnTo>
                    <a:lnTo>
                      <a:pt x="2280" y="663"/>
                    </a:lnTo>
                    <a:lnTo>
                      <a:pt x="2570" y="870"/>
                    </a:lnTo>
                    <a:lnTo>
                      <a:pt x="2819" y="1119"/>
                    </a:lnTo>
                    <a:lnTo>
                      <a:pt x="3068" y="1368"/>
                    </a:lnTo>
                    <a:lnTo>
                      <a:pt x="3233" y="1658"/>
                    </a:lnTo>
                    <a:lnTo>
                      <a:pt x="3441" y="1948"/>
                    </a:lnTo>
                    <a:lnTo>
                      <a:pt x="3689" y="2611"/>
                    </a:lnTo>
                    <a:lnTo>
                      <a:pt x="3938" y="3316"/>
                    </a:lnTo>
                    <a:lnTo>
                      <a:pt x="4145" y="4062"/>
                    </a:lnTo>
                    <a:lnTo>
                      <a:pt x="4435" y="5181"/>
                    </a:lnTo>
                    <a:lnTo>
                      <a:pt x="4642" y="5719"/>
                    </a:lnTo>
                    <a:lnTo>
                      <a:pt x="4850" y="6217"/>
                    </a:lnTo>
                    <a:lnTo>
                      <a:pt x="5140" y="6714"/>
                    </a:lnTo>
                    <a:lnTo>
                      <a:pt x="5471" y="7170"/>
                    </a:lnTo>
                    <a:lnTo>
                      <a:pt x="5844" y="7584"/>
                    </a:lnTo>
                    <a:lnTo>
                      <a:pt x="6093" y="7750"/>
                    </a:lnTo>
                    <a:lnTo>
                      <a:pt x="6342" y="7916"/>
                    </a:lnTo>
                    <a:lnTo>
                      <a:pt x="7046" y="8372"/>
                    </a:lnTo>
                    <a:lnTo>
                      <a:pt x="7626" y="8786"/>
                    </a:lnTo>
                    <a:lnTo>
                      <a:pt x="8124" y="9242"/>
                    </a:lnTo>
                    <a:lnTo>
                      <a:pt x="8538" y="9698"/>
                    </a:lnTo>
                    <a:lnTo>
                      <a:pt x="8870" y="10154"/>
                    </a:lnTo>
                    <a:lnTo>
                      <a:pt x="9118" y="10651"/>
                    </a:lnTo>
                    <a:lnTo>
                      <a:pt x="9326" y="11107"/>
                    </a:lnTo>
                    <a:lnTo>
                      <a:pt x="9491" y="11563"/>
                    </a:lnTo>
                    <a:lnTo>
                      <a:pt x="9574" y="12019"/>
                    </a:lnTo>
                    <a:lnTo>
                      <a:pt x="9616" y="12475"/>
                    </a:lnTo>
                    <a:lnTo>
                      <a:pt x="9616" y="12930"/>
                    </a:lnTo>
                    <a:lnTo>
                      <a:pt x="9574" y="13386"/>
                    </a:lnTo>
                    <a:lnTo>
                      <a:pt x="9491" y="13801"/>
                    </a:lnTo>
                    <a:lnTo>
                      <a:pt x="9408" y="14257"/>
                    </a:lnTo>
                    <a:lnTo>
                      <a:pt x="9160" y="15085"/>
                    </a:lnTo>
                    <a:lnTo>
                      <a:pt x="9160" y="15127"/>
                    </a:lnTo>
                    <a:lnTo>
                      <a:pt x="9201" y="15168"/>
                    </a:lnTo>
                    <a:lnTo>
                      <a:pt x="9284" y="15168"/>
                    </a:lnTo>
                    <a:lnTo>
                      <a:pt x="9326" y="15127"/>
                    </a:lnTo>
                    <a:lnTo>
                      <a:pt x="9574" y="14339"/>
                    </a:lnTo>
                    <a:lnTo>
                      <a:pt x="9657" y="13925"/>
                    </a:lnTo>
                    <a:lnTo>
                      <a:pt x="9740" y="13469"/>
                    </a:lnTo>
                    <a:lnTo>
                      <a:pt x="9781" y="13013"/>
                    </a:lnTo>
                    <a:lnTo>
                      <a:pt x="9781" y="12557"/>
                    </a:lnTo>
                    <a:lnTo>
                      <a:pt x="9740" y="12060"/>
                    </a:lnTo>
                    <a:lnTo>
                      <a:pt x="9657" y="11604"/>
                    </a:lnTo>
                    <a:lnTo>
                      <a:pt x="9533" y="11107"/>
                    </a:lnTo>
                    <a:lnTo>
                      <a:pt x="9326" y="10610"/>
                    </a:lnTo>
                    <a:lnTo>
                      <a:pt x="9035" y="10112"/>
                    </a:lnTo>
                    <a:lnTo>
                      <a:pt x="8704" y="9615"/>
                    </a:lnTo>
                    <a:lnTo>
                      <a:pt x="8289" y="9159"/>
                    </a:lnTo>
                    <a:lnTo>
                      <a:pt x="7751" y="8662"/>
                    </a:lnTo>
                    <a:lnTo>
                      <a:pt x="7170" y="8206"/>
                    </a:lnTo>
                    <a:lnTo>
                      <a:pt x="6466" y="7750"/>
                    </a:lnTo>
                    <a:lnTo>
                      <a:pt x="6217" y="7584"/>
                    </a:lnTo>
                    <a:lnTo>
                      <a:pt x="5969" y="7418"/>
                    </a:lnTo>
                    <a:lnTo>
                      <a:pt x="5596" y="7045"/>
                    </a:lnTo>
                    <a:lnTo>
                      <a:pt x="5264" y="6590"/>
                    </a:lnTo>
                    <a:lnTo>
                      <a:pt x="5015" y="6134"/>
                    </a:lnTo>
                    <a:lnTo>
                      <a:pt x="4808" y="5595"/>
                    </a:lnTo>
                    <a:lnTo>
                      <a:pt x="4642" y="5098"/>
                    </a:lnTo>
                    <a:lnTo>
                      <a:pt x="4311" y="4020"/>
                    </a:lnTo>
                    <a:lnTo>
                      <a:pt x="4104" y="3274"/>
                    </a:lnTo>
                    <a:lnTo>
                      <a:pt x="3896" y="2528"/>
                    </a:lnTo>
                    <a:lnTo>
                      <a:pt x="3731" y="2197"/>
                    </a:lnTo>
                    <a:lnTo>
                      <a:pt x="3606" y="1865"/>
                    </a:lnTo>
                    <a:lnTo>
                      <a:pt x="3399" y="1534"/>
                    </a:lnTo>
                    <a:lnTo>
                      <a:pt x="3192" y="1243"/>
                    </a:lnTo>
                    <a:lnTo>
                      <a:pt x="2943" y="953"/>
                    </a:lnTo>
                    <a:lnTo>
                      <a:pt x="2695" y="746"/>
                    </a:lnTo>
                    <a:lnTo>
                      <a:pt x="2363" y="497"/>
                    </a:lnTo>
                    <a:lnTo>
                      <a:pt x="2032" y="332"/>
                    </a:lnTo>
                    <a:lnTo>
                      <a:pt x="1617" y="207"/>
                    </a:lnTo>
                    <a:lnTo>
                      <a:pt x="1161" y="83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55"/>
              <p:cNvSpPr/>
              <p:nvPr/>
            </p:nvSpPr>
            <p:spPr>
              <a:xfrm>
                <a:off x="4706700" y="2775100"/>
                <a:ext cx="245575" cy="1806950"/>
              </a:xfrm>
              <a:custGeom>
                <a:avLst/>
                <a:gdLst/>
                <a:ahLst/>
                <a:cxnLst/>
                <a:rect l="l" t="t" r="r" b="b"/>
                <a:pathLst>
                  <a:path w="9823" h="72278" extrusionOk="0">
                    <a:moveTo>
                      <a:pt x="9823" y="1"/>
                    </a:moveTo>
                    <a:lnTo>
                      <a:pt x="167" y="332"/>
                    </a:lnTo>
                    <a:lnTo>
                      <a:pt x="125" y="4021"/>
                    </a:lnTo>
                    <a:lnTo>
                      <a:pt x="84" y="8041"/>
                    </a:lnTo>
                    <a:lnTo>
                      <a:pt x="125" y="13014"/>
                    </a:lnTo>
                    <a:lnTo>
                      <a:pt x="250" y="18567"/>
                    </a:lnTo>
                    <a:lnTo>
                      <a:pt x="333" y="21385"/>
                    </a:lnTo>
                    <a:lnTo>
                      <a:pt x="457" y="24245"/>
                    </a:lnTo>
                    <a:lnTo>
                      <a:pt x="581" y="27022"/>
                    </a:lnTo>
                    <a:lnTo>
                      <a:pt x="788" y="29715"/>
                    </a:lnTo>
                    <a:lnTo>
                      <a:pt x="1037" y="32243"/>
                    </a:lnTo>
                    <a:lnTo>
                      <a:pt x="1327" y="34564"/>
                    </a:lnTo>
                    <a:lnTo>
                      <a:pt x="1079" y="35476"/>
                    </a:lnTo>
                    <a:lnTo>
                      <a:pt x="871" y="36512"/>
                    </a:lnTo>
                    <a:lnTo>
                      <a:pt x="664" y="37631"/>
                    </a:lnTo>
                    <a:lnTo>
                      <a:pt x="498" y="38833"/>
                    </a:lnTo>
                    <a:lnTo>
                      <a:pt x="374" y="40118"/>
                    </a:lnTo>
                    <a:lnTo>
                      <a:pt x="250" y="41444"/>
                    </a:lnTo>
                    <a:lnTo>
                      <a:pt x="84" y="44345"/>
                    </a:lnTo>
                    <a:lnTo>
                      <a:pt x="1" y="47370"/>
                    </a:lnTo>
                    <a:lnTo>
                      <a:pt x="1" y="50520"/>
                    </a:lnTo>
                    <a:lnTo>
                      <a:pt x="42" y="53711"/>
                    </a:lnTo>
                    <a:lnTo>
                      <a:pt x="125" y="56861"/>
                    </a:lnTo>
                    <a:lnTo>
                      <a:pt x="250" y="59927"/>
                    </a:lnTo>
                    <a:lnTo>
                      <a:pt x="415" y="62787"/>
                    </a:lnTo>
                    <a:lnTo>
                      <a:pt x="706" y="67677"/>
                    </a:lnTo>
                    <a:lnTo>
                      <a:pt x="954" y="71034"/>
                    </a:lnTo>
                    <a:lnTo>
                      <a:pt x="1037" y="72277"/>
                    </a:lnTo>
                    <a:lnTo>
                      <a:pt x="3565" y="72277"/>
                    </a:lnTo>
                    <a:lnTo>
                      <a:pt x="3938" y="68672"/>
                    </a:lnTo>
                    <a:lnTo>
                      <a:pt x="4394" y="64652"/>
                    </a:lnTo>
                    <a:lnTo>
                      <a:pt x="5016" y="59596"/>
                    </a:lnTo>
                    <a:lnTo>
                      <a:pt x="5762" y="53752"/>
                    </a:lnTo>
                    <a:lnTo>
                      <a:pt x="6590" y="47536"/>
                    </a:lnTo>
                    <a:lnTo>
                      <a:pt x="7502" y="41195"/>
                    </a:lnTo>
                    <a:lnTo>
                      <a:pt x="7958" y="38087"/>
                    </a:lnTo>
                    <a:lnTo>
                      <a:pt x="8455" y="35103"/>
                    </a:lnTo>
                    <a:lnTo>
                      <a:pt x="8663" y="32119"/>
                    </a:lnTo>
                    <a:lnTo>
                      <a:pt x="8870" y="29052"/>
                    </a:lnTo>
                    <a:lnTo>
                      <a:pt x="9160" y="22960"/>
                    </a:lnTo>
                    <a:lnTo>
                      <a:pt x="9409" y="17034"/>
                    </a:lnTo>
                    <a:lnTo>
                      <a:pt x="9574" y="11605"/>
                    </a:lnTo>
                    <a:lnTo>
                      <a:pt x="9699" y="6922"/>
                    </a:lnTo>
                    <a:lnTo>
                      <a:pt x="9782" y="3275"/>
                    </a:lnTo>
                    <a:lnTo>
                      <a:pt x="9823" y="1"/>
                    </a:lnTo>
                    <a:close/>
                  </a:path>
                </a:pathLst>
              </a:custGeom>
              <a:solidFill>
                <a:srgbClr val="B55B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55"/>
              <p:cNvSpPr/>
              <p:nvPr/>
            </p:nvSpPr>
            <p:spPr>
              <a:xfrm>
                <a:off x="4706700" y="2775100"/>
                <a:ext cx="245575" cy="1806950"/>
              </a:xfrm>
              <a:custGeom>
                <a:avLst/>
                <a:gdLst/>
                <a:ahLst/>
                <a:cxnLst/>
                <a:rect l="l" t="t" r="r" b="b"/>
                <a:pathLst>
                  <a:path w="9823" h="72278" fill="none" extrusionOk="0">
                    <a:moveTo>
                      <a:pt x="9823" y="1"/>
                    </a:moveTo>
                    <a:lnTo>
                      <a:pt x="9823" y="1"/>
                    </a:lnTo>
                    <a:lnTo>
                      <a:pt x="9782" y="3275"/>
                    </a:lnTo>
                    <a:lnTo>
                      <a:pt x="9699" y="6922"/>
                    </a:lnTo>
                    <a:lnTo>
                      <a:pt x="9574" y="11605"/>
                    </a:lnTo>
                    <a:lnTo>
                      <a:pt x="9409" y="17034"/>
                    </a:lnTo>
                    <a:lnTo>
                      <a:pt x="9160" y="22960"/>
                    </a:lnTo>
                    <a:lnTo>
                      <a:pt x="8870" y="29052"/>
                    </a:lnTo>
                    <a:lnTo>
                      <a:pt x="8663" y="32119"/>
                    </a:lnTo>
                    <a:lnTo>
                      <a:pt x="8455" y="35103"/>
                    </a:lnTo>
                    <a:lnTo>
                      <a:pt x="8455" y="35103"/>
                    </a:lnTo>
                    <a:lnTo>
                      <a:pt x="7958" y="38087"/>
                    </a:lnTo>
                    <a:lnTo>
                      <a:pt x="7502" y="41195"/>
                    </a:lnTo>
                    <a:lnTo>
                      <a:pt x="6590" y="47536"/>
                    </a:lnTo>
                    <a:lnTo>
                      <a:pt x="5762" y="53752"/>
                    </a:lnTo>
                    <a:lnTo>
                      <a:pt x="5016" y="59596"/>
                    </a:lnTo>
                    <a:lnTo>
                      <a:pt x="4394" y="64652"/>
                    </a:lnTo>
                    <a:lnTo>
                      <a:pt x="3938" y="68672"/>
                    </a:lnTo>
                    <a:lnTo>
                      <a:pt x="3565" y="72277"/>
                    </a:lnTo>
                    <a:lnTo>
                      <a:pt x="1037" y="72277"/>
                    </a:lnTo>
                    <a:lnTo>
                      <a:pt x="1037" y="72277"/>
                    </a:lnTo>
                    <a:lnTo>
                      <a:pt x="954" y="71034"/>
                    </a:lnTo>
                    <a:lnTo>
                      <a:pt x="706" y="67677"/>
                    </a:lnTo>
                    <a:lnTo>
                      <a:pt x="415" y="62787"/>
                    </a:lnTo>
                    <a:lnTo>
                      <a:pt x="250" y="59927"/>
                    </a:lnTo>
                    <a:lnTo>
                      <a:pt x="125" y="56861"/>
                    </a:lnTo>
                    <a:lnTo>
                      <a:pt x="42" y="53711"/>
                    </a:lnTo>
                    <a:lnTo>
                      <a:pt x="1" y="50520"/>
                    </a:lnTo>
                    <a:lnTo>
                      <a:pt x="1" y="47370"/>
                    </a:lnTo>
                    <a:lnTo>
                      <a:pt x="84" y="44345"/>
                    </a:lnTo>
                    <a:lnTo>
                      <a:pt x="250" y="41444"/>
                    </a:lnTo>
                    <a:lnTo>
                      <a:pt x="374" y="40118"/>
                    </a:lnTo>
                    <a:lnTo>
                      <a:pt x="498" y="38833"/>
                    </a:lnTo>
                    <a:lnTo>
                      <a:pt x="664" y="37631"/>
                    </a:lnTo>
                    <a:lnTo>
                      <a:pt x="871" y="36512"/>
                    </a:lnTo>
                    <a:lnTo>
                      <a:pt x="1079" y="35476"/>
                    </a:lnTo>
                    <a:lnTo>
                      <a:pt x="1327" y="34564"/>
                    </a:lnTo>
                    <a:lnTo>
                      <a:pt x="1327" y="34564"/>
                    </a:lnTo>
                    <a:lnTo>
                      <a:pt x="1037" y="32243"/>
                    </a:lnTo>
                    <a:lnTo>
                      <a:pt x="788" y="29715"/>
                    </a:lnTo>
                    <a:lnTo>
                      <a:pt x="581" y="27022"/>
                    </a:lnTo>
                    <a:lnTo>
                      <a:pt x="457" y="24245"/>
                    </a:lnTo>
                    <a:lnTo>
                      <a:pt x="333" y="21385"/>
                    </a:lnTo>
                    <a:lnTo>
                      <a:pt x="250" y="18567"/>
                    </a:lnTo>
                    <a:lnTo>
                      <a:pt x="125" y="13014"/>
                    </a:lnTo>
                    <a:lnTo>
                      <a:pt x="84" y="8041"/>
                    </a:lnTo>
                    <a:lnTo>
                      <a:pt x="125" y="4021"/>
                    </a:lnTo>
                    <a:lnTo>
                      <a:pt x="167" y="332"/>
                    </a:lnTo>
                    <a:lnTo>
                      <a:pt x="982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55"/>
              <p:cNvSpPr/>
              <p:nvPr/>
            </p:nvSpPr>
            <p:spPr>
              <a:xfrm>
                <a:off x="4941900" y="2304725"/>
                <a:ext cx="402025" cy="385450"/>
              </a:xfrm>
              <a:custGeom>
                <a:avLst/>
                <a:gdLst/>
                <a:ahLst/>
                <a:cxnLst/>
                <a:rect l="l" t="t" r="r" b="b"/>
                <a:pathLst>
                  <a:path w="16081" h="15418" extrusionOk="0">
                    <a:moveTo>
                      <a:pt x="1575" y="1"/>
                    </a:moveTo>
                    <a:lnTo>
                      <a:pt x="1244" y="84"/>
                    </a:lnTo>
                    <a:lnTo>
                      <a:pt x="912" y="249"/>
                    </a:lnTo>
                    <a:lnTo>
                      <a:pt x="622" y="457"/>
                    </a:lnTo>
                    <a:lnTo>
                      <a:pt x="374" y="705"/>
                    </a:lnTo>
                    <a:lnTo>
                      <a:pt x="208" y="995"/>
                    </a:lnTo>
                    <a:lnTo>
                      <a:pt x="83" y="1368"/>
                    </a:lnTo>
                    <a:lnTo>
                      <a:pt x="1" y="1700"/>
                    </a:lnTo>
                    <a:lnTo>
                      <a:pt x="1" y="2612"/>
                    </a:lnTo>
                    <a:lnTo>
                      <a:pt x="42" y="3440"/>
                    </a:lnTo>
                    <a:lnTo>
                      <a:pt x="125" y="4269"/>
                    </a:lnTo>
                    <a:lnTo>
                      <a:pt x="208" y="5140"/>
                    </a:lnTo>
                    <a:lnTo>
                      <a:pt x="332" y="5968"/>
                    </a:lnTo>
                    <a:lnTo>
                      <a:pt x="456" y="6797"/>
                    </a:lnTo>
                    <a:lnTo>
                      <a:pt x="664" y="7626"/>
                    </a:lnTo>
                    <a:lnTo>
                      <a:pt x="871" y="8455"/>
                    </a:lnTo>
                    <a:lnTo>
                      <a:pt x="1120" y="9284"/>
                    </a:lnTo>
                    <a:lnTo>
                      <a:pt x="1410" y="10113"/>
                    </a:lnTo>
                    <a:lnTo>
                      <a:pt x="1783" y="10942"/>
                    </a:lnTo>
                    <a:lnTo>
                      <a:pt x="2156" y="11729"/>
                    </a:lnTo>
                    <a:lnTo>
                      <a:pt x="2653" y="12516"/>
                    </a:lnTo>
                    <a:lnTo>
                      <a:pt x="3192" y="13262"/>
                    </a:lnTo>
                    <a:lnTo>
                      <a:pt x="3813" y="13967"/>
                    </a:lnTo>
                    <a:lnTo>
                      <a:pt x="4518" y="14630"/>
                    </a:lnTo>
                    <a:lnTo>
                      <a:pt x="4352" y="14464"/>
                    </a:lnTo>
                    <a:lnTo>
                      <a:pt x="4684" y="14754"/>
                    </a:lnTo>
                    <a:lnTo>
                      <a:pt x="5015" y="15003"/>
                    </a:lnTo>
                    <a:lnTo>
                      <a:pt x="5430" y="15210"/>
                    </a:lnTo>
                    <a:lnTo>
                      <a:pt x="5844" y="15335"/>
                    </a:lnTo>
                    <a:lnTo>
                      <a:pt x="6134" y="15376"/>
                    </a:lnTo>
                    <a:lnTo>
                      <a:pt x="6466" y="15417"/>
                    </a:lnTo>
                    <a:lnTo>
                      <a:pt x="6797" y="15376"/>
                    </a:lnTo>
                    <a:lnTo>
                      <a:pt x="7129" y="15335"/>
                    </a:lnTo>
                    <a:lnTo>
                      <a:pt x="7585" y="15252"/>
                    </a:lnTo>
                    <a:lnTo>
                      <a:pt x="8041" y="15127"/>
                    </a:lnTo>
                    <a:lnTo>
                      <a:pt x="8496" y="14920"/>
                    </a:lnTo>
                    <a:lnTo>
                      <a:pt x="8911" y="14754"/>
                    </a:lnTo>
                    <a:lnTo>
                      <a:pt x="9615" y="14340"/>
                    </a:lnTo>
                    <a:lnTo>
                      <a:pt x="10278" y="13926"/>
                    </a:lnTo>
                    <a:lnTo>
                      <a:pt x="10942" y="13470"/>
                    </a:lnTo>
                    <a:lnTo>
                      <a:pt x="11563" y="13014"/>
                    </a:lnTo>
                    <a:lnTo>
                      <a:pt x="12724" y="12061"/>
                    </a:lnTo>
                    <a:lnTo>
                      <a:pt x="13801" y="11024"/>
                    </a:lnTo>
                    <a:lnTo>
                      <a:pt x="14837" y="9988"/>
                    </a:lnTo>
                    <a:lnTo>
                      <a:pt x="15832" y="8869"/>
                    </a:lnTo>
                    <a:lnTo>
                      <a:pt x="15915" y="8745"/>
                    </a:lnTo>
                    <a:lnTo>
                      <a:pt x="15998" y="8621"/>
                    </a:lnTo>
                    <a:lnTo>
                      <a:pt x="16039" y="8496"/>
                    </a:lnTo>
                    <a:lnTo>
                      <a:pt x="16080" y="8331"/>
                    </a:lnTo>
                    <a:lnTo>
                      <a:pt x="16039" y="8165"/>
                    </a:lnTo>
                    <a:lnTo>
                      <a:pt x="16039" y="8041"/>
                    </a:lnTo>
                    <a:lnTo>
                      <a:pt x="15956" y="7875"/>
                    </a:lnTo>
                    <a:lnTo>
                      <a:pt x="15873" y="7750"/>
                    </a:lnTo>
                    <a:lnTo>
                      <a:pt x="15749" y="7626"/>
                    </a:lnTo>
                    <a:lnTo>
                      <a:pt x="15625" y="7502"/>
                    </a:lnTo>
                    <a:lnTo>
                      <a:pt x="15459" y="7419"/>
                    </a:lnTo>
                    <a:lnTo>
                      <a:pt x="15293" y="7378"/>
                    </a:lnTo>
                    <a:lnTo>
                      <a:pt x="15127" y="7378"/>
                    </a:lnTo>
                    <a:lnTo>
                      <a:pt x="14920" y="7419"/>
                    </a:lnTo>
                    <a:lnTo>
                      <a:pt x="14754" y="7460"/>
                    </a:lnTo>
                    <a:lnTo>
                      <a:pt x="14589" y="7543"/>
                    </a:lnTo>
                    <a:lnTo>
                      <a:pt x="12309" y="9201"/>
                    </a:lnTo>
                    <a:lnTo>
                      <a:pt x="11149" y="9988"/>
                    </a:lnTo>
                    <a:lnTo>
                      <a:pt x="9988" y="10734"/>
                    </a:lnTo>
                    <a:lnTo>
                      <a:pt x="9450" y="11066"/>
                    </a:lnTo>
                    <a:lnTo>
                      <a:pt x="8869" y="11397"/>
                    </a:lnTo>
                    <a:lnTo>
                      <a:pt x="8289" y="11646"/>
                    </a:lnTo>
                    <a:lnTo>
                      <a:pt x="7668" y="11936"/>
                    </a:lnTo>
                    <a:lnTo>
                      <a:pt x="7212" y="12061"/>
                    </a:lnTo>
                    <a:lnTo>
                      <a:pt x="6714" y="12143"/>
                    </a:lnTo>
                    <a:lnTo>
                      <a:pt x="6300" y="11646"/>
                    </a:lnTo>
                    <a:lnTo>
                      <a:pt x="5927" y="11149"/>
                    </a:lnTo>
                    <a:lnTo>
                      <a:pt x="5554" y="10610"/>
                    </a:lnTo>
                    <a:lnTo>
                      <a:pt x="5264" y="10071"/>
                    </a:lnTo>
                    <a:lnTo>
                      <a:pt x="5015" y="9450"/>
                    </a:lnTo>
                    <a:lnTo>
                      <a:pt x="4767" y="8787"/>
                    </a:lnTo>
                    <a:lnTo>
                      <a:pt x="4559" y="8165"/>
                    </a:lnTo>
                    <a:lnTo>
                      <a:pt x="4352" y="7502"/>
                    </a:lnTo>
                    <a:lnTo>
                      <a:pt x="4062" y="6093"/>
                    </a:lnTo>
                    <a:lnTo>
                      <a:pt x="3855" y="4642"/>
                    </a:lnTo>
                    <a:lnTo>
                      <a:pt x="3730" y="3233"/>
                    </a:lnTo>
                    <a:lnTo>
                      <a:pt x="3730" y="2487"/>
                    </a:lnTo>
                    <a:lnTo>
                      <a:pt x="3730" y="1824"/>
                    </a:lnTo>
                    <a:lnTo>
                      <a:pt x="3689" y="1783"/>
                    </a:lnTo>
                    <a:lnTo>
                      <a:pt x="3648" y="1451"/>
                    </a:lnTo>
                    <a:lnTo>
                      <a:pt x="3523" y="1120"/>
                    </a:lnTo>
                    <a:lnTo>
                      <a:pt x="3357" y="830"/>
                    </a:lnTo>
                    <a:lnTo>
                      <a:pt x="3150" y="581"/>
                    </a:lnTo>
                    <a:lnTo>
                      <a:pt x="2902" y="332"/>
                    </a:lnTo>
                    <a:lnTo>
                      <a:pt x="2611" y="166"/>
                    </a:lnTo>
                    <a:lnTo>
                      <a:pt x="2321" y="42"/>
                    </a:lnTo>
                    <a:lnTo>
                      <a:pt x="1948" y="1"/>
                    </a:lnTo>
                    <a:close/>
                  </a:path>
                </a:pathLst>
              </a:custGeom>
              <a:solidFill>
                <a:srgbClr val="B55B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55"/>
              <p:cNvSpPr/>
              <p:nvPr/>
            </p:nvSpPr>
            <p:spPr>
              <a:xfrm>
                <a:off x="4941900" y="2304725"/>
                <a:ext cx="402025" cy="385450"/>
              </a:xfrm>
              <a:custGeom>
                <a:avLst/>
                <a:gdLst/>
                <a:ahLst/>
                <a:cxnLst/>
                <a:rect l="l" t="t" r="r" b="b"/>
                <a:pathLst>
                  <a:path w="16081" h="15418" fill="none" extrusionOk="0">
                    <a:moveTo>
                      <a:pt x="3730" y="1824"/>
                    </a:moveTo>
                    <a:lnTo>
                      <a:pt x="3730" y="1824"/>
                    </a:lnTo>
                    <a:lnTo>
                      <a:pt x="3730" y="2487"/>
                    </a:lnTo>
                    <a:lnTo>
                      <a:pt x="3730" y="3233"/>
                    </a:lnTo>
                    <a:lnTo>
                      <a:pt x="3730" y="3233"/>
                    </a:lnTo>
                    <a:lnTo>
                      <a:pt x="3855" y="4642"/>
                    </a:lnTo>
                    <a:lnTo>
                      <a:pt x="3855" y="4642"/>
                    </a:lnTo>
                    <a:lnTo>
                      <a:pt x="4062" y="6093"/>
                    </a:lnTo>
                    <a:lnTo>
                      <a:pt x="4352" y="7502"/>
                    </a:lnTo>
                    <a:lnTo>
                      <a:pt x="4352" y="7502"/>
                    </a:lnTo>
                    <a:lnTo>
                      <a:pt x="4559" y="8165"/>
                    </a:lnTo>
                    <a:lnTo>
                      <a:pt x="4767" y="8787"/>
                    </a:lnTo>
                    <a:lnTo>
                      <a:pt x="5015" y="9450"/>
                    </a:lnTo>
                    <a:lnTo>
                      <a:pt x="5264" y="10071"/>
                    </a:lnTo>
                    <a:lnTo>
                      <a:pt x="5264" y="10071"/>
                    </a:lnTo>
                    <a:lnTo>
                      <a:pt x="5554" y="10610"/>
                    </a:lnTo>
                    <a:lnTo>
                      <a:pt x="5927" y="11149"/>
                    </a:lnTo>
                    <a:lnTo>
                      <a:pt x="6300" y="11646"/>
                    </a:lnTo>
                    <a:lnTo>
                      <a:pt x="6714" y="12143"/>
                    </a:lnTo>
                    <a:lnTo>
                      <a:pt x="6880" y="12268"/>
                    </a:lnTo>
                    <a:lnTo>
                      <a:pt x="6880" y="12268"/>
                    </a:lnTo>
                    <a:lnTo>
                      <a:pt x="6756" y="12185"/>
                    </a:lnTo>
                    <a:lnTo>
                      <a:pt x="6631" y="12143"/>
                    </a:lnTo>
                    <a:lnTo>
                      <a:pt x="6631" y="12143"/>
                    </a:lnTo>
                    <a:lnTo>
                      <a:pt x="6590" y="12143"/>
                    </a:lnTo>
                    <a:lnTo>
                      <a:pt x="6590" y="12143"/>
                    </a:lnTo>
                    <a:lnTo>
                      <a:pt x="6714" y="12143"/>
                    </a:lnTo>
                    <a:lnTo>
                      <a:pt x="6714" y="12143"/>
                    </a:lnTo>
                    <a:lnTo>
                      <a:pt x="7212" y="12061"/>
                    </a:lnTo>
                    <a:lnTo>
                      <a:pt x="7668" y="11936"/>
                    </a:lnTo>
                    <a:lnTo>
                      <a:pt x="7668" y="11936"/>
                    </a:lnTo>
                    <a:lnTo>
                      <a:pt x="8289" y="11646"/>
                    </a:lnTo>
                    <a:lnTo>
                      <a:pt x="8869" y="11397"/>
                    </a:lnTo>
                    <a:lnTo>
                      <a:pt x="9450" y="11066"/>
                    </a:lnTo>
                    <a:lnTo>
                      <a:pt x="9988" y="10734"/>
                    </a:lnTo>
                    <a:lnTo>
                      <a:pt x="9988" y="10734"/>
                    </a:lnTo>
                    <a:lnTo>
                      <a:pt x="11149" y="9988"/>
                    </a:lnTo>
                    <a:lnTo>
                      <a:pt x="12309" y="9201"/>
                    </a:lnTo>
                    <a:lnTo>
                      <a:pt x="12309" y="9201"/>
                    </a:lnTo>
                    <a:lnTo>
                      <a:pt x="14589" y="7543"/>
                    </a:lnTo>
                    <a:lnTo>
                      <a:pt x="14589" y="7543"/>
                    </a:lnTo>
                    <a:lnTo>
                      <a:pt x="14754" y="7460"/>
                    </a:lnTo>
                    <a:lnTo>
                      <a:pt x="14920" y="7419"/>
                    </a:lnTo>
                    <a:lnTo>
                      <a:pt x="15127" y="7378"/>
                    </a:lnTo>
                    <a:lnTo>
                      <a:pt x="15293" y="7378"/>
                    </a:lnTo>
                    <a:lnTo>
                      <a:pt x="15459" y="7419"/>
                    </a:lnTo>
                    <a:lnTo>
                      <a:pt x="15625" y="7502"/>
                    </a:lnTo>
                    <a:lnTo>
                      <a:pt x="15749" y="7626"/>
                    </a:lnTo>
                    <a:lnTo>
                      <a:pt x="15873" y="7750"/>
                    </a:lnTo>
                    <a:lnTo>
                      <a:pt x="15873" y="7750"/>
                    </a:lnTo>
                    <a:lnTo>
                      <a:pt x="15956" y="7875"/>
                    </a:lnTo>
                    <a:lnTo>
                      <a:pt x="16039" y="8041"/>
                    </a:lnTo>
                    <a:lnTo>
                      <a:pt x="16039" y="8165"/>
                    </a:lnTo>
                    <a:lnTo>
                      <a:pt x="16080" y="8331"/>
                    </a:lnTo>
                    <a:lnTo>
                      <a:pt x="16039" y="8496"/>
                    </a:lnTo>
                    <a:lnTo>
                      <a:pt x="15998" y="8621"/>
                    </a:lnTo>
                    <a:lnTo>
                      <a:pt x="15915" y="8745"/>
                    </a:lnTo>
                    <a:lnTo>
                      <a:pt x="15832" y="8869"/>
                    </a:lnTo>
                    <a:lnTo>
                      <a:pt x="15832" y="8869"/>
                    </a:lnTo>
                    <a:lnTo>
                      <a:pt x="14837" y="9988"/>
                    </a:lnTo>
                    <a:lnTo>
                      <a:pt x="13801" y="11024"/>
                    </a:lnTo>
                    <a:lnTo>
                      <a:pt x="13801" y="11024"/>
                    </a:lnTo>
                    <a:lnTo>
                      <a:pt x="12724" y="12061"/>
                    </a:lnTo>
                    <a:lnTo>
                      <a:pt x="11563" y="13014"/>
                    </a:lnTo>
                    <a:lnTo>
                      <a:pt x="11563" y="13014"/>
                    </a:lnTo>
                    <a:lnTo>
                      <a:pt x="10942" y="13470"/>
                    </a:lnTo>
                    <a:lnTo>
                      <a:pt x="10278" y="13926"/>
                    </a:lnTo>
                    <a:lnTo>
                      <a:pt x="9615" y="14340"/>
                    </a:lnTo>
                    <a:lnTo>
                      <a:pt x="8911" y="14754"/>
                    </a:lnTo>
                    <a:lnTo>
                      <a:pt x="8911" y="14754"/>
                    </a:lnTo>
                    <a:lnTo>
                      <a:pt x="8496" y="14920"/>
                    </a:lnTo>
                    <a:lnTo>
                      <a:pt x="8041" y="15127"/>
                    </a:lnTo>
                    <a:lnTo>
                      <a:pt x="7585" y="15252"/>
                    </a:lnTo>
                    <a:lnTo>
                      <a:pt x="7129" y="15335"/>
                    </a:lnTo>
                    <a:lnTo>
                      <a:pt x="7129" y="15335"/>
                    </a:lnTo>
                    <a:lnTo>
                      <a:pt x="6797" y="15376"/>
                    </a:lnTo>
                    <a:lnTo>
                      <a:pt x="6466" y="15417"/>
                    </a:lnTo>
                    <a:lnTo>
                      <a:pt x="6134" y="15376"/>
                    </a:lnTo>
                    <a:lnTo>
                      <a:pt x="5844" y="15335"/>
                    </a:lnTo>
                    <a:lnTo>
                      <a:pt x="5844" y="15335"/>
                    </a:lnTo>
                    <a:lnTo>
                      <a:pt x="5430" y="15210"/>
                    </a:lnTo>
                    <a:lnTo>
                      <a:pt x="5015" y="15003"/>
                    </a:lnTo>
                    <a:lnTo>
                      <a:pt x="4684" y="14754"/>
                    </a:lnTo>
                    <a:lnTo>
                      <a:pt x="4352" y="14464"/>
                    </a:lnTo>
                    <a:lnTo>
                      <a:pt x="4518" y="14630"/>
                    </a:lnTo>
                    <a:lnTo>
                      <a:pt x="4518" y="14630"/>
                    </a:lnTo>
                    <a:lnTo>
                      <a:pt x="3813" y="13967"/>
                    </a:lnTo>
                    <a:lnTo>
                      <a:pt x="3192" y="13262"/>
                    </a:lnTo>
                    <a:lnTo>
                      <a:pt x="2653" y="12516"/>
                    </a:lnTo>
                    <a:lnTo>
                      <a:pt x="2156" y="11729"/>
                    </a:lnTo>
                    <a:lnTo>
                      <a:pt x="2156" y="11729"/>
                    </a:lnTo>
                    <a:lnTo>
                      <a:pt x="1783" y="10942"/>
                    </a:lnTo>
                    <a:lnTo>
                      <a:pt x="1410" y="10113"/>
                    </a:lnTo>
                    <a:lnTo>
                      <a:pt x="1120" y="9284"/>
                    </a:lnTo>
                    <a:lnTo>
                      <a:pt x="871" y="8455"/>
                    </a:lnTo>
                    <a:lnTo>
                      <a:pt x="871" y="8455"/>
                    </a:lnTo>
                    <a:lnTo>
                      <a:pt x="664" y="7626"/>
                    </a:lnTo>
                    <a:lnTo>
                      <a:pt x="456" y="6797"/>
                    </a:lnTo>
                    <a:lnTo>
                      <a:pt x="332" y="5968"/>
                    </a:lnTo>
                    <a:lnTo>
                      <a:pt x="208" y="5140"/>
                    </a:lnTo>
                    <a:lnTo>
                      <a:pt x="208" y="5140"/>
                    </a:lnTo>
                    <a:lnTo>
                      <a:pt x="125" y="4269"/>
                    </a:lnTo>
                    <a:lnTo>
                      <a:pt x="42" y="3440"/>
                    </a:lnTo>
                    <a:lnTo>
                      <a:pt x="42" y="3440"/>
                    </a:lnTo>
                    <a:lnTo>
                      <a:pt x="1" y="2612"/>
                    </a:lnTo>
                    <a:lnTo>
                      <a:pt x="1" y="2612"/>
                    </a:lnTo>
                    <a:lnTo>
                      <a:pt x="1" y="1700"/>
                    </a:lnTo>
                    <a:lnTo>
                      <a:pt x="1" y="1700"/>
                    </a:lnTo>
                    <a:lnTo>
                      <a:pt x="83" y="1368"/>
                    </a:lnTo>
                    <a:lnTo>
                      <a:pt x="208" y="995"/>
                    </a:lnTo>
                    <a:lnTo>
                      <a:pt x="374" y="705"/>
                    </a:lnTo>
                    <a:lnTo>
                      <a:pt x="622" y="457"/>
                    </a:lnTo>
                    <a:lnTo>
                      <a:pt x="912" y="249"/>
                    </a:lnTo>
                    <a:lnTo>
                      <a:pt x="1244" y="84"/>
                    </a:lnTo>
                    <a:lnTo>
                      <a:pt x="1575" y="1"/>
                    </a:lnTo>
                    <a:lnTo>
                      <a:pt x="1948" y="1"/>
                    </a:lnTo>
                    <a:lnTo>
                      <a:pt x="1948" y="1"/>
                    </a:lnTo>
                    <a:lnTo>
                      <a:pt x="2321" y="42"/>
                    </a:lnTo>
                    <a:lnTo>
                      <a:pt x="2611" y="166"/>
                    </a:lnTo>
                    <a:lnTo>
                      <a:pt x="2902" y="332"/>
                    </a:lnTo>
                    <a:lnTo>
                      <a:pt x="3150" y="581"/>
                    </a:lnTo>
                    <a:lnTo>
                      <a:pt x="3357" y="830"/>
                    </a:lnTo>
                    <a:lnTo>
                      <a:pt x="3523" y="1120"/>
                    </a:lnTo>
                    <a:lnTo>
                      <a:pt x="3648" y="1451"/>
                    </a:lnTo>
                    <a:lnTo>
                      <a:pt x="3689" y="1783"/>
                    </a:lnTo>
                    <a:lnTo>
                      <a:pt x="3730" y="18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55"/>
              <p:cNvSpPr/>
              <p:nvPr/>
            </p:nvSpPr>
            <p:spPr>
              <a:xfrm>
                <a:off x="5277600" y="2435275"/>
                <a:ext cx="1253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684" extrusionOk="0">
                    <a:moveTo>
                      <a:pt x="3896" y="0"/>
                    </a:moveTo>
                    <a:lnTo>
                      <a:pt x="3357" y="166"/>
                    </a:lnTo>
                    <a:lnTo>
                      <a:pt x="2860" y="373"/>
                    </a:lnTo>
                    <a:lnTo>
                      <a:pt x="2362" y="705"/>
                    </a:lnTo>
                    <a:lnTo>
                      <a:pt x="1948" y="1078"/>
                    </a:lnTo>
                    <a:lnTo>
                      <a:pt x="290" y="2860"/>
                    </a:lnTo>
                    <a:lnTo>
                      <a:pt x="0" y="4518"/>
                    </a:lnTo>
                    <a:lnTo>
                      <a:pt x="249" y="4601"/>
                    </a:lnTo>
                    <a:lnTo>
                      <a:pt x="497" y="4684"/>
                    </a:lnTo>
                    <a:lnTo>
                      <a:pt x="1036" y="4684"/>
                    </a:lnTo>
                    <a:lnTo>
                      <a:pt x="1575" y="4559"/>
                    </a:lnTo>
                    <a:lnTo>
                      <a:pt x="2072" y="4393"/>
                    </a:lnTo>
                    <a:lnTo>
                      <a:pt x="2528" y="4228"/>
                    </a:lnTo>
                    <a:lnTo>
                      <a:pt x="2860" y="4020"/>
                    </a:lnTo>
                    <a:lnTo>
                      <a:pt x="3191" y="3813"/>
                    </a:lnTo>
                    <a:lnTo>
                      <a:pt x="4559" y="3150"/>
                    </a:lnTo>
                    <a:lnTo>
                      <a:pt x="4766" y="2984"/>
                    </a:lnTo>
                    <a:lnTo>
                      <a:pt x="4890" y="2819"/>
                    </a:lnTo>
                    <a:lnTo>
                      <a:pt x="5015" y="2570"/>
                    </a:lnTo>
                    <a:lnTo>
                      <a:pt x="5015" y="2321"/>
                    </a:lnTo>
                    <a:lnTo>
                      <a:pt x="4932" y="788"/>
                    </a:lnTo>
                    <a:lnTo>
                      <a:pt x="4890" y="622"/>
                    </a:lnTo>
                    <a:lnTo>
                      <a:pt x="4808" y="456"/>
                    </a:lnTo>
                    <a:lnTo>
                      <a:pt x="4725" y="332"/>
                    </a:lnTo>
                    <a:lnTo>
                      <a:pt x="4642" y="208"/>
                    </a:lnTo>
                    <a:lnTo>
                      <a:pt x="4476" y="125"/>
                    </a:lnTo>
                    <a:lnTo>
                      <a:pt x="4352" y="42"/>
                    </a:lnTo>
                    <a:lnTo>
                      <a:pt x="4186" y="0"/>
                    </a:lnTo>
                    <a:close/>
                  </a:path>
                </a:pathLst>
              </a:custGeom>
              <a:solidFill>
                <a:srgbClr val="B55B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55"/>
              <p:cNvSpPr/>
              <p:nvPr/>
            </p:nvSpPr>
            <p:spPr>
              <a:xfrm>
                <a:off x="5277600" y="2435275"/>
                <a:ext cx="1253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684" fill="none" extrusionOk="0">
                    <a:moveTo>
                      <a:pt x="5015" y="2321"/>
                    </a:moveTo>
                    <a:lnTo>
                      <a:pt x="4932" y="788"/>
                    </a:lnTo>
                    <a:lnTo>
                      <a:pt x="4932" y="788"/>
                    </a:lnTo>
                    <a:lnTo>
                      <a:pt x="4890" y="622"/>
                    </a:lnTo>
                    <a:lnTo>
                      <a:pt x="4808" y="456"/>
                    </a:lnTo>
                    <a:lnTo>
                      <a:pt x="4725" y="332"/>
                    </a:lnTo>
                    <a:lnTo>
                      <a:pt x="4642" y="208"/>
                    </a:lnTo>
                    <a:lnTo>
                      <a:pt x="4476" y="125"/>
                    </a:lnTo>
                    <a:lnTo>
                      <a:pt x="4352" y="42"/>
                    </a:lnTo>
                    <a:lnTo>
                      <a:pt x="4186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3896" y="0"/>
                    </a:lnTo>
                    <a:lnTo>
                      <a:pt x="3896" y="0"/>
                    </a:lnTo>
                    <a:lnTo>
                      <a:pt x="3357" y="166"/>
                    </a:lnTo>
                    <a:lnTo>
                      <a:pt x="2860" y="373"/>
                    </a:lnTo>
                    <a:lnTo>
                      <a:pt x="2362" y="705"/>
                    </a:lnTo>
                    <a:lnTo>
                      <a:pt x="1948" y="1078"/>
                    </a:lnTo>
                    <a:lnTo>
                      <a:pt x="290" y="2860"/>
                    </a:lnTo>
                    <a:lnTo>
                      <a:pt x="0" y="4518"/>
                    </a:lnTo>
                    <a:lnTo>
                      <a:pt x="0" y="4518"/>
                    </a:lnTo>
                    <a:lnTo>
                      <a:pt x="249" y="4601"/>
                    </a:lnTo>
                    <a:lnTo>
                      <a:pt x="497" y="4684"/>
                    </a:lnTo>
                    <a:lnTo>
                      <a:pt x="788" y="4684"/>
                    </a:lnTo>
                    <a:lnTo>
                      <a:pt x="1036" y="4684"/>
                    </a:lnTo>
                    <a:lnTo>
                      <a:pt x="1575" y="4559"/>
                    </a:lnTo>
                    <a:lnTo>
                      <a:pt x="2072" y="4393"/>
                    </a:lnTo>
                    <a:lnTo>
                      <a:pt x="2528" y="4228"/>
                    </a:lnTo>
                    <a:lnTo>
                      <a:pt x="2860" y="4020"/>
                    </a:lnTo>
                    <a:lnTo>
                      <a:pt x="3191" y="3813"/>
                    </a:lnTo>
                    <a:lnTo>
                      <a:pt x="4559" y="3150"/>
                    </a:lnTo>
                    <a:lnTo>
                      <a:pt x="4559" y="3150"/>
                    </a:lnTo>
                    <a:lnTo>
                      <a:pt x="4766" y="2984"/>
                    </a:lnTo>
                    <a:lnTo>
                      <a:pt x="4890" y="2819"/>
                    </a:lnTo>
                    <a:lnTo>
                      <a:pt x="5015" y="2570"/>
                    </a:lnTo>
                    <a:lnTo>
                      <a:pt x="5015" y="232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55"/>
              <p:cNvSpPr/>
              <p:nvPr/>
            </p:nvSpPr>
            <p:spPr>
              <a:xfrm>
                <a:off x="4924300" y="2272600"/>
                <a:ext cx="150250" cy="236250"/>
              </a:xfrm>
              <a:custGeom>
                <a:avLst/>
                <a:gdLst/>
                <a:ahLst/>
                <a:cxnLst/>
                <a:rect l="l" t="t" r="r" b="b"/>
                <a:pathLst>
                  <a:path w="6010" h="9450" extrusionOk="0">
                    <a:moveTo>
                      <a:pt x="2487" y="1"/>
                    </a:moveTo>
                    <a:lnTo>
                      <a:pt x="2279" y="42"/>
                    </a:lnTo>
                    <a:lnTo>
                      <a:pt x="2072" y="167"/>
                    </a:lnTo>
                    <a:lnTo>
                      <a:pt x="1865" y="332"/>
                    </a:lnTo>
                    <a:lnTo>
                      <a:pt x="1699" y="540"/>
                    </a:lnTo>
                    <a:lnTo>
                      <a:pt x="1533" y="788"/>
                    </a:lnTo>
                    <a:lnTo>
                      <a:pt x="1368" y="1078"/>
                    </a:lnTo>
                    <a:lnTo>
                      <a:pt x="1243" y="1451"/>
                    </a:lnTo>
                    <a:lnTo>
                      <a:pt x="953" y="2197"/>
                    </a:lnTo>
                    <a:lnTo>
                      <a:pt x="746" y="3109"/>
                    </a:lnTo>
                    <a:lnTo>
                      <a:pt x="539" y="4021"/>
                    </a:lnTo>
                    <a:lnTo>
                      <a:pt x="414" y="5016"/>
                    </a:lnTo>
                    <a:lnTo>
                      <a:pt x="290" y="5969"/>
                    </a:lnTo>
                    <a:lnTo>
                      <a:pt x="124" y="7709"/>
                    </a:lnTo>
                    <a:lnTo>
                      <a:pt x="41" y="8994"/>
                    </a:lnTo>
                    <a:lnTo>
                      <a:pt x="0" y="9450"/>
                    </a:lnTo>
                    <a:lnTo>
                      <a:pt x="0" y="9450"/>
                    </a:lnTo>
                    <a:lnTo>
                      <a:pt x="787" y="9284"/>
                    </a:lnTo>
                    <a:lnTo>
                      <a:pt x="1575" y="9035"/>
                    </a:lnTo>
                    <a:lnTo>
                      <a:pt x="2570" y="8704"/>
                    </a:lnTo>
                    <a:lnTo>
                      <a:pt x="3564" y="8290"/>
                    </a:lnTo>
                    <a:lnTo>
                      <a:pt x="4103" y="8041"/>
                    </a:lnTo>
                    <a:lnTo>
                      <a:pt x="4559" y="7792"/>
                    </a:lnTo>
                    <a:lnTo>
                      <a:pt x="5015" y="7502"/>
                    </a:lnTo>
                    <a:lnTo>
                      <a:pt x="5388" y="7171"/>
                    </a:lnTo>
                    <a:lnTo>
                      <a:pt x="5761" y="6798"/>
                    </a:lnTo>
                    <a:lnTo>
                      <a:pt x="6009" y="6425"/>
                    </a:lnTo>
                    <a:lnTo>
                      <a:pt x="5844" y="5761"/>
                    </a:lnTo>
                    <a:lnTo>
                      <a:pt x="5678" y="5057"/>
                    </a:lnTo>
                    <a:lnTo>
                      <a:pt x="5553" y="4311"/>
                    </a:lnTo>
                    <a:lnTo>
                      <a:pt x="5388" y="3524"/>
                    </a:lnTo>
                    <a:lnTo>
                      <a:pt x="5263" y="3109"/>
                    </a:lnTo>
                    <a:lnTo>
                      <a:pt x="5098" y="2736"/>
                    </a:lnTo>
                    <a:lnTo>
                      <a:pt x="4890" y="2322"/>
                    </a:lnTo>
                    <a:lnTo>
                      <a:pt x="4683" y="1907"/>
                    </a:lnTo>
                    <a:lnTo>
                      <a:pt x="4393" y="1534"/>
                    </a:lnTo>
                    <a:lnTo>
                      <a:pt x="4061" y="1120"/>
                    </a:lnTo>
                    <a:lnTo>
                      <a:pt x="3688" y="705"/>
                    </a:lnTo>
                    <a:lnTo>
                      <a:pt x="3233" y="332"/>
                    </a:lnTo>
                    <a:lnTo>
                      <a:pt x="2942" y="125"/>
                    </a:lnTo>
                    <a:lnTo>
                      <a:pt x="2735" y="42"/>
                    </a:lnTo>
                    <a:lnTo>
                      <a:pt x="2487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55"/>
              <p:cNvSpPr/>
              <p:nvPr/>
            </p:nvSpPr>
            <p:spPr>
              <a:xfrm>
                <a:off x="4924300" y="2272600"/>
                <a:ext cx="150250" cy="236250"/>
              </a:xfrm>
              <a:custGeom>
                <a:avLst/>
                <a:gdLst/>
                <a:ahLst/>
                <a:cxnLst/>
                <a:rect l="l" t="t" r="r" b="b"/>
                <a:pathLst>
                  <a:path w="6010" h="9450" fill="none" extrusionOk="0">
                    <a:moveTo>
                      <a:pt x="3233" y="332"/>
                    </a:moveTo>
                    <a:lnTo>
                      <a:pt x="3233" y="332"/>
                    </a:lnTo>
                    <a:lnTo>
                      <a:pt x="3688" y="705"/>
                    </a:lnTo>
                    <a:lnTo>
                      <a:pt x="4061" y="1120"/>
                    </a:lnTo>
                    <a:lnTo>
                      <a:pt x="4393" y="1534"/>
                    </a:lnTo>
                    <a:lnTo>
                      <a:pt x="4683" y="1907"/>
                    </a:lnTo>
                    <a:lnTo>
                      <a:pt x="4890" y="2322"/>
                    </a:lnTo>
                    <a:lnTo>
                      <a:pt x="5098" y="2736"/>
                    </a:lnTo>
                    <a:lnTo>
                      <a:pt x="5263" y="3109"/>
                    </a:lnTo>
                    <a:lnTo>
                      <a:pt x="5388" y="3524"/>
                    </a:lnTo>
                    <a:lnTo>
                      <a:pt x="5553" y="4311"/>
                    </a:lnTo>
                    <a:lnTo>
                      <a:pt x="5678" y="5057"/>
                    </a:lnTo>
                    <a:lnTo>
                      <a:pt x="5844" y="5761"/>
                    </a:lnTo>
                    <a:lnTo>
                      <a:pt x="6009" y="6425"/>
                    </a:lnTo>
                    <a:lnTo>
                      <a:pt x="6009" y="6425"/>
                    </a:lnTo>
                    <a:lnTo>
                      <a:pt x="5761" y="6798"/>
                    </a:lnTo>
                    <a:lnTo>
                      <a:pt x="5388" y="7171"/>
                    </a:lnTo>
                    <a:lnTo>
                      <a:pt x="5015" y="7502"/>
                    </a:lnTo>
                    <a:lnTo>
                      <a:pt x="4559" y="7792"/>
                    </a:lnTo>
                    <a:lnTo>
                      <a:pt x="4103" y="8041"/>
                    </a:lnTo>
                    <a:lnTo>
                      <a:pt x="3564" y="8290"/>
                    </a:lnTo>
                    <a:lnTo>
                      <a:pt x="2570" y="8704"/>
                    </a:lnTo>
                    <a:lnTo>
                      <a:pt x="1575" y="9035"/>
                    </a:lnTo>
                    <a:lnTo>
                      <a:pt x="787" y="9284"/>
                    </a:lnTo>
                    <a:lnTo>
                      <a:pt x="0" y="9450"/>
                    </a:lnTo>
                    <a:lnTo>
                      <a:pt x="0" y="9450"/>
                    </a:lnTo>
                    <a:lnTo>
                      <a:pt x="41" y="8994"/>
                    </a:lnTo>
                    <a:lnTo>
                      <a:pt x="124" y="7709"/>
                    </a:lnTo>
                    <a:lnTo>
                      <a:pt x="290" y="5969"/>
                    </a:lnTo>
                    <a:lnTo>
                      <a:pt x="414" y="5016"/>
                    </a:lnTo>
                    <a:lnTo>
                      <a:pt x="539" y="4021"/>
                    </a:lnTo>
                    <a:lnTo>
                      <a:pt x="746" y="3109"/>
                    </a:lnTo>
                    <a:lnTo>
                      <a:pt x="953" y="2197"/>
                    </a:lnTo>
                    <a:lnTo>
                      <a:pt x="1243" y="1451"/>
                    </a:lnTo>
                    <a:lnTo>
                      <a:pt x="1368" y="1078"/>
                    </a:lnTo>
                    <a:lnTo>
                      <a:pt x="1533" y="788"/>
                    </a:lnTo>
                    <a:lnTo>
                      <a:pt x="1699" y="540"/>
                    </a:lnTo>
                    <a:lnTo>
                      <a:pt x="1865" y="332"/>
                    </a:lnTo>
                    <a:lnTo>
                      <a:pt x="2072" y="167"/>
                    </a:lnTo>
                    <a:lnTo>
                      <a:pt x="2279" y="42"/>
                    </a:lnTo>
                    <a:lnTo>
                      <a:pt x="2487" y="1"/>
                    </a:lnTo>
                    <a:lnTo>
                      <a:pt x="2735" y="42"/>
                    </a:lnTo>
                    <a:lnTo>
                      <a:pt x="2942" y="125"/>
                    </a:lnTo>
                    <a:lnTo>
                      <a:pt x="3233" y="33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55"/>
              <p:cNvSpPr/>
              <p:nvPr/>
            </p:nvSpPr>
            <p:spPr>
              <a:xfrm>
                <a:off x="4572025" y="2245675"/>
                <a:ext cx="462100" cy="470400"/>
              </a:xfrm>
              <a:custGeom>
                <a:avLst/>
                <a:gdLst/>
                <a:ahLst/>
                <a:cxnLst/>
                <a:rect l="l" t="t" r="r" b="b"/>
                <a:pathLst>
                  <a:path w="18484" h="18816" extrusionOk="0">
                    <a:moveTo>
                      <a:pt x="7129" y="0"/>
                    </a:moveTo>
                    <a:lnTo>
                      <a:pt x="5512" y="42"/>
                    </a:lnTo>
                    <a:lnTo>
                      <a:pt x="4518" y="42"/>
                    </a:lnTo>
                    <a:lnTo>
                      <a:pt x="3606" y="125"/>
                    </a:lnTo>
                    <a:lnTo>
                      <a:pt x="1907" y="290"/>
                    </a:lnTo>
                    <a:lnTo>
                      <a:pt x="1782" y="290"/>
                    </a:lnTo>
                    <a:lnTo>
                      <a:pt x="1368" y="415"/>
                    </a:lnTo>
                    <a:lnTo>
                      <a:pt x="954" y="622"/>
                    </a:lnTo>
                    <a:lnTo>
                      <a:pt x="622" y="871"/>
                    </a:lnTo>
                    <a:lnTo>
                      <a:pt x="373" y="1202"/>
                    </a:lnTo>
                    <a:lnTo>
                      <a:pt x="166" y="1575"/>
                    </a:lnTo>
                    <a:lnTo>
                      <a:pt x="42" y="1990"/>
                    </a:lnTo>
                    <a:lnTo>
                      <a:pt x="0" y="2404"/>
                    </a:lnTo>
                    <a:lnTo>
                      <a:pt x="0" y="2860"/>
                    </a:lnTo>
                    <a:lnTo>
                      <a:pt x="1161" y="9035"/>
                    </a:lnTo>
                    <a:lnTo>
                      <a:pt x="1534" y="11024"/>
                    </a:lnTo>
                    <a:lnTo>
                      <a:pt x="1741" y="12599"/>
                    </a:lnTo>
                    <a:lnTo>
                      <a:pt x="1865" y="13925"/>
                    </a:lnTo>
                    <a:lnTo>
                      <a:pt x="1907" y="15251"/>
                    </a:lnTo>
                    <a:lnTo>
                      <a:pt x="1865" y="16702"/>
                    </a:lnTo>
                    <a:lnTo>
                      <a:pt x="1741" y="18484"/>
                    </a:lnTo>
                    <a:lnTo>
                      <a:pt x="15293" y="18816"/>
                    </a:lnTo>
                    <a:lnTo>
                      <a:pt x="15417" y="17779"/>
                    </a:lnTo>
                    <a:lnTo>
                      <a:pt x="15542" y="16785"/>
                    </a:lnTo>
                    <a:lnTo>
                      <a:pt x="15749" y="15790"/>
                    </a:lnTo>
                    <a:lnTo>
                      <a:pt x="15997" y="14837"/>
                    </a:lnTo>
                    <a:lnTo>
                      <a:pt x="16246" y="13884"/>
                    </a:lnTo>
                    <a:lnTo>
                      <a:pt x="16536" y="12972"/>
                    </a:lnTo>
                    <a:lnTo>
                      <a:pt x="17158" y="11149"/>
                    </a:lnTo>
                    <a:lnTo>
                      <a:pt x="17697" y="9367"/>
                    </a:lnTo>
                    <a:lnTo>
                      <a:pt x="17987" y="8455"/>
                    </a:lnTo>
                    <a:lnTo>
                      <a:pt x="18194" y="7543"/>
                    </a:lnTo>
                    <a:lnTo>
                      <a:pt x="18360" y="6590"/>
                    </a:lnTo>
                    <a:lnTo>
                      <a:pt x="18443" y="5678"/>
                    </a:lnTo>
                    <a:lnTo>
                      <a:pt x="18484" y="4683"/>
                    </a:lnTo>
                    <a:lnTo>
                      <a:pt x="18484" y="3689"/>
                    </a:lnTo>
                    <a:lnTo>
                      <a:pt x="18401" y="3192"/>
                    </a:lnTo>
                    <a:lnTo>
                      <a:pt x="18235" y="2694"/>
                    </a:lnTo>
                    <a:lnTo>
                      <a:pt x="18028" y="2280"/>
                    </a:lnTo>
                    <a:lnTo>
                      <a:pt x="17779" y="1865"/>
                    </a:lnTo>
                    <a:lnTo>
                      <a:pt x="17448" y="1534"/>
                    </a:lnTo>
                    <a:lnTo>
                      <a:pt x="17075" y="1244"/>
                    </a:lnTo>
                    <a:lnTo>
                      <a:pt x="16661" y="1036"/>
                    </a:lnTo>
                    <a:lnTo>
                      <a:pt x="16163" y="871"/>
                    </a:lnTo>
                    <a:lnTo>
                      <a:pt x="14215" y="539"/>
                    </a:lnTo>
                    <a:lnTo>
                      <a:pt x="13179" y="373"/>
                    </a:lnTo>
                    <a:lnTo>
                      <a:pt x="12102" y="208"/>
                    </a:lnTo>
                    <a:lnTo>
                      <a:pt x="10444" y="83"/>
                    </a:lnTo>
                    <a:lnTo>
                      <a:pt x="8786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55"/>
              <p:cNvSpPr/>
              <p:nvPr/>
            </p:nvSpPr>
            <p:spPr>
              <a:xfrm>
                <a:off x="4572025" y="2245675"/>
                <a:ext cx="462100" cy="470400"/>
              </a:xfrm>
              <a:custGeom>
                <a:avLst/>
                <a:gdLst/>
                <a:ahLst/>
                <a:cxnLst/>
                <a:rect l="l" t="t" r="r" b="b"/>
                <a:pathLst>
                  <a:path w="18484" h="18816" fill="none" extrusionOk="0">
                    <a:moveTo>
                      <a:pt x="18484" y="3689"/>
                    </a:moveTo>
                    <a:lnTo>
                      <a:pt x="18484" y="3689"/>
                    </a:lnTo>
                    <a:lnTo>
                      <a:pt x="18484" y="4683"/>
                    </a:lnTo>
                    <a:lnTo>
                      <a:pt x="18443" y="5678"/>
                    </a:lnTo>
                    <a:lnTo>
                      <a:pt x="18360" y="6590"/>
                    </a:lnTo>
                    <a:lnTo>
                      <a:pt x="18194" y="7543"/>
                    </a:lnTo>
                    <a:lnTo>
                      <a:pt x="17987" y="8455"/>
                    </a:lnTo>
                    <a:lnTo>
                      <a:pt x="17697" y="9367"/>
                    </a:lnTo>
                    <a:lnTo>
                      <a:pt x="17158" y="11149"/>
                    </a:lnTo>
                    <a:lnTo>
                      <a:pt x="16536" y="12972"/>
                    </a:lnTo>
                    <a:lnTo>
                      <a:pt x="16246" y="13884"/>
                    </a:lnTo>
                    <a:lnTo>
                      <a:pt x="15997" y="14837"/>
                    </a:lnTo>
                    <a:lnTo>
                      <a:pt x="15749" y="15790"/>
                    </a:lnTo>
                    <a:lnTo>
                      <a:pt x="15542" y="16785"/>
                    </a:lnTo>
                    <a:lnTo>
                      <a:pt x="15417" y="17779"/>
                    </a:lnTo>
                    <a:lnTo>
                      <a:pt x="15293" y="18816"/>
                    </a:lnTo>
                    <a:lnTo>
                      <a:pt x="1741" y="18484"/>
                    </a:lnTo>
                    <a:lnTo>
                      <a:pt x="1741" y="18484"/>
                    </a:lnTo>
                    <a:lnTo>
                      <a:pt x="1865" y="16702"/>
                    </a:lnTo>
                    <a:lnTo>
                      <a:pt x="1907" y="15251"/>
                    </a:lnTo>
                    <a:lnTo>
                      <a:pt x="1865" y="13925"/>
                    </a:lnTo>
                    <a:lnTo>
                      <a:pt x="1741" y="12599"/>
                    </a:lnTo>
                    <a:lnTo>
                      <a:pt x="1534" y="11024"/>
                    </a:lnTo>
                    <a:lnTo>
                      <a:pt x="1161" y="9035"/>
                    </a:lnTo>
                    <a:lnTo>
                      <a:pt x="0" y="2860"/>
                    </a:lnTo>
                    <a:lnTo>
                      <a:pt x="0" y="2860"/>
                    </a:lnTo>
                    <a:lnTo>
                      <a:pt x="0" y="2404"/>
                    </a:lnTo>
                    <a:lnTo>
                      <a:pt x="42" y="1990"/>
                    </a:lnTo>
                    <a:lnTo>
                      <a:pt x="166" y="1575"/>
                    </a:lnTo>
                    <a:lnTo>
                      <a:pt x="373" y="1202"/>
                    </a:lnTo>
                    <a:lnTo>
                      <a:pt x="622" y="871"/>
                    </a:lnTo>
                    <a:lnTo>
                      <a:pt x="954" y="622"/>
                    </a:lnTo>
                    <a:lnTo>
                      <a:pt x="1368" y="415"/>
                    </a:lnTo>
                    <a:lnTo>
                      <a:pt x="1782" y="290"/>
                    </a:lnTo>
                    <a:lnTo>
                      <a:pt x="1782" y="290"/>
                    </a:lnTo>
                    <a:lnTo>
                      <a:pt x="1907" y="290"/>
                    </a:lnTo>
                    <a:lnTo>
                      <a:pt x="1907" y="290"/>
                    </a:lnTo>
                    <a:lnTo>
                      <a:pt x="3606" y="125"/>
                    </a:lnTo>
                    <a:lnTo>
                      <a:pt x="4518" y="42"/>
                    </a:lnTo>
                    <a:lnTo>
                      <a:pt x="5512" y="42"/>
                    </a:lnTo>
                    <a:lnTo>
                      <a:pt x="5512" y="42"/>
                    </a:lnTo>
                    <a:lnTo>
                      <a:pt x="7129" y="0"/>
                    </a:lnTo>
                    <a:lnTo>
                      <a:pt x="8786" y="0"/>
                    </a:lnTo>
                    <a:lnTo>
                      <a:pt x="10444" y="83"/>
                    </a:lnTo>
                    <a:lnTo>
                      <a:pt x="12102" y="208"/>
                    </a:lnTo>
                    <a:lnTo>
                      <a:pt x="12102" y="208"/>
                    </a:lnTo>
                    <a:lnTo>
                      <a:pt x="13179" y="373"/>
                    </a:lnTo>
                    <a:lnTo>
                      <a:pt x="14215" y="539"/>
                    </a:lnTo>
                    <a:lnTo>
                      <a:pt x="16163" y="871"/>
                    </a:lnTo>
                    <a:lnTo>
                      <a:pt x="16163" y="871"/>
                    </a:lnTo>
                    <a:lnTo>
                      <a:pt x="16661" y="1036"/>
                    </a:lnTo>
                    <a:lnTo>
                      <a:pt x="17075" y="1244"/>
                    </a:lnTo>
                    <a:lnTo>
                      <a:pt x="17448" y="1534"/>
                    </a:lnTo>
                    <a:lnTo>
                      <a:pt x="17779" y="1865"/>
                    </a:lnTo>
                    <a:lnTo>
                      <a:pt x="18028" y="2280"/>
                    </a:lnTo>
                    <a:lnTo>
                      <a:pt x="18235" y="2694"/>
                    </a:lnTo>
                    <a:lnTo>
                      <a:pt x="18401" y="3192"/>
                    </a:lnTo>
                    <a:lnTo>
                      <a:pt x="18484" y="36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55"/>
              <p:cNvSpPr/>
              <p:nvPr/>
            </p:nvSpPr>
            <p:spPr>
              <a:xfrm>
                <a:off x="4847625" y="2360675"/>
                <a:ext cx="3627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990" extrusionOk="0">
                    <a:moveTo>
                      <a:pt x="498" y="1"/>
                    </a:moveTo>
                    <a:lnTo>
                      <a:pt x="332" y="83"/>
                    </a:lnTo>
                    <a:lnTo>
                      <a:pt x="249" y="166"/>
                    </a:lnTo>
                    <a:lnTo>
                      <a:pt x="125" y="291"/>
                    </a:lnTo>
                    <a:lnTo>
                      <a:pt x="83" y="456"/>
                    </a:lnTo>
                    <a:lnTo>
                      <a:pt x="0" y="622"/>
                    </a:lnTo>
                    <a:lnTo>
                      <a:pt x="0" y="788"/>
                    </a:lnTo>
                    <a:lnTo>
                      <a:pt x="0" y="995"/>
                    </a:lnTo>
                    <a:lnTo>
                      <a:pt x="42" y="1202"/>
                    </a:lnTo>
                    <a:lnTo>
                      <a:pt x="83" y="1410"/>
                    </a:lnTo>
                    <a:lnTo>
                      <a:pt x="166" y="1575"/>
                    </a:lnTo>
                    <a:lnTo>
                      <a:pt x="290" y="1700"/>
                    </a:lnTo>
                    <a:lnTo>
                      <a:pt x="415" y="1824"/>
                    </a:lnTo>
                    <a:lnTo>
                      <a:pt x="539" y="1948"/>
                    </a:lnTo>
                    <a:lnTo>
                      <a:pt x="663" y="1990"/>
                    </a:lnTo>
                    <a:lnTo>
                      <a:pt x="953" y="1990"/>
                    </a:lnTo>
                    <a:lnTo>
                      <a:pt x="1119" y="1948"/>
                    </a:lnTo>
                    <a:lnTo>
                      <a:pt x="1202" y="1824"/>
                    </a:lnTo>
                    <a:lnTo>
                      <a:pt x="1326" y="1700"/>
                    </a:lnTo>
                    <a:lnTo>
                      <a:pt x="1368" y="1575"/>
                    </a:lnTo>
                    <a:lnTo>
                      <a:pt x="1451" y="1410"/>
                    </a:lnTo>
                    <a:lnTo>
                      <a:pt x="1451" y="1202"/>
                    </a:lnTo>
                    <a:lnTo>
                      <a:pt x="1451" y="995"/>
                    </a:lnTo>
                    <a:lnTo>
                      <a:pt x="1409" y="788"/>
                    </a:lnTo>
                    <a:lnTo>
                      <a:pt x="1368" y="622"/>
                    </a:lnTo>
                    <a:lnTo>
                      <a:pt x="1285" y="456"/>
                    </a:lnTo>
                    <a:lnTo>
                      <a:pt x="1161" y="291"/>
                    </a:lnTo>
                    <a:lnTo>
                      <a:pt x="1036" y="166"/>
                    </a:lnTo>
                    <a:lnTo>
                      <a:pt x="912" y="83"/>
                    </a:lnTo>
                    <a:lnTo>
                      <a:pt x="7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55"/>
              <p:cNvSpPr/>
              <p:nvPr/>
            </p:nvSpPr>
            <p:spPr>
              <a:xfrm>
                <a:off x="4865225" y="2250850"/>
                <a:ext cx="78775" cy="13367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5347" extrusionOk="0">
                    <a:moveTo>
                      <a:pt x="374" y="1"/>
                    </a:moveTo>
                    <a:lnTo>
                      <a:pt x="1" y="2902"/>
                    </a:lnTo>
                    <a:lnTo>
                      <a:pt x="374" y="2985"/>
                    </a:lnTo>
                    <a:lnTo>
                      <a:pt x="705" y="3150"/>
                    </a:lnTo>
                    <a:lnTo>
                      <a:pt x="1037" y="3357"/>
                    </a:lnTo>
                    <a:lnTo>
                      <a:pt x="1368" y="3606"/>
                    </a:lnTo>
                    <a:lnTo>
                      <a:pt x="1659" y="3938"/>
                    </a:lnTo>
                    <a:lnTo>
                      <a:pt x="1907" y="4311"/>
                    </a:lnTo>
                    <a:lnTo>
                      <a:pt x="2114" y="4808"/>
                    </a:lnTo>
                    <a:lnTo>
                      <a:pt x="2280" y="5347"/>
                    </a:lnTo>
                    <a:lnTo>
                      <a:pt x="2529" y="4974"/>
                    </a:lnTo>
                    <a:lnTo>
                      <a:pt x="2736" y="4601"/>
                    </a:lnTo>
                    <a:lnTo>
                      <a:pt x="2902" y="4269"/>
                    </a:lnTo>
                    <a:lnTo>
                      <a:pt x="2985" y="3938"/>
                    </a:lnTo>
                    <a:lnTo>
                      <a:pt x="3068" y="3648"/>
                    </a:lnTo>
                    <a:lnTo>
                      <a:pt x="3150" y="3316"/>
                    </a:lnTo>
                    <a:lnTo>
                      <a:pt x="3150" y="3067"/>
                    </a:lnTo>
                    <a:lnTo>
                      <a:pt x="3150" y="2777"/>
                    </a:lnTo>
                    <a:lnTo>
                      <a:pt x="3109" y="2529"/>
                    </a:lnTo>
                    <a:lnTo>
                      <a:pt x="3068" y="2280"/>
                    </a:lnTo>
                    <a:lnTo>
                      <a:pt x="2902" y="1866"/>
                    </a:lnTo>
                    <a:lnTo>
                      <a:pt x="2653" y="1493"/>
                    </a:lnTo>
                    <a:lnTo>
                      <a:pt x="2363" y="1120"/>
                    </a:lnTo>
                    <a:lnTo>
                      <a:pt x="2031" y="829"/>
                    </a:lnTo>
                    <a:lnTo>
                      <a:pt x="1700" y="622"/>
                    </a:lnTo>
                    <a:lnTo>
                      <a:pt x="1368" y="415"/>
                    </a:lnTo>
                    <a:lnTo>
                      <a:pt x="1037" y="249"/>
                    </a:lnTo>
                    <a:lnTo>
                      <a:pt x="581" y="42"/>
                    </a:lnTo>
                    <a:lnTo>
                      <a:pt x="3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55"/>
              <p:cNvSpPr/>
              <p:nvPr/>
            </p:nvSpPr>
            <p:spPr>
              <a:xfrm>
                <a:off x="4703600" y="2245675"/>
                <a:ext cx="12227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5554" extrusionOk="0">
                    <a:moveTo>
                      <a:pt x="249" y="0"/>
                    </a:moveTo>
                    <a:lnTo>
                      <a:pt x="208" y="83"/>
                    </a:lnTo>
                    <a:lnTo>
                      <a:pt x="84" y="332"/>
                    </a:lnTo>
                    <a:lnTo>
                      <a:pt x="1" y="705"/>
                    </a:lnTo>
                    <a:lnTo>
                      <a:pt x="1" y="995"/>
                    </a:lnTo>
                    <a:lnTo>
                      <a:pt x="1" y="1327"/>
                    </a:lnTo>
                    <a:lnTo>
                      <a:pt x="42" y="1658"/>
                    </a:lnTo>
                    <a:lnTo>
                      <a:pt x="125" y="2073"/>
                    </a:lnTo>
                    <a:lnTo>
                      <a:pt x="249" y="2528"/>
                    </a:lnTo>
                    <a:lnTo>
                      <a:pt x="457" y="3026"/>
                    </a:lnTo>
                    <a:lnTo>
                      <a:pt x="705" y="3564"/>
                    </a:lnTo>
                    <a:lnTo>
                      <a:pt x="1078" y="4186"/>
                    </a:lnTo>
                    <a:lnTo>
                      <a:pt x="1493" y="4849"/>
                    </a:lnTo>
                    <a:lnTo>
                      <a:pt x="1990" y="5554"/>
                    </a:lnTo>
                    <a:lnTo>
                      <a:pt x="1990" y="5512"/>
                    </a:lnTo>
                    <a:lnTo>
                      <a:pt x="2031" y="5264"/>
                    </a:lnTo>
                    <a:lnTo>
                      <a:pt x="2114" y="5015"/>
                    </a:lnTo>
                    <a:lnTo>
                      <a:pt x="2197" y="4766"/>
                    </a:lnTo>
                    <a:lnTo>
                      <a:pt x="2321" y="4559"/>
                    </a:lnTo>
                    <a:lnTo>
                      <a:pt x="2612" y="4145"/>
                    </a:lnTo>
                    <a:lnTo>
                      <a:pt x="2985" y="3813"/>
                    </a:lnTo>
                    <a:lnTo>
                      <a:pt x="3399" y="3564"/>
                    </a:lnTo>
                    <a:lnTo>
                      <a:pt x="3855" y="3399"/>
                    </a:lnTo>
                    <a:lnTo>
                      <a:pt x="4104" y="3316"/>
                    </a:lnTo>
                    <a:lnTo>
                      <a:pt x="4352" y="3274"/>
                    </a:lnTo>
                    <a:lnTo>
                      <a:pt x="4601" y="3274"/>
                    </a:lnTo>
                    <a:lnTo>
                      <a:pt x="4891" y="3316"/>
                    </a:lnTo>
                    <a:lnTo>
                      <a:pt x="4891" y="3316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55"/>
              <p:cNvSpPr/>
              <p:nvPr/>
            </p:nvSpPr>
            <p:spPr>
              <a:xfrm>
                <a:off x="4709825" y="2061250"/>
                <a:ext cx="168900" cy="276650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11066" extrusionOk="0">
                    <a:moveTo>
                      <a:pt x="871" y="1"/>
                    </a:moveTo>
                    <a:lnTo>
                      <a:pt x="995" y="871"/>
                    </a:lnTo>
                    <a:lnTo>
                      <a:pt x="1078" y="1865"/>
                    </a:lnTo>
                    <a:lnTo>
                      <a:pt x="1119" y="2902"/>
                    </a:lnTo>
                    <a:lnTo>
                      <a:pt x="1119" y="3979"/>
                    </a:lnTo>
                    <a:lnTo>
                      <a:pt x="1078" y="4476"/>
                    </a:lnTo>
                    <a:lnTo>
                      <a:pt x="1036" y="5015"/>
                    </a:lnTo>
                    <a:lnTo>
                      <a:pt x="954" y="5471"/>
                    </a:lnTo>
                    <a:lnTo>
                      <a:pt x="829" y="5968"/>
                    </a:lnTo>
                    <a:lnTo>
                      <a:pt x="663" y="6383"/>
                    </a:lnTo>
                    <a:lnTo>
                      <a:pt x="498" y="6756"/>
                    </a:lnTo>
                    <a:lnTo>
                      <a:pt x="249" y="7087"/>
                    </a:lnTo>
                    <a:lnTo>
                      <a:pt x="0" y="7377"/>
                    </a:lnTo>
                    <a:lnTo>
                      <a:pt x="456" y="7875"/>
                    </a:lnTo>
                    <a:lnTo>
                      <a:pt x="995" y="8331"/>
                    </a:lnTo>
                    <a:lnTo>
                      <a:pt x="1699" y="8952"/>
                    </a:lnTo>
                    <a:lnTo>
                      <a:pt x="2570" y="9574"/>
                    </a:lnTo>
                    <a:lnTo>
                      <a:pt x="3067" y="9864"/>
                    </a:lnTo>
                    <a:lnTo>
                      <a:pt x="3564" y="10154"/>
                    </a:lnTo>
                    <a:lnTo>
                      <a:pt x="4062" y="10444"/>
                    </a:lnTo>
                    <a:lnTo>
                      <a:pt x="4600" y="10693"/>
                    </a:lnTo>
                    <a:lnTo>
                      <a:pt x="5181" y="10900"/>
                    </a:lnTo>
                    <a:lnTo>
                      <a:pt x="5761" y="11066"/>
                    </a:lnTo>
                    <a:lnTo>
                      <a:pt x="6051" y="10693"/>
                    </a:lnTo>
                    <a:lnTo>
                      <a:pt x="6300" y="10320"/>
                    </a:lnTo>
                    <a:lnTo>
                      <a:pt x="6507" y="9905"/>
                    </a:lnTo>
                    <a:lnTo>
                      <a:pt x="6673" y="9450"/>
                    </a:lnTo>
                    <a:lnTo>
                      <a:pt x="6714" y="8994"/>
                    </a:lnTo>
                    <a:lnTo>
                      <a:pt x="6756" y="8496"/>
                    </a:lnTo>
                    <a:lnTo>
                      <a:pt x="6714" y="8040"/>
                    </a:lnTo>
                    <a:lnTo>
                      <a:pt x="6590" y="7585"/>
                    </a:lnTo>
                    <a:lnTo>
                      <a:pt x="6175" y="7460"/>
                    </a:lnTo>
                    <a:lnTo>
                      <a:pt x="5802" y="7295"/>
                    </a:lnTo>
                    <a:lnTo>
                      <a:pt x="5512" y="7129"/>
                    </a:lnTo>
                    <a:lnTo>
                      <a:pt x="5264" y="6922"/>
                    </a:lnTo>
                    <a:lnTo>
                      <a:pt x="5015" y="6673"/>
                    </a:lnTo>
                    <a:lnTo>
                      <a:pt x="4849" y="6466"/>
                    </a:lnTo>
                    <a:lnTo>
                      <a:pt x="4725" y="6217"/>
                    </a:lnTo>
                    <a:lnTo>
                      <a:pt x="4642" y="5927"/>
                    </a:lnTo>
                    <a:lnTo>
                      <a:pt x="4559" y="5678"/>
                    </a:lnTo>
                    <a:lnTo>
                      <a:pt x="4559" y="5388"/>
                    </a:lnTo>
                    <a:lnTo>
                      <a:pt x="4559" y="4766"/>
                    </a:lnTo>
                    <a:lnTo>
                      <a:pt x="4642" y="4186"/>
                    </a:lnTo>
                    <a:lnTo>
                      <a:pt x="4808" y="3565"/>
                    </a:lnTo>
                    <a:lnTo>
                      <a:pt x="871" y="1"/>
                    </a:lnTo>
                    <a:close/>
                  </a:path>
                </a:pathLst>
              </a:custGeom>
              <a:solidFill>
                <a:srgbClr val="B55B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55"/>
              <p:cNvSpPr/>
              <p:nvPr/>
            </p:nvSpPr>
            <p:spPr>
              <a:xfrm>
                <a:off x="4709825" y="2061250"/>
                <a:ext cx="168900" cy="276650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11066" fill="none" extrusionOk="0">
                    <a:moveTo>
                      <a:pt x="871" y="1"/>
                    </a:moveTo>
                    <a:lnTo>
                      <a:pt x="871" y="1"/>
                    </a:lnTo>
                    <a:lnTo>
                      <a:pt x="995" y="871"/>
                    </a:lnTo>
                    <a:lnTo>
                      <a:pt x="1078" y="1865"/>
                    </a:lnTo>
                    <a:lnTo>
                      <a:pt x="1119" y="2902"/>
                    </a:lnTo>
                    <a:lnTo>
                      <a:pt x="1119" y="3979"/>
                    </a:lnTo>
                    <a:lnTo>
                      <a:pt x="1078" y="4476"/>
                    </a:lnTo>
                    <a:lnTo>
                      <a:pt x="1036" y="5015"/>
                    </a:lnTo>
                    <a:lnTo>
                      <a:pt x="954" y="5471"/>
                    </a:lnTo>
                    <a:lnTo>
                      <a:pt x="829" y="5968"/>
                    </a:lnTo>
                    <a:lnTo>
                      <a:pt x="663" y="6383"/>
                    </a:lnTo>
                    <a:lnTo>
                      <a:pt x="498" y="6756"/>
                    </a:lnTo>
                    <a:lnTo>
                      <a:pt x="249" y="7087"/>
                    </a:lnTo>
                    <a:lnTo>
                      <a:pt x="0" y="7377"/>
                    </a:lnTo>
                    <a:lnTo>
                      <a:pt x="0" y="7377"/>
                    </a:lnTo>
                    <a:lnTo>
                      <a:pt x="456" y="7875"/>
                    </a:lnTo>
                    <a:lnTo>
                      <a:pt x="995" y="8331"/>
                    </a:lnTo>
                    <a:lnTo>
                      <a:pt x="1699" y="8952"/>
                    </a:lnTo>
                    <a:lnTo>
                      <a:pt x="2570" y="9574"/>
                    </a:lnTo>
                    <a:lnTo>
                      <a:pt x="3067" y="9864"/>
                    </a:lnTo>
                    <a:lnTo>
                      <a:pt x="3564" y="10154"/>
                    </a:lnTo>
                    <a:lnTo>
                      <a:pt x="4062" y="10444"/>
                    </a:lnTo>
                    <a:lnTo>
                      <a:pt x="4600" y="10693"/>
                    </a:lnTo>
                    <a:lnTo>
                      <a:pt x="5181" y="10900"/>
                    </a:lnTo>
                    <a:lnTo>
                      <a:pt x="5761" y="11066"/>
                    </a:lnTo>
                    <a:lnTo>
                      <a:pt x="5761" y="11066"/>
                    </a:lnTo>
                    <a:lnTo>
                      <a:pt x="6051" y="10693"/>
                    </a:lnTo>
                    <a:lnTo>
                      <a:pt x="6300" y="10320"/>
                    </a:lnTo>
                    <a:lnTo>
                      <a:pt x="6507" y="9905"/>
                    </a:lnTo>
                    <a:lnTo>
                      <a:pt x="6673" y="9450"/>
                    </a:lnTo>
                    <a:lnTo>
                      <a:pt x="6714" y="8994"/>
                    </a:lnTo>
                    <a:lnTo>
                      <a:pt x="6756" y="8496"/>
                    </a:lnTo>
                    <a:lnTo>
                      <a:pt x="6714" y="8040"/>
                    </a:lnTo>
                    <a:lnTo>
                      <a:pt x="6590" y="7585"/>
                    </a:lnTo>
                    <a:lnTo>
                      <a:pt x="6590" y="7585"/>
                    </a:lnTo>
                    <a:lnTo>
                      <a:pt x="6175" y="7460"/>
                    </a:lnTo>
                    <a:lnTo>
                      <a:pt x="5802" y="7295"/>
                    </a:lnTo>
                    <a:lnTo>
                      <a:pt x="5512" y="7129"/>
                    </a:lnTo>
                    <a:lnTo>
                      <a:pt x="5264" y="6922"/>
                    </a:lnTo>
                    <a:lnTo>
                      <a:pt x="5015" y="6673"/>
                    </a:lnTo>
                    <a:lnTo>
                      <a:pt x="4849" y="6466"/>
                    </a:lnTo>
                    <a:lnTo>
                      <a:pt x="4725" y="6217"/>
                    </a:lnTo>
                    <a:lnTo>
                      <a:pt x="4642" y="5927"/>
                    </a:lnTo>
                    <a:lnTo>
                      <a:pt x="4559" y="5678"/>
                    </a:lnTo>
                    <a:lnTo>
                      <a:pt x="4559" y="5388"/>
                    </a:lnTo>
                    <a:lnTo>
                      <a:pt x="4559" y="4766"/>
                    </a:lnTo>
                    <a:lnTo>
                      <a:pt x="4642" y="4186"/>
                    </a:lnTo>
                    <a:lnTo>
                      <a:pt x="4808" y="3565"/>
                    </a:lnTo>
                    <a:lnTo>
                      <a:pt x="87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55"/>
              <p:cNvSpPr/>
              <p:nvPr/>
            </p:nvSpPr>
            <p:spPr>
              <a:xfrm>
                <a:off x="4802025" y="2124450"/>
                <a:ext cx="280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198" extrusionOk="0">
                    <a:moveTo>
                      <a:pt x="954" y="1741"/>
                    </a:moveTo>
                    <a:lnTo>
                      <a:pt x="954" y="1741"/>
                    </a:lnTo>
                    <a:lnTo>
                      <a:pt x="871" y="2197"/>
                    </a:lnTo>
                    <a:lnTo>
                      <a:pt x="871" y="2197"/>
                    </a:lnTo>
                    <a:lnTo>
                      <a:pt x="871" y="2197"/>
                    </a:lnTo>
                    <a:lnTo>
                      <a:pt x="871" y="2197"/>
                    </a:lnTo>
                    <a:lnTo>
                      <a:pt x="954" y="1741"/>
                    </a:lnTo>
                    <a:close/>
                    <a:moveTo>
                      <a:pt x="1" y="1"/>
                    </a:moveTo>
                    <a:lnTo>
                      <a:pt x="1120" y="1037"/>
                    </a:lnTo>
                    <a:lnTo>
                      <a:pt x="1120" y="1037"/>
                    </a:lnTo>
                    <a:lnTo>
                      <a:pt x="1120" y="103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55"/>
              <p:cNvSpPr/>
              <p:nvPr/>
            </p:nvSpPr>
            <p:spPr>
              <a:xfrm>
                <a:off x="4823800" y="2167975"/>
                <a:ext cx="207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57" fill="none" extrusionOk="0">
                    <a:moveTo>
                      <a:pt x="83" y="0"/>
                    </a:moveTo>
                    <a:lnTo>
                      <a:pt x="83" y="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55"/>
              <p:cNvSpPr/>
              <p:nvPr/>
            </p:nvSpPr>
            <p:spPr>
              <a:xfrm>
                <a:off x="4802025" y="2124450"/>
                <a:ext cx="2800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37" fill="none" extrusionOk="0">
                    <a:moveTo>
                      <a:pt x="1" y="1"/>
                    </a:moveTo>
                    <a:lnTo>
                      <a:pt x="1120" y="1037"/>
                    </a:lnTo>
                    <a:lnTo>
                      <a:pt x="1120" y="1037"/>
                    </a:lnTo>
                    <a:lnTo>
                      <a:pt x="1120" y="1037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55"/>
              <p:cNvSpPr/>
              <p:nvPr/>
            </p:nvSpPr>
            <p:spPr>
              <a:xfrm>
                <a:off x="4768875" y="2097525"/>
                <a:ext cx="61150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3275" extrusionOk="0">
                    <a:moveTo>
                      <a:pt x="83" y="0"/>
                    </a:moveTo>
                    <a:lnTo>
                      <a:pt x="42" y="290"/>
                    </a:lnTo>
                    <a:lnTo>
                      <a:pt x="1" y="580"/>
                    </a:lnTo>
                    <a:lnTo>
                      <a:pt x="1" y="870"/>
                    </a:lnTo>
                    <a:lnTo>
                      <a:pt x="1" y="1160"/>
                    </a:lnTo>
                    <a:lnTo>
                      <a:pt x="83" y="1492"/>
                    </a:lnTo>
                    <a:lnTo>
                      <a:pt x="249" y="1865"/>
                    </a:lnTo>
                    <a:lnTo>
                      <a:pt x="498" y="2197"/>
                    </a:lnTo>
                    <a:lnTo>
                      <a:pt x="788" y="2528"/>
                    </a:lnTo>
                    <a:lnTo>
                      <a:pt x="1120" y="2777"/>
                    </a:lnTo>
                    <a:lnTo>
                      <a:pt x="1493" y="3025"/>
                    </a:lnTo>
                    <a:lnTo>
                      <a:pt x="1866" y="3191"/>
                    </a:lnTo>
                    <a:lnTo>
                      <a:pt x="2197" y="3274"/>
                    </a:lnTo>
                    <a:lnTo>
                      <a:pt x="2280" y="2818"/>
                    </a:lnTo>
                    <a:lnTo>
                      <a:pt x="2446" y="2114"/>
                    </a:lnTo>
                    <a:lnTo>
                      <a:pt x="1327" y="107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9149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55"/>
              <p:cNvSpPr/>
              <p:nvPr/>
            </p:nvSpPr>
            <p:spPr>
              <a:xfrm>
                <a:off x="4768875" y="2097525"/>
                <a:ext cx="61150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3275" fill="none" extrusionOk="0">
                    <a:moveTo>
                      <a:pt x="83" y="0"/>
                    </a:moveTo>
                    <a:lnTo>
                      <a:pt x="83" y="0"/>
                    </a:lnTo>
                    <a:lnTo>
                      <a:pt x="42" y="290"/>
                    </a:lnTo>
                    <a:lnTo>
                      <a:pt x="1" y="580"/>
                    </a:lnTo>
                    <a:lnTo>
                      <a:pt x="1" y="870"/>
                    </a:lnTo>
                    <a:lnTo>
                      <a:pt x="1" y="1160"/>
                    </a:lnTo>
                    <a:lnTo>
                      <a:pt x="1" y="1160"/>
                    </a:lnTo>
                    <a:lnTo>
                      <a:pt x="83" y="1492"/>
                    </a:lnTo>
                    <a:lnTo>
                      <a:pt x="249" y="1865"/>
                    </a:lnTo>
                    <a:lnTo>
                      <a:pt x="498" y="2197"/>
                    </a:lnTo>
                    <a:lnTo>
                      <a:pt x="788" y="2528"/>
                    </a:lnTo>
                    <a:lnTo>
                      <a:pt x="1120" y="2777"/>
                    </a:lnTo>
                    <a:lnTo>
                      <a:pt x="1493" y="3025"/>
                    </a:lnTo>
                    <a:lnTo>
                      <a:pt x="1866" y="3191"/>
                    </a:lnTo>
                    <a:lnTo>
                      <a:pt x="2197" y="3274"/>
                    </a:lnTo>
                    <a:lnTo>
                      <a:pt x="2197" y="3274"/>
                    </a:lnTo>
                    <a:lnTo>
                      <a:pt x="2280" y="2818"/>
                    </a:lnTo>
                    <a:lnTo>
                      <a:pt x="2280" y="2818"/>
                    </a:lnTo>
                    <a:lnTo>
                      <a:pt x="2446" y="2114"/>
                    </a:lnTo>
                    <a:lnTo>
                      <a:pt x="1327" y="1078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55"/>
              <p:cNvSpPr/>
              <p:nvPr/>
            </p:nvSpPr>
            <p:spPr>
              <a:xfrm>
                <a:off x="4658025" y="1832275"/>
                <a:ext cx="285975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13097" extrusionOk="0">
                    <a:moveTo>
                      <a:pt x="4600" y="1"/>
                    </a:moveTo>
                    <a:lnTo>
                      <a:pt x="4103" y="42"/>
                    </a:lnTo>
                    <a:lnTo>
                      <a:pt x="3647" y="125"/>
                    </a:lnTo>
                    <a:lnTo>
                      <a:pt x="3191" y="291"/>
                    </a:lnTo>
                    <a:lnTo>
                      <a:pt x="2777" y="456"/>
                    </a:lnTo>
                    <a:lnTo>
                      <a:pt x="2362" y="664"/>
                    </a:lnTo>
                    <a:lnTo>
                      <a:pt x="1948" y="954"/>
                    </a:lnTo>
                    <a:lnTo>
                      <a:pt x="1616" y="1244"/>
                    </a:lnTo>
                    <a:lnTo>
                      <a:pt x="1285" y="1575"/>
                    </a:lnTo>
                    <a:lnTo>
                      <a:pt x="995" y="1907"/>
                    </a:lnTo>
                    <a:lnTo>
                      <a:pt x="705" y="2321"/>
                    </a:lnTo>
                    <a:lnTo>
                      <a:pt x="497" y="2736"/>
                    </a:lnTo>
                    <a:lnTo>
                      <a:pt x="290" y="3150"/>
                    </a:lnTo>
                    <a:lnTo>
                      <a:pt x="166" y="3606"/>
                    </a:lnTo>
                    <a:lnTo>
                      <a:pt x="83" y="4103"/>
                    </a:lnTo>
                    <a:lnTo>
                      <a:pt x="0" y="4601"/>
                    </a:lnTo>
                    <a:lnTo>
                      <a:pt x="42" y="5140"/>
                    </a:lnTo>
                    <a:lnTo>
                      <a:pt x="83" y="5720"/>
                    </a:lnTo>
                    <a:lnTo>
                      <a:pt x="207" y="6259"/>
                    </a:lnTo>
                    <a:lnTo>
                      <a:pt x="415" y="6756"/>
                    </a:lnTo>
                    <a:lnTo>
                      <a:pt x="1326" y="8911"/>
                    </a:lnTo>
                    <a:lnTo>
                      <a:pt x="1741" y="9740"/>
                    </a:lnTo>
                    <a:lnTo>
                      <a:pt x="2197" y="10486"/>
                    </a:lnTo>
                    <a:lnTo>
                      <a:pt x="2404" y="10817"/>
                    </a:lnTo>
                    <a:lnTo>
                      <a:pt x="2653" y="11107"/>
                    </a:lnTo>
                    <a:lnTo>
                      <a:pt x="2901" y="11397"/>
                    </a:lnTo>
                    <a:lnTo>
                      <a:pt x="3191" y="11646"/>
                    </a:lnTo>
                    <a:lnTo>
                      <a:pt x="3523" y="11895"/>
                    </a:lnTo>
                    <a:lnTo>
                      <a:pt x="3854" y="12143"/>
                    </a:lnTo>
                    <a:lnTo>
                      <a:pt x="4227" y="12351"/>
                    </a:lnTo>
                    <a:lnTo>
                      <a:pt x="4642" y="12558"/>
                    </a:lnTo>
                    <a:lnTo>
                      <a:pt x="5263" y="12848"/>
                    </a:lnTo>
                    <a:lnTo>
                      <a:pt x="5927" y="13014"/>
                    </a:lnTo>
                    <a:lnTo>
                      <a:pt x="6548" y="13097"/>
                    </a:lnTo>
                    <a:lnTo>
                      <a:pt x="7211" y="13097"/>
                    </a:lnTo>
                    <a:lnTo>
                      <a:pt x="7791" y="13014"/>
                    </a:lnTo>
                    <a:lnTo>
                      <a:pt x="8372" y="12889"/>
                    </a:lnTo>
                    <a:lnTo>
                      <a:pt x="8952" y="12641"/>
                    </a:lnTo>
                    <a:lnTo>
                      <a:pt x="9449" y="12351"/>
                    </a:lnTo>
                    <a:lnTo>
                      <a:pt x="9905" y="12019"/>
                    </a:lnTo>
                    <a:lnTo>
                      <a:pt x="10319" y="11605"/>
                    </a:lnTo>
                    <a:lnTo>
                      <a:pt x="10692" y="11149"/>
                    </a:lnTo>
                    <a:lnTo>
                      <a:pt x="10983" y="10651"/>
                    </a:lnTo>
                    <a:lnTo>
                      <a:pt x="11231" y="10113"/>
                    </a:lnTo>
                    <a:lnTo>
                      <a:pt x="11356" y="9491"/>
                    </a:lnTo>
                    <a:lnTo>
                      <a:pt x="11438" y="8869"/>
                    </a:lnTo>
                    <a:lnTo>
                      <a:pt x="11397" y="8206"/>
                    </a:lnTo>
                    <a:lnTo>
                      <a:pt x="11314" y="7585"/>
                    </a:lnTo>
                    <a:lnTo>
                      <a:pt x="11190" y="6922"/>
                    </a:lnTo>
                    <a:lnTo>
                      <a:pt x="11024" y="6259"/>
                    </a:lnTo>
                    <a:lnTo>
                      <a:pt x="10775" y="5554"/>
                    </a:lnTo>
                    <a:lnTo>
                      <a:pt x="10527" y="4891"/>
                    </a:lnTo>
                    <a:lnTo>
                      <a:pt x="10237" y="4228"/>
                    </a:lnTo>
                    <a:lnTo>
                      <a:pt x="9905" y="3565"/>
                    </a:lnTo>
                    <a:lnTo>
                      <a:pt x="9532" y="2943"/>
                    </a:lnTo>
                    <a:lnTo>
                      <a:pt x="9118" y="2363"/>
                    </a:lnTo>
                    <a:lnTo>
                      <a:pt x="8662" y="1783"/>
                    </a:lnTo>
                    <a:lnTo>
                      <a:pt x="8164" y="1327"/>
                    </a:lnTo>
                    <a:lnTo>
                      <a:pt x="7626" y="871"/>
                    </a:lnTo>
                    <a:lnTo>
                      <a:pt x="7045" y="539"/>
                    </a:lnTo>
                    <a:lnTo>
                      <a:pt x="6424" y="249"/>
                    </a:lnTo>
                    <a:lnTo>
                      <a:pt x="6092" y="166"/>
                    </a:lnTo>
                    <a:lnTo>
                      <a:pt x="5761" y="84"/>
                    </a:lnTo>
                    <a:lnTo>
                      <a:pt x="5429" y="1"/>
                    </a:lnTo>
                    <a:close/>
                  </a:path>
                </a:pathLst>
              </a:custGeom>
              <a:solidFill>
                <a:srgbClr val="B55B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55"/>
              <p:cNvSpPr/>
              <p:nvPr/>
            </p:nvSpPr>
            <p:spPr>
              <a:xfrm>
                <a:off x="4658025" y="1775300"/>
                <a:ext cx="229000" cy="160600"/>
              </a:xfrm>
              <a:custGeom>
                <a:avLst/>
                <a:gdLst/>
                <a:ahLst/>
                <a:cxnLst/>
                <a:rect l="l" t="t" r="r" b="b"/>
                <a:pathLst>
                  <a:path w="9160" h="6424" extrusionOk="0">
                    <a:moveTo>
                      <a:pt x="6382" y="0"/>
                    </a:moveTo>
                    <a:lnTo>
                      <a:pt x="6009" y="42"/>
                    </a:lnTo>
                    <a:lnTo>
                      <a:pt x="5636" y="125"/>
                    </a:lnTo>
                    <a:lnTo>
                      <a:pt x="5263" y="249"/>
                    </a:lnTo>
                    <a:lnTo>
                      <a:pt x="4849" y="373"/>
                    </a:lnTo>
                    <a:lnTo>
                      <a:pt x="4476" y="580"/>
                    </a:lnTo>
                    <a:lnTo>
                      <a:pt x="4062" y="788"/>
                    </a:lnTo>
                    <a:lnTo>
                      <a:pt x="3316" y="1285"/>
                    </a:lnTo>
                    <a:lnTo>
                      <a:pt x="2570" y="1865"/>
                    </a:lnTo>
                    <a:lnTo>
                      <a:pt x="1865" y="2487"/>
                    </a:lnTo>
                    <a:lnTo>
                      <a:pt x="1575" y="2860"/>
                    </a:lnTo>
                    <a:lnTo>
                      <a:pt x="1285" y="3233"/>
                    </a:lnTo>
                    <a:lnTo>
                      <a:pt x="995" y="3606"/>
                    </a:lnTo>
                    <a:lnTo>
                      <a:pt x="746" y="3979"/>
                    </a:lnTo>
                    <a:lnTo>
                      <a:pt x="539" y="4393"/>
                    </a:lnTo>
                    <a:lnTo>
                      <a:pt x="373" y="4808"/>
                    </a:lnTo>
                    <a:lnTo>
                      <a:pt x="207" y="5222"/>
                    </a:lnTo>
                    <a:lnTo>
                      <a:pt x="83" y="5595"/>
                    </a:lnTo>
                    <a:lnTo>
                      <a:pt x="42" y="6009"/>
                    </a:lnTo>
                    <a:lnTo>
                      <a:pt x="0" y="6424"/>
                    </a:lnTo>
                    <a:lnTo>
                      <a:pt x="870" y="6424"/>
                    </a:lnTo>
                    <a:lnTo>
                      <a:pt x="1741" y="6341"/>
                    </a:lnTo>
                    <a:lnTo>
                      <a:pt x="2611" y="6217"/>
                    </a:lnTo>
                    <a:lnTo>
                      <a:pt x="3523" y="6051"/>
                    </a:lnTo>
                    <a:lnTo>
                      <a:pt x="4393" y="5844"/>
                    </a:lnTo>
                    <a:lnTo>
                      <a:pt x="5222" y="5595"/>
                    </a:lnTo>
                    <a:lnTo>
                      <a:pt x="6009" y="5305"/>
                    </a:lnTo>
                    <a:lnTo>
                      <a:pt x="6755" y="5015"/>
                    </a:lnTo>
                    <a:lnTo>
                      <a:pt x="7418" y="4683"/>
                    </a:lnTo>
                    <a:lnTo>
                      <a:pt x="7999" y="4310"/>
                    </a:lnTo>
                    <a:lnTo>
                      <a:pt x="8496" y="3937"/>
                    </a:lnTo>
                    <a:lnTo>
                      <a:pt x="8662" y="3772"/>
                    </a:lnTo>
                    <a:lnTo>
                      <a:pt x="8828" y="3564"/>
                    </a:lnTo>
                    <a:lnTo>
                      <a:pt x="8952" y="3357"/>
                    </a:lnTo>
                    <a:lnTo>
                      <a:pt x="9076" y="3150"/>
                    </a:lnTo>
                    <a:lnTo>
                      <a:pt x="9118" y="2943"/>
                    </a:lnTo>
                    <a:lnTo>
                      <a:pt x="9159" y="2735"/>
                    </a:lnTo>
                    <a:lnTo>
                      <a:pt x="9118" y="2528"/>
                    </a:lnTo>
                    <a:lnTo>
                      <a:pt x="9076" y="2280"/>
                    </a:lnTo>
                    <a:lnTo>
                      <a:pt x="8952" y="2072"/>
                    </a:lnTo>
                    <a:lnTo>
                      <a:pt x="8828" y="1865"/>
                    </a:lnTo>
                    <a:lnTo>
                      <a:pt x="8703" y="1451"/>
                    </a:lnTo>
                    <a:lnTo>
                      <a:pt x="8579" y="1119"/>
                    </a:lnTo>
                    <a:lnTo>
                      <a:pt x="8372" y="788"/>
                    </a:lnTo>
                    <a:lnTo>
                      <a:pt x="8164" y="539"/>
                    </a:lnTo>
                    <a:lnTo>
                      <a:pt x="7916" y="332"/>
                    </a:lnTo>
                    <a:lnTo>
                      <a:pt x="7667" y="207"/>
                    </a:lnTo>
                    <a:lnTo>
                      <a:pt x="7377" y="83"/>
                    </a:lnTo>
                    <a:lnTo>
                      <a:pt x="704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55"/>
              <p:cNvSpPr/>
              <p:nvPr/>
            </p:nvSpPr>
            <p:spPr>
              <a:xfrm>
                <a:off x="4639375" y="1916200"/>
                <a:ext cx="8497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554" extrusionOk="0">
                    <a:moveTo>
                      <a:pt x="1036" y="1"/>
                    </a:moveTo>
                    <a:lnTo>
                      <a:pt x="705" y="42"/>
                    </a:lnTo>
                    <a:lnTo>
                      <a:pt x="456" y="208"/>
                    </a:lnTo>
                    <a:lnTo>
                      <a:pt x="249" y="373"/>
                    </a:lnTo>
                    <a:lnTo>
                      <a:pt x="125" y="664"/>
                    </a:lnTo>
                    <a:lnTo>
                      <a:pt x="42" y="954"/>
                    </a:lnTo>
                    <a:lnTo>
                      <a:pt x="0" y="1327"/>
                    </a:lnTo>
                    <a:lnTo>
                      <a:pt x="0" y="1741"/>
                    </a:lnTo>
                    <a:lnTo>
                      <a:pt x="42" y="2197"/>
                    </a:lnTo>
                    <a:lnTo>
                      <a:pt x="166" y="2653"/>
                    </a:lnTo>
                    <a:lnTo>
                      <a:pt x="332" y="3150"/>
                    </a:lnTo>
                    <a:lnTo>
                      <a:pt x="539" y="3647"/>
                    </a:lnTo>
                    <a:lnTo>
                      <a:pt x="746" y="4145"/>
                    </a:lnTo>
                    <a:lnTo>
                      <a:pt x="1036" y="4601"/>
                    </a:lnTo>
                    <a:lnTo>
                      <a:pt x="1368" y="5098"/>
                    </a:lnTo>
                    <a:lnTo>
                      <a:pt x="1699" y="5554"/>
                    </a:lnTo>
                    <a:lnTo>
                      <a:pt x="2072" y="5430"/>
                    </a:lnTo>
                    <a:lnTo>
                      <a:pt x="2362" y="5222"/>
                    </a:lnTo>
                    <a:lnTo>
                      <a:pt x="2653" y="4974"/>
                    </a:lnTo>
                    <a:lnTo>
                      <a:pt x="2901" y="4642"/>
                    </a:lnTo>
                    <a:lnTo>
                      <a:pt x="3067" y="4352"/>
                    </a:lnTo>
                    <a:lnTo>
                      <a:pt x="3233" y="3979"/>
                    </a:lnTo>
                    <a:lnTo>
                      <a:pt x="3316" y="3606"/>
                    </a:lnTo>
                    <a:lnTo>
                      <a:pt x="3399" y="3192"/>
                    </a:lnTo>
                    <a:lnTo>
                      <a:pt x="3399" y="2777"/>
                    </a:lnTo>
                    <a:lnTo>
                      <a:pt x="3316" y="2363"/>
                    </a:lnTo>
                    <a:lnTo>
                      <a:pt x="3191" y="1948"/>
                    </a:lnTo>
                    <a:lnTo>
                      <a:pt x="2984" y="1534"/>
                    </a:lnTo>
                    <a:lnTo>
                      <a:pt x="2694" y="1119"/>
                    </a:lnTo>
                    <a:lnTo>
                      <a:pt x="2362" y="746"/>
                    </a:lnTo>
                    <a:lnTo>
                      <a:pt x="1948" y="373"/>
                    </a:lnTo>
                    <a:lnTo>
                      <a:pt x="1409" y="42"/>
                    </a:lnTo>
                    <a:lnTo>
                      <a:pt x="103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55"/>
              <p:cNvSpPr/>
              <p:nvPr/>
            </p:nvSpPr>
            <p:spPr>
              <a:xfrm>
                <a:off x="4810325" y="2032250"/>
                <a:ext cx="953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1493" extrusionOk="0">
                    <a:moveTo>
                      <a:pt x="871" y="0"/>
                    </a:moveTo>
                    <a:lnTo>
                      <a:pt x="208" y="83"/>
                    </a:lnTo>
                    <a:lnTo>
                      <a:pt x="42" y="83"/>
                    </a:lnTo>
                    <a:lnTo>
                      <a:pt x="0" y="207"/>
                    </a:lnTo>
                    <a:lnTo>
                      <a:pt x="42" y="456"/>
                    </a:lnTo>
                    <a:lnTo>
                      <a:pt x="125" y="705"/>
                    </a:lnTo>
                    <a:lnTo>
                      <a:pt x="249" y="953"/>
                    </a:lnTo>
                    <a:lnTo>
                      <a:pt x="415" y="1119"/>
                    </a:lnTo>
                    <a:lnTo>
                      <a:pt x="622" y="1285"/>
                    </a:lnTo>
                    <a:lnTo>
                      <a:pt x="829" y="1409"/>
                    </a:lnTo>
                    <a:lnTo>
                      <a:pt x="1078" y="1492"/>
                    </a:lnTo>
                    <a:lnTo>
                      <a:pt x="1865" y="1492"/>
                    </a:lnTo>
                    <a:lnTo>
                      <a:pt x="2280" y="1451"/>
                    </a:lnTo>
                    <a:lnTo>
                      <a:pt x="2653" y="1326"/>
                    </a:lnTo>
                    <a:lnTo>
                      <a:pt x="2984" y="1161"/>
                    </a:lnTo>
                    <a:lnTo>
                      <a:pt x="3233" y="912"/>
                    </a:lnTo>
                    <a:lnTo>
                      <a:pt x="3482" y="663"/>
                    </a:lnTo>
                    <a:lnTo>
                      <a:pt x="3647" y="373"/>
                    </a:lnTo>
                    <a:lnTo>
                      <a:pt x="3813" y="83"/>
                    </a:lnTo>
                    <a:lnTo>
                      <a:pt x="207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55"/>
              <p:cNvSpPr/>
              <p:nvPr/>
            </p:nvSpPr>
            <p:spPr>
              <a:xfrm>
                <a:off x="4819650" y="2046750"/>
                <a:ext cx="611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664" extrusionOk="0">
                    <a:moveTo>
                      <a:pt x="1161" y="0"/>
                    </a:moveTo>
                    <a:lnTo>
                      <a:pt x="746" y="42"/>
                    </a:lnTo>
                    <a:lnTo>
                      <a:pt x="373" y="166"/>
                    </a:lnTo>
                    <a:lnTo>
                      <a:pt x="0" y="332"/>
                    </a:lnTo>
                    <a:lnTo>
                      <a:pt x="166" y="498"/>
                    </a:lnTo>
                    <a:lnTo>
                      <a:pt x="415" y="581"/>
                    </a:lnTo>
                    <a:lnTo>
                      <a:pt x="622" y="622"/>
                    </a:lnTo>
                    <a:lnTo>
                      <a:pt x="871" y="663"/>
                    </a:lnTo>
                    <a:lnTo>
                      <a:pt x="1285" y="663"/>
                    </a:lnTo>
                    <a:lnTo>
                      <a:pt x="1699" y="622"/>
                    </a:lnTo>
                    <a:lnTo>
                      <a:pt x="2072" y="498"/>
                    </a:lnTo>
                    <a:lnTo>
                      <a:pt x="2445" y="332"/>
                    </a:lnTo>
                    <a:lnTo>
                      <a:pt x="2238" y="208"/>
                    </a:lnTo>
                    <a:lnTo>
                      <a:pt x="2031" y="83"/>
                    </a:lnTo>
                    <a:lnTo>
                      <a:pt x="1782" y="42"/>
                    </a:ln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A027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55"/>
              <p:cNvSpPr/>
              <p:nvPr/>
            </p:nvSpPr>
            <p:spPr>
              <a:xfrm>
                <a:off x="4814475" y="2032250"/>
                <a:ext cx="8807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3523" h="539" extrusionOk="0">
                    <a:moveTo>
                      <a:pt x="870" y="0"/>
                    </a:moveTo>
                    <a:lnTo>
                      <a:pt x="0" y="83"/>
                    </a:lnTo>
                    <a:lnTo>
                      <a:pt x="0" y="166"/>
                    </a:lnTo>
                    <a:lnTo>
                      <a:pt x="42" y="290"/>
                    </a:lnTo>
                    <a:lnTo>
                      <a:pt x="166" y="373"/>
                    </a:lnTo>
                    <a:lnTo>
                      <a:pt x="332" y="456"/>
                    </a:lnTo>
                    <a:lnTo>
                      <a:pt x="870" y="497"/>
                    </a:lnTo>
                    <a:lnTo>
                      <a:pt x="1451" y="539"/>
                    </a:lnTo>
                    <a:lnTo>
                      <a:pt x="2031" y="539"/>
                    </a:lnTo>
                    <a:lnTo>
                      <a:pt x="2570" y="497"/>
                    </a:lnTo>
                    <a:lnTo>
                      <a:pt x="2860" y="456"/>
                    </a:lnTo>
                    <a:lnTo>
                      <a:pt x="3108" y="373"/>
                    </a:lnTo>
                    <a:lnTo>
                      <a:pt x="3316" y="249"/>
                    </a:lnTo>
                    <a:lnTo>
                      <a:pt x="3523" y="42"/>
                    </a:lnTo>
                    <a:lnTo>
                      <a:pt x="26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55"/>
              <p:cNvSpPr/>
              <p:nvPr/>
            </p:nvSpPr>
            <p:spPr>
              <a:xfrm>
                <a:off x="4801000" y="1960750"/>
                <a:ext cx="186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37" extrusionOk="0">
                    <a:moveTo>
                      <a:pt x="208" y="1"/>
                    </a:moveTo>
                    <a:lnTo>
                      <a:pt x="83" y="83"/>
                    </a:lnTo>
                    <a:lnTo>
                      <a:pt x="42" y="249"/>
                    </a:lnTo>
                    <a:lnTo>
                      <a:pt x="0" y="415"/>
                    </a:lnTo>
                    <a:lnTo>
                      <a:pt x="42" y="622"/>
                    </a:lnTo>
                    <a:lnTo>
                      <a:pt x="166" y="829"/>
                    </a:lnTo>
                    <a:lnTo>
                      <a:pt x="290" y="954"/>
                    </a:lnTo>
                    <a:lnTo>
                      <a:pt x="415" y="1037"/>
                    </a:lnTo>
                    <a:lnTo>
                      <a:pt x="539" y="1037"/>
                    </a:lnTo>
                    <a:lnTo>
                      <a:pt x="663" y="954"/>
                    </a:lnTo>
                    <a:lnTo>
                      <a:pt x="746" y="788"/>
                    </a:lnTo>
                    <a:lnTo>
                      <a:pt x="746" y="622"/>
                    </a:lnTo>
                    <a:lnTo>
                      <a:pt x="705" y="415"/>
                    </a:lnTo>
                    <a:lnTo>
                      <a:pt x="622" y="249"/>
                    </a:lnTo>
                    <a:lnTo>
                      <a:pt x="498" y="83"/>
                    </a:lnTo>
                    <a:lnTo>
                      <a:pt x="332" y="42"/>
                    </a:lnTo>
                    <a:lnTo>
                      <a:pt x="20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55"/>
              <p:cNvSpPr/>
              <p:nvPr/>
            </p:nvSpPr>
            <p:spPr>
              <a:xfrm>
                <a:off x="4888025" y="1930700"/>
                <a:ext cx="18675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996" extrusionOk="0">
                    <a:moveTo>
                      <a:pt x="208" y="1"/>
                    </a:moveTo>
                    <a:lnTo>
                      <a:pt x="83" y="84"/>
                    </a:lnTo>
                    <a:lnTo>
                      <a:pt x="42" y="208"/>
                    </a:lnTo>
                    <a:lnTo>
                      <a:pt x="1" y="415"/>
                    </a:lnTo>
                    <a:lnTo>
                      <a:pt x="42" y="622"/>
                    </a:lnTo>
                    <a:lnTo>
                      <a:pt x="166" y="788"/>
                    </a:lnTo>
                    <a:lnTo>
                      <a:pt x="291" y="912"/>
                    </a:lnTo>
                    <a:lnTo>
                      <a:pt x="415" y="995"/>
                    </a:lnTo>
                    <a:lnTo>
                      <a:pt x="539" y="995"/>
                    </a:lnTo>
                    <a:lnTo>
                      <a:pt x="664" y="912"/>
                    </a:lnTo>
                    <a:lnTo>
                      <a:pt x="747" y="788"/>
                    </a:lnTo>
                    <a:lnTo>
                      <a:pt x="747" y="581"/>
                    </a:lnTo>
                    <a:lnTo>
                      <a:pt x="705" y="374"/>
                    </a:lnTo>
                    <a:lnTo>
                      <a:pt x="622" y="208"/>
                    </a:lnTo>
                    <a:lnTo>
                      <a:pt x="498" y="84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55"/>
              <p:cNvSpPr/>
              <p:nvPr/>
            </p:nvSpPr>
            <p:spPr>
              <a:xfrm>
                <a:off x="4891125" y="1921375"/>
                <a:ext cx="1455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57" extrusionOk="0">
                    <a:moveTo>
                      <a:pt x="581" y="1"/>
                    </a:moveTo>
                    <a:lnTo>
                      <a:pt x="1" y="415"/>
                    </a:lnTo>
                    <a:lnTo>
                      <a:pt x="167" y="457"/>
                    </a:lnTo>
                    <a:lnTo>
                      <a:pt x="291" y="457"/>
                    </a:lnTo>
                    <a:lnTo>
                      <a:pt x="374" y="374"/>
                    </a:lnTo>
                    <a:lnTo>
                      <a:pt x="457" y="291"/>
                    </a:lnTo>
                    <a:lnTo>
                      <a:pt x="581" y="84"/>
                    </a:lnTo>
                    <a:lnTo>
                      <a:pt x="58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55"/>
              <p:cNvSpPr/>
              <p:nvPr/>
            </p:nvSpPr>
            <p:spPr>
              <a:xfrm>
                <a:off x="4864200" y="1962825"/>
                <a:ext cx="39400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907" extrusionOk="0">
                    <a:moveTo>
                      <a:pt x="0" y="0"/>
                    </a:moveTo>
                    <a:lnTo>
                      <a:pt x="705" y="1907"/>
                    </a:lnTo>
                    <a:lnTo>
                      <a:pt x="954" y="1865"/>
                    </a:lnTo>
                    <a:lnTo>
                      <a:pt x="1202" y="1741"/>
                    </a:lnTo>
                    <a:lnTo>
                      <a:pt x="1409" y="1575"/>
                    </a:lnTo>
                    <a:lnTo>
                      <a:pt x="1575" y="1368"/>
                    </a:lnTo>
                    <a:lnTo>
                      <a:pt x="1161" y="1078"/>
                    </a:lnTo>
                    <a:lnTo>
                      <a:pt x="746" y="746"/>
                    </a:lnTo>
                    <a:lnTo>
                      <a:pt x="373" y="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27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55"/>
              <p:cNvSpPr/>
              <p:nvPr/>
            </p:nvSpPr>
            <p:spPr>
              <a:xfrm>
                <a:off x="4658025" y="2031200"/>
                <a:ext cx="76675" cy="70475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819" extrusionOk="0">
                    <a:moveTo>
                      <a:pt x="870" y="1"/>
                    </a:moveTo>
                    <a:lnTo>
                      <a:pt x="705" y="42"/>
                    </a:lnTo>
                    <a:lnTo>
                      <a:pt x="497" y="166"/>
                    </a:lnTo>
                    <a:lnTo>
                      <a:pt x="332" y="332"/>
                    </a:lnTo>
                    <a:lnTo>
                      <a:pt x="166" y="498"/>
                    </a:lnTo>
                    <a:lnTo>
                      <a:pt x="83" y="705"/>
                    </a:lnTo>
                    <a:lnTo>
                      <a:pt x="0" y="912"/>
                    </a:lnTo>
                    <a:lnTo>
                      <a:pt x="0" y="1161"/>
                    </a:lnTo>
                    <a:lnTo>
                      <a:pt x="42" y="1368"/>
                    </a:lnTo>
                    <a:lnTo>
                      <a:pt x="83" y="1617"/>
                    </a:lnTo>
                    <a:lnTo>
                      <a:pt x="207" y="1824"/>
                    </a:lnTo>
                    <a:lnTo>
                      <a:pt x="332" y="1990"/>
                    </a:lnTo>
                    <a:lnTo>
                      <a:pt x="539" y="2156"/>
                    </a:lnTo>
                    <a:lnTo>
                      <a:pt x="705" y="2321"/>
                    </a:lnTo>
                    <a:lnTo>
                      <a:pt x="912" y="2446"/>
                    </a:lnTo>
                    <a:lnTo>
                      <a:pt x="1161" y="2570"/>
                    </a:lnTo>
                    <a:lnTo>
                      <a:pt x="1409" y="2694"/>
                    </a:lnTo>
                    <a:lnTo>
                      <a:pt x="1658" y="2736"/>
                    </a:lnTo>
                    <a:lnTo>
                      <a:pt x="1907" y="2777"/>
                    </a:lnTo>
                    <a:lnTo>
                      <a:pt x="2155" y="2819"/>
                    </a:lnTo>
                    <a:lnTo>
                      <a:pt x="2445" y="2777"/>
                    </a:lnTo>
                    <a:lnTo>
                      <a:pt x="2694" y="2694"/>
                    </a:lnTo>
                    <a:lnTo>
                      <a:pt x="2901" y="2529"/>
                    </a:lnTo>
                    <a:lnTo>
                      <a:pt x="3026" y="2321"/>
                    </a:lnTo>
                    <a:lnTo>
                      <a:pt x="3067" y="2073"/>
                    </a:lnTo>
                    <a:lnTo>
                      <a:pt x="3067" y="1824"/>
                    </a:lnTo>
                    <a:lnTo>
                      <a:pt x="2984" y="1534"/>
                    </a:lnTo>
                    <a:lnTo>
                      <a:pt x="2860" y="1244"/>
                    </a:lnTo>
                    <a:lnTo>
                      <a:pt x="2694" y="995"/>
                    </a:lnTo>
                    <a:lnTo>
                      <a:pt x="2487" y="747"/>
                    </a:lnTo>
                    <a:lnTo>
                      <a:pt x="2238" y="498"/>
                    </a:lnTo>
                    <a:lnTo>
                      <a:pt x="1948" y="291"/>
                    </a:lnTo>
                    <a:lnTo>
                      <a:pt x="1658" y="125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B55B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55"/>
              <p:cNvSpPr/>
              <p:nvPr/>
            </p:nvSpPr>
            <p:spPr>
              <a:xfrm>
                <a:off x="4756450" y="1935875"/>
                <a:ext cx="37325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162" extrusionOk="0">
                    <a:moveTo>
                      <a:pt x="1285" y="1"/>
                    </a:moveTo>
                    <a:lnTo>
                      <a:pt x="912" y="125"/>
                    </a:lnTo>
                    <a:lnTo>
                      <a:pt x="580" y="291"/>
                    </a:lnTo>
                    <a:lnTo>
                      <a:pt x="249" y="540"/>
                    </a:lnTo>
                    <a:lnTo>
                      <a:pt x="42" y="913"/>
                    </a:lnTo>
                    <a:lnTo>
                      <a:pt x="0" y="954"/>
                    </a:lnTo>
                    <a:lnTo>
                      <a:pt x="42" y="1037"/>
                    </a:lnTo>
                    <a:lnTo>
                      <a:pt x="42" y="1078"/>
                    </a:lnTo>
                    <a:lnTo>
                      <a:pt x="83" y="1120"/>
                    </a:lnTo>
                    <a:lnTo>
                      <a:pt x="166" y="1161"/>
                    </a:lnTo>
                    <a:lnTo>
                      <a:pt x="249" y="1120"/>
                    </a:lnTo>
                    <a:lnTo>
                      <a:pt x="290" y="1120"/>
                    </a:lnTo>
                    <a:lnTo>
                      <a:pt x="332" y="1078"/>
                    </a:lnTo>
                    <a:lnTo>
                      <a:pt x="498" y="788"/>
                    </a:lnTo>
                    <a:lnTo>
                      <a:pt x="746" y="581"/>
                    </a:lnTo>
                    <a:lnTo>
                      <a:pt x="1036" y="415"/>
                    </a:lnTo>
                    <a:lnTo>
                      <a:pt x="1326" y="332"/>
                    </a:lnTo>
                    <a:lnTo>
                      <a:pt x="1409" y="332"/>
                    </a:lnTo>
                    <a:lnTo>
                      <a:pt x="1451" y="291"/>
                    </a:lnTo>
                    <a:lnTo>
                      <a:pt x="1492" y="250"/>
                    </a:lnTo>
                    <a:lnTo>
                      <a:pt x="1492" y="167"/>
                    </a:lnTo>
                    <a:lnTo>
                      <a:pt x="1451" y="84"/>
                    </a:lnTo>
                    <a:lnTo>
                      <a:pt x="1409" y="42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55"/>
              <p:cNvSpPr/>
              <p:nvPr/>
            </p:nvSpPr>
            <p:spPr>
              <a:xfrm>
                <a:off x="4856950" y="1903775"/>
                <a:ext cx="4250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622" extrusionOk="0">
                    <a:moveTo>
                      <a:pt x="1161" y="0"/>
                    </a:moveTo>
                    <a:lnTo>
                      <a:pt x="788" y="42"/>
                    </a:lnTo>
                    <a:lnTo>
                      <a:pt x="373" y="125"/>
                    </a:lnTo>
                    <a:lnTo>
                      <a:pt x="42" y="332"/>
                    </a:lnTo>
                    <a:lnTo>
                      <a:pt x="0" y="373"/>
                    </a:lnTo>
                    <a:lnTo>
                      <a:pt x="0" y="456"/>
                    </a:lnTo>
                    <a:lnTo>
                      <a:pt x="0" y="498"/>
                    </a:lnTo>
                    <a:lnTo>
                      <a:pt x="42" y="580"/>
                    </a:lnTo>
                    <a:lnTo>
                      <a:pt x="125" y="622"/>
                    </a:lnTo>
                    <a:lnTo>
                      <a:pt x="249" y="580"/>
                    </a:lnTo>
                    <a:lnTo>
                      <a:pt x="539" y="456"/>
                    </a:lnTo>
                    <a:lnTo>
                      <a:pt x="829" y="373"/>
                    </a:lnTo>
                    <a:lnTo>
                      <a:pt x="1161" y="332"/>
                    </a:lnTo>
                    <a:lnTo>
                      <a:pt x="1451" y="415"/>
                    </a:lnTo>
                    <a:lnTo>
                      <a:pt x="1617" y="415"/>
                    </a:lnTo>
                    <a:lnTo>
                      <a:pt x="1699" y="290"/>
                    </a:lnTo>
                    <a:lnTo>
                      <a:pt x="1699" y="249"/>
                    </a:lnTo>
                    <a:lnTo>
                      <a:pt x="1658" y="166"/>
                    </a:lnTo>
                    <a:lnTo>
                      <a:pt x="1617" y="125"/>
                    </a:lnTo>
                    <a:lnTo>
                      <a:pt x="1575" y="83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55"/>
              <p:cNvSpPr/>
              <p:nvPr/>
            </p:nvSpPr>
            <p:spPr>
              <a:xfrm>
                <a:off x="4804100" y="1951425"/>
                <a:ext cx="14525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498" extrusionOk="0">
                    <a:moveTo>
                      <a:pt x="581" y="1"/>
                    </a:moveTo>
                    <a:lnTo>
                      <a:pt x="1" y="456"/>
                    </a:lnTo>
                    <a:lnTo>
                      <a:pt x="166" y="498"/>
                    </a:lnTo>
                    <a:lnTo>
                      <a:pt x="291" y="456"/>
                    </a:lnTo>
                    <a:lnTo>
                      <a:pt x="374" y="415"/>
                    </a:lnTo>
                    <a:lnTo>
                      <a:pt x="457" y="291"/>
                    </a:lnTo>
                    <a:lnTo>
                      <a:pt x="581" y="125"/>
                    </a:lnTo>
                    <a:lnTo>
                      <a:pt x="58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55"/>
              <p:cNvSpPr/>
              <p:nvPr/>
            </p:nvSpPr>
            <p:spPr>
              <a:xfrm>
                <a:off x="4164850" y="2786500"/>
                <a:ext cx="696250" cy="1650500"/>
              </a:xfrm>
              <a:custGeom>
                <a:avLst/>
                <a:gdLst/>
                <a:ahLst/>
                <a:cxnLst/>
                <a:rect l="l" t="t" r="r" b="b"/>
                <a:pathLst>
                  <a:path w="27850" h="66020" extrusionOk="0">
                    <a:moveTo>
                      <a:pt x="17241" y="1"/>
                    </a:moveTo>
                    <a:lnTo>
                      <a:pt x="17241" y="249"/>
                    </a:lnTo>
                    <a:lnTo>
                      <a:pt x="17241" y="1120"/>
                    </a:lnTo>
                    <a:lnTo>
                      <a:pt x="17199" y="2860"/>
                    </a:lnTo>
                    <a:lnTo>
                      <a:pt x="17033" y="5720"/>
                    </a:lnTo>
                    <a:lnTo>
                      <a:pt x="16702" y="9988"/>
                    </a:lnTo>
                    <a:lnTo>
                      <a:pt x="16122" y="15915"/>
                    </a:lnTo>
                    <a:lnTo>
                      <a:pt x="15334" y="23748"/>
                    </a:lnTo>
                    <a:lnTo>
                      <a:pt x="14257" y="33735"/>
                    </a:lnTo>
                    <a:lnTo>
                      <a:pt x="13345" y="35310"/>
                    </a:lnTo>
                    <a:lnTo>
                      <a:pt x="12475" y="36968"/>
                    </a:lnTo>
                    <a:lnTo>
                      <a:pt x="11604" y="38708"/>
                    </a:lnTo>
                    <a:lnTo>
                      <a:pt x="10693" y="40532"/>
                    </a:lnTo>
                    <a:lnTo>
                      <a:pt x="8911" y="44386"/>
                    </a:lnTo>
                    <a:lnTo>
                      <a:pt x="7087" y="48365"/>
                    </a:lnTo>
                    <a:lnTo>
                      <a:pt x="5305" y="52509"/>
                    </a:lnTo>
                    <a:lnTo>
                      <a:pt x="3523" y="56653"/>
                    </a:lnTo>
                    <a:lnTo>
                      <a:pt x="1741" y="60756"/>
                    </a:lnTo>
                    <a:lnTo>
                      <a:pt x="0" y="64776"/>
                    </a:lnTo>
                    <a:lnTo>
                      <a:pt x="2363" y="66019"/>
                    </a:lnTo>
                    <a:lnTo>
                      <a:pt x="7377" y="58808"/>
                    </a:lnTo>
                    <a:lnTo>
                      <a:pt x="9822" y="55161"/>
                    </a:lnTo>
                    <a:lnTo>
                      <a:pt x="12226" y="51473"/>
                    </a:lnTo>
                    <a:lnTo>
                      <a:pt x="13428" y="49567"/>
                    </a:lnTo>
                    <a:lnTo>
                      <a:pt x="14588" y="47660"/>
                    </a:lnTo>
                    <a:lnTo>
                      <a:pt x="15749" y="45712"/>
                    </a:lnTo>
                    <a:lnTo>
                      <a:pt x="16909" y="43723"/>
                    </a:lnTo>
                    <a:lnTo>
                      <a:pt x="18028" y="41692"/>
                    </a:lnTo>
                    <a:lnTo>
                      <a:pt x="19106" y="39620"/>
                    </a:lnTo>
                    <a:lnTo>
                      <a:pt x="20183" y="37465"/>
                    </a:lnTo>
                    <a:lnTo>
                      <a:pt x="21261" y="35269"/>
                    </a:lnTo>
                    <a:lnTo>
                      <a:pt x="22007" y="32326"/>
                    </a:lnTo>
                    <a:lnTo>
                      <a:pt x="22711" y="29301"/>
                    </a:lnTo>
                    <a:lnTo>
                      <a:pt x="23374" y="26234"/>
                    </a:lnTo>
                    <a:lnTo>
                      <a:pt x="23996" y="23209"/>
                    </a:lnTo>
                    <a:lnTo>
                      <a:pt x="24576" y="20183"/>
                    </a:lnTo>
                    <a:lnTo>
                      <a:pt x="25115" y="17282"/>
                    </a:lnTo>
                    <a:lnTo>
                      <a:pt x="26068" y="11812"/>
                    </a:lnTo>
                    <a:lnTo>
                      <a:pt x="26855" y="7046"/>
                    </a:lnTo>
                    <a:lnTo>
                      <a:pt x="27394" y="3316"/>
                    </a:lnTo>
                    <a:lnTo>
                      <a:pt x="27850" y="1"/>
                    </a:lnTo>
                    <a:close/>
                  </a:path>
                </a:pathLst>
              </a:custGeom>
              <a:solidFill>
                <a:srgbClr val="B55B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55"/>
              <p:cNvSpPr/>
              <p:nvPr/>
            </p:nvSpPr>
            <p:spPr>
              <a:xfrm>
                <a:off x="4164850" y="2786500"/>
                <a:ext cx="696250" cy="1650500"/>
              </a:xfrm>
              <a:custGeom>
                <a:avLst/>
                <a:gdLst/>
                <a:ahLst/>
                <a:cxnLst/>
                <a:rect l="l" t="t" r="r" b="b"/>
                <a:pathLst>
                  <a:path w="27850" h="66020" fill="none" extrusionOk="0">
                    <a:moveTo>
                      <a:pt x="27850" y="1"/>
                    </a:moveTo>
                    <a:lnTo>
                      <a:pt x="27850" y="1"/>
                    </a:lnTo>
                    <a:lnTo>
                      <a:pt x="27394" y="3316"/>
                    </a:lnTo>
                    <a:lnTo>
                      <a:pt x="26855" y="7046"/>
                    </a:lnTo>
                    <a:lnTo>
                      <a:pt x="26068" y="11812"/>
                    </a:lnTo>
                    <a:lnTo>
                      <a:pt x="25115" y="17282"/>
                    </a:lnTo>
                    <a:lnTo>
                      <a:pt x="24576" y="20183"/>
                    </a:lnTo>
                    <a:lnTo>
                      <a:pt x="23996" y="23209"/>
                    </a:lnTo>
                    <a:lnTo>
                      <a:pt x="23374" y="26234"/>
                    </a:lnTo>
                    <a:lnTo>
                      <a:pt x="22711" y="29301"/>
                    </a:lnTo>
                    <a:lnTo>
                      <a:pt x="22007" y="32326"/>
                    </a:lnTo>
                    <a:lnTo>
                      <a:pt x="21261" y="35269"/>
                    </a:lnTo>
                    <a:lnTo>
                      <a:pt x="21261" y="35269"/>
                    </a:lnTo>
                    <a:lnTo>
                      <a:pt x="20183" y="37465"/>
                    </a:lnTo>
                    <a:lnTo>
                      <a:pt x="19106" y="39620"/>
                    </a:lnTo>
                    <a:lnTo>
                      <a:pt x="18028" y="41692"/>
                    </a:lnTo>
                    <a:lnTo>
                      <a:pt x="16909" y="43723"/>
                    </a:lnTo>
                    <a:lnTo>
                      <a:pt x="15749" y="45712"/>
                    </a:lnTo>
                    <a:lnTo>
                      <a:pt x="14588" y="47660"/>
                    </a:lnTo>
                    <a:lnTo>
                      <a:pt x="13428" y="49567"/>
                    </a:lnTo>
                    <a:lnTo>
                      <a:pt x="12226" y="51473"/>
                    </a:lnTo>
                    <a:lnTo>
                      <a:pt x="9822" y="55161"/>
                    </a:lnTo>
                    <a:lnTo>
                      <a:pt x="7377" y="58808"/>
                    </a:lnTo>
                    <a:lnTo>
                      <a:pt x="2363" y="66019"/>
                    </a:lnTo>
                    <a:lnTo>
                      <a:pt x="0" y="64776"/>
                    </a:lnTo>
                    <a:lnTo>
                      <a:pt x="0" y="64776"/>
                    </a:lnTo>
                    <a:lnTo>
                      <a:pt x="1741" y="60756"/>
                    </a:lnTo>
                    <a:lnTo>
                      <a:pt x="3523" y="56653"/>
                    </a:lnTo>
                    <a:lnTo>
                      <a:pt x="5305" y="52509"/>
                    </a:lnTo>
                    <a:lnTo>
                      <a:pt x="7087" y="48365"/>
                    </a:lnTo>
                    <a:lnTo>
                      <a:pt x="8911" y="44386"/>
                    </a:lnTo>
                    <a:lnTo>
                      <a:pt x="10693" y="40532"/>
                    </a:lnTo>
                    <a:lnTo>
                      <a:pt x="11604" y="38708"/>
                    </a:lnTo>
                    <a:lnTo>
                      <a:pt x="12475" y="36968"/>
                    </a:lnTo>
                    <a:lnTo>
                      <a:pt x="13345" y="35310"/>
                    </a:lnTo>
                    <a:lnTo>
                      <a:pt x="14257" y="33735"/>
                    </a:lnTo>
                    <a:lnTo>
                      <a:pt x="14257" y="33735"/>
                    </a:lnTo>
                    <a:lnTo>
                      <a:pt x="15334" y="23748"/>
                    </a:lnTo>
                    <a:lnTo>
                      <a:pt x="16122" y="15915"/>
                    </a:lnTo>
                    <a:lnTo>
                      <a:pt x="16702" y="9988"/>
                    </a:lnTo>
                    <a:lnTo>
                      <a:pt x="17033" y="5720"/>
                    </a:lnTo>
                    <a:lnTo>
                      <a:pt x="17199" y="2860"/>
                    </a:lnTo>
                    <a:lnTo>
                      <a:pt x="17241" y="1120"/>
                    </a:lnTo>
                    <a:lnTo>
                      <a:pt x="17241" y="249"/>
                    </a:lnTo>
                    <a:lnTo>
                      <a:pt x="17241" y="1"/>
                    </a:lnTo>
                    <a:lnTo>
                      <a:pt x="2785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55"/>
              <p:cNvSpPr/>
              <p:nvPr/>
            </p:nvSpPr>
            <p:spPr>
              <a:xfrm>
                <a:off x="4069525" y="4354075"/>
                <a:ext cx="195850" cy="289100"/>
              </a:xfrm>
              <a:custGeom>
                <a:avLst/>
                <a:gdLst/>
                <a:ahLst/>
                <a:cxnLst/>
                <a:rect l="l" t="t" r="r" b="b"/>
                <a:pathLst>
                  <a:path w="7834" h="11564" extrusionOk="0">
                    <a:moveTo>
                      <a:pt x="4518" y="1"/>
                    </a:moveTo>
                    <a:lnTo>
                      <a:pt x="4393" y="42"/>
                    </a:lnTo>
                    <a:lnTo>
                      <a:pt x="4311" y="125"/>
                    </a:lnTo>
                    <a:lnTo>
                      <a:pt x="4103" y="415"/>
                    </a:lnTo>
                    <a:lnTo>
                      <a:pt x="3772" y="913"/>
                    </a:lnTo>
                    <a:lnTo>
                      <a:pt x="3233" y="1824"/>
                    </a:lnTo>
                    <a:lnTo>
                      <a:pt x="2446" y="2985"/>
                    </a:lnTo>
                    <a:lnTo>
                      <a:pt x="912" y="5513"/>
                    </a:lnTo>
                    <a:lnTo>
                      <a:pt x="0" y="7088"/>
                    </a:lnTo>
                    <a:lnTo>
                      <a:pt x="291" y="7254"/>
                    </a:lnTo>
                    <a:lnTo>
                      <a:pt x="1161" y="6010"/>
                    </a:lnTo>
                    <a:lnTo>
                      <a:pt x="2114" y="4808"/>
                    </a:lnTo>
                    <a:lnTo>
                      <a:pt x="2321" y="4643"/>
                    </a:lnTo>
                    <a:lnTo>
                      <a:pt x="2404" y="4601"/>
                    </a:lnTo>
                    <a:lnTo>
                      <a:pt x="2487" y="4601"/>
                    </a:lnTo>
                    <a:lnTo>
                      <a:pt x="2570" y="4643"/>
                    </a:lnTo>
                    <a:lnTo>
                      <a:pt x="2611" y="4725"/>
                    </a:lnTo>
                    <a:lnTo>
                      <a:pt x="2653" y="4974"/>
                    </a:lnTo>
                    <a:lnTo>
                      <a:pt x="2653" y="5264"/>
                    </a:lnTo>
                    <a:lnTo>
                      <a:pt x="2653" y="5637"/>
                    </a:lnTo>
                    <a:lnTo>
                      <a:pt x="2570" y="6052"/>
                    </a:lnTo>
                    <a:lnTo>
                      <a:pt x="2487" y="6466"/>
                    </a:lnTo>
                    <a:lnTo>
                      <a:pt x="2446" y="6922"/>
                    </a:lnTo>
                    <a:lnTo>
                      <a:pt x="2487" y="7378"/>
                    </a:lnTo>
                    <a:lnTo>
                      <a:pt x="2611" y="7917"/>
                    </a:lnTo>
                    <a:lnTo>
                      <a:pt x="2860" y="8414"/>
                    </a:lnTo>
                    <a:lnTo>
                      <a:pt x="3192" y="8953"/>
                    </a:lnTo>
                    <a:lnTo>
                      <a:pt x="3647" y="9491"/>
                    </a:lnTo>
                    <a:lnTo>
                      <a:pt x="3896" y="9740"/>
                    </a:lnTo>
                    <a:lnTo>
                      <a:pt x="4186" y="9947"/>
                    </a:lnTo>
                    <a:lnTo>
                      <a:pt x="4518" y="10196"/>
                    </a:lnTo>
                    <a:lnTo>
                      <a:pt x="4849" y="10403"/>
                    </a:lnTo>
                    <a:lnTo>
                      <a:pt x="5637" y="10859"/>
                    </a:lnTo>
                    <a:lnTo>
                      <a:pt x="6300" y="11149"/>
                    </a:lnTo>
                    <a:lnTo>
                      <a:pt x="6839" y="11398"/>
                    </a:lnTo>
                    <a:lnTo>
                      <a:pt x="7253" y="11522"/>
                    </a:lnTo>
                    <a:lnTo>
                      <a:pt x="7543" y="11564"/>
                    </a:lnTo>
                    <a:lnTo>
                      <a:pt x="7667" y="11564"/>
                    </a:lnTo>
                    <a:lnTo>
                      <a:pt x="7750" y="11522"/>
                    </a:lnTo>
                    <a:lnTo>
                      <a:pt x="7792" y="11481"/>
                    </a:lnTo>
                    <a:lnTo>
                      <a:pt x="7833" y="11398"/>
                    </a:lnTo>
                    <a:lnTo>
                      <a:pt x="7833" y="11232"/>
                    </a:lnTo>
                    <a:lnTo>
                      <a:pt x="7709" y="10942"/>
                    </a:lnTo>
                    <a:lnTo>
                      <a:pt x="7543" y="10569"/>
                    </a:lnTo>
                    <a:lnTo>
                      <a:pt x="7046" y="9823"/>
                    </a:lnTo>
                    <a:lnTo>
                      <a:pt x="6424" y="8911"/>
                    </a:lnTo>
                    <a:lnTo>
                      <a:pt x="6341" y="8497"/>
                    </a:lnTo>
                    <a:lnTo>
                      <a:pt x="6341" y="7958"/>
                    </a:lnTo>
                    <a:lnTo>
                      <a:pt x="6341" y="7254"/>
                    </a:lnTo>
                    <a:lnTo>
                      <a:pt x="6424" y="6342"/>
                    </a:lnTo>
                    <a:lnTo>
                      <a:pt x="6549" y="5223"/>
                    </a:lnTo>
                    <a:lnTo>
                      <a:pt x="6797" y="3938"/>
                    </a:lnTo>
                    <a:lnTo>
                      <a:pt x="7170" y="2446"/>
                    </a:lnTo>
                    <a:lnTo>
                      <a:pt x="7170" y="2322"/>
                    </a:lnTo>
                    <a:lnTo>
                      <a:pt x="7087" y="2197"/>
                    </a:lnTo>
                    <a:lnTo>
                      <a:pt x="4766" y="84"/>
                    </a:lnTo>
                    <a:lnTo>
                      <a:pt x="4642" y="42"/>
                    </a:lnTo>
                    <a:lnTo>
                      <a:pt x="451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55"/>
              <p:cNvSpPr/>
              <p:nvPr/>
            </p:nvSpPr>
            <p:spPr>
              <a:xfrm>
                <a:off x="4476700" y="2707750"/>
                <a:ext cx="513925" cy="911775"/>
              </a:xfrm>
              <a:custGeom>
                <a:avLst/>
                <a:gdLst/>
                <a:ahLst/>
                <a:cxnLst/>
                <a:rect l="l" t="t" r="r" b="b"/>
                <a:pathLst>
                  <a:path w="20557" h="36471" extrusionOk="0">
                    <a:moveTo>
                      <a:pt x="5554" y="1"/>
                    </a:moveTo>
                    <a:lnTo>
                      <a:pt x="4974" y="871"/>
                    </a:lnTo>
                    <a:lnTo>
                      <a:pt x="4476" y="1659"/>
                    </a:lnTo>
                    <a:lnTo>
                      <a:pt x="4021" y="2488"/>
                    </a:lnTo>
                    <a:lnTo>
                      <a:pt x="3606" y="3275"/>
                    </a:lnTo>
                    <a:lnTo>
                      <a:pt x="3275" y="4062"/>
                    </a:lnTo>
                    <a:lnTo>
                      <a:pt x="2985" y="4850"/>
                    </a:lnTo>
                    <a:lnTo>
                      <a:pt x="2736" y="5596"/>
                    </a:lnTo>
                    <a:lnTo>
                      <a:pt x="2529" y="6383"/>
                    </a:lnTo>
                    <a:lnTo>
                      <a:pt x="2363" y="7171"/>
                    </a:lnTo>
                    <a:lnTo>
                      <a:pt x="2197" y="7958"/>
                    </a:lnTo>
                    <a:lnTo>
                      <a:pt x="2114" y="8745"/>
                    </a:lnTo>
                    <a:lnTo>
                      <a:pt x="2031" y="9533"/>
                    </a:lnTo>
                    <a:lnTo>
                      <a:pt x="1948" y="11232"/>
                    </a:lnTo>
                    <a:lnTo>
                      <a:pt x="1907" y="12973"/>
                    </a:lnTo>
                    <a:lnTo>
                      <a:pt x="1866" y="16951"/>
                    </a:lnTo>
                    <a:lnTo>
                      <a:pt x="1824" y="19189"/>
                    </a:lnTo>
                    <a:lnTo>
                      <a:pt x="1700" y="21634"/>
                    </a:lnTo>
                    <a:lnTo>
                      <a:pt x="1493" y="24328"/>
                    </a:lnTo>
                    <a:lnTo>
                      <a:pt x="1368" y="25779"/>
                    </a:lnTo>
                    <a:lnTo>
                      <a:pt x="1161" y="27312"/>
                    </a:lnTo>
                    <a:lnTo>
                      <a:pt x="954" y="28887"/>
                    </a:lnTo>
                    <a:lnTo>
                      <a:pt x="705" y="30545"/>
                    </a:lnTo>
                    <a:lnTo>
                      <a:pt x="374" y="32327"/>
                    </a:lnTo>
                    <a:lnTo>
                      <a:pt x="1" y="34150"/>
                    </a:lnTo>
                    <a:lnTo>
                      <a:pt x="2404" y="34813"/>
                    </a:lnTo>
                    <a:lnTo>
                      <a:pt x="4725" y="35435"/>
                    </a:lnTo>
                    <a:lnTo>
                      <a:pt x="5886" y="35683"/>
                    </a:lnTo>
                    <a:lnTo>
                      <a:pt x="7046" y="35891"/>
                    </a:lnTo>
                    <a:lnTo>
                      <a:pt x="8165" y="36056"/>
                    </a:lnTo>
                    <a:lnTo>
                      <a:pt x="9284" y="36222"/>
                    </a:lnTo>
                    <a:lnTo>
                      <a:pt x="10444" y="36347"/>
                    </a:lnTo>
                    <a:lnTo>
                      <a:pt x="11563" y="36429"/>
                    </a:lnTo>
                    <a:lnTo>
                      <a:pt x="12682" y="36471"/>
                    </a:lnTo>
                    <a:lnTo>
                      <a:pt x="14962" y="36471"/>
                    </a:lnTo>
                    <a:lnTo>
                      <a:pt x="16122" y="36388"/>
                    </a:lnTo>
                    <a:lnTo>
                      <a:pt x="17282" y="36264"/>
                    </a:lnTo>
                    <a:lnTo>
                      <a:pt x="18443" y="36098"/>
                    </a:lnTo>
                    <a:lnTo>
                      <a:pt x="18733" y="32948"/>
                    </a:lnTo>
                    <a:lnTo>
                      <a:pt x="18982" y="29923"/>
                    </a:lnTo>
                    <a:lnTo>
                      <a:pt x="19562" y="24452"/>
                    </a:lnTo>
                    <a:lnTo>
                      <a:pt x="20018" y="19521"/>
                    </a:lnTo>
                    <a:lnTo>
                      <a:pt x="20225" y="17241"/>
                    </a:lnTo>
                    <a:lnTo>
                      <a:pt x="20391" y="15086"/>
                    </a:lnTo>
                    <a:lnTo>
                      <a:pt x="20515" y="13056"/>
                    </a:lnTo>
                    <a:lnTo>
                      <a:pt x="20556" y="11066"/>
                    </a:lnTo>
                    <a:lnTo>
                      <a:pt x="20515" y="9160"/>
                    </a:lnTo>
                    <a:lnTo>
                      <a:pt x="20432" y="7295"/>
                    </a:lnTo>
                    <a:lnTo>
                      <a:pt x="20266" y="5513"/>
                    </a:lnTo>
                    <a:lnTo>
                      <a:pt x="20142" y="4643"/>
                    </a:lnTo>
                    <a:lnTo>
                      <a:pt x="19976" y="3772"/>
                    </a:lnTo>
                    <a:lnTo>
                      <a:pt x="19810" y="2902"/>
                    </a:lnTo>
                    <a:lnTo>
                      <a:pt x="19603" y="2032"/>
                    </a:lnTo>
                    <a:lnTo>
                      <a:pt x="19396" y="1203"/>
                    </a:lnTo>
                    <a:lnTo>
                      <a:pt x="19147" y="333"/>
                    </a:lnTo>
                    <a:lnTo>
                      <a:pt x="555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55"/>
              <p:cNvSpPr/>
              <p:nvPr/>
            </p:nvSpPr>
            <p:spPr>
              <a:xfrm>
                <a:off x="4476700" y="2707750"/>
                <a:ext cx="513925" cy="911775"/>
              </a:xfrm>
              <a:custGeom>
                <a:avLst/>
                <a:gdLst/>
                <a:ahLst/>
                <a:cxnLst/>
                <a:rect l="l" t="t" r="r" b="b"/>
                <a:pathLst>
                  <a:path w="20557" h="36471" fill="none" extrusionOk="0">
                    <a:moveTo>
                      <a:pt x="19147" y="333"/>
                    </a:moveTo>
                    <a:lnTo>
                      <a:pt x="19147" y="333"/>
                    </a:lnTo>
                    <a:lnTo>
                      <a:pt x="19396" y="1203"/>
                    </a:lnTo>
                    <a:lnTo>
                      <a:pt x="19603" y="2032"/>
                    </a:lnTo>
                    <a:lnTo>
                      <a:pt x="19810" y="2902"/>
                    </a:lnTo>
                    <a:lnTo>
                      <a:pt x="19976" y="3772"/>
                    </a:lnTo>
                    <a:lnTo>
                      <a:pt x="20142" y="4643"/>
                    </a:lnTo>
                    <a:lnTo>
                      <a:pt x="20266" y="5513"/>
                    </a:lnTo>
                    <a:lnTo>
                      <a:pt x="20432" y="7295"/>
                    </a:lnTo>
                    <a:lnTo>
                      <a:pt x="20515" y="9160"/>
                    </a:lnTo>
                    <a:lnTo>
                      <a:pt x="20556" y="11066"/>
                    </a:lnTo>
                    <a:lnTo>
                      <a:pt x="20515" y="13056"/>
                    </a:lnTo>
                    <a:lnTo>
                      <a:pt x="20391" y="15086"/>
                    </a:lnTo>
                    <a:lnTo>
                      <a:pt x="20225" y="17241"/>
                    </a:lnTo>
                    <a:lnTo>
                      <a:pt x="20018" y="19521"/>
                    </a:lnTo>
                    <a:lnTo>
                      <a:pt x="19562" y="24452"/>
                    </a:lnTo>
                    <a:lnTo>
                      <a:pt x="18982" y="29923"/>
                    </a:lnTo>
                    <a:lnTo>
                      <a:pt x="18733" y="32948"/>
                    </a:lnTo>
                    <a:lnTo>
                      <a:pt x="18443" y="36098"/>
                    </a:lnTo>
                    <a:lnTo>
                      <a:pt x="18443" y="36098"/>
                    </a:lnTo>
                    <a:lnTo>
                      <a:pt x="17282" y="36264"/>
                    </a:lnTo>
                    <a:lnTo>
                      <a:pt x="16122" y="36388"/>
                    </a:lnTo>
                    <a:lnTo>
                      <a:pt x="14962" y="36471"/>
                    </a:lnTo>
                    <a:lnTo>
                      <a:pt x="13843" y="36471"/>
                    </a:lnTo>
                    <a:lnTo>
                      <a:pt x="12682" y="36471"/>
                    </a:lnTo>
                    <a:lnTo>
                      <a:pt x="11563" y="36429"/>
                    </a:lnTo>
                    <a:lnTo>
                      <a:pt x="10444" y="36347"/>
                    </a:lnTo>
                    <a:lnTo>
                      <a:pt x="9284" y="36222"/>
                    </a:lnTo>
                    <a:lnTo>
                      <a:pt x="8165" y="36056"/>
                    </a:lnTo>
                    <a:lnTo>
                      <a:pt x="7046" y="35891"/>
                    </a:lnTo>
                    <a:lnTo>
                      <a:pt x="5886" y="35683"/>
                    </a:lnTo>
                    <a:lnTo>
                      <a:pt x="4725" y="35435"/>
                    </a:lnTo>
                    <a:lnTo>
                      <a:pt x="2404" y="34813"/>
                    </a:lnTo>
                    <a:lnTo>
                      <a:pt x="1" y="34150"/>
                    </a:lnTo>
                    <a:lnTo>
                      <a:pt x="1" y="34150"/>
                    </a:lnTo>
                    <a:lnTo>
                      <a:pt x="374" y="32327"/>
                    </a:lnTo>
                    <a:lnTo>
                      <a:pt x="705" y="30545"/>
                    </a:lnTo>
                    <a:lnTo>
                      <a:pt x="954" y="28887"/>
                    </a:lnTo>
                    <a:lnTo>
                      <a:pt x="1161" y="27312"/>
                    </a:lnTo>
                    <a:lnTo>
                      <a:pt x="1368" y="25779"/>
                    </a:lnTo>
                    <a:lnTo>
                      <a:pt x="1493" y="24328"/>
                    </a:lnTo>
                    <a:lnTo>
                      <a:pt x="1700" y="21634"/>
                    </a:lnTo>
                    <a:lnTo>
                      <a:pt x="1824" y="19189"/>
                    </a:lnTo>
                    <a:lnTo>
                      <a:pt x="1866" y="16951"/>
                    </a:lnTo>
                    <a:lnTo>
                      <a:pt x="1907" y="12973"/>
                    </a:lnTo>
                    <a:lnTo>
                      <a:pt x="1948" y="11232"/>
                    </a:lnTo>
                    <a:lnTo>
                      <a:pt x="2031" y="9533"/>
                    </a:lnTo>
                    <a:lnTo>
                      <a:pt x="2114" y="8745"/>
                    </a:lnTo>
                    <a:lnTo>
                      <a:pt x="2197" y="7958"/>
                    </a:lnTo>
                    <a:lnTo>
                      <a:pt x="2363" y="7171"/>
                    </a:lnTo>
                    <a:lnTo>
                      <a:pt x="2529" y="6383"/>
                    </a:lnTo>
                    <a:lnTo>
                      <a:pt x="2736" y="5596"/>
                    </a:lnTo>
                    <a:lnTo>
                      <a:pt x="2985" y="4850"/>
                    </a:lnTo>
                    <a:lnTo>
                      <a:pt x="3275" y="4062"/>
                    </a:lnTo>
                    <a:lnTo>
                      <a:pt x="3606" y="3275"/>
                    </a:lnTo>
                    <a:lnTo>
                      <a:pt x="4021" y="2488"/>
                    </a:lnTo>
                    <a:lnTo>
                      <a:pt x="4476" y="1659"/>
                    </a:lnTo>
                    <a:lnTo>
                      <a:pt x="4974" y="871"/>
                    </a:lnTo>
                    <a:lnTo>
                      <a:pt x="5554" y="1"/>
                    </a:lnTo>
                    <a:lnTo>
                      <a:pt x="19147" y="3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55"/>
              <p:cNvSpPr/>
              <p:nvPr/>
            </p:nvSpPr>
            <p:spPr>
              <a:xfrm>
                <a:off x="4605175" y="2678750"/>
                <a:ext cx="35540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2446" extrusionOk="0">
                    <a:moveTo>
                      <a:pt x="291" y="1"/>
                    </a:moveTo>
                    <a:lnTo>
                      <a:pt x="249" y="42"/>
                    </a:lnTo>
                    <a:lnTo>
                      <a:pt x="208" y="125"/>
                    </a:lnTo>
                    <a:lnTo>
                      <a:pt x="166" y="166"/>
                    </a:lnTo>
                    <a:lnTo>
                      <a:pt x="83" y="705"/>
                    </a:lnTo>
                    <a:lnTo>
                      <a:pt x="1" y="1244"/>
                    </a:lnTo>
                    <a:lnTo>
                      <a:pt x="1" y="1368"/>
                    </a:lnTo>
                    <a:lnTo>
                      <a:pt x="42" y="1451"/>
                    </a:lnTo>
                    <a:lnTo>
                      <a:pt x="125" y="1534"/>
                    </a:lnTo>
                    <a:lnTo>
                      <a:pt x="208" y="1575"/>
                    </a:lnTo>
                    <a:lnTo>
                      <a:pt x="2446" y="1907"/>
                    </a:lnTo>
                    <a:lnTo>
                      <a:pt x="4228" y="2073"/>
                    </a:lnTo>
                    <a:lnTo>
                      <a:pt x="6258" y="2280"/>
                    </a:lnTo>
                    <a:lnTo>
                      <a:pt x="8372" y="2404"/>
                    </a:lnTo>
                    <a:lnTo>
                      <a:pt x="9450" y="2446"/>
                    </a:lnTo>
                    <a:lnTo>
                      <a:pt x="11480" y="2446"/>
                    </a:lnTo>
                    <a:lnTo>
                      <a:pt x="12433" y="2363"/>
                    </a:lnTo>
                    <a:lnTo>
                      <a:pt x="13304" y="2239"/>
                    </a:lnTo>
                    <a:lnTo>
                      <a:pt x="14050" y="2114"/>
                    </a:lnTo>
                    <a:lnTo>
                      <a:pt x="14133" y="2073"/>
                    </a:lnTo>
                    <a:lnTo>
                      <a:pt x="14174" y="1990"/>
                    </a:lnTo>
                    <a:lnTo>
                      <a:pt x="14216" y="1907"/>
                    </a:lnTo>
                    <a:lnTo>
                      <a:pt x="14216" y="1824"/>
                    </a:lnTo>
                    <a:lnTo>
                      <a:pt x="14216" y="664"/>
                    </a:lnTo>
                    <a:lnTo>
                      <a:pt x="14216" y="539"/>
                    </a:lnTo>
                    <a:lnTo>
                      <a:pt x="14174" y="456"/>
                    </a:lnTo>
                    <a:lnTo>
                      <a:pt x="14091" y="374"/>
                    </a:lnTo>
                    <a:lnTo>
                      <a:pt x="12061" y="374"/>
                    </a:lnTo>
                    <a:lnTo>
                      <a:pt x="8662" y="332"/>
                    </a:lnTo>
                    <a:lnTo>
                      <a:pt x="4518" y="208"/>
                    </a:lnTo>
                    <a:lnTo>
                      <a:pt x="2404" y="125"/>
                    </a:lnTo>
                    <a:lnTo>
                      <a:pt x="374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55"/>
              <p:cNvSpPr/>
              <p:nvPr/>
            </p:nvSpPr>
            <p:spPr>
              <a:xfrm>
                <a:off x="4605175" y="2678750"/>
                <a:ext cx="35540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2446" fill="none" extrusionOk="0">
                    <a:moveTo>
                      <a:pt x="166" y="166"/>
                    </a:moveTo>
                    <a:lnTo>
                      <a:pt x="166" y="166"/>
                    </a:lnTo>
                    <a:lnTo>
                      <a:pt x="83" y="705"/>
                    </a:lnTo>
                    <a:lnTo>
                      <a:pt x="1" y="1244"/>
                    </a:lnTo>
                    <a:lnTo>
                      <a:pt x="1" y="1244"/>
                    </a:lnTo>
                    <a:lnTo>
                      <a:pt x="1" y="1368"/>
                    </a:lnTo>
                    <a:lnTo>
                      <a:pt x="42" y="1451"/>
                    </a:lnTo>
                    <a:lnTo>
                      <a:pt x="125" y="1534"/>
                    </a:lnTo>
                    <a:lnTo>
                      <a:pt x="208" y="1575"/>
                    </a:lnTo>
                    <a:lnTo>
                      <a:pt x="208" y="1575"/>
                    </a:lnTo>
                    <a:lnTo>
                      <a:pt x="2446" y="1907"/>
                    </a:lnTo>
                    <a:lnTo>
                      <a:pt x="4228" y="2073"/>
                    </a:lnTo>
                    <a:lnTo>
                      <a:pt x="6258" y="2280"/>
                    </a:lnTo>
                    <a:lnTo>
                      <a:pt x="8372" y="2404"/>
                    </a:lnTo>
                    <a:lnTo>
                      <a:pt x="9450" y="2446"/>
                    </a:lnTo>
                    <a:lnTo>
                      <a:pt x="10486" y="2446"/>
                    </a:lnTo>
                    <a:lnTo>
                      <a:pt x="11480" y="2446"/>
                    </a:lnTo>
                    <a:lnTo>
                      <a:pt x="12433" y="2363"/>
                    </a:lnTo>
                    <a:lnTo>
                      <a:pt x="13304" y="2239"/>
                    </a:lnTo>
                    <a:lnTo>
                      <a:pt x="14050" y="2114"/>
                    </a:lnTo>
                    <a:lnTo>
                      <a:pt x="14050" y="2114"/>
                    </a:lnTo>
                    <a:lnTo>
                      <a:pt x="14133" y="2073"/>
                    </a:lnTo>
                    <a:lnTo>
                      <a:pt x="14174" y="1990"/>
                    </a:lnTo>
                    <a:lnTo>
                      <a:pt x="14216" y="1907"/>
                    </a:lnTo>
                    <a:lnTo>
                      <a:pt x="14216" y="1824"/>
                    </a:lnTo>
                    <a:lnTo>
                      <a:pt x="14216" y="1824"/>
                    </a:lnTo>
                    <a:lnTo>
                      <a:pt x="14216" y="664"/>
                    </a:lnTo>
                    <a:lnTo>
                      <a:pt x="14216" y="664"/>
                    </a:lnTo>
                    <a:lnTo>
                      <a:pt x="14216" y="539"/>
                    </a:lnTo>
                    <a:lnTo>
                      <a:pt x="14174" y="456"/>
                    </a:lnTo>
                    <a:lnTo>
                      <a:pt x="14091" y="374"/>
                    </a:lnTo>
                    <a:lnTo>
                      <a:pt x="14008" y="374"/>
                    </a:lnTo>
                    <a:lnTo>
                      <a:pt x="14008" y="374"/>
                    </a:lnTo>
                    <a:lnTo>
                      <a:pt x="12061" y="374"/>
                    </a:lnTo>
                    <a:lnTo>
                      <a:pt x="8662" y="332"/>
                    </a:lnTo>
                    <a:lnTo>
                      <a:pt x="4518" y="208"/>
                    </a:lnTo>
                    <a:lnTo>
                      <a:pt x="2404" y="125"/>
                    </a:lnTo>
                    <a:lnTo>
                      <a:pt x="374" y="1"/>
                    </a:lnTo>
                    <a:lnTo>
                      <a:pt x="374" y="1"/>
                    </a:lnTo>
                    <a:lnTo>
                      <a:pt x="291" y="1"/>
                    </a:lnTo>
                    <a:lnTo>
                      <a:pt x="249" y="42"/>
                    </a:lnTo>
                    <a:lnTo>
                      <a:pt x="208" y="125"/>
                    </a:lnTo>
                    <a:lnTo>
                      <a:pt x="166" y="16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55"/>
              <p:cNvSpPr/>
              <p:nvPr/>
            </p:nvSpPr>
            <p:spPr>
              <a:xfrm>
                <a:off x="4773025" y="2677725"/>
                <a:ext cx="1367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2777" extrusionOk="0">
                    <a:moveTo>
                      <a:pt x="1409" y="0"/>
                    </a:moveTo>
                    <a:lnTo>
                      <a:pt x="788" y="42"/>
                    </a:lnTo>
                    <a:lnTo>
                      <a:pt x="415" y="83"/>
                    </a:lnTo>
                    <a:lnTo>
                      <a:pt x="332" y="124"/>
                    </a:lnTo>
                    <a:lnTo>
                      <a:pt x="249" y="207"/>
                    </a:lnTo>
                    <a:lnTo>
                      <a:pt x="125" y="539"/>
                    </a:lnTo>
                    <a:lnTo>
                      <a:pt x="42" y="912"/>
                    </a:lnTo>
                    <a:lnTo>
                      <a:pt x="0" y="1368"/>
                    </a:lnTo>
                    <a:lnTo>
                      <a:pt x="0" y="1824"/>
                    </a:lnTo>
                    <a:lnTo>
                      <a:pt x="42" y="2238"/>
                    </a:lnTo>
                    <a:lnTo>
                      <a:pt x="83" y="2404"/>
                    </a:lnTo>
                    <a:lnTo>
                      <a:pt x="166" y="2528"/>
                    </a:lnTo>
                    <a:lnTo>
                      <a:pt x="249" y="2611"/>
                    </a:lnTo>
                    <a:lnTo>
                      <a:pt x="373" y="2652"/>
                    </a:lnTo>
                    <a:lnTo>
                      <a:pt x="746" y="2735"/>
                    </a:lnTo>
                    <a:lnTo>
                      <a:pt x="1285" y="2777"/>
                    </a:lnTo>
                    <a:lnTo>
                      <a:pt x="3523" y="2777"/>
                    </a:lnTo>
                    <a:lnTo>
                      <a:pt x="4228" y="2735"/>
                    </a:lnTo>
                    <a:lnTo>
                      <a:pt x="4808" y="2694"/>
                    </a:lnTo>
                    <a:lnTo>
                      <a:pt x="5139" y="2611"/>
                    </a:lnTo>
                    <a:lnTo>
                      <a:pt x="5222" y="2570"/>
                    </a:lnTo>
                    <a:lnTo>
                      <a:pt x="5264" y="2487"/>
                    </a:lnTo>
                    <a:lnTo>
                      <a:pt x="5347" y="2197"/>
                    </a:lnTo>
                    <a:lnTo>
                      <a:pt x="5429" y="1824"/>
                    </a:lnTo>
                    <a:lnTo>
                      <a:pt x="5471" y="1409"/>
                    </a:lnTo>
                    <a:lnTo>
                      <a:pt x="5471" y="995"/>
                    </a:lnTo>
                    <a:lnTo>
                      <a:pt x="5429" y="622"/>
                    </a:lnTo>
                    <a:lnTo>
                      <a:pt x="5388" y="332"/>
                    </a:lnTo>
                    <a:lnTo>
                      <a:pt x="5347" y="249"/>
                    </a:lnTo>
                    <a:lnTo>
                      <a:pt x="5264" y="166"/>
                    </a:lnTo>
                    <a:lnTo>
                      <a:pt x="5015" y="124"/>
                    </a:lnTo>
                    <a:lnTo>
                      <a:pt x="4476" y="83"/>
                    </a:lnTo>
                    <a:lnTo>
                      <a:pt x="29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55"/>
              <p:cNvSpPr/>
              <p:nvPr/>
            </p:nvSpPr>
            <p:spPr>
              <a:xfrm>
                <a:off x="4773025" y="2677725"/>
                <a:ext cx="1367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2777" fill="none" extrusionOk="0">
                    <a:moveTo>
                      <a:pt x="415" y="83"/>
                    </a:moveTo>
                    <a:lnTo>
                      <a:pt x="415" y="83"/>
                    </a:lnTo>
                    <a:lnTo>
                      <a:pt x="788" y="42"/>
                    </a:lnTo>
                    <a:lnTo>
                      <a:pt x="1409" y="0"/>
                    </a:lnTo>
                    <a:lnTo>
                      <a:pt x="2943" y="0"/>
                    </a:lnTo>
                    <a:lnTo>
                      <a:pt x="4476" y="83"/>
                    </a:lnTo>
                    <a:lnTo>
                      <a:pt x="5015" y="124"/>
                    </a:lnTo>
                    <a:lnTo>
                      <a:pt x="5264" y="166"/>
                    </a:lnTo>
                    <a:lnTo>
                      <a:pt x="5264" y="166"/>
                    </a:lnTo>
                    <a:lnTo>
                      <a:pt x="5347" y="249"/>
                    </a:lnTo>
                    <a:lnTo>
                      <a:pt x="5388" y="332"/>
                    </a:lnTo>
                    <a:lnTo>
                      <a:pt x="5429" y="622"/>
                    </a:lnTo>
                    <a:lnTo>
                      <a:pt x="5471" y="995"/>
                    </a:lnTo>
                    <a:lnTo>
                      <a:pt x="5471" y="1409"/>
                    </a:lnTo>
                    <a:lnTo>
                      <a:pt x="5429" y="1824"/>
                    </a:lnTo>
                    <a:lnTo>
                      <a:pt x="5347" y="2197"/>
                    </a:lnTo>
                    <a:lnTo>
                      <a:pt x="5264" y="2487"/>
                    </a:lnTo>
                    <a:lnTo>
                      <a:pt x="5222" y="2570"/>
                    </a:lnTo>
                    <a:lnTo>
                      <a:pt x="5139" y="2611"/>
                    </a:lnTo>
                    <a:lnTo>
                      <a:pt x="5139" y="2611"/>
                    </a:lnTo>
                    <a:lnTo>
                      <a:pt x="4808" y="2694"/>
                    </a:lnTo>
                    <a:lnTo>
                      <a:pt x="4228" y="2735"/>
                    </a:lnTo>
                    <a:lnTo>
                      <a:pt x="3523" y="2777"/>
                    </a:lnTo>
                    <a:lnTo>
                      <a:pt x="2777" y="2777"/>
                    </a:lnTo>
                    <a:lnTo>
                      <a:pt x="1285" y="2777"/>
                    </a:lnTo>
                    <a:lnTo>
                      <a:pt x="746" y="2735"/>
                    </a:lnTo>
                    <a:lnTo>
                      <a:pt x="373" y="2652"/>
                    </a:lnTo>
                    <a:lnTo>
                      <a:pt x="373" y="2652"/>
                    </a:lnTo>
                    <a:lnTo>
                      <a:pt x="249" y="2611"/>
                    </a:lnTo>
                    <a:lnTo>
                      <a:pt x="166" y="2528"/>
                    </a:lnTo>
                    <a:lnTo>
                      <a:pt x="83" y="2404"/>
                    </a:lnTo>
                    <a:lnTo>
                      <a:pt x="42" y="2238"/>
                    </a:lnTo>
                    <a:lnTo>
                      <a:pt x="0" y="1824"/>
                    </a:lnTo>
                    <a:lnTo>
                      <a:pt x="0" y="1368"/>
                    </a:lnTo>
                    <a:lnTo>
                      <a:pt x="42" y="912"/>
                    </a:lnTo>
                    <a:lnTo>
                      <a:pt x="125" y="539"/>
                    </a:lnTo>
                    <a:lnTo>
                      <a:pt x="249" y="207"/>
                    </a:lnTo>
                    <a:lnTo>
                      <a:pt x="332" y="124"/>
                    </a:lnTo>
                    <a:lnTo>
                      <a:pt x="415" y="8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55"/>
              <p:cNvSpPr/>
              <p:nvPr/>
            </p:nvSpPr>
            <p:spPr>
              <a:xfrm>
                <a:off x="4414550" y="2303700"/>
                <a:ext cx="231050" cy="509775"/>
              </a:xfrm>
              <a:custGeom>
                <a:avLst/>
                <a:gdLst/>
                <a:ahLst/>
                <a:cxnLst/>
                <a:rect l="l" t="t" r="r" b="b"/>
                <a:pathLst>
                  <a:path w="9242" h="20391" extrusionOk="0">
                    <a:moveTo>
                      <a:pt x="7377" y="0"/>
                    </a:moveTo>
                    <a:lnTo>
                      <a:pt x="7004" y="42"/>
                    </a:lnTo>
                    <a:lnTo>
                      <a:pt x="6672" y="166"/>
                    </a:lnTo>
                    <a:lnTo>
                      <a:pt x="6382" y="332"/>
                    </a:lnTo>
                    <a:lnTo>
                      <a:pt x="6092" y="580"/>
                    </a:lnTo>
                    <a:lnTo>
                      <a:pt x="5139" y="1699"/>
                    </a:lnTo>
                    <a:lnTo>
                      <a:pt x="4269" y="2860"/>
                    </a:lnTo>
                    <a:lnTo>
                      <a:pt x="3440" y="4020"/>
                    </a:lnTo>
                    <a:lnTo>
                      <a:pt x="2652" y="5263"/>
                    </a:lnTo>
                    <a:lnTo>
                      <a:pt x="1906" y="6548"/>
                    </a:lnTo>
                    <a:lnTo>
                      <a:pt x="1243" y="7833"/>
                    </a:lnTo>
                    <a:lnTo>
                      <a:pt x="912" y="8579"/>
                    </a:lnTo>
                    <a:lnTo>
                      <a:pt x="622" y="9283"/>
                    </a:lnTo>
                    <a:lnTo>
                      <a:pt x="373" y="10029"/>
                    </a:lnTo>
                    <a:lnTo>
                      <a:pt x="166" y="10775"/>
                    </a:lnTo>
                    <a:lnTo>
                      <a:pt x="41" y="11604"/>
                    </a:lnTo>
                    <a:lnTo>
                      <a:pt x="0" y="11687"/>
                    </a:lnTo>
                    <a:lnTo>
                      <a:pt x="0" y="11853"/>
                    </a:lnTo>
                    <a:lnTo>
                      <a:pt x="0" y="12184"/>
                    </a:lnTo>
                    <a:lnTo>
                      <a:pt x="0" y="12516"/>
                    </a:lnTo>
                    <a:lnTo>
                      <a:pt x="83" y="12848"/>
                    </a:lnTo>
                    <a:lnTo>
                      <a:pt x="207" y="13303"/>
                    </a:lnTo>
                    <a:lnTo>
                      <a:pt x="373" y="13801"/>
                    </a:lnTo>
                    <a:lnTo>
                      <a:pt x="580" y="14215"/>
                    </a:lnTo>
                    <a:lnTo>
                      <a:pt x="870" y="14630"/>
                    </a:lnTo>
                    <a:lnTo>
                      <a:pt x="1326" y="15293"/>
                    </a:lnTo>
                    <a:lnTo>
                      <a:pt x="1824" y="15873"/>
                    </a:lnTo>
                    <a:lnTo>
                      <a:pt x="2362" y="16453"/>
                    </a:lnTo>
                    <a:lnTo>
                      <a:pt x="2943" y="16950"/>
                    </a:lnTo>
                    <a:lnTo>
                      <a:pt x="4061" y="17904"/>
                    </a:lnTo>
                    <a:lnTo>
                      <a:pt x="5180" y="18774"/>
                    </a:lnTo>
                    <a:lnTo>
                      <a:pt x="6382" y="19561"/>
                    </a:lnTo>
                    <a:lnTo>
                      <a:pt x="7626" y="20266"/>
                    </a:lnTo>
                    <a:lnTo>
                      <a:pt x="7791" y="20349"/>
                    </a:lnTo>
                    <a:lnTo>
                      <a:pt x="7916" y="20390"/>
                    </a:lnTo>
                    <a:lnTo>
                      <a:pt x="8206" y="20390"/>
                    </a:lnTo>
                    <a:lnTo>
                      <a:pt x="8496" y="20307"/>
                    </a:lnTo>
                    <a:lnTo>
                      <a:pt x="8620" y="20224"/>
                    </a:lnTo>
                    <a:lnTo>
                      <a:pt x="8745" y="20100"/>
                    </a:lnTo>
                    <a:lnTo>
                      <a:pt x="8869" y="19976"/>
                    </a:lnTo>
                    <a:lnTo>
                      <a:pt x="8952" y="19810"/>
                    </a:lnTo>
                    <a:lnTo>
                      <a:pt x="8993" y="19644"/>
                    </a:lnTo>
                    <a:lnTo>
                      <a:pt x="8993" y="19478"/>
                    </a:lnTo>
                    <a:lnTo>
                      <a:pt x="8993" y="19271"/>
                    </a:lnTo>
                    <a:lnTo>
                      <a:pt x="8910" y="19105"/>
                    </a:lnTo>
                    <a:lnTo>
                      <a:pt x="8827" y="18981"/>
                    </a:lnTo>
                    <a:lnTo>
                      <a:pt x="8703" y="18815"/>
                    </a:lnTo>
                    <a:lnTo>
                      <a:pt x="7708" y="17904"/>
                    </a:lnTo>
                    <a:lnTo>
                      <a:pt x="6755" y="16950"/>
                    </a:lnTo>
                    <a:lnTo>
                      <a:pt x="5844" y="15997"/>
                    </a:lnTo>
                    <a:lnTo>
                      <a:pt x="4932" y="15003"/>
                    </a:lnTo>
                    <a:lnTo>
                      <a:pt x="4559" y="14547"/>
                    </a:lnTo>
                    <a:lnTo>
                      <a:pt x="4186" y="14049"/>
                    </a:lnTo>
                    <a:lnTo>
                      <a:pt x="3854" y="13552"/>
                    </a:lnTo>
                    <a:lnTo>
                      <a:pt x="3523" y="13013"/>
                    </a:lnTo>
                    <a:lnTo>
                      <a:pt x="3357" y="12682"/>
                    </a:lnTo>
                    <a:lnTo>
                      <a:pt x="3274" y="12309"/>
                    </a:lnTo>
                    <a:lnTo>
                      <a:pt x="3274" y="12226"/>
                    </a:lnTo>
                    <a:lnTo>
                      <a:pt x="3315" y="12143"/>
                    </a:lnTo>
                    <a:lnTo>
                      <a:pt x="3440" y="11604"/>
                    </a:lnTo>
                    <a:lnTo>
                      <a:pt x="3896" y="10444"/>
                    </a:lnTo>
                    <a:lnTo>
                      <a:pt x="4434" y="9325"/>
                    </a:lnTo>
                    <a:lnTo>
                      <a:pt x="5056" y="8247"/>
                    </a:lnTo>
                    <a:lnTo>
                      <a:pt x="5719" y="7170"/>
                    </a:lnTo>
                    <a:lnTo>
                      <a:pt x="6465" y="6092"/>
                    </a:lnTo>
                    <a:lnTo>
                      <a:pt x="7253" y="5015"/>
                    </a:lnTo>
                    <a:lnTo>
                      <a:pt x="8040" y="3979"/>
                    </a:lnTo>
                    <a:lnTo>
                      <a:pt x="8869" y="2943"/>
                    </a:lnTo>
                    <a:lnTo>
                      <a:pt x="9076" y="2653"/>
                    </a:lnTo>
                    <a:lnTo>
                      <a:pt x="9200" y="2321"/>
                    </a:lnTo>
                    <a:lnTo>
                      <a:pt x="9242" y="1989"/>
                    </a:lnTo>
                    <a:lnTo>
                      <a:pt x="9242" y="1658"/>
                    </a:lnTo>
                    <a:lnTo>
                      <a:pt x="9200" y="1326"/>
                    </a:lnTo>
                    <a:lnTo>
                      <a:pt x="9076" y="1036"/>
                    </a:lnTo>
                    <a:lnTo>
                      <a:pt x="8910" y="746"/>
                    </a:lnTo>
                    <a:lnTo>
                      <a:pt x="8662" y="456"/>
                    </a:lnTo>
                    <a:lnTo>
                      <a:pt x="8372" y="249"/>
                    </a:lnTo>
                    <a:lnTo>
                      <a:pt x="8040" y="83"/>
                    </a:lnTo>
                    <a:lnTo>
                      <a:pt x="7708" y="0"/>
                    </a:lnTo>
                    <a:close/>
                  </a:path>
                </a:pathLst>
              </a:custGeom>
              <a:solidFill>
                <a:srgbClr val="B55B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55"/>
              <p:cNvSpPr/>
              <p:nvPr/>
            </p:nvSpPr>
            <p:spPr>
              <a:xfrm>
                <a:off x="4414550" y="2303700"/>
                <a:ext cx="231050" cy="509775"/>
              </a:xfrm>
              <a:custGeom>
                <a:avLst/>
                <a:gdLst/>
                <a:ahLst/>
                <a:cxnLst/>
                <a:rect l="l" t="t" r="r" b="b"/>
                <a:pathLst>
                  <a:path w="9242" h="20391" fill="none" extrusionOk="0">
                    <a:moveTo>
                      <a:pt x="8869" y="2943"/>
                    </a:moveTo>
                    <a:lnTo>
                      <a:pt x="8869" y="2943"/>
                    </a:lnTo>
                    <a:lnTo>
                      <a:pt x="8040" y="3979"/>
                    </a:lnTo>
                    <a:lnTo>
                      <a:pt x="7253" y="5015"/>
                    </a:lnTo>
                    <a:lnTo>
                      <a:pt x="7253" y="5015"/>
                    </a:lnTo>
                    <a:lnTo>
                      <a:pt x="6465" y="6092"/>
                    </a:lnTo>
                    <a:lnTo>
                      <a:pt x="5719" y="7170"/>
                    </a:lnTo>
                    <a:lnTo>
                      <a:pt x="5719" y="7170"/>
                    </a:lnTo>
                    <a:lnTo>
                      <a:pt x="5056" y="8247"/>
                    </a:lnTo>
                    <a:lnTo>
                      <a:pt x="4434" y="9325"/>
                    </a:lnTo>
                    <a:lnTo>
                      <a:pt x="3896" y="10444"/>
                    </a:lnTo>
                    <a:lnTo>
                      <a:pt x="3440" y="11604"/>
                    </a:lnTo>
                    <a:lnTo>
                      <a:pt x="3440" y="11604"/>
                    </a:lnTo>
                    <a:lnTo>
                      <a:pt x="3315" y="12143"/>
                    </a:lnTo>
                    <a:lnTo>
                      <a:pt x="3274" y="12226"/>
                    </a:lnTo>
                    <a:lnTo>
                      <a:pt x="3274" y="12226"/>
                    </a:lnTo>
                    <a:lnTo>
                      <a:pt x="3274" y="12309"/>
                    </a:lnTo>
                    <a:lnTo>
                      <a:pt x="3274" y="12309"/>
                    </a:lnTo>
                    <a:lnTo>
                      <a:pt x="3357" y="12682"/>
                    </a:lnTo>
                    <a:lnTo>
                      <a:pt x="3523" y="13013"/>
                    </a:lnTo>
                    <a:lnTo>
                      <a:pt x="3523" y="13013"/>
                    </a:lnTo>
                    <a:lnTo>
                      <a:pt x="3854" y="13552"/>
                    </a:lnTo>
                    <a:lnTo>
                      <a:pt x="4186" y="14049"/>
                    </a:lnTo>
                    <a:lnTo>
                      <a:pt x="4559" y="14547"/>
                    </a:lnTo>
                    <a:lnTo>
                      <a:pt x="4932" y="15003"/>
                    </a:lnTo>
                    <a:lnTo>
                      <a:pt x="4932" y="15003"/>
                    </a:lnTo>
                    <a:lnTo>
                      <a:pt x="5844" y="15997"/>
                    </a:lnTo>
                    <a:lnTo>
                      <a:pt x="6755" y="16950"/>
                    </a:lnTo>
                    <a:lnTo>
                      <a:pt x="7708" y="17904"/>
                    </a:lnTo>
                    <a:lnTo>
                      <a:pt x="8703" y="18815"/>
                    </a:lnTo>
                    <a:lnTo>
                      <a:pt x="8703" y="18815"/>
                    </a:lnTo>
                    <a:lnTo>
                      <a:pt x="8703" y="18815"/>
                    </a:lnTo>
                    <a:lnTo>
                      <a:pt x="8827" y="18981"/>
                    </a:lnTo>
                    <a:lnTo>
                      <a:pt x="8910" y="19105"/>
                    </a:lnTo>
                    <a:lnTo>
                      <a:pt x="8993" y="19271"/>
                    </a:lnTo>
                    <a:lnTo>
                      <a:pt x="8993" y="19478"/>
                    </a:lnTo>
                    <a:lnTo>
                      <a:pt x="8993" y="19644"/>
                    </a:lnTo>
                    <a:lnTo>
                      <a:pt x="8952" y="19810"/>
                    </a:lnTo>
                    <a:lnTo>
                      <a:pt x="8869" y="19976"/>
                    </a:lnTo>
                    <a:lnTo>
                      <a:pt x="8745" y="20100"/>
                    </a:lnTo>
                    <a:lnTo>
                      <a:pt x="8745" y="20100"/>
                    </a:lnTo>
                    <a:lnTo>
                      <a:pt x="8620" y="20224"/>
                    </a:lnTo>
                    <a:lnTo>
                      <a:pt x="8496" y="20307"/>
                    </a:lnTo>
                    <a:lnTo>
                      <a:pt x="8206" y="20390"/>
                    </a:lnTo>
                    <a:lnTo>
                      <a:pt x="7916" y="20390"/>
                    </a:lnTo>
                    <a:lnTo>
                      <a:pt x="7791" y="20349"/>
                    </a:lnTo>
                    <a:lnTo>
                      <a:pt x="7626" y="20266"/>
                    </a:lnTo>
                    <a:lnTo>
                      <a:pt x="7626" y="20266"/>
                    </a:lnTo>
                    <a:lnTo>
                      <a:pt x="6382" y="19561"/>
                    </a:lnTo>
                    <a:lnTo>
                      <a:pt x="5180" y="18774"/>
                    </a:lnTo>
                    <a:lnTo>
                      <a:pt x="4061" y="17904"/>
                    </a:lnTo>
                    <a:lnTo>
                      <a:pt x="2943" y="16950"/>
                    </a:lnTo>
                    <a:lnTo>
                      <a:pt x="2943" y="16950"/>
                    </a:lnTo>
                    <a:lnTo>
                      <a:pt x="2362" y="16453"/>
                    </a:lnTo>
                    <a:lnTo>
                      <a:pt x="1824" y="15873"/>
                    </a:lnTo>
                    <a:lnTo>
                      <a:pt x="1326" y="15293"/>
                    </a:lnTo>
                    <a:lnTo>
                      <a:pt x="870" y="14630"/>
                    </a:lnTo>
                    <a:lnTo>
                      <a:pt x="870" y="14630"/>
                    </a:lnTo>
                    <a:lnTo>
                      <a:pt x="580" y="14215"/>
                    </a:lnTo>
                    <a:lnTo>
                      <a:pt x="373" y="13801"/>
                    </a:lnTo>
                    <a:lnTo>
                      <a:pt x="207" y="13303"/>
                    </a:lnTo>
                    <a:lnTo>
                      <a:pt x="83" y="12848"/>
                    </a:lnTo>
                    <a:lnTo>
                      <a:pt x="83" y="12848"/>
                    </a:lnTo>
                    <a:lnTo>
                      <a:pt x="0" y="12516"/>
                    </a:lnTo>
                    <a:lnTo>
                      <a:pt x="0" y="12184"/>
                    </a:lnTo>
                    <a:lnTo>
                      <a:pt x="0" y="12184"/>
                    </a:lnTo>
                    <a:lnTo>
                      <a:pt x="0" y="11853"/>
                    </a:lnTo>
                    <a:lnTo>
                      <a:pt x="0" y="11853"/>
                    </a:lnTo>
                    <a:lnTo>
                      <a:pt x="0" y="11687"/>
                    </a:lnTo>
                    <a:lnTo>
                      <a:pt x="41" y="11604"/>
                    </a:lnTo>
                    <a:lnTo>
                      <a:pt x="41" y="11604"/>
                    </a:lnTo>
                    <a:lnTo>
                      <a:pt x="166" y="10775"/>
                    </a:lnTo>
                    <a:lnTo>
                      <a:pt x="166" y="10775"/>
                    </a:lnTo>
                    <a:lnTo>
                      <a:pt x="373" y="10029"/>
                    </a:lnTo>
                    <a:lnTo>
                      <a:pt x="622" y="9283"/>
                    </a:lnTo>
                    <a:lnTo>
                      <a:pt x="912" y="8579"/>
                    </a:lnTo>
                    <a:lnTo>
                      <a:pt x="1243" y="7833"/>
                    </a:lnTo>
                    <a:lnTo>
                      <a:pt x="1243" y="7833"/>
                    </a:lnTo>
                    <a:lnTo>
                      <a:pt x="1906" y="6548"/>
                    </a:lnTo>
                    <a:lnTo>
                      <a:pt x="2652" y="5263"/>
                    </a:lnTo>
                    <a:lnTo>
                      <a:pt x="2652" y="5263"/>
                    </a:lnTo>
                    <a:lnTo>
                      <a:pt x="3440" y="4020"/>
                    </a:lnTo>
                    <a:lnTo>
                      <a:pt x="4269" y="2860"/>
                    </a:lnTo>
                    <a:lnTo>
                      <a:pt x="4269" y="2860"/>
                    </a:lnTo>
                    <a:lnTo>
                      <a:pt x="5139" y="1699"/>
                    </a:lnTo>
                    <a:lnTo>
                      <a:pt x="6092" y="580"/>
                    </a:lnTo>
                    <a:lnTo>
                      <a:pt x="6092" y="580"/>
                    </a:lnTo>
                    <a:lnTo>
                      <a:pt x="6382" y="332"/>
                    </a:lnTo>
                    <a:lnTo>
                      <a:pt x="6672" y="166"/>
                    </a:lnTo>
                    <a:lnTo>
                      <a:pt x="7004" y="42"/>
                    </a:lnTo>
                    <a:lnTo>
                      <a:pt x="7377" y="0"/>
                    </a:lnTo>
                    <a:lnTo>
                      <a:pt x="7708" y="0"/>
                    </a:lnTo>
                    <a:lnTo>
                      <a:pt x="8040" y="83"/>
                    </a:lnTo>
                    <a:lnTo>
                      <a:pt x="8372" y="249"/>
                    </a:lnTo>
                    <a:lnTo>
                      <a:pt x="8662" y="456"/>
                    </a:lnTo>
                    <a:lnTo>
                      <a:pt x="8662" y="456"/>
                    </a:lnTo>
                    <a:lnTo>
                      <a:pt x="8910" y="746"/>
                    </a:lnTo>
                    <a:lnTo>
                      <a:pt x="9076" y="1036"/>
                    </a:lnTo>
                    <a:lnTo>
                      <a:pt x="9200" y="1326"/>
                    </a:lnTo>
                    <a:lnTo>
                      <a:pt x="9242" y="1658"/>
                    </a:lnTo>
                    <a:lnTo>
                      <a:pt x="9242" y="1989"/>
                    </a:lnTo>
                    <a:lnTo>
                      <a:pt x="9200" y="2321"/>
                    </a:lnTo>
                    <a:lnTo>
                      <a:pt x="9076" y="2653"/>
                    </a:lnTo>
                    <a:lnTo>
                      <a:pt x="8869" y="2943"/>
                    </a:lnTo>
                    <a:lnTo>
                      <a:pt x="8869" y="29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55"/>
              <p:cNvSpPr/>
              <p:nvPr/>
            </p:nvSpPr>
            <p:spPr>
              <a:xfrm>
                <a:off x="4517100" y="2251900"/>
                <a:ext cx="157525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9035" extrusionOk="0">
                    <a:moveTo>
                      <a:pt x="4270" y="0"/>
                    </a:moveTo>
                    <a:lnTo>
                      <a:pt x="3814" y="41"/>
                    </a:lnTo>
                    <a:lnTo>
                      <a:pt x="3399" y="124"/>
                    </a:lnTo>
                    <a:lnTo>
                      <a:pt x="3026" y="207"/>
                    </a:lnTo>
                    <a:lnTo>
                      <a:pt x="2653" y="332"/>
                    </a:lnTo>
                    <a:lnTo>
                      <a:pt x="2322" y="497"/>
                    </a:lnTo>
                    <a:lnTo>
                      <a:pt x="2032" y="663"/>
                    </a:lnTo>
                    <a:lnTo>
                      <a:pt x="1742" y="829"/>
                    </a:lnTo>
                    <a:lnTo>
                      <a:pt x="1493" y="1036"/>
                    </a:lnTo>
                    <a:lnTo>
                      <a:pt x="1037" y="1533"/>
                    </a:lnTo>
                    <a:lnTo>
                      <a:pt x="664" y="2031"/>
                    </a:lnTo>
                    <a:lnTo>
                      <a:pt x="332" y="2611"/>
                    </a:lnTo>
                    <a:lnTo>
                      <a:pt x="1" y="3191"/>
                    </a:lnTo>
                    <a:lnTo>
                      <a:pt x="167" y="3606"/>
                    </a:lnTo>
                    <a:lnTo>
                      <a:pt x="374" y="4061"/>
                    </a:lnTo>
                    <a:lnTo>
                      <a:pt x="954" y="5056"/>
                    </a:lnTo>
                    <a:lnTo>
                      <a:pt x="1617" y="6009"/>
                    </a:lnTo>
                    <a:lnTo>
                      <a:pt x="2322" y="6962"/>
                    </a:lnTo>
                    <a:lnTo>
                      <a:pt x="2985" y="7750"/>
                    </a:lnTo>
                    <a:lnTo>
                      <a:pt x="3524" y="8413"/>
                    </a:lnTo>
                    <a:lnTo>
                      <a:pt x="4062" y="9035"/>
                    </a:lnTo>
                    <a:lnTo>
                      <a:pt x="4228" y="8620"/>
                    </a:lnTo>
                    <a:lnTo>
                      <a:pt x="4725" y="7584"/>
                    </a:lnTo>
                    <a:lnTo>
                      <a:pt x="5057" y="6880"/>
                    </a:lnTo>
                    <a:lnTo>
                      <a:pt x="5347" y="6092"/>
                    </a:lnTo>
                    <a:lnTo>
                      <a:pt x="5637" y="5263"/>
                    </a:lnTo>
                    <a:lnTo>
                      <a:pt x="5927" y="4393"/>
                    </a:lnTo>
                    <a:lnTo>
                      <a:pt x="6134" y="3564"/>
                    </a:lnTo>
                    <a:lnTo>
                      <a:pt x="6259" y="2735"/>
                    </a:lnTo>
                    <a:lnTo>
                      <a:pt x="6300" y="2321"/>
                    </a:lnTo>
                    <a:lnTo>
                      <a:pt x="6300" y="1948"/>
                    </a:lnTo>
                    <a:lnTo>
                      <a:pt x="6259" y="1616"/>
                    </a:lnTo>
                    <a:lnTo>
                      <a:pt x="6217" y="1285"/>
                    </a:lnTo>
                    <a:lnTo>
                      <a:pt x="6134" y="995"/>
                    </a:lnTo>
                    <a:lnTo>
                      <a:pt x="6010" y="705"/>
                    </a:lnTo>
                    <a:lnTo>
                      <a:pt x="5844" y="497"/>
                    </a:lnTo>
                    <a:lnTo>
                      <a:pt x="5637" y="290"/>
                    </a:lnTo>
                    <a:lnTo>
                      <a:pt x="5347" y="166"/>
                    </a:lnTo>
                    <a:lnTo>
                      <a:pt x="5057" y="41"/>
                    </a:lnTo>
                    <a:lnTo>
                      <a:pt x="4684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55"/>
              <p:cNvSpPr/>
              <p:nvPr/>
            </p:nvSpPr>
            <p:spPr>
              <a:xfrm>
                <a:off x="4641450" y="2405225"/>
                <a:ext cx="795725" cy="832000"/>
              </a:xfrm>
              <a:custGeom>
                <a:avLst/>
                <a:gdLst/>
                <a:ahLst/>
                <a:cxnLst/>
                <a:rect l="l" t="t" r="r" b="b"/>
                <a:pathLst>
                  <a:path w="31829" h="33280" extrusionOk="0">
                    <a:moveTo>
                      <a:pt x="23084" y="1"/>
                    </a:moveTo>
                    <a:lnTo>
                      <a:pt x="22172" y="42"/>
                    </a:lnTo>
                    <a:lnTo>
                      <a:pt x="21302" y="125"/>
                    </a:lnTo>
                    <a:lnTo>
                      <a:pt x="20390" y="332"/>
                    </a:lnTo>
                    <a:lnTo>
                      <a:pt x="19520" y="622"/>
                    </a:lnTo>
                    <a:lnTo>
                      <a:pt x="18691" y="1037"/>
                    </a:lnTo>
                    <a:lnTo>
                      <a:pt x="17862" y="1493"/>
                    </a:lnTo>
                    <a:lnTo>
                      <a:pt x="17075" y="2031"/>
                    </a:lnTo>
                    <a:lnTo>
                      <a:pt x="16370" y="2694"/>
                    </a:lnTo>
                    <a:lnTo>
                      <a:pt x="15666" y="3399"/>
                    </a:lnTo>
                    <a:lnTo>
                      <a:pt x="15044" y="4186"/>
                    </a:lnTo>
                    <a:lnTo>
                      <a:pt x="14464" y="5098"/>
                    </a:lnTo>
                    <a:lnTo>
                      <a:pt x="14049" y="4808"/>
                    </a:lnTo>
                    <a:lnTo>
                      <a:pt x="13635" y="4601"/>
                    </a:lnTo>
                    <a:lnTo>
                      <a:pt x="13220" y="4394"/>
                    </a:lnTo>
                    <a:lnTo>
                      <a:pt x="12765" y="4186"/>
                    </a:lnTo>
                    <a:lnTo>
                      <a:pt x="12350" y="4062"/>
                    </a:lnTo>
                    <a:lnTo>
                      <a:pt x="11894" y="3938"/>
                    </a:lnTo>
                    <a:lnTo>
                      <a:pt x="11438" y="3813"/>
                    </a:lnTo>
                    <a:lnTo>
                      <a:pt x="10982" y="3730"/>
                    </a:lnTo>
                    <a:lnTo>
                      <a:pt x="10071" y="3648"/>
                    </a:lnTo>
                    <a:lnTo>
                      <a:pt x="9200" y="3689"/>
                    </a:lnTo>
                    <a:lnTo>
                      <a:pt x="8289" y="3772"/>
                    </a:lnTo>
                    <a:lnTo>
                      <a:pt x="7377" y="3979"/>
                    </a:lnTo>
                    <a:lnTo>
                      <a:pt x="6507" y="4269"/>
                    </a:lnTo>
                    <a:lnTo>
                      <a:pt x="5678" y="4642"/>
                    </a:lnTo>
                    <a:lnTo>
                      <a:pt x="4849" y="5140"/>
                    </a:lnTo>
                    <a:lnTo>
                      <a:pt x="4061" y="5678"/>
                    </a:lnTo>
                    <a:lnTo>
                      <a:pt x="3357" y="6300"/>
                    </a:lnTo>
                    <a:lnTo>
                      <a:pt x="2652" y="7046"/>
                    </a:lnTo>
                    <a:lnTo>
                      <a:pt x="2031" y="7833"/>
                    </a:lnTo>
                    <a:lnTo>
                      <a:pt x="1492" y="8704"/>
                    </a:lnTo>
                    <a:lnTo>
                      <a:pt x="995" y="9657"/>
                    </a:lnTo>
                    <a:lnTo>
                      <a:pt x="622" y="10610"/>
                    </a:lnTo>
                    <a:lnTo>
                      <a:pt x="332" y="11605"/>
                    </a:lnTo>
                    <a:lnTo>
                      <a:pt x="124" y="12599"/>
                    </a:lnTo>
                    <a:lnTo>
                      <a:pt x="0" y="13594"/>
                    </a:lnTo>
                    <a:lnTo>
                      <a:pt x="0" y="14589"/>
                    </a:lnTo>
                    <a:lnTo>
                      <a:pt x="42" y="15542"/>
                    </a:lnTo>
                    <a:lnTo>
                      <a:pt x="207" y="16536"/>
                    </a:lnTo>
                    <a:lnTo>
                      <a:pt x="456" y="17448"/>
                    </a:lnTo>
                    <a:lnTo>
                      <a:pt x="746" y="18360"/>
                    </a:lnTo>
                    <a:lnTo>
                      <a:pt x="1160" y="19272"/>
                    </a:lnTo>
                    <a:lnTo>
                      <a:pt x="1658" y="20100"/>
                    </a:lnTo>
                    <a:lnTo>
                      <a:pt x="2197" y="20846"/>
                    </a:lnTo>
                    <a:lnTo>
                      <a:pt x="2818" y="21592"/>
                    </a:lnTo>
                    <a:lnTo>
                      <a:pt x="3191" y="21924"/>
                    </a:lnTo>
                    <a:lnTo>
                      <a:pt x="3564" y="22256"/>
                    </a:lnTo>
                    <a:lnTo>
                      <a:pt x="3937" y="22546"/>
                    </a:lnTo>
                    <a:lnTo>
                      <a:pt x="4352" y="22836"/>
                    </a:lnTo>
                    <a:lnTo>
                      <a:pt x="20183" y="33279"/>
                    </a:lnTo>
                    <a:lnTo>
                      <a:pt x="30336" y="15542"/>
                    </a:lnTo>
                    <a:lnTo>
                      <a:pt x="30834" y="14589"/>
                    </a:lnTo>
                    <a:lnTo>
                      <a:pt x="31207" y="13635"/>
                    </a:lnTo>
                    <a:lnTo>
                      <a:pt x="31497" y="12682"/>
                    </a:lnTo>
                    <a:lnTo>
                      <a:pt x="31704" y="11688"/>
                    </a:lnTo>
                    <a:lnTo>
                      <a:pt x="31828" y="10693"/>
                    </a:lnTo>
                    <a:lnTo>
                      <a:pt x="31828" y="9698"/>
                    </a:lnTo>
                    <a:lnTo>
                      <a:pt x="31787" y="8704"/>
                    </a:lnTo>
                    <a:lnTo>
                      <a:pt x="31621" y="7750"/>
                    </a:lnTo>
                    <a:lnTo>
                      <a:pt x="31372" y="6797"/>
                    </a:lnTo>
                    <a:lnTo>
                      <a:pt x="31082" y="5886"/>
                    </a:lnTo>
                    <a:lnTo>
                      <a:pt x="30668" y="5015"/>
                    </a:lnTo>
                    <a:lnTo>
                      <a:pt x="30171" y="4186"/>
                    </a:lnTo>
                    <a:lnTo>
                      <a:pt x="29632" y="3399"/>
                    </a:lnTo>
                    <a:lnTo>
                      <a:pt x="28969" y="2694"/>
                    </a:lnTo>
                    <a:lnTo>
                      <a:pt x="28637" y="2321"/>
                    </a:lnTo>
                    <a:lnTo>
                      <a:pt x="28264" y="2031"/>
                    </a:lnTo>
                    <a:lnTo>
                      <a:pt x="27891" y="1741"/>
                    </a:lnTo>
                    <a:lnTo>
                      <a:pt x="27477" y="1451"/>
                    </a:lnTo>
                    <a:lnTo>
                      <a:pt x="27062" y="1202"/>
                    </a:lnTo>
                    <a:lnTo>
                      <a:pt x="26648" y="954"/>
                    </a:lnTo>
                    <a:lnTo>
                      <a:pt x="26234" y="747"/>
                    </a:lnTo>
                    <a:lnTo>
                      <a:pt x="25778" y="581"/>
                    </a:lnTo>
                    <a:lnTo>
                      <a:pt x="25363" y="415"/>
                    </a:lnTo>
                    <a:lnTo>
                      <a:pt x="24907" y="291"/>
                    </a:lnTo>
                    <a:lnTo>
                      <a:pt x="24451" y="166"/>
                    </a:lnTo>
                    <a:lnTo>
                      <a:pt x="23996" y="84"/>
                    </a:lnTo>
                    <a:lnTo>
                      <a:pt x="2308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55"/>
              <p:cNvSpPr/>
              <p:nvPr/>
            </p:nvSpPr>
            <p:spPr>
              <a:xfrm>
                <a:off x="4641450" y="2405225"/>
                <a:ext cx="795725" cy="832000"/>
              </a:xfrm>
              <a:custGeom>
                <a:avLst/>
                <a:gdLst/>
                <a:ahLst/>
                <a:cxnLst/>
                <a:rect l="l" t="t" r="r" b="b"/>
                <a:pathLst>
                  <a:path w="31829" h="33280" fill="none" extrusionOk="0">
                    <a:moveTo>
                      <a:pt x="27477" y="1451"/>
                    </a:moveTo>
                    <a:lnTo>
                      <a:pt x="27477" y="1451"/>
                    </a:lnTo>
                    <a:lnTo>
                      <a:pt x="27062" y="1202"/>
                    </a:lnTo>
                    <a:lnTo>
                      <a:pt x="26648" y="954"/>
                    </a:lnTo>
                    <a:lnTo>
                      <a:pt x="26234" y="747"/>
                    </a:lnTo>
                    <a:lnTo>
                      <a:pt x="25778" y="581"/>
                    </a:lnTo>
                    <a:lnTo>
                      <a:pt x="25363" y="415"/>
                    </a:lnTo>
                    <a:lnTo>
                      <a:pt x="24907" y="291"/>
                    </a:lnTo>
                    <a:lnTo>
                      <a:pt x="24451" y="166"/>
                    </a:lnTo>
                    <a:lnTo>
                      <a:pt x="23996" y="84"/>
                    </a:lnTo>
                    <a:lnTo>
                      <a:pt x="23084" y="1"/>
                    </a:lnTo>
                    <a:lnTo>
                      <a:pt x="22172" y="42"/>
                    </a:lnTo>
                    <a:lnTo>
                      <a:pt x="21302" y="125"/>
                    </a:lnTo>
                    <a:lnTo>
                      <a:pt x="20390" y="332"/>
                    </a:lnTo>
                    <a:lnTo>
                      <a:pt x="19520" y="622"/>
                    </a:lnTo>
                    <a:lnTo>
                      <a:pt x="18691" y="1037"/>
                    </a:lnTo>
                    <a:lnTo>
                      <a:pt x="17862" y="1493"/>
                    </a:lnTo>
                    <a:lnTo>
                      <a:pt x="17075" y="2031"/>
                    </a:lnTo>
                    <a:lnTo>
                      <a:pt x="16370" y="2694"/>
                    </a:lnTo>
                    <a:lnTo>
                      <a:pt x="15666" y="3399"/>
                    </a:lnTo>
                    <a:lnTo>
                      <a:pt x="15044" y="4186"/>
                    </a:lnTo>
                    <a:lnTo>
                      <a:pt x="14464" y="5098"/>
                    </a:lnTo>
                    <a:lnTo>
                      <a:pt x="14464" y="5098"/>
                    </a:lnTo>
                    <a:lnTo>
                      <a:pt x="14049" y="4808"/>
                    </a:lnTo>
                    <a:lnTo>
                      <a:pt x="13635" y="4601"/>
                    </a:lnTo>
                    <a:lnTo>
                      <a:pt x="13220" y="4394"/>
                    </a:lnTo>
                    <a:lnTo>
                      <a:pt x="12765" y="4186"/>
                    </a:lnTo>
                    <a:lnTo>
                      <a:pt x="12350" y="4062"/>
                    </a:lnTo>
                    <a:lnTo>
                      <a:pt x="11894" y="3938"/>
                    </a:lnTo>
                    <a:lnTo>
                      <a:pt x="11438" y="3813"/>
                    </a:lnTo>
                    <a:lnTo>
                      <a:pt x="10982" y="3730"/>
                    </a:lnTo>
                    <a:lnTo>
                      <a:pt x="10071" y="3648"/>
                    </a:lnTo>
                    <a:lnTo>
                      <a:pt x="9200" y="3689"/>
                    </a:lnTo>
                    <a:lnTo>
                      <a:pt x="8289" y="3772"/>
                    </a:lnTo>
                    <a:lnTo>
                      <a:pt x="7377" y="3979"/>
                    </a:lnTo>
                    <a:lnTo>
                      <a:pt x="6507" y="4269"/>
                    </a:lnTo>
                    <a:lnTo>
                      <a:pt x="5678" y="4642"/>
                    </a:lnTo>
                    <a:lnTo>
                      <a:pt x="4849" y="5140"/>
                    </a:lnTo>
                    <a:lnTo>
                      <a:pt x="4061" y="5678"/>
                    </a:lnTo>
                    <a:lnTo>
                      <a:pt x="3357" y="6300"/>
                    </a:lnTo>
                    <a:lnTo>
                      <a:pt x="2652" y="7046"/>
                    </a:lnTo>
                    <a:lnTo>
                      <a:pt x="2031" y="7833"/>
                    </a:lnTo>
                    <a:lnTo>
                      <a:pt x="1492" y="8704"/>
                    </a:lnTo>
                    <a:lnTo>
                      <a:pt x="1492" y="8704"/>
                    </a:lnTo>
                    <a:lnTo>
                      <a:pt x="995" y="9657"/>
                    </a:lnTo>
                    <a:lnTo>
                      <a:pt x="622" y="10610"/>
                    </a:lnTo>
                    <a:lnTo>
                      <a:pt x="332" y="11605"/>
                    </a:lnTo>
                    <a:lnTo>
                      <a:pt x="124" y="12599"/>
                    </a:lnTo>
                    <a:lnTo>
                      <a:pt x="0" y="13594"/>
                    </a:lnTo>
                    <a:lnTo>
                      <a:pt x="0" y="14589"/>
                    </a:lnTo>
                    <a:lnTo>
                      <a:pt x="42" y="15542"/>
                    </a:lnTo>
                    <a:lnTo>
                      <a:pt x="207" y="16536"/>
                    </a:lnTo>
                    <a:lnTo>
                      <a:pt x="456" y="17448"/>
                    </a:lnTo>
                    <a:lnTo>
                      <a:pt x="746" y="18360"/>
                    </a:lnTo>
                    <a:lnTo>
                      <a:pt x="1160" y="19272"/>
                    </a:lnTo>
                    <a:lnTo>
                      <a:pt x="1658" y="20100"/>
                    </a:lnTo>
                    <a:lnTo>
                      <a:pt x="2197" y="20846"/>
                    </a:lnTo>
                    <a:lnTo>
                      <a:pt x="2818" y="21592"/>
                    </a:lnTo>
                    <a:lnTo>
                      <a:pt x="3191" y="21924"/>
                    </a:lnTo>
                    <a:lnTo>
                      <a:pt x="3564" y="22256"/>
                    </a:lnTo>
                    <a:lnTo>
                      <a:pt x="3937" y="22546"/>
                    </a:lnTo>
                    <a:lnTo>
                      <a:pt x="4352" y="22836"/>
                    </a:lnTo>
                    <a:lnTo>
                      <a:pt x="20183" y="33279"/>
                    </a:lnTo>
                    <a:lnTo>
                      <a:pt x="30336" y="15542"/>
                    </a:lnTo>
                    <a:lnTo>
                      <a:pt x="30336" y="15542"/>
                    </a:lnTo>
                    <a:lnTo>
                      <a:pt x="30834" y="14589"/>
                    </a:lnTo>
                    <a:lnTo>
                      <a:pt x="31207" y="13635"/>
                    </a:lnTo>
                    <a:lnTo>
                      <a:pt x="31497" y="12682"/>
                    </a:lnTo>
                    <a:lnTo>
                      <a:pt x="31704" y="11688"/>
                    </a:lnTo>
                    <a:lnTo>
                      <a:pt x="31828" y="10693"/>
                    </a:lnTo>
                    <a:lnTo>
                      <a:pt x="31828" y="9698"/>
                    </a:lnTo>
                    <a:lnTo>
                      <a:pt x="31787" y="8704"/>
                    </a:lnTo>
                    <a:lnTo>
                      <a:pt x="31621" y="7750"/>
                    </a:lnTo>
                    <a:lnTo>
                      <a:pt x="31372" y="6797"/>
                    </a:lnTo>
                    <a:lnTo>
                      <a:pt x="31082" y="5886"/>
                    </a:lnTo>
                    <a:lnTo>
                      <a:pt x="30668" y="5015"/>
                    </a:lnTo>
                    <a:lnTo>
                      <a:pt x="30171" y="4186"/>
                    </a:lnTo>
                    <a:lnTo>
                      <a:pt x="29632" y="3399"/>
                    </a:lnTo>
                    <a:lnTo>
                      <a:pt x="28969" y="2694"/>
                    </a:lnTo>
                    <a:lnTo>
                      <a:pt x="28637" y="2321"/>
                    </a:lnTo>
                    <a:lnTo>
                      <a:pt x="28264" y="2031"/>
                    </a:lnTo>
                    <a:lnTo>
                      <a:pt x="27891" y="1741"/>
                    </a:lnTo>
                    <a:lnTo>
                      <a:pt x="27477" y="145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55"/>
              <p:cNvSpPr/>
              <p:nvPr/>
            </p:nvSpPr>
            <p:spPr>
              <a:xfrm>
                <a:off x="4641450" y="2405225"/>
                <a:ext cx="795725" cy="832000"/>
              </a:xfrm>
              <a:custGeom>
                <a:avLst/>
                <a:gdLst/>
                <a:ahLst/>
                <a:cxnLst/>
                <a:rect l="l" t="t" r="r" b="b"/>
                <a:pathLst>
                  <a:path w="31829" h="33280" extrusionOk="0">
                    <a:moveTo>
                      <a:pt x="22752" y="1"/>
                    </a:moveTo>
                    <a:lnTo>
                      <a:pt x="21882" y="42"/>
                    </a:lnTo>
                    <a:lnTo>
                      <a:pt x="21012" y="208"/>
                    </a:lnTo>
                    <a:lnTo>
                      <a:pt x="20141" y="415"/>
                    </a:lnTo>
                    <a:lnTo>
                      <a:pt x="19313" y="747"/>
                    </a:lnTo>
                    <a:lnTo>
                      <a:pt x="18484" y="1120"/>
                    </a:lnTo>
                    <a:lnTo>
                      <a:pt x="17696" y="1617"/>
                    </a:lnTo>
                    <a:lnTo>
                      <a:pt x="16950" y="2156"/>
                    </a:lnTo>
                    <a:lnTo>
                      <a:pt x="16246" y="2777"/>
                    </a:lnTo>
                    <a:lnTo>
                      <a:pt x="15748" y="3316"/>
                    </a:lnTo>
                    <a:lnTo>
                      <a:pt x="15293" y="3855"/>
                    </a:lnTo>
                    <a:lnTo>
                      <a:pt x="14878" y="4435"/>
                    </a:lnTo>
                    <a:lnTo>
                      <a:pt x="14464" y="5098"/>
                    </a:lnTo>
                    <a:lnTo>
                      <a:pt x="14298" y="4974"/>
                    </a:lnTo>
                    <a:lnTo>
                      <a:pt x="13759" y="4642"/>
                    </a:lnTo>
                    <a:lnTo>
                      <a:pt x="13220" y="4394"/>
                    </a:lnTo>
                    <a:lnTo>
                      <a:pt x="12640" y="4145"/>
                    </a:lnTo>
                    <a:lnTo>
                      <a:pt x="12101" y="3979"/>
                    </a:lnTo>
                    <a:lnTo>
                      <a:pt x="11521" y="3813"/>
                    </a:lnTo>
                    <a:lnTo>
                      <a:pt x="10941" y="3730"/>
                    </a:lnTo>
                    <a:lnTo>
                      <a:pt x="10361" y="3689"/>
                    </a:lnTo>
                    <a:lnTo>
                      <a:pt x="9739" y="3648"/>
                    </a:lnTo>
                    <a:lnTo>
                      <a:pt x="9159" y="3689"/>
                    </a:lnTo>
                    <a:lnTo>
                      <a:pt x="8537" y="3730"/>
                    </a:lnTo>
                    <a:lnTo>
                      <a:pt x="7957" y="3855"/>
                    </a:lnTo>
                    <a:lnTo>
                      <a:pt x="7377" y="3979"/>
                    </a:lnTo>
                    <a:lnTo>
                      <a:pt x="6797" y="4186"/>
                    </a:lnTo>
                    <a:lnTo>
                      <a:pt x="6217" y="4394"/>
                    </a:lnTo>
                    <a:lnTo>
                      <a:pt x="5636" y="4642"/>
                    </a:lnTo>
                    <a:lnTo>
                      <a:pt x="5098" y="4974"/>
                    </a:lnTo>
                    <a:lnTo>
                      <a:pt x="4559" y="5305"/>
                    </a:lnTo>
                    <a:lnTo>
                      <a:pt x="4061" y="5678"/>
                    </a:lnTo>
                    <a:lnTo>
                      <a:pt x="3564" y="6093"/>
                    </a:lnTo>
                    <a:lnTo>
                      <a:pt x="3108" y="6549"/>
                    </a:lnTo>
                    <a:lnTo>
                      <a:pt x="2652" y="7046"/>
                    </a:lnTo>
                    <a:lnTo>
                      <a:pt x="2238" y="7585"/>
                    </a:lnTo>
                    <a:lnTo>
                      <a:pt x="1824" y="8123"/>
                    </a:lnTo>
                    <a:lnTo>
                      <a:pt x="1492" y="8704"/>
                    </a:lnTo>
                    <a:lnTo>
                      <a:pt x="1160" y="9284"/>
                    </a:lnTo>
                    <a:lnTo>
                      <a:pt x="912" y="9864"/>
                    </a:lnTo>
                    <a:lnTo>
                      <a:pt x="663" y="10444"/>
                    </a:lnTo>
                    <a:lnTo>
                      <a:pt x="456" y="11024"/>
                    </a:lnTo>
                    <a:lnTo>
                      <a:pt x="249" y="11853"/>
                    </a:lnTo>
                    <a:lnTo>
                      <a:pt x="83" y="12724"/>
                    </a:lnTo>
                    <a:lnTo>
                      <a:pt x="0" y="13511"/>
                    </a:lnTo>
                    <a:lnTo>
                      <a:pt x="0" y="14298"/>
                    </a:lnTo>
                    <a:lnTo>
                      <a:pt x="0" y="14962"/>
                    </a:lnTo>
                    <a:lnTo>
                      <a:pt x="42" y="15583"/>
                    </a:lnTo>
                    <a:lnTo>
                      <a:pt x="166" y="16205"/>
                    </a:lnTo>
                    <a:lnTo>
                      <a:pt x="290" y="16826"/>
                    </a:lnTo>
                    <a:lnTo>
                      <a:pt x="415" y="17407"/>
                    </a:lnTo>
                    <a:lnTo>
                      <a:pt x="622" y="17987"/>
                    </a:lnTo>
                    <a:lnTo>
                      <a:pt x="829" y="18567"/>
                    </a:lnTo>
                    <a:lnTo>
                      <a:pt x="1119" y="19147"/>
                    </a:lnTo>
                    <a:lnTo>
                      <a:pt x="1409" y="19686"/>
                    </a:lnTo>
                    <a:lnTo>
                      <a:pt x="1741" y="20225"/>
                    </a:lnTo>
                    <a:lnTo>
                      <a:pt x="2072" y="20722"/>
                    </a:lnTo>
                    <a:lnTo>
                      <a:pt x="2487" y="21178"/>
                    </a:lnTo>
                    <a:lnTo>
                      <a:pt x="2901" y="21634"/>
                    </a:lnTo>
                    <a:lnTo>
                      <a:pt x="3357" y="22048"/>
                    </a:lnTo>
                    <a:lnTo>
                      <a:pt x="3813" y="22463"/>
                    </a:lnTo>
                    <a:lnTo>
                      <a:pt x="4352" y="22836"/>
                    </a:lnTo>
                    <a:lnTo>
                      <a:pt x="20183" y="33279"/>
                    </a:lnTo>
                    <a:lnTo>
                      <a:pt x="30336" y="15542"/>
                    </a:lnTo>
                    <a:lnTo>
                      <a:pt x="30709" y="14879"/>
                    </a:lnTo>
                    <a:lnTo>
                      <a:pt x="30999" y="14174"/>
                    </a:lnTo>
                    <a:lnTo>
                      <a:pt x="31248" y="13511"/>
                    </a:lnTo>
                    <a:lnTo>
                      <a:pt x="31455" y="12807"/>
                    </a:lnTo>
                    <a:lnTo>
                      <a:pt x="31621" y="12061"/>
                    </a:lnTo>
                    <a:lnTo>
                      <a:pt x="31745" y="11356"/>
                    </a:lnTo>
                    <a:lnTo>
                      <a:pt x="31828" y="10651"/>
                    </a:lnTo>
                    <a:lnTo>
                      <a:pt x="31828" y="9947"/>
                    </a:lnTo>
                    <a:lnTo>
                      <a:pt x="31828" y="9160"/>
                    </a:lnTo>
                    <a:lnTo>
                      <a:pt x="31745" y="8414"/>
                    </a:lnTo>
                    <a:lnTo>
                      <a:pt x="31621" y="7668"/>
                    </a:lnTo>
                    <a:lnTo>
                      <a:pt x="31414" y="6922"/>
                    </a:lnTo>
                    <a:lnTo>
                      <a:pt x="31207" y="6217"/>
                    </a:lnTo>
                    <a:lnTo>
                      <a:pt x="30917" y="5513"/>
                    </a:lnTo>
                    <a:lnTo>
                      <a:pt x="30585" y="4849"/>
                    </a:lnTo>
                    <a:lnTo>
                      <a:pt x="30212" y="4186"/>
                    </a:lnTo>
                    <a:lnTo>
                      <a:pt x="29715" y="3523"/>
                    </a:lnTo>
                    <a:lnTo>
                      <a:pt x="29176" y="2902"/>
                    </a:lnTo>
                    <a:lnTo>
                      <a:pt x="28596" y="2321"/>
                    </a:lnTo>
                    <a:lnTo>
                      <a:pt x="27974" y="1783"/>
                    </a:lnTo>
                    <a:lnTo>
                      <a:pt x="27477" y="1451"/>
                    </a:lnTo>
                    <a:lnTo>
                      <a:pt x="26938" y="1120"/>
                    </a:lnTo>
                    <a:lnTo>
                      <a:pt x="26358" y="829"/>
                    </a:lnTo>
                    <a:lnTo>
                      <a:pt x="25778" y="581"/>
                    </a:lnTo>
                    <a:lnTo>
                      <a:pt x="25197" y="374"/>
                    </a:lnTo>
                    <a:lnTo>
                      <a:pt x="24576" y="208"/>
                    </a:lnTo>
                    <a:lnTo>
                      <a:pt x="23996" y="84"/>
                    </a:lnTo>
                    <a:lnTo>
                      <a:pt x="23374" y="42"/>
                    </a:lnTo>
                    <a:lnTo>
                      <a:pt x="22752" y="1"/>
                    </a:lnTo>
                    <a:close/>
                  </a:path>
                </a:pathLst>
              </a:custGeom>
              <a:solidFill>
                <a:srgbClr val="F4F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55"/>
              <p:cNvSpPr/>
              <p:nvPr/>
            </p:nvSpPr>
            <p:spPr>
              <a:xfrm>
                <a:off x="4641450" y="2405225"/>
                <a:ext cx="795725" cy="832000"/>
              </a:xfrm>
              <a:custGeom>
                <a:avLst/>
                <a:gdLst/>
                <a:ahLst/>
                <a:cxnLst/>
                <a:rect l="l" t="t" r="r" b="b"/>
                <a:pathLst>
                  <a:path w="31829" h="33280" fill="none" extrusionOk="0">
                    <a:moveTo>
                      <a:pt x="22752" y="1"/>
                    </a:moveTo>
                    <a:lnTo>
                      <a:pt x="22752" y="1"/>
                    </a:lnTo>
                    <a:lnTo>
                      <a:pt x="21882" y="42"/>
                    </a:lnTo>
                    <a:lnTo>
                      <a:pt x="21012" y="208"/>
                    </a:lnTo>
                    <a:lnTo>
                      <a:pt x="20141" y="415"/>
                    </a:lnTo>
                    <a:lnTo>
                      <a:pt x="19313" y="747"/>
                    </a:lnTo>
                    <a:lnTo>
                      <a:pt x="18484" y="1120"/>
                    </a:lnTo>
                    <a:lnTo>
                      <a:pt x="17696" y="1617"/>
                    </a:lnTo>
                    <a:lnTo>
                      <a:pt x="16950" y="2156"/>
                    </a:lnTo>
                    <a:lnTo>
                      <a:pt x="16246" y="2777"/>
                    </a:lnTo>
                    <a:lnTo>
                      <a:pt x="16246" y="2777"/>
                    </a:lnTo>
                    <a:lnTo>
                      <a:pt x="15748" y="3316"/>
                    </a:lnTo>
                    <a:lnTo>
                      <a:pt x="15293" y="3855"/>
                    </a:lnTo>
                    <a:lnTo>
                      <a:pt x="14878" y="4435"/>
                    </a:lnTo>
                    <a:lnTo>
                      <a:pt x="14464" y="5098"/>
                    </a:lnTo>
                    <a:lnTo>
                      <a:pt x="14464" y="5098"/>
                    </a:lnTo>
                    <a:lnTo>
                      <a:pt x="14298" y="4974"/>
                    </a:lnTo>
                    <a:lnTo>
                      <a:pt x="14298" y="4974"/>
                    </a:lnTo>
                    <a:lnTo>
                      <a:pt x="13759" y="4642"/>
                    </a:lnTo>
                    <a:lnTo>
                      <a:pt x="13220" y="4394"/>
                    </a:lnTo>
                    <a:lnTo>
                      <a:pt x="12640" y="4145"/>
                    </a:lnTo>
                    <a:lnTo>
                      <a:pt x="12101" y="3979"/>
                    </a:lnTo>
                    <a:lnTo>
                      <a:pt x="11521" y="3813"/>
                    </a:lnTo>
                    <a:lnTo>
                      <a:pt x="10941" y="3730"/>
                    </a:lnTo>
                    <a:lnTo>
                      <a:pt x="10361" y="3689"/>
                    </a:lnTo>
                    <a:lnTo>
                      <a:pt x="9739" y="3648"/>
                    </a:lnTo>
                    <a:lnTo>
                      <a:pt x="9739" y="3648"/>
                    </a:lnTo>
                    <a:lnTo>
                      <a:pt x="9159" y="3689"/>
                    </a:lnTo>
                    <a:lnTo>
                      <a:pt x="8537" y="3730"/>
                    </a:lnTo>
                    <a:lnTo>
                      <a:pt x="7957" y="3855"/>
                    </a:lnTo>
                    <a:lnTo>
                      <a:pt x="7377" y="3979"/>
                    </a:lnTo>
                    <a:lnTo>
                      <a:pt x="6797" y="4186"/>
                    </a:lnTo>
                    <a:lnTo>
                      <a:pt x="6217" y="4394"/>
                    </a:lnTo>
                    <a:lnTo>
                      <a:pt x="5636" y="4642"/>
                    </a:lnTo>
                    <a:lnTo>
                      <a:pt x="5098" y="4974"/>
                    </a:lnTo>
                    <a:lnTo>
                      <a:pt x="4559" y="5305"/>
                    </a:lnTo>
                    <a:lnTo>
                      <a:pt x="4061" y="5678"/>
                    </a:lnTo>
                    <a:lnTo>
                      <a:pt x="3564" y="6093"/>
                    </a:lnTo>
                    <a:lnTo>
                      <a:pt x="3108" y="6549"/>
                    </a:lnTo>
                    <a:lnTo>
                      <a:pt x="2652" y="7046"/>
                    </a:lnTo>
                    <a:lnTo>
                      <a:pt x="2238" y="7585"/>
                    </a:lnTo>
                    <a:lnTo>
                      <a:pt x="1824" y="8123"/>
                    </a:lnTo>
                    <a:lnTo>
                      <a:pt x="1492" y="8704"/>
                    </a:lnTo>
                    <a:lnTo>
                      <a:pt x="1492" y="8704"/>
                    </a:lnTo>
                    <a:lnTo>
                      <a:pt x="1160" y="9284"/>
                    </a:lnTo>
                    <a:lnTo>
                      <a:pt x="912" y="9864"/>
                    </a:lnTo>
                    <a:lnTo>
                      <a:pt x="663" y="10444"/>
                    </a:lnTo>
                    <a:lnTo>
                      <a:pt x="456" y="11024"/>
                    </a:lnTo>
                    <a:lnTo>
                      <a:pt x="456" y="11024"/>
                    </a:lnTo>
                    <a:lnTo>
                      <a:pt x="249" y="11853"/>
                    </a:lnTo>
                    <a:lnTo>
                      <a:pt x="83" y="12724"/>
                    </a:lnTo>
                    <a:lnTo>
                      <a:pt x="83" y="12724"/>
                    </a:lnTo>
                    <a:lnTo>
                      <a:pt x="0" y="13511"/>
                    </a:lnTo>
                    <a:lnTo>
                      <a:pt x="0" y="14298"/>
                    </a:lnTo>
                    <a:lnTo>
                      <a:pt x="0" y="14298"/>
                    </a:lnTo>
                    <a:lnTo>
                      <a:pt x="0" y="14962"/>
                    </a:lnTo>
                    <a:lnTo>
                      <a:pt x="42" y="15583"/>
                    </a:lnTo>
                    <a:lnTo>
                      <a:pt x="166" y="16205"/>
                    </a:lnTo>
                    <a:lnTo>
                      <a:pt x="290" y="16826"/>
                    </a:lnTo>
                    <a:lnTo>
                      <a:pt x="415" y="17407"/>
                    </a:lnTo>
                    <a:lnTo>
                      <a:pt x="622" y="17987"/>
                    </a:lnTo>
                    <a:lnTo>
                      <a:pt x="829" y="18567"/>
                    </a:lnTo>
                    <a:lnTo>
                      <a:pt x="1119" y="19147"/>
                    </a:lnTo>
                    <a:lnTo>
                      <a:pt x="1409" y="19686"/>
                    </a:lnTo>
                    <a:lnTo>
                      <a:pt x="1741" y="20225"/>
                    </a:lnTo>
                    <a:lnTo>
                      <a:pt x="2072" y="20722"/>
                    </a:lnTo>
                    <a:lnTo>
                      <a:pt x="2487" y="21178"/>
                    </a:lnTo>
                    <a:lnTo>
                      <a:pt x="2901" y="21634"/>
                    </a:lnTo>
                    <a:lnTo>
                      <a:pt x="3357" y="22048"/>
                    </a:lnTo>
                    <a:lnTo>
                      <a:pt x="3813" y="22463"/>
                    </a:lnTo>
                    <a:lnTo>
                      <a:pt x="4352" y="22836"/>
                    </a:lnTo>
                    <a:lnTo>
                      <a:pt x="20183" y="33279"/>
                    </a:lnTo>
                    <a:lnTo>
                      <a:pt x="30336" y="15542"/>
                    </a:lnTo>
                    <a:lnTo>
                      <a:pt x="30336" y="15542"/>
                    </a:lnTo>
                    <a:lnTo>
                      <a:pt x="30709" y="14879"/>
                    </a:lnTo>
                    <a:lnTo>
                      <a:pt x="30999" y="14174"/>
                    </a:lnTo>
                    <a:lnTo>
                      <a:pt x="31248" y="13511"/>
                    </a:lnTo>
                    <a:lnTo>
                      <a:pt x="31455" y="12807"/>
                    </a:lnTo>
                    <a:lnTo>
                      <a:pt x="31621" y="12061"/>
                    </a:lnTo>
                    <a:lnTo>
                      <a:pt x="31745" y="11356"/>
                    </a:lnTo>
                    <a:lnTo>
                      <a:pt x="31828" y="10651"/>
                    </a:lnTo>
                    <a:lnTo>
                      <a:pt x="31828" y="9947"/>
                    </a:lnTo>
                    <a:lnTo>
                      <a:pt x="31828" y="9947"/>
                    </a:lnTo>
                    <a:lnTo>
                      <a:pt x="31828" y="9160"/>
                    </a:lnTo>
                    <a:lnTo>
                      <a:pt x="31745" y="8414"/>
                    </a:lnTo>
                    <a:lnTo>
                      <a:pt x="31621" y="7668"/>
                    </a:lnTo>
                    <a:lnTo>
                      <a:pt x="31414" y="6922"/>
                    </a:lnTo>
                    <a:lnTo>
                      <a:pt x="31207" y="6217"/>
                    </a:lnTo>
                    <a:lnTo>
                      <a:pt x="30917" y="5513"/>
                    </a:lnTo>
                    <a:lnTo>
                      <a:pt x="30585" y="4849"/>
                    </a:lnTo>
                    <a:lnTo>
                      <a:pt x="30212" y="4186"/>
                    </a:lnTo>
                    <a:lnTo>
                      <a:pt x="30212" y="4186"/>
                    </a:lnTo>
                    <a:lnTo>
                      <a:pt x="29715" y="3523"/>
                    </a:lnTo>
                    <a:lnTo>
                      <a:pt x="29176" y="2902"/>
                    </a:lnTo>
                    <a:lnTo>
                      <a:pt x="28596" y="2321"/>
                    </a:lnTo>
                    <a:lnTo>
                      <a:pt x="27974" y="1783"/>
                    </a:lnTo>
                    <a:lnTo>
                      <a:pt x="27974" y="1783"/>
                    </a:lnTo>
                    <a:lnTo>
                      <a:pt x="27477" y="1451"/>
                    </a:lnTo>
                    <a:lnTo>
                      <a:pt x="27477" y="1451"/>
                    </a:lnTo>
                    <a:lnTo>
                      <a:pt x="26938" y="1120"/>
                    </a:lnTo>
                    <a:lnTo>
                      <a:pt x="26358" y="829"/>
                    </a:lnTo>
                    <a:lnTo>
                      <a:pt x="25778" y="581"/>
                    </a:lnTo>
                    <a:lnTo>
                      <a:pt x="25197" y="374"/>
                    </a:lnTo>
                    <a:lnTo>
                      <a:pt x="24576" y="208"/>
                    </a:lnTo>
                    <a:lnTo>
                      <a:pt x="23996" y="84"/>
                    </a:lnTo>
                    <a:lnTo>
                      <a:pt x="23374" y="42"/>
                    </a:lnTo>
                    <a:lnTo>
                      <a:pt x="227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55"/>
              <p:cNvSpPr/>
              <p:nvPr/>
            </p:nvSpPr>
            <p:spPr>
              <a:xfrm>
                <a:off x="4686000" y="2454950"/>
                <a:ext cx="706625" cy="715975"/>
              </a:xfrm>
              <a:custGeom>
                <a:avLst/>
                <a:gdLst/>
                <a:ahLst/>
                <a:cxnLst/>
                <a:rect l="l" t="t" r="r" b="b"/>
                <a:pathLst>
                  <a:path w="28265" h="28639" extrusionOk="0">
                    <a:moveTo>
                      <a:pt x="20473" y="1"/>
                    </a:moveTo>
                    <a:lnTo>
                      <a:pt x="19727" y="84"/>
                    </a:lnTo>
                    <a:lnTo>
                      <a:pt x="18981" y="250"/>
                    </a:lnTo>
                    <a:lnTo>
                      <a:pt x="18235" y="540"/>
                    </a:lnTo>
                    <a:lnTo>
                      <a:pt x="17531" y="871"/>
                    </a:lnTo>
                    <a:lnTo>
                      <a:pt x="16867" y="1244"/>
                    </a:lnTo>
                    <a:lnTo>
                      <a:pt x="16204" y="1700"/>
                    </a:lnTo>
                    <a:lnTo>
                      <a:pt x="15624" y="2239"/>
                    </a:lnTo>
                    <a:lnTo>
                      <a:pt x="15085" y="2819"/>
                    </a:lnTo>
                    <a:lnTo>
                      <a:pt x="14630" y="3441"/>
                    </a:lnTo>
                    <a:lnTo>
                      <a:pt x="14215" y="4104"/>
                    </a:lnTo>
                    <a:lnTo>
                      <a:pt x="13262" y="5803"/>
                    </a:lnTo>
                    <a:lnTo>
                      <a:pt x="11729" y="4808"/>
                    </a:lnTo>
                    <a:lnTo>
                      <a:pt x="11107" y="4394"/>
                    </a:lnTo>
                    <a:lnTo>
                      <a:pt x="10402" y="4104"/>
                    </a:lnTo>
                    <a:lnTo>
                      <a:pt x="9698" y="3855"/>
                    </a:lnTo>
                    <a:lnTo>
                      <a:pt x="8952" y="3731"/>
                    </a:lnTo>
                    <a:lnTo>
                      <a:pt x="8206" y="3648"/>
                    </a:lnTo>
                    <a:lnTo>
                      <a:pt x="7460" y="3648"/>
                    </a:lnTo>
                    <a:lnTo>
                      <a:pt x="6714" y="3731"/>
                    </a:lnTo>
                    <a:lnTo>
                      <a:pt x="6009" y="3897"/>
                    </a:lnTo>
                    <a:lnTo>
                      <a:pt x="5222" y="4145"/>
                    </a:lnTo>
                    <a:lnTo>
                      <a:pt x="4517" y="4477"/>
                    </a:lnTo>
                    <a:lnTo>
                      <a:pt x="3854" y="4891"/>
                    </a:lnTo>
                    <a:lnTo>
                      <a:pt x="3233" y="5347"/>
                    </a:lnTo>
                    <a:lnTo>
                      <a:pt x="2652" y="5844"/>
                    </a:lnTo>
                    <a:lnTo>
                      <a:pt x="2114" y="6425"/>
                    </a:lnTo>
                    <a:lnTo>
                      <a:pt x="1616" y="7046"/>
                    </a:lnTo>
                    <a:lnTo>
                      <a:pt x="1202" y="7751"/>
                    </a:lnTo>
                    <a:lnTo>
                      <a:pt x="829" y="8455"/>
                    </a:lnTo>
                    <a:lnTo>
                      <a:pt x="539" y="9243"/>
                    </a:lnTo>
                    <a:lnTo>
                      <a:pt x="290" y="9989"/>
                    </a:lnTo>
                    <a:lnTo>
                      <a:pt x="124" y="10818"/>
                    </a:lnTo>
                    <a:lnTo>
                      <a:pt x="42" y="11605"/>
                    </a:lnTo>
                    <a:lnTo>
                      <a:pt x="0" y="12434"/>
                    </a:lnTo>
                    <a:lnTo>
                      <a:pt x="42" y="13221"/>
                    </a:lnTo>
                    <a:lnTo>
                      <a:pt x="166" y="14050"/>
                    </a:lnTo>
                    <a:lnTo>
                      <a:pt x="373" y="14796"/>
                    </a:lnTo>
                    <a:lnTo>
                      <a:pt x="622" y="15542"/>
                    </a:lnTo>
                    <a:lnTo>
                      <a:pt x="953" y="16247"/>
                    </a:lnTo>
                    <a:lnTo>
                      <a:pt x="1326" y="16951"/>
                    </a:lnTo>
                    <a:lnTo>
                      <a:pt x="1782" y="17573"/>
                    </a:lnTo>
                    <a:lnTo>
                      <a:pt x="2321" y="18153"/>
                    </a:lnTo>
                    <a:lnTo>
                      <a:pt x="2901" y="18692"/>
                    </a:lnTo>
                    <a:lnTo>
                      <a:pt x="3523" y="19148"/>
                    </a:lnTo>
                    <a:lnTo>
                      <a:pt x="17904" y="28638"/>
                    </a:lnTo>
                    <a:lnTo>
                      <a:pt x="27062" y="12600"/>
                    </a:lnTo>
                    <a:lnTo>
                      <a:pt x="27435" y="11812"/>
                    </a:lnTo>
                    <a:lnTo>
                      <a:pt x="27767" y="11066"/>
                    </a:lnTo>
                    <a:lnTo>
                      <a:pt x="28016" y="10237"/>
                    </a:lnTo>
                    <a:lnTo>
                      <a:pt x="28140" y="9450"/>
                    </a:lnTo>
                    <a:lnTo>
                      <a:pt x="28264" y="8662"/>
                    </a:lnTo>
                    <a:lnTo>
                      <a:pt x="28264" y="7834"/>
                    </a:lnTo>
                    <a:lnTo>
                      <a:pt x="28223" y="7046"/>
                    </a:lnTo>
                    <a:lnTo>
                      <a:pt x="28099" y="6259"/>
                    </a:lnTo>
                    <a:lnTo>
                      <a:pt x="27891" y="5471"/>
                    </a:lnTo>
                    <a:lnTo>
                      <a:pt x="27643" y="4767"/>
                    </a:lnTo>
                    <a:lnTo>
                      <a:pt x="27311" y="4021"/>
                    </a:lnTo>
                    <a:lnTo>
                      <a:pt x="26938" y="3358"/>
                    </a:lnTo>
                    <a:lnTo>
                      <a:pt x="26482" y="2736"/>
                    </a:lnTo>
                    <a:lnTo>
                      <a:pt x="25943" y="2156"/>
                    </a:lnTo>
                    <a:lnTo>
                      <a:pt x="25363" y="1617"/>
                    </a:lnTo>
                    <a:lnTo>
                      <a:pt x="24742" y="1161"/>
                    </a:lnTo>
                    <a:lnTo>
                      <a:pt x="24079" y="788"/>
                    </a:lnTo>
                    <a:lnTo>
                      <a:pt x="23415" y="457"/>
                    </a:lnTo>
                    <a:lnTo>
                      <a:pt x="22711" y="208"/>
                    </a:lnTo>
                    <a:lnTo>
                      <a:pt x="21965" y="84"/>
                    </a:lnTo>
                    <a:lnTo>
                      <a:pt x="21219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55"/>
              <p:cNvSpPr/>
              <p:nvPr/>
            </p:nvSpPr>
            <p:spPr>
              <a:xfrm>
                <a:off x="4969875" y="2625900"/>
                <a:ext cx="183400" cy="386500"/>
              </a:xfrm>
              <a:custGeom>
                <a:avLst/>
                <a:gdLst/>
                <a:ahLst/>
                <a:cxnLst/>
                <a:rect l="l" t="t" r="r" b="b"/>
                <a:pathLst>
                  <a:path w="7336" h="15460" extrusionOk="0">
                    <a:moveTo>
                      <a:pt x="4476" y="1"/>
                    </a:moveTo>
                    <a:lnTo>
                      <a:pt x="1" y="1244"/>
                    </a:lnTo>
                    <a:lnTo>
                      <a:pt x="2860" y="15459"/>
                    </a:lnTo>
                    <a:lnTo>
                      <a:pt x="7336" y="14216"/>
                    </a:lnTo>
                    <a:lnTo>
                      <a:pt x="4476" y="1"/>
                    </a:lnTo>
                    <a:close/>
                  </a:path>
                </a:pathLst>
              </a:custGeom>
              <a:solidFill>
                <a:srgbClr val="FCF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55"/>
              <p:cNvSpPr/>
              <p:nvPr/>
            </p:nvSpPr>
            <p:spPr>
              <a:xfrm>
                <a:off x="4885950" y="2712950"/>
                <a:ext cx="352300" cy="212425"/>
              </a:xfrm>
              <a:custGeom>
                <a:avLst/>
                <a:gdLst/>
                <a:ahLst/>
                <a:cxnLst/>
                <a:rect l="l" t="t" r="r" b="b"/>
                <a:pathLst>
                  <a:path w="14092" h="8497" extrusionOk="0">
                    <a:moveTo>
                      <a:pt x="13097" y="0"/>
                    </a:moveTo>
                    <a:lnTo>
                      <a:pt x="1" y="3647"/>
                    </a:lnTo>
                    <a:lnTo>
                      <a:pt x="954" y="8496"/>
                    </a:lnTo>
                    <a:lnTo>
                      <a:pt x="14091" y="4849"/>
                    </a:lnTo>
                    <a:lnTo>
                      <a:pt x="13097" y="0"/>
                    </a:lnTo>
                    <a:close/>
                  </a:path>
                </a:pathLst>
              </a:custGeom>
              <a:solidFill>
                <a:srgbClr val="FCFD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55"/>
              <p:cNvSpPr/>
              <p:nvPr/>
            </p:nvSpPr>
            <p:spPr>
              <a:xfrm>
                <a:off x="4580300" y="2758525"/>
                <a:ext cx="1077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2778" extrusionOk="0">
                    <a:moveTo>
                      <a:pt x="913" y="1"/>
                    </a:moveTo>
                    <a:lnTo>
                      <a:pt x="1" y="871"/>
                    </a:lnTo>
                    <a:lnTo>
                      <a:pt x="125" y="1120"/>
                    </a:lnTo>
                    <a:lnTo>
                      <a:pt x="250" y="1368"/>
                    </a:lnTo>
                    <a:lnTo>
                      <a:pt x="415" y="1576"/>
                    </a:lnTo>
                    <a:lnTo>
                      <a:pt x="623" y="1783"/>
                    </a:lnTo>
                    <a:lnTo>
                      <a:pt x="1037" y="2114"/>
                    </a:lnTo>
                    <a:lnTo>
                      <a:pt x="1451" y="2363"/>
                    </a:lnTo>
                    <a:lnTo>
                      <a:pt x="1866" y="2570"/>
                    </a:lnTo>
                    <a:lnTo>
                      <a:pt x="2239" y="2694"/>
                    </a:lnTo>
                    <a:lnTo>
                      <a:pt x="2529" y="2777"/>
                    </a:lnTo>
                    <a:lnTo>
                      <a:pt x="4311" y="8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B55B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55"/>
              <p:cNvSpPr/>
              <p:nvPr/>
            </p:nvSpPr>
            <p:spPr>
              <a:xfrm>
                <a:off x="4643500" y="2760600"/>
                <a:ext cx="81875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3772" extrusionOk="0">
                    <a:moveTo>
                      <a:pt x="1783" y="1"/>
                    </a:moveTo>
                    <a:lnTo>
                      <a:pt x="1" y="2694"/>
                    </a:lnTo>
                    <a:lnTo>
                      <a:pt x="1659" y="3648"/>
                    </a:lnTo>
                    <a:lnTo>
                      <a:pt x="1742" y="3730"/>
                    </a:lnTo>
                    <a:lnTo>
                      <a:pt x="1866" y="3772"/>
                    </a:lnTo>
                    <a:lnTo>
                      <a:pt x="1990" y="3772"/>
                    </a:lnTo>
                    <a:lnTo>
                      <a:pt x="2239" y="3730"/>
                    </a:lnTo>
                    <a:lnTo>
                      <a:pt x="2446" y="3606"/>
                    </a:lnTo>
                    <a:lnTo>
                      <a:pt x="2488" y="3482"/>
                    </a:lnTo>
                    <a:lnTo>
                      <a:pt x="2570" y="3399"/>
                    </a:lnTo>
                    <a:lnTo>
                      <a:pt x="3192" y="1948"/>
                    </a:lnTo>
                    <a:lnTo>
                      <a:pt x="3275" y="1741"/>
                    </a:lnTo>
                    <a:lnTo>
                      <a:pt x="3234" y="1493"/>
                    </a:lnTo>
                    <a:lnTo>
                      <a:pt x="3151" y="1285"/>
                    </a:lnTo>
                    <a:lnTo>
                      <a:pt x="3026" y="1078"/>
                    </a:lnTo>
                    <a:lnTo>
                      <a:pt x="1783" y="1"/>
                    </a:lnTo>
                    <a:close/>
                  </a:path>
                </a:pathLst>
              </a:custGeom>
              <a:solidFill>
                <a:srgbClr val="B55B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55"/>
              <p:cNvSpPr/>
              <p:nvPr/>
            </p:nvSpPr>
            <p:spPr>
              <a:xfrm>
                <a:off x="4712925" y="4503275"/>
                <a:ext cx="230025" cy="232100"/>
              </a:xfrm>
              <a:custGeom>
                <a:avLst/>
                <a:gdLst/>
                <a:ahLst/>
                <a:cxnLst/>
                <a:rect l="l" t="t" r="r" b="b"/>
                <a:pathLst>
                  <a:path w="9201" h="9284" extrusionOk="0">
                    <a:moveTo>
                      <a:pt x="208" y="1"/>
                    </a:moveTo>
                    <a:lnTo>
                      <a:pt x="84" y="84"/>
                    </a:lnTo>
                    <a:lnTo>
                      <a:pt x="42" y="208"/>
                    </a:lnTo>
                    <a:lnTo>
                      <a:pt x="42" y="249"/>
                    </a:lnTo>
                    <a:lnTo>
                      <a:pt x="1" y="664"/>
                    </a:lnTo>
                    <a:lnTo>
                      <a:pt x="1" y="1327"/>
                    </a:lnTo>
                    <a:lnTo>
                      <a:pt x="42" y="2487"/>
                    </a:lnTo>
                    <a:lnTo>
                      <a:pt x="42" y="3896"/>
                    </a:lnTo>
                    <a:lnTo>
                      <a:pt x="125" y="6839"/>
                    </a:lnTo>
                    <a:lnTo>
                      <a:pt x="208" y="8662"/>
                    </a:lnTo>
                    <a:lnTo>
                      <a:pt x="581" y="8662"/>
                    </a:lnTo>
                    <a:lnTo>
                      <a:pt x="622" y="7170"/>
                    </a:lnTo>
                    <a:lnTo>
                      <a:pt x="747" y="5678"/>
                    </a:lnTo>
                    <a:lnTo>
                      <a:pt x="788" y="5513"/>
                    </a:lnTo>
                    <a:lnTo>
                      <a:pt x="830" y="5430"/>
                    </a:lnTo>
                    <a:lnTo>
                      <a:pt x="912" y="5347"/>
                    </a:lnTo>
                    <a:lnTo>
                      <a:pt x="954" y="5305"/>
                    </a:lnTo>
                    <a:lnTo>
                      <a:pt x="1037" y="5305"/>
                    </a:lnTo>
                    <a:lnTo>
                      <a:pt x="1120" y="5347"/>
                    </a:lnTo>
                    <a:lnTo>
                      <a:pt x="1285" y="5554"/>
                    </a:lnTo>
                    <a:lnTo>
                      <a:pt x="1451" y="5803"/>
                    </a:lnTo>
                    <a:lnTo>
                      <a:pt x="1658" y="6134"/>
                    </a:lnTo>
                    <a:lnTo>
                      <a:pt x="1824" y="6549"/>
                    </a:lnTo>
                    <a:lnTo>
                      <a:pt x="1990" y="6963"/>
                    </a:lnTo>
                    <a:lnTo>
                      <a:pt x="2197" y="7378"/>
                    </a:lnTo>
                    <a:lnTo>
                      <a:pt x="2487" y="7751"/>
                    </a:lnTo>
                    <a:lnTo>
                      <a:pt x="2860" y="8165"/>
                    </a:lnTo>
                    <a:lnTo>
                      <a:pt x="3358" y="8497"/>
                    </a:lnTo>
                    <a:lnTo>
                      <a:pt x="3938" y="8787"/>
                    </a:lnTo>
                    <a:lnTo>
                      <a:pt x="4601" y="9035"/>
                    </a:lnTo>
                    <a:lnTo>
                      <a:pt x="5347" y="9201"/>
                    </a:lnTo>
                    <a:lnTo>
                      <a:pt x="5720" y="9243"/>
                    </a:lnTo>
                    <a:lnTo>
                      <a:pt x="6134" y="9284"/>
                    </a:lnTo>
                    <a:lnTo>
                      <a:pt x="7046" y="9284"/>
                    </a:lnTo>
                    <a:lnTo>
                      <a:pt x="7792" y="9243"/>
                    </a:lnTo>
                    <a:lnTo>
                      <a:pt x="8372" y="9201"/>
                    </a:lnTo>
                    <a:lnTo>
                      <a:pt x="8787" y="9160"/>
                    </a:lnTo>
                    <a:lnTo>
                      <a:pt x="9077" y="9035"/>
                    </a:lnTo>
                    <a:lnTo>
                      <a:pt x="9160" y="8994"/>
                    </a:lnTo>
                    <a:lnTo>
                      <a:pt x="9201" y="8911"/>
                    </a:lnTo>
                    <a:lnTo>
                      <a:pt x="9201" y="8828"/>
                    </a:lnTo>
                    <a:lnTo>
                      <a:pt x="9201" y="8745"/>
                    </a:lnTo>
                    <a:lnTo>
                      <a:pt x="9077" y="8579"/>
                    </a:lnTo>
                    <a:lnTo>
                      <a:pt x="8869" y="8414"/>
                    </a:lnTo>
                    <a:lnTo>
                      <a:pt x="8538" y="8206"/>
                    </a:lnTo>
                    <a:lnTo>
                      <a:pt x="7751" y="7834"/>
                    </a:lnTo>
                    <a:lnTo>
                      <a:pt x="7087" y="7543"/>
                    </a:lnTo>
                    <a:lnTo>
                      <a:pt x="6797" y="7461"/>
                    </a:lnTo>
                    <a:lnTo>
                      <a:pt x="6507" y="7046"/>
                    </a:lnTo>
                    <a:lnTo>
                      <a:pt x="6176" y="6507"/>
                    </a:lnTo>
                    <a:lnTo>
                      <a:pt x="5761" y="5803"/>
                    </a:lnTo>
                    <a:lnTo>
                      <a:pt x="5305" y="4850"/>
                    </a:lnTo>
                    <a:lnTo>
                      <a:pt x="4808" y="3731"/>
                    </a:lnTo>
                    <a:lnTo>
                      <a:pt x="4269" y="2446"/>
                    </a:lnTo>
                    <a:lnTo>
                      <a:pt x="3731" y="954"/>
                    </a:lnTo>
                    <a:lnTo>
                      <a:pt x="3648" y="830"/>
                    </a:lnTo>
                    <a:lnTo>
                      <a:pt x="3523" y="747"/>
                    </a:lnTo>
                    <a:lnTo>
                      <a:pt x="41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55"/>
              <p:cNvSpPr/>
              <p:nvPr/>
            </p:nvSpPr>
            <p:spPr>
              <a:xfrm>
                <a:off x="6483575" y="4501200"/>
                <a:ext cx="150275" cy="179275"/>
              </a:xfrm>
              <a:custGeom>
                <a:avLst/>
                <a:gdLst/>
                <a:ahLst/>
                <a:cxnLst/>
                <a:rect l="l" t="t" r="r" b="b"/>
                <a:pathLst>
                  <a:path w="6011" h="7171" extrusionOk="0">
                    <a:moveTo>
                      <a:pt x="1" y="1"/>
                    </a:moveTo>
                    <a:lnTo>
                      <a:pt x="747" y="7129"/>
                    </a:lnTo>
                    <a:lnTo>
                      <a:pt x="5803" y="7171"/>
                    </a:lnTo>
                    <a:lnTo>
                      <a:pt x="6010" y="4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55"/>
              <p:cNvSpPr/>
              <p:nvPr/>
            </p:nvSpPr>
            <p:spPr>
              <a:xfrm>
                <a:off x="6483575" y="4501200"/>
                <a:ext cx="150275" cy="179275"/>
              </a:xfrm>
              <a:custGeom>
                <a:avLst/>
                <a:gdLst/>
                <a:ahLst/>
                <a:cxnLst/>
                <a:rect l="l" t="t" r="r" b="b"/>
                <a:pathLst>
                  <a:path w="6011" h="7171" fill="none" extrusionOk="0">
                    <a:moveTo>
                      <a:pt x="1" y="1"/>
                    </a:moveTo>
                    <a:lnTo>
                      <a:pt x="6010" y="42"/>
                    </a:lnTo>
                    <a:lnTo>
                      <a:pt x="5803" y="7171"/>
                    </a:lnTo>
                    <a:lnTo>
                      <a:pt x="747" y="7129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55"/>
              <p:cNvSpPr/>
              <p:nvPr/>
            </p:nvSpPr>
            <p:spPr>
              <a:xfrm>
                <a:off x="6630700" y="4569600"/>
                <a:ext cx="107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85" extrusionOk="0">
                    <a:moveTo>
                      <a:pt x="42" y="0"/>
                    </a:moveTo>
                    <a:lnTo>
                      <a:pt x="42" y="0"/>
                    </a:lnTo>
                    <a:lnTo>
                      <a:pt x="1" y="1285"/>
                    </a:lnTo>
                    <a:lnTo>
                      <a:pt x="1" y="1285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55"/>
              <p:cNvSpPr/>
              <p:nvPr/>
            </p:nvSpPr>
            <p:spPr>
              <a:xfrm>
                <a:off x="6630700" y="4569600"/>
                <a:ext cx="107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85" fill="none" extrusionOk="0">
                    <a:moveTo>
                      <a:pt x="42" y="0"/>
                    </a:moveTo>
                    <a:lnTo>
                      <a:pt x="42" y="0"/>
                    </a:lnTo>
                    <a:lnTo>
                      <a:pt x="1" y="1285"/>
                    </a:lnTo>
                    <a:lnTo>
                      <a:pt x="1" y="1285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55"/>
              <p:cNvSpPr/>
              <p:nvPr/>
            </p:nvSpPr>
            <p:spPr>
              <a:xfrm>
                <a:off x="6490825" y="4569600"/>
                <a:ext cx="140950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1285" extrusionOk="0">
                    <a:moveTo>
                      <a:pt x="1" y="0"/>
                    </a:moveTo>
                    <a:lnTo>
                      <a:pt x="125" y="1243"/>
                    </a:lnTo>
                    <a:lnTo>
                      <a:pt x="5596" y="1285"/>
                    </a:lnTo>
                    <a:lnTo>
                      <a:pt x="5637" y="0"/>
                    </a:lnTo>
                    <a:close/>
                  </a:path>
                </a:pathLst>
              </a:custGeom>
              <a:solidFill>
                <a:srgbClr val="CC9C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55"/>
              <p:cNvSpPr/>
              <p:nvPr/>
            </p:nvSpPr>
            <p:spPr>
              <a:xfrm>
                <a:off x="6490825" y="4569600"/>
                <a:ext cx="140950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1285" fill="none" extrusionOk="0">
                    <a:moveTo>
                      <a:pt x="5637" y="0"/>
                    </a:moveTo>
                    <a:lnTo>
                      <a:pt x="1" y="0"/>
                    </a:lnTo>
                    <a:lnTo>
                      <a:pt x="125" y="1243"/>
                    </a:lnTo>
                    <a:lnTo>
                      <a:pt x="5596" y="1285"/>
                    </a:lnTo>
                    <a:lnTo>
                      <a:pt x="563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55"/>
              <p:cNvSpPr/>
              <p:nvPr/>
            </p:nvSpPr>
            <p:spPr>
              <a:xfrm>
                <a:off x="6273250" y="3101475"/>
                <a:ext cx="457975" cy="1468150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58726" extrusionOk="0">
                    <a:moveTo>
                      <a:pt x="16744" y="0"/>
                    </a:moveTo>
                    <a:lnTo>
                      <a:pt x="1" y="1451"/>
                    </a:lnTo>
                    <a:lnTo>
                      <a:pt x="871" y="12475"/>
                    </a:lnTo>
                    <a:lnTo>
                      <a:pt x="1576" y="21799"/>
                    </a:lnTo>
                    <a:lnTo>
                      <a:pt x="1866" y="26151"/>
                    </a:lnTo>
                    <a:lnTo>
                      <a:pt x="2073" y="29798"/>
                    </a:lnTo>
                    <a:lnTo>
                      <a:pt x="2239" y="31538"/>
                    </a:lnTo>
                    <a:lnTo>
                      <a:pt x="2488" y="33528"/>
                    </a:lnTo>
                    <a:lnTo>
                      <a:pt x="2819" y="35724"/>
                    </a:lnTo>
                    <a:lnTo>
                      <a:pt x="3233" y="38004"/>
                    </a:lnTo>
                    <a:lnTo>
                      <a:pt x="3731" y="40366"/>
                    </a:lnTo>
                    <a:lnTo>
                      <a:pt x="4228" y="42811"/>
                    </a:lnTo>
                    <a:lnTo>
                      <a:pt x="5347" y="47536"/>
                    </a:lnTo>
                    <a:lnTo>
                      <a:pt x="6425" y="51887"/>
                    </a:lnTo>
                    <a:lnTo>
                      <a:pt x="7336" y="55451"/>
                    </a:lnTo>
                    <a:lnTo>
                      <a:pt x="8248" y="58725"/>
                    </a:lnTo>
                    <a:lnTo>
                      <a:pt x="15128" y="58725"/>
                    </a:lnTo>
                    <a:lnTo>
                      <a:pt x="15293" y="55244"/>
                    </a:lnTo>
                    <a:lnTo>
                      <a:pt x="15376" y="51473"/>
                    </a:lnTo>
                    <a:lnTo>
                      <a:pt x="15501" y="46831"/>
                    </a:lnTo>
                    <a:lnTo>
                      <a:pt x="15501" y="41733"/>
                    </a:lnTo>
                    <a:lnTo>
                      <a:pt x="15501" y="39123"/>
                    </a:lnTo>
                    <a:lnTo>
                      <a:pt x="15459" y="36595"/>
                    </a:lnTo>
                    <a:lnTo>
                      <a:pt x="15335" y="34108"/>
                    </a:lnTo>
                    <a:lnTo>
                      <a:pt x="15211" y="31746"/>
                    </a:lnTo>
                    <a:lnTo>
                      <a:pt x="15045" y="29591"/>
                    </a:lnTo>
                    <a:lnTo>
                      <a:pt x="14796" y="27643"/>
                    </a:lnTo>
                    <a:lnTo>
                      <a:pt x="15625" y="24079"/>
                    </a:lnTo>
                    <a:lnTo>
                      <a:pt x="16495" y="20556"/>
                    </a:lnTo>
                    <a:lnTo>
                      <a:pt x="16910" y="18774"/>
                    </a:lnTo>
                    <a:lnTo>
                      <a:pt x="17324" y="16992"/>
                    </a:lnTo>
                    <a:lnTo>
                      <a:pt x="17656" y="15210"/>
                    </a:lnTo>
                    <a:lnTo>
                      <a:pt x="17946" y="13428"/>
                    </a:lnTo>
                    <a:lnTo>
                      <a:pt x="18153" y="11687"/>
                    </a:lnTo>
                    <a:lnTo>
                      <a:pt x="18277" y="9947"/>
                    </a:lnTo>
                    <a:lnTo>
                      <a:pt x="18319" y="9076"/>
                    </a:lnTo>
                    <a:lnTo>
                      <a:pt x="18319" y="8248"/>
                    </a:lnTo>
                    <a:lnTo>
                      <a:pt x="18319" y="7377"/>
                    </a:lnTo>
                    <a:lnTo>
                      <a:pt x="18277" y="6548"/>
                    </a:lnTo>
                    <a:lnTo>
                      <a:pt x="18194" y="5678"/>
                    </a:lnTo>
                    <a:lnTo>
                      <a:pt x="18112" y="4849"/>
                    </a:lnTo>
                    <a:lnTo>
                      <a:pt x="17946" y="4020"/>
                    </a:lnTo>
                    <a:lnTo>
                      <a:pt x="17780" y="3191"/>
                    </a:lnTo>
                    <a:lnTo>
                      <a:pt x="17573" y="2363"/>
                    </a:lnTo>
                    <a:lnTo>
                      <a:pt x="17324" y="1575"/>
                    </a:lnTo>
                    <a:lnTo>
                      <a:pt x="17034" y="788"/>
                    </a:lnTo>
                    <a:lnTo>
                      <a:pt x="1674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55"/>
              <p:cNvSpPr/>
              <p:nvPr/>
            </p:nvSpPr>
            <p:spPr>
              <a:xfrm>
                <a:off x="6273250" y="3101475"/>
                <a:ext cx="457975" cy="1468150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58726" fill="none" extrusionOk="0">
                    <a:moveTo>
                      <a:pt x="14796" y="27643"/>
                    </a:moveTo>
                    <a:lnTo>
                      <a:pt x="14796" y="27643"/>
                    </a:lnTo>
                    <a:lnTo>
                      <a:pt x="15625" y="24079"/>
                    </a:lnTo>
                    <a:lnTo>
                      <a:pt x="16495" y="20556"/>
                    </a:lnTo>
                    <a:lnTo>
                      <a:pt x="16910" y="18774"/>
                    </a:lnTo>
                    <a:lnTo>
                      <a:pt x="17324" y="16992"/>
                    </a:lnTo>
                    <a:lnTo>
                      <a:pt x="17656" y="15210"/>
                    </a:lnTo>
                    <a:lnTo>
                      <a:pt x="17946" y="13428"/>
                    </a:lnTo>
                    <a:lnTo>
                      <a:pt x="18153" y="11687"/>
                    </a:lnTo>
                    <a:lnTo>
                      <a:pt x="18277" y="9947"/>
                    </a:lnTo>
                    <a:lnTo>
                      <a:pt x="18319" y="9076"/>
                    </a:lnTo>
                    <a:lnTo>
                      <a:pt x="18319" y="8248"/>
                    </a:lnTo>
                    <a:lnTo>
                      <a:pt x="18319" y="7377"/>
                    </a:lnTo>
                    <a:lnTo>
                      <a:pt x="18277" y="6548"/>
                    </a:lnTo>
                    <a:lnTo>
                      <a:pt x="18194" y="5678"/>
                    </a:lnTo>
                    <a:lnTo>
                      <a:pt x="18112" y="4849"/>
                    </a:lnTo>
                    <a:lnTo>
                      <a:pt x="17946" y="4020"/>
                    </a:lnTo>
                    <a:lnTo>
                      <a:pt x="17780" y="3191"/>
                    </a:lnTo>
                    <a:lnTo>
                      <a:pt x="17573" y="2363"/>
                    </a:lnTo>
                    <a:lnTo>
                      <a:pt x="17324" y="1575"/>
                    </a:lnTo>
                    <a:lnTo>
                      <a:pt x="17034" y="788"/>
                    </a:lnTo>
                    <a:lnTo>
                      <a:pt x="16744" y="0"/>
                    </a:lnTo>
                    <a:lnTo>
                      <a:pt x="1" y="1451"/>
                    </a:lnTo>
                    <a:lnTo>
                      <a:pt x="1" y="1451"/>
                    </a:lnTo>
                    <a:lnTo>
                      <a:pt x="871" y="12475"/>
                    </a:lnTo>
                    <a:lnTo>
                      <a:pt x="1576" y="21799"/>
                    </a:lnTo>
                    <a:lnTo>
                      <a:pt x="1866" y="26151"/>
                    </a:lnTo>
                    <a:lnTo>
                      <a:pt x="2073" y="29798"/>
                    </a:lnTo>
                    <a:lnTo>
                      <a:pt x="2073" y="29798"/>
                    </a:lnTo>
                    <a:lnTo>
                      <a:pt x="2239" y="31538"/>
                    </a:lnTo>
                    <a:lnTo>
                      <a:pt x="2488" y="33528"/>
                    </a:lnTo>
                    <a:lnTo>
                      <a:pt x="2819" y="35724"/>
                    </a:lnTo>
                    <a:lnTo>
                      <a:pt x="3233" y="38004"/>
                    </a:lnTo>
                    <a:lnTo>
                      <a:pt x="3731" y="40366"/>
                    </a:lnTo>
                    <a:lnTo>
                      <a:pt x="4228" y="42811"/>
                    </a:lnTo>
                    <a:lnTo>
                      <a:pt x="5347" y="47536"/>
                    </a:lnTo>
                    <a:lnTo>
                      <a:pt x="6425" y="51887"/>
                    </a:lnTo>
                    <a:lnTo>
                      <a:pt x="7336" y="55451"/>
                    </a:lnTo>
                    <a:lnTo>
                      <a:pt x="8248" y="58725"/>
                    </a:lnTo>
                    <a:lnTo>
                      <a:pt x="15128" y="58725"/>
                    </a:lnTo>
                    <a:lnTo>
                      <a:pt x="15128" y="58725"/>
                    </a:lnTo>
                    <a:lnTo>
                      <a:pt x="15293" y="55244"/>
                    </a:lnTo>
                    <a:lnTo>
                      <a:pt x="15376" y="51473"/>
                    </a:lnTo>
                    <a:lnTo>
                      <a:pt x="15501" y="46831"/>
                    </a:lnTo>
                    <a:lnTo>
                      <a:pt x="15501" y="41733"/>
                    </a:lnTo>
                    <a:lnTo>
                      <a:pt x="15501" y="39123"/>
                    </a:lnTo>
                    <a:lnTo>
                      <a:pt x="15459" y="36595"/>
                    </a:lnTo>
                    <a:lnTo>
                      <a:pt x="15335" y="34108"/>
                    </a:lnTo>
                    <a:lnTo>
                      <a:pt x="15211" y="31746"/>
                    </a:lnTo>
                    <a:lnTo>
                      <a:pt x="15045" y="29591"/>
                    </a:lnTo>
                    <a:lnTo>
                      <a:pt x="14796" y="276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55"/>
              <p:cNvSpPr/>
              <p:nvPr/>
            </p:nvSpPr>
            <p:spPr>
              <a:xfrm>
                <a:off x="6363400" y="4652475"/>
                <a:ext cx="289100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11564" h="3316" extrusionOk="0">
                    <a:moveTo>
                      <a:pt x="5098" y="1"/>
                    </a:moveTo>
                    <a:lnTo>
                      <a:pt x="4891" y="42"/>
                    </a:lnTo>
                    <a:lnTo>
                      <a:pt x="4725" y="83"/>
                    </a:lnTo>
                    <a:lnTo>
                      <a:pt x="4559" y="166"/>
                    </a:lnTo>
                    <a:lnTo>
                      <a:pt x="4311" y="332"/>
                    </a:lnTo>
                    <a:lnTo>
                      <a:pt x="4020" y="456"/>
                    </a:lnTo>
                    <a:lnTo>
                      <a:pt x="3399" y="747"/>
                    </a:lnTo>
                    <a:lnTo>
                      <a:pt x="2694" y="954"/>
                    </a:lnTo>
                    <a:lnTo>
                      <a:pt x="1990" y="1161"/>
                    </a:lnTo>
                    <a:lnTo>
                      <a:pt x="788" y="1410"/>
                    </a:lnTo>
                    <a:lnTo>
                      <a:pt x="291" y="1493"/>
                    </a:lnTo>
                    <a:lnTo>
                      <a:pt x="125" y="1948"/>
                    </a:lnTo>
                    <a:lnTo>
                      <a:pt x="42" y="2404"/>
                    </a:lnTo>
                    <a:lnTo>
                      <a:pt x="0" y="2860"/>
                    </a:lnTo>
                    <a:lnTo>
                      <a:pt x="42" y="3316"/>
                    </a:lnTo>
                    <a:lnTo>
                      <a:pt x="8952" y="3316"/>
                    </a:lnTo>
                    <a:lnTo>
                      <a:pt x="9615" y="2777"/>
                    </a:lnTo>
                    <a:lnTo>
                      <a:pt x="9988" y="3316"/>
                    </a:lnTo>
                    <a:lnTo>
                      <a:pt x="11563" y="3316"/>
                    </a:lnTo>
                    <a:lnTo>
                      <a:pt x="11397" y="2570"/>
                    </a:lnTo>
                    <a:lnTo>
                      <a:pt x="11273" y="1824"/>
                    </a:lnTo>
                    <a:lnTo>
                      <a:pt x="11149" y="1078"/>
                    </a:lnTo>
                    <a:lnTo>
                      <a:pt x="11066" y="332"/>
                    </a:lnTo>
                    <a:lnTo>
                      <a:pt x="11066" y="291"/>
                    </a:lnTo>
                    <a:lnTo>
                      <a:pt x="11024" y="208"/>
                    </a:lnTo>
                    <a:lnTo>
                      <a:pt x="10941" y="125"/>
                    </a:lnTo>
                    <a:lnTo>
                      <a:pt x="10817" y="83"/>
                    </a:lnTo>
                    <a:lnTo>
                      <a:pt x="10734" y="125"/>
                    </a:lnTo>
                    <a:lnTo>
                      <a:pt x="10444" y="208"/>
                    </a:lnTo>
                    <a:lnTo>
                      <a:pt x="10113" y="291"/>
                    </a:lnTo>
                    <a:lnTo>
                      <a:pt x="9367" y="374"/>
                    </a:lnTo>
                    <a:lnTo>
                      <a:pt x="8621" y="415"/>
                    </a:lnTo>
                    <a:lnTo>
                      <a:pt x="7833" y="374"/>
                    </a:lnTo>
                    <a:lnTo>
                      <a:pt x="7046" y="291"/>
                    </a:lnTo>
                    <a:lnTo>
                      <a:pt x="6341" y="208"/>
                    </a:lnTo>
                    <a:lnTo>
                      <a:pt x="5264" y="42"/>
                    </a:lnTo>
                    <a:lnTo>
                      <a:pt x="509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55"/>
              <p:cNvSpPr/>
              <p:nvPr/>
            </p:nvSpPr>
            <p:spPr>
              <a:xfrm>
                <a:off x="7133200" y="4357200"/>
                <a:ext cx="201025" cy="203100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8124" extrusionOk="0">
                    <a:moveTo>
                      <a:pt x="5803" y="0"/>
                    </a:moveTo>
                    <a:lnTo>
                      <a:pt x="1" y="1617"/>
                    </a:lnTo>
                    <a:lnTo>
                      <a:pt x="3192" y="8123"/>
                    </a:lnTo>
                    <a:lnTo>
                      <a:pt x="8041" y="6756"/>
                    </a:lnTo>
                    <a:lnTo>
                      <a:pt x="5803" y="0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55"/>
              <p:cNvSpPr/>
              <p:nvPr/>
            </p:nvSpPr>
            <p:spPr>
              <a:xfrm>
                <a:off x="7133200" y="4357200"/>
                <a:ext cx="201025" cy="203100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8124" fill="none" extrusionOk="0">
                    <a:moveTo>
                      <a:pt x="1" y="1617"/>
                    </a:moveTo>
                    <a:lnTo>
                      <a:pt x="5803" y="0"/>
                    </a:lnTo>
                    <a:lnTo>
                      <a:pt x="8041" y="6756"/>
                    </a:lnTo>
                    <a:lnTo>
                      <a:pt x="3192" y="8123"/>
                    </a:lnTo>
                    <a:lnTo>
                      <a:pt x="1" y="161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55"/>
              <p:cNvSpPr/>
              <p:nvPr/>
            </p:nvSpPr>
            <p:spPr>
              <a:xfrm>
                <a:off x="7300025" y="4421425"/>
                <a:ext cx="1037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03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414" y="1203"/>
                    </a:lnTo>
                    <a:lnTo>
                      <a:pt x="414" y="12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55"/>
              <p:cNvSpPr/>
              <p:nvPr/>
            </p:nvSpPr>
            <p:spPr>
              <a:xfrm>
                <a:off x="7300025" y="4421425"/>
                <a:ext cx="1037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03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414" y="1203"/>
                    </a:lnTo>
                    <a:lnTo>
                      <a:pt x="414" y="1203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55"/>
              <p:cNvSpPr/>
              <p:nvPr/>
            </p:nvSpPr>
            <p:spPr>
              <a:xfrm>
                <a:off x="7164275" y="4421425"/>
                <a:ext cx="1461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2695" extrusionOk="0">
                    <a:moveTo>
                      <a:pt x="5430" y="1"/>
                    </a:moveTo>
                    <a:lnTo>
                      <a:pt x="1" y="1576"/>
                    </a:lnTo>
                    <a:lnTo>
                      <a:pt x="581" y="2695"/>
                    </a:lnTo>
                    <a:lnTo>
                      <a:pt x="5844" y="1203"/>
                    </a:lnTo>
                    <a:lnTo>
                      <a:pt x="5430" y="1"/>
                    </a:lnTo>
                    <a:close/>
                  </a:path>
                </a:pathLst>
              </a:custGeom>
              <a:solidFill>
                <a:srgbClr val="CC9C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55"/>
              <p:cNvSpPr/>
              <p:nvPr/>
            </p:nvSpPr>
            <p:spPr>
              <a:xfrm>
                <a:off x="7164275" y="4421425"/>
                <a:ext cx="1461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2695" fill="none" extrusionOk="0">
                    <a:moveTo>
                      <a:pt x="5430" y="1"/>
                    </a:moveTo>
                    <a:lnTo>
                      <a:pt x="1" y="1576"/>
                    </a:lnTo>
                    <a:lnTo>
                      <a:pt x="581" y="2695"/>
                    </a:lnTo>
                    <a:lnTo>
                      <a:pt x="5844" y="1203"/>
                    </a:lnTo>
                    <a:lnTo>
                      <a:pt x="5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5"/>
              <p:cNvSpPr/>
              <p:nvPr/>
            </p:nvSpPr>
            <p:spPr>
              <a:xfrm>
                <a:off x="6537450" y="3081775"/>
                <a:ext cx="772950" cy="1382150"/>
              </a:xfrm>
              <a:custGeom>
                <a:avLst/>
                <a:gdLst/>
                <a:ahLst/>
                <a:cxnLst/>
                <a:rect l="l" t="t" r="r" b="b"/>
                <a:pathLst>
                  <a:path w="30918" h="55286" extrusionOk="0">
                    <a:moveTo>
                      <a:pt x="18733" y="1"/>
                    </a:moveTo>
                    <a:lnTo>
                      <a:pt x="1" y="1286"/>
                    </a:lnTo>
                    <a:lnTo>
                      <a:pt x="3855" y="12019"/>
                    </a:lnTo>
                    <a:lnTo>
                      <a:pt x="7046" y="21137"/>
                    </a:lnTo>
                    <a:lnTo>
                      <a:pt x="8497" y="25364"/>
                    </a:lnTo>
                    <a:lnTo>
                      <a:pt x="9699" y="28928"/>
                    </a:lnTo>
                    <a:lnTo>
                      <a:pt x="9989" y="29757"/>
                    </a:lnTo>
                    <a:lnTo>
                      <a:pt x="10320" y="30627"/>
                    </a:lnTo>
                    <a:lnTo>
                      <a:pt x="11149" y="32534"/>
                    </a:lnTo>
                    <a:lnTo>
                      <a:pt x="12144" y="34523"/>
                    </a:lnTo>
                    <a:lnTo>
                      <a:pt x="13221" y="36637"/>
                    </a:lnTo>
                    <a:lnTo>
                      <a:pt x="14423" y="38833"/>
                    </a:lnTo>
                    <a:lnTo>
                      <a:pt x="15666" y="41030"/>
                    </a:lnTo>
                    <a:lnTo>
                      <a:pt x="16951" y="43185"/>
                    </a:lnTo>
                    <a:lnTo>
                      <a:pt x="18236" y="45298"/>
                    </a:lnTo>
                    <a:lnTo>
                      <a:pt x="20681" y="49194"/>
                    </a:lnTo>
                    <a:lnTo>
                      <a:pt x="22712" y="52385"/>
                    </a:lnTo>
                    <a:lnTo>
                      <a:pt x="24660" y="55286"/>
                    </a:lnTo>
                    <a:lnTo>
                      <a:pt x="30917" y="53462"/>
                    </a:lnTo>
                    <a:lnTo>
                      <a:pt x="30171" y="50727"/>
                    </a:lnTo>
                    <a:lnTo>
                      <a:pt x="28265" y="43889"/>
                    </a:lnTo>
                    <a:lnTo>
                      <a:pt x="27063" y="39662"/>
                    </a:lnTo>
                    <a:lnTo>
                      <a:pt x="25737" y="35186"/>
                    </a:lnTo>
                    <a:lnTo>
                      <a:pt x="24411" y="30793"/>
                    </a:lnTo>
                    <a:lnTo>
                      <a:pt x="23085" y="26690"/>
                    </a:lnTo>
                    <a:lnTo>
                      <a:pt x="22960" y="23085"/>
                    </a:lnTo>
                    <a:lnTo>
                      <a:pt x="22753" y="19230"/>
                    </a:lnTo>
                    <a:lnTo>
                      <a:pt x="22629" y="17241"/>
                    </a:lnTo>
                    <a:lnTo>
                      <a:pt x="22463" y="15293"/>
                    </a:lnTo>
                    <a:lnTo>
                      <a:pt x="22297" y="13304"/>
                    </a:lnTo>
                    <a:lnTo>
                      <a:pt x="22090" y="11398"/>
                    </a:lnTo>
                    <a:lnTo>
                      <a:pt x="21841" y="9533"/>
                    </a:lnTo>
                    <a:lnTo>
                      <a:pt x="21551" y="7751"/>
                    </a:lnTo>
                    <a:lnTo>
                      <a:pt x="21220" y="6093"/>
                    </a:lnTo>
                    <a:lnTo>
                      <a:pt x="20847" y="4518"/>
                    </a:lnTo>
                    <a:lnTo>
                      <a:pt x="20391" y="3151"/>
                    </a:lnTo>
                    <a:lnTo>
                      <a:pt x="20142" y="2488"/>
                    </a:lnTo>
                    <a:lnTo>
                      <a:pt x="19894" y="1907"/>
                    </a:lnTo>
                    <a:lnTo>
                      <a:pt x="19645" y="1327"/>
                    </a:lnTo>
                    <a:lnTo>
                      <a:pt x="19355" y="830"/>
                    </a:lnTo>
                    <a:lnTo>
                      <a:pt x="19065" y="374"/>
                    </a:lnTo>
                    <a:lnTo>
                      <a:pt x="1873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5"/>
              <p:cNvSpPr/>
              <p:nvPr/>
            </p:nvSpPr>
            <p:spPr>
              <a:xfrm>
                <a:off x="6537450" y="3081775"/>
                <a:ext cx="772950" cy="1382150"/>
              </a:xfrm>
              <a:custGeom>
                <a:avLst/>
                <a:gdLst/>
                <a:ahLst/>
                <a:cxnLst/>
                <a:rect l="l" t="t" r="r" b="b"/>
                <a:pathLst>
                  <a:path w="30918" h="55286" fill="none" extrusionOk="0">
                    <a:moveTo>
                      <a:pt x="23085" y="26690"/>
                    </a:moveTo>
                    <a:lnTo>
                      <a:pt x="23085" y="26690"/>
                    </a:lnTo>
                    <a:lnTo>
                      <a:pt x="22960" y="23085"/>
                    </a:lnTo>
                    <a:lnTo>
                      <a:pt x="22753" y="19230"/>
                    </a:lnTo>
                    <a:lnTo>
                      <a:pt x="22629" y="17241"/>
                    </a:lnTo>
                    <a:lnTo>
                      <a:pt x="22463" y="15293"/>
                    </a:lnTo>
                    <a:lnTo>
                      <a:pt x="22297" y="13304"/>
                    </a:lnTo>
                    <a:lnTo>
                      <a:pt x="22090" y="11398"/>
                    </a:lnTo>
                    <a:lnTo>
                      <a:pt x="21841" y="9533"/>
                    </a:lnTo>
                    <a:lnTo>
                      <a:pt x="21551" y="7751"/>
                    </a:lnTo>
                    <a:lnTo>
                      <a:pt x="21220" y="6093"/>
                    </a:lnTo>
                    <a:lnTo>
                      <a:pt x="20847" y="4518"/>
                    </a:lnTo>
                    <a:lnTo>
                      <a:pt x="20391" y="3151"/>
                    </a:lnTo>
                    <a:lnTo>
                      <a:pt x="20142" y="2488"/>
                    </a:lnTo>
                    <a:lnTo>
                      <a:pt x="19894" y="1907"/>
                    </a:lnTo>
                    <a:lnTo>
                      <a:pt x="19645" y="1327"/>
                    </a:lnTo>
                    <a:lnTo>
                      <a:pt x="19355" y="830"/>
                    </a:lnTo>
                    <a:lnTo>
                      <a:pt x="19065" y="374"/>
                    </a:lnTo>
                    <a:lnTo>
                      <a:pt x="18733" y="1"/>
                    </a:lnTo>
                    <a:lnTo>
                      <a:pt x="1" y="1286"/>
                    </a:lnTo>
                    <a:lnTo>
                      <a:pt x="1" y="1286"/>
                    </a:lnTo>
                    <a:lnTo>
                      <a:pt x="3855" y="12019"/>
                    </a:lnTo>
                    <a:lnTo>
                      <a:pt x="7046" y="21137"/>
                    </a:lnTo>
                    <a:lnTo>
                      <a:pt x="8497" y="25364"/>
                    </a:lnTo>
                    <a:lnTo>
                      <a:pt x="9699" y="28928"/>
                    </a:lnTo>
                    <a:lnTo>
                      <a:pt x="9699" y="28928"/>
                    </a:lnTo>
                    <a:lnTo>
                      <a:pt x="9989" y="29757"/>
                    </a:lnTo>
                    <a:lnTo>
                      <a:pt x="10320" y="30627"/>
                    </a:lnTo>
                    <a:lnTo>
                      <a:pt x="11149" y="32534"/>
                    </a:lnTo>
                    <a:lnTo>
                      <a:pt x="12144" y="34523"/>
                    </a:lnTo>
                    <a:lnTo>
                      <a:pt x="13221" y="36637"/>
                    </a:lnTo>
                    <a:lnTo>
                      <a:pt x="14423" y="38833"/>
                    </a:lnTo>
                    <a:lnTo>
                      <a:pt x="15666" y="41030"/>
                    </a:lnTo>
                    <a:lnTo>
                      <a:pt x="16951" y="43185"/>
                    </a:lnTo>
                    <a:lnTo>
                      <a:pt x="18236" y="45298"/>
                    </a:lnTo>
                    <a:lnTo>
                      <a:pt x="20681" y="49194"/>
                    </a:lnTo>
                    <a:lnTo>
                      <a:pt x="22712" y="52385"/>
                    </a:lnTo>
                    <a:lnTo>
                      <a:pt x="24660" y="55286"/>
                    </a:lnTo>
                    <a:lnTo>
                      <a:pt x="30917" y="53462"/>
                    </a:lnTo>
                    <a:lnTo>
                      <a:pt x="30917" y="53462"/>
                    </a:lnTo>
                    <a:lnTo>
                      <a:pt x="30171" y="50727"/>
                    </a:lnTo>
                    <a:lnTo>
                      <a:pt x="28265" y="43889"/>
                    </a:lnTo>
                    <a:lnTo>
                      <a:pt x="27063" y="39662"/>
                    </a:lnTo>
                    <a:lnTo>
                      <a:pt x="25737" y="35186"/>
                    </a:lnTo>
                    <a:lnTo>
                      <a:pt x="24411" y="30793"/>
                    </a:lnTo>
                    <a:lnTo>
                      <a:pt x="23085" y="266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5"/>
              <p:cNvSpPr/>
              <p:nvPr/>
            </p:nvSpPr>
            <p:spPr>
              <a:xfrm>
                <a:off x="5675450" y="2764750"/>
                <a:ext cx="1813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7253" h="5140" extrusionOk="0">
                    <a:moveTo>
                      <a:pt x="3191" y="0"/>
                    </a:moveTo>
                    <a:lnTo>
                      <a:pt x="2860" y="42"/>
                    </a:lnTo>
                    <a:lnTo>
                      <a:pt x="2528" y="83"/>
                    </a:lnTo>
                    <a:lnTo>
                      <a:pt x="953" y="415"/>
                    </a:lnTo>
                    <a:lnTo>
                      <a:pt x="705" y="539"/>
                    </a:lnTo>
                    <a:lnTo>
                      <a:pt x="498" y="705"/>
                    </a:lnTo>
                    <a:lnTo>
                      <a:pt x="290" y="871"/>
                    </a:lnTo>
                    <a:lnTo>
                      <a:pt x="166" y="1119"/>
                    </a:lnTo>
                    <a:lnTo>
                      <a:pt x="42" y="1327"/>
                    </a:lnTo>
                    <a:lnTo>
                      <a:pt x="0" y="1617"/>
                    </a:lnTo>
                    <a:lnTo>
                      <a:pt x="0" y="1865"/>
                    </a:lnTo>
                    <a:lnTo>
                      <a:pt x="42" y="2155"/>
                    </a:lnTo>
                    <a:lnTo>
                      <a:pt x="415" y="3896"/>
                    </a:lnTo>
                    <a:lnTo>
                      <a:pt x="456" y="4103"/>
                    </a:lnTo>
                    <a:lnTo>
                      <a:pt x="580" y="4352"/>
                    </a:lnTo>
                    <a:lnTo>
                      <a:pt x="705" y="4518"/>
                    </a:lnTo>
                    <a:lnTo>
                      <a:pt x="871" y="4683"/>
                    </a:lnTo>
                    <a:lnTo>
                      <a:pt x="1036" y="4849"/>
                    </a:lnTo>
                    <a:lnTo>
                      <a:pt x="1244" y="4932"/>
                    </a:lnTo>
                    <a:lnTo>
                      <a:pt x="1492" y="5015"/>
                    </a:lnTo>
                    <a:lnTo>
                      <a:pt x="1741" y="5015"/>
                    </a:lnTo>
                    <a:lnTo>
                      <a:pt x="3523" y="4932"/>
                    </a:lnTo>
                    <a:lnTo>
                      <a:pt x="4062" y="5056"/>
                    </a:lnTo>
                    <a:lnTo>
                      <a:pt x="4600" y="5139"/>
                    </a:lnTo>
                    <a:lnTo>
                      <a:pt x="5595" y="5139"/>
                    </a:lnTo>
                    <a:lnTo>
                      <a:pt x="5885" y="5056"/>
                    </a:lnTo>
                    <a:lnTo>
                      <a:pt x="6217" y="4932"/>
                    </a:lnTo>
                    <a:lnTo>
                      <a:pt x="6507" y="4766"/>
                    </a:lnTo>
                    <a:lnTo>
                      <a:pt x="6755" y="4518"/>
                    </a:lnTo>
                    <a:lnTo>
                      <a:pt x="6963" y="4228"/>
                    </a:lnTo>
                    <a:lnTo>
                      <a:pt x="7128" y="3855"/>
                    </a:lnTo>
                    <a:lnTo>
                      <a:pt x="7253" y="3399"/>
                    </a:lnTo>
                    <a:lnTo>
                      <a:pt x="6714" y="912"/>
                    </a:lnTo>
                    <a:lnTo>
                      <a:pt x="3854" y="125"/>
                    </a:lnTo>
                    <a:lnTo>
                      <a:pt x="3523" y="42"/>
                    </a:lnTo>
                    <a:lnTo>
                      <a:pt x="3191" y="0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5"/>
              <p:cNvSpPr/>
              <p:nvPr/>
            </p:nvSpPr>
            <p:spPr>
              <a:xfrm>
                <a:off x="5675450" y="2764750"/>
                <a:ext cx="1813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7253" h="5140" fill="none" extrusionOk="0">
                    <a:moveTo>
                      <a:pt x="6714" y="912"/>
                    </a:moveTo>
                    <a:lnTo>
                      <a:pt x="7253" y="3399"/>
                    </a:lnTo>
                    <a:lnTo>
                      <a:pt x="7253" y="3399"/>
                    </a:lnTo>
                    <a:lnTo>
                      <a:pt x="7128" y="3855"/>
                    </a:lnTo>
                    <a:lnTo>
                      <a:pt x="6963" y="4228"/>
                    </a:lnTo>
                    <a:lnTo>
                      <a:pt x="6755" y="4518"/>
                    </a:lnTo>
                    <a:lnTo>
                      <a:pt x="6507" y="4766"/>
                    </a:lnTo>
                    <a:lnTo>
                      <a:pt x="6217" y="4932"/>
                    </a:lnTo>
                    <a:lnTo>
                      <a:pt x="5885" y="5056"/>
                    </a:lnTo>
                    <a:lnTo>
                      <a:pt x="5595" y="5139"/>
                    </a:lnTo>
                    <a:lnTo>
                      <a:pt x="5264" y="5139"/>
                    </a:lnTo>
                    <a:lnTo>
                      <a:pt x="4932" y="5139"/>
                    </a:lnTo>
                    <a:lnTo>
                      <a:pt x="4600" y="5139"/>
                    </a:lnTo>
                    <a:lnTo>
                      <a:pt x="4062" y="5056"/>
                    </a:lnTo>
                    <a:lnTo>
                      <a:pt x="3523" y="4932"/>
                    </a:lnTo>
                    <a:lnTo>
                      <a:pt x="1741" y="5015"/>
                    </a:lnTo>
                    <a:lnTo>
                      <a:pt x="1741" y="5015"/>
                    </a:lnTo>
                    <a:lnTo>
                      <a:pt x="1492" y="5015"/>
                    </a:lnTo>
                    <a:lnTo>
                      <a:pt x="1244" y="4932"/>
                    </a:lnTo>
                    <a:lnTo>
                      <a:pt x="1036" y="4849"/>
                    </a:lnTo>
                    <a:lnTo>
                      <a:pt x="871" y="4683"/>
                    </a:lnTo>
                    <a:lnTo>
                      <a:pt x="705" y="4518"/>
                    </a:lnTo>
                    <a:lnTo>
                      <a:pt x="580" y="4352"/>
                    </a:lnTo>
                    <a:lnTo>
                      <a:pt x="456" y="4103"/>
                    </a:lnTo>
                    <a:lnTo>
                      <a:pt x="415" y="3896"/>
                    </a:lnTo>
                    <a:lnTo>
                      <a:pt x="42" y="2155"/>
                    </a:lnTo>
                    <a:lnTo>
                      <a:pt x="42" y="2155"/>
                    </a:lnTo>
                    <a:lnTo>
                      <a:pt x="0" y="1865"/>
                    </a:lnTo>
                    <a:lnTo>
                      <a:pt x="0" y="1617"/>
                    </a:lnTo>
                    <a:lnTo>
                      <a:pt x="42" y="1327"/>
                    </a:lnTo>
                    <a:lnTo>
                      <a:pt x="166" y="1119"/>
                    </a:lnTo>
                    <a:lnTo>
                      <a:pt x="290" y="871"/>
                    </a:lnTo>
                    <a:lnTo>
                      <a:pt x="498" y="705"/>
                    </a:lnTo>
                    <a:lnTo>
                      <a:pt x="705" y="539"/>
                    </a:lnTo>
                    <a:lnTo>
                      <a:pt x="953" y="415"/>
                    </a:lnTo>
                    <a:lnTo>
                      <a:pt x="2528" y="83"/>
                    </a:lnTo>
                    <a:lnTo>
                      <a:pt x="2528" y="83"/>
                    </a:lnTo>
                    <a:lnTo>
                      <a:pt x="2860" y="42"/>
                    </a:lnTo>
                    <a:lnTo>
                      <a:pt x="3191" y="0"/>
                    </a:lnTo>
                    <a:lnTo>
                      <a:pt x="3523" y="42"/>
                    </a:lnTo>
                    <a:lnTo>
                      <a:pt x="3854" y="125"/>
                    </a:lnTo>
                    <a:lnTo>
                      <a:pt x="6714" y="91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55"/>
              <p:cNvSpPr/>
              <p:nvPr/>
            </p:nvSpPr>
            <p:spPr>
              <a:xfrm>
                <a:off x="5321100" y="1020000"/>
                <a:ext cx="441400" cy="1892925"/>
              </a:xfrm>
              <a:custGeom>
                <a:avLst/>
                <a:gdLst/>
                <a:ahLst/>
                <a:cxnLst/>
                <a:rect l="l" t="t" r="r" b="b"/>
                <a:pathLst>
                  <a:path w="17656" h="75717" extrusionOk="0">
                    <a:moveTo>
                      <a:pt x="457" y="0"/>
                    </a:moveTo>
                    <a:lnTo>
                      <a:pt x="208" y="125"/>
                    </a:lnTo>
                    <a:lnTo>
                      <a:pt x="84" y="290"/>
                    </a:lnTo>
                    <a:lnTo>
                      <a:pt x="1" y="498"/>
                    </a:lnTo>
                    <a:lnTo>
                      <a:pt x="1" y="746"/>
                    </a:lnTo>
                    <a:lnTo>
                      <a:pt x="16329" y="68340"/>
                    </a:lnTo>
                    <a:lnTo>
                      <a:pt x="16454" y="68837"/>
                    </a:lnTo>
                    <a:lnTo>
                      <a:pt x="16495" y="69334"/>
                    </a:lnTo>
                    <a:lnTo>
                      <a:pt x="16495" y="69832"/>
                    </a:lnTo>
                    <a:lnTo>
                      <a:pt x="16412" y="70329"/>
                    </a:lnTo>
                    <a:lnTo>
                      <a:pt x="16329" y="70826"/>
                    </a:lnTo>
                    <a:lnTo>
                      <a:pt x="16164" y="71282"/>
                    </a:lnTo>
                    <a:lnTo>
                      <a:pt x="15998" y="71738"/>
                    </a:lnTo>
                    <a:lnTo>
                      <a:pt x="15749" y="72153"/>
                    </a:lnTo>
                    <a:lnTo>
                      <a:pt x="15500" y="72526"/>
                    </a:lnTo>
                    <a:lnTo>
                      <a:pt x="15169" y="72899"/>
                    </a:lnTo>
                    <a:lnTo>
                      <a:pt x="14837" y="73272"/>
                    </a:lnTo>
                    <a:lnTo>
                      <a:pt x="14464" y="73562"/>
                    </a:lnTo>
                    <a:lnTo>
                      <a:pt x="14050" y="73852"/>
                    </a:lnTo>
                    <a:lnTo>
                      <a:pt x="13594" y="74059"/>
                    </a:lnTo>
                    <a:lnTo>
                      <a:pt x="13138" y="74266"/>
                    </a:lnTo>
                    <a:lnTo>
                      <a:pt x="12641" y="74391"/>
                    </a:lnTo>
                    <a:lnTo>
                      <a:pt x="12144" y="74515"/>
                    </a:lnTo>
                    <a:lnTo>
                      <a:pt x="11646" y="74556"/>
                    </a:lnTo>
                    <a:lnTo>
                      <a:pt x="11149" y="74556"/>
                    </a:lnTo>
                    <a:lnTo>
                      <a:pt x="10652" y="74473"/>
                    </a:lnTo>
                    <a:lnTo>
                      <a:pt x="10196" y="74391"/>
                    </a:lnTo>
                    <a:lnTo>
                      <a:pt x="9740" y="74225"/>
                    </a:lnTo>
                    <a:lnTo>
                      <a:pt x="9284" y="74059"/>
                    </a:lnTo>
                    <a:lnTo>
                      <a:pt x="8870" y="73810"/>
                    </a:lnTo>
                    <a:lnTo>
                      <a:pt x="8455" y="73562"/>
                    </a:lnTo>
                    <a:lnTo>
                      <a:pt x="8082" y="73230"/>
                    </a:lnTo>
                    <a:lnTo>
                      <a:pt x="7751" y="72899"/>
                    </a:lnTo>
                    <a:lnTo>
                      <a:pt x="7419" y="72526"/>
                    </a:lnTo>
                    <a:lnTo>
                      <a:pt x="7170" y="72111"/>
                    </a:lnTo>
                    <a:lnTo>
                      <a:pt x="6922" y="71655"/>
                    </a:lnTo>
                    <a:lnTo>
                      <a:pt x="6756" y="71199"/>
                    </a:lnTo>
                    <a:lnTo>
                      <a:pt x="6590" y="70702"/>
                    </a:lnTo>
                    <a:lnTo>
                      <a:pt x="6507" y="70495"/>
                    </a:lnTo>
                    <a:lnTo>
                      <a:pt x="6342" y="70329"/>
                    </a:lnTo>
                    <a:lnTo>
                      <a:pt x="6093" y="70246"/>
                    </a:lnTo>
                    <a:lnTo>
                      <a:pt x="5886" y="70288"/>
                    </a:lnTo>
                    <a:lnTo>
                      <a:pt x="5678" y="70371"/>
                    </a:lnTo>
                    <a:lnTo>
                      <a:pt x="5513" y="70536"/>
                    </a:lnTo>
                    <a:lnTo>
                      <a:pt x="5430" y="70744"/>
                    </a:lnTo>
                    <a:lnTo>
                      <a:pt x="5430" y="70992"/>
                    </a:lnTo>
                    <a:lnTo>
                      <a:pt x="5596" y="71490"/>
                    </a:lnTo>
                    <a:lnTo>
                      <a:pt x="5761" y="71987"/>
                    </a:lnTo>
                    <a:lnTo>
                      <a:pt x="6010" y="72443"/>
                    </a:lnTo>
                    <a:lnTo>
                      <a:pt x="6259" y="72899"/>
                    </a:lnTo>
                    <a:lnTo>
                      <a:pt x="6549" y="73313"/>
                    </a:lnTo>
                    <a:lnTo>
                      <a:pt x="6880" y="73686"/>
                    </a:lnTo>
                    <a:lnTo>
                      <a:pt x="7253" y="74059"/>
                    </a:lnTo>
                    <a:lnTo>
                      <a:pt x="7626" y="74391"/>
                    </a:lnTo>
                    <a:lnTo>
                      <a:pt x="8041" y="74681"/>
                    </a:lnTo>
                    <a:lnTo>
                      <a:pt x="8455" y="74971"/>
                    </a:lnTo>
                    <a:lnTo>
                      <a:pt x="8911" y="75178"/>
                    </a:lnTo>
                    <a:lnTo>
                      <a:pt x="9408" y="75385"/>
                    </a:lnTo>
                    <a:lnTo>
                      <a:pt x="9906" y="75509"/>
                    </a:lnTo>
                    <a:lnTo>
                      <a:pt x="10403" y="75634"/>
                    </a:lnTo>
                    <a:lnTo>
                      <a:pt x="10942" y="75717"/>
                    </a:lnTo>
                    <a:lnTo>
                      <a:pt x="11439" y="75717"/>
                    </a:lnTo>
                    <a:lnTo>
                      <a:pt x="12185" y="75675"/>
                    </a:lnTo>
                    <a:lnTo>
                      <a:pt x="12931" y="75551"/>
                    </a:lnTo>
                    <a:lnTo>
                      <a:pt x="13553" y="75344"/>
                    </a:lnTo>
                    <a:lnTo>
                      <a:pt x="14133" y="75137"/>
                    </a:lnTo>
                    <a:lnTo>
                      <a:pt x="14672" y="74846"/>
                    </a:lnTo>
                    <a:lnTo>
                      <a:pt x="15169" y="74515"/>
                    </a:lnTo>
                    <a:lnTo>
                      <a:pt x="15625" y="74100"/>
                    </a:lnTo>
                    <a:lnTo>
                      <a:pt x="16039" y="73686"/>
                    </a:lnTo>
                    <a:lnTo>
                      <a:pt x="16412" y="73230"/>
                    </a:lnTo>
                    <a:lnTo>
                      <a:pt x="16785" y="72733"/>
                    </a:lnTo>
                    <a:lnTo>
                      <a:pt x="17034" y="72235"/>
                    </a:lnTo>
                    <a:lnTo>
                      <a:pt x="17282" y="71655"/>
                    </a:lnTo>
                    <a:lnTo>
                      <a:pt x="17448" y="71117"/>
                    </a:lnTo>
                    <a:lnTo>
                      <a:pt x="17573" y="70536"/>
                    </a:lnTo>
                    <a:lnTo>
                      <a:pt x="17655" y="69915"/>
                    </a:lnTo>
                    <a:lnTo>
                      <a:pt x="17655" y="69293"/>
                    </a:lnTo>
                    <a:lnTo>
                      <a:pt x="17614" y="68671"/>
                    </a:lnTo>
                    <a:lnTo>
                      <a:pt x="17490" y="68050"/>
                    </a:lnTo>
                    <a:lnTo>
                      <a:pt x="1161" y="456"/>
                    </a:lnTo>
                    <a:lnTo>
                      <a:pt x="1037" y="249"/>
                    </a:lnTo>
                    <a:lnTo>
                      <a:pt x="871" y="83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55"/>
              <p:cNvSpPr/>
              <p:nvPr/>
            </p:nvSpPr>
            <p:spPr>
              <a:xfrm>
                <a:off x="5321100" y="1020000"/>
                <a:ext cx="441400" cy="1892925"/>
              </a:xfrm>
              <a:custGeom>
                <a:avLst/>
                <a:gdLst/>
                <a:ahLst/>
                <a:cxnLst/>
                <a:rect l="l" t="t" r="r" b="b"/>
                <a:pathLst>
                  <a:path w="17656" h="75717" fill="none" extrusionOk="0">
                    <a:moveTo>
                      <a:pt x="11439" y="75717"/>
                    </a:moveTo>
                    <a:lnTo>
                      <a:pt x="11439" y="75717"/>
                    </a:lnTo>
                    <a:lnTo>
                      <a:pt x="10942" y="75717"/>
                    </a:lnTo>
                    <a:lnTo>
                      <a:pt x="10403" y="75634"/>
                    </a:lnTo>
                    <a:lnTo>
                      <a:pt x="9906" y="75509"/>
                    </a:lnTo>
                    <a:lnTo>
                      <a:pt x="9408" y="75385"/>
                    </a:lnTo>
                    <a:lnTo>
                      <a:pt x="8911" y="75178"/>
                    </a:lnTo>
                    <a:lnTo>
                      <a:pt x="8455" y="74971"/>
                    </a:lnTo>
                    <a:lnTo>
                      <a:pt x="8041" y="74681"/>
                    </a:lnTo>
                    <a:lnTo>
                      <a:pt x="7626" y="74391"/>
                    </a:lnTo>
                    <a:lnTo>
                      <a:pt x="7253" y="74059"/>
                    </a:lnTo>
                    <a:lnTo>
                      <a:pt x="6880" y="73686"/>
                    </a:lnTo>
                    <a:lnTo>
                      <a:pt x="6549" y="73313"/>
                    </a:lnTo>
                    <a:lnTo>
                      <a:pt x="6259" y="72899"/>
                    </a:lnTo>
                    <a:lnTo>
                      <a:pt x="6010" y="72443"/>
                    </a:lnTo>
                    <a:lnTo>
                      <a:pt x="5761" y="71987"/>
                    </a:lnTo>
                    <a:lnTo>
                      <a:pt x="5596" y="71490"/>
                    </a:lnTo>
                    <a:lnTo>
                      <a:pt x="5430" y="70992"/>
                    </a:lnTo>
                    <a:lnTo>
                      <a:pt x="5430" y="70992"/>
                    </a:lnTo>
                    <a:lnTo>
                      <a:pt x="5430" y="70744"/>
                    </a:lnTo>
                    <a:lnTo>
                      <a:pt x="5513" y="70536"/>
                    </a:lnTo>
                    <a:lnTo>
                      <a:pt x="5678" y="70371"/>
                    </a:lnTo>
                    <a:lnTo>
                      <a:pt x="5886" y="70288"/>
                    </a:lnTo>
                    <a:lnTo>
                      <a:pt x="5886" y="70288"/>
                    </a:lnTo>
                    <a:lnTo>
                      <a:pt x="6093" y="70246"/>
                    </a:lnTo>
                    <a:lnTo>
                      <a:pt x="6342" y="70329"/>
                    </a:lnTo>
                    <a:lnTo>
                      <a:pt x="6507" y="70495"/>
                    </a:lnTo>
                    <a:lnTo>
                      <a:pt x="6590" y="70702"/>
                    </a:lnTo>
                    <a:lnTo>
                      <a:pt x="6590" y="70702"/>
                    </a:lnTo>
                    <a:lnTo>
                      <a:pt x="6756" y="71199"/>
                    </a:lnTo>
                    <a:lnTo>
                      <a:pt x="6922" y="71655"/>
                    </a:lnTo>
                    <a:lnTo>
                      <a:pt x="7170" y="72111"/>
                    </a:lnTo>
                    <a:lnTo>
                      <a:pt x="7419" y="72526"/>
                    </a:lnTo>
                    <a:lnTo>
                      <a:pt x="7751" y="72899"/>
                    </a:lnTo>
                    <a:lnTo>
                      <a:pt x="8082" y="73230"/>
                    </a:lnTo>
                    <a:lnTo>
                      <a:pt x="8455" y="73562"/>
                    </a:lnTo>
                    <a:lnTo>
                      <a:pt x="8870" y="73810"/>
                    </a:lnTo>
                    <a:lnTo>
                      <a:pt x="9284" y="74059"/>
                    </a:lnTo>
                    <a:lnTo>
                      <a:pt x="9740" y="74225"/>
                    </a:lnTo>
                    <a:lnTo>
                      <a:pt x="10196" y="74391"/>
                    </a:lnTo>
                    <a:lnTo>
                      <a:pt x="10652" y="74473"/>
                    </a:lnTo>
                    <a:lnTo>
                      <a:pt x="11149" y="74556"/>
                    </a:lnTo>
                    <a:lnTo>
                      <a:pt x="11646" y="74556"/>
                    </a:lnTo>
                    <a:lnTo>
                      <a:pt x="12144" y="74515"/>
                    </a:lnTo>
                    <a:lnTo>
                      <a:pt x="12641" y="74391"/>
                    </a:lnTo>
                    <a:lnTo>
                      <a:pt x="12641" y="74391"/>
                    </a:lnTo>
                    <a:lnTo>
                      <a:pt x="13138" y="74266"/>
                    </a:lnTo>
                    <a:lnTo>
                      <a:pt x="13594" y="74059"/>
                    </a:lnTo>
                    <a:lnTo>
                      <a:pt x="14050" y="73852"/>
                    </a:lnTo>
                    <a:lnTo>
                      <a:pt x="14464" y="73562"/>
                    </a:lnTo>
                    <a:lnTo>
                      <a:pt x="14837" y="73272"/>
                    </a:lnTo>
                    <a:lnTo>
                      <a:pt x="15169" y="72899"/>
                    </a:lnTo>
                    <a:lnTo>
                      <a:pt x="15500" y="72526"/>
                    </a:lnTo>
                    <a:lnTo>
                      <a:pt x="15749" y="72153"/>
                    </a:lnTo>
                    <a:lnTo>
                      <a:pt x="15998" y="71738"/>
                    </a:lnTo>
                    <a:lnTo>
                      <a:pt x="16164" y="71282"/>
                    </a:lnTo>
                    <a:lnTo>
                      <a:pt x="16329" y="70826"/>
                    </a:lnTo>
                    <a:lnTo>
                      <a:pt x="16412" y="70329"/>
                    </a:lnTo>
                    <a:lnTo>
                      <a:pt x="16495" y="69832"/>
                    </a:lnTo>
                    <a:lnTo>
                      <a:pt x="16495" y="69334"/>
                    </a:lnTo>
                    <a:lnTo>
                      <a:pt x="16454" y="68837"/>
                    </a:lnTo>
                    <a:lnTo>
                      <a:pt x="16329" y="68340"/>
                    </a:lnTo>
                    <a:lnTo>
                      <a:pt x="1" y="746"/>
                    </a:lnTo>
                    <a:lnTo>
                      <a:pt x="1" y="746"/>
                    </a:lnTo>
                    <a:lnTo>
                      <a:pt x="1" y="498"/>
                    </a:lnTo>
                    <a:lnTo>
                      <a:pt x="84" y="290"/>
                    </a:lnTo>
                    <a:lnTo>
                      <a:pt x="208" y="125"/>
                    </a:lnTo>
                    <a:lnTo>
                      <a:pt x="457" y="0"/>
                    </a:lnTo>
                    <a:lnTo>
                      <a:pt x="457" y="0"/>
                    </a:lnTo>
                    <a:lnTo>
                      <a:pt x="664" y="0"/>
                    </a:lnTo>
                    <a:lnTo>
                      <a:pt x="871" y="83"/>
                    </a:lnTo>
                    <a:lnTo>
                      <a:pt x="1037" y="249"/>
                    </a:lnTo>
                    <a:lnTo>
                      <a:pt x="1161" y="456"/>
                    </a:lnTo>
                    <a:lnTo>
                      <a:pt x="17490" y="68050"/>
                    </a:lnTo>
                    <a:lnTo>
                      <a:pt x="17490" y="68050"/>
                    </a:lnTo>
                    <a:lnTo>
                      <a:pt x="17614" y="68671"/>
                    </a:lnTo>
                    <a:lnTo>
                      <a:pt x="17655" y="69293"/>
                    </a:lnTo>
                    <a:lnTo>
                      <a:pt x="17655" y="69915"/>
                    </a:lnTo>
                    <a:lnTo>
                      <a:pt x="17573" y="70536"/>
                    </a:lnTo>
                    <a:lnTo>
                      <a:pt x="17448" y="71117"/>
                    </a:lnTo>
                    <a:lnTo>
                      <a:pt x="17282" y="71655"/>
                    </a:lnTo>
                    <a:lnTo>
                      <a:pt x="17034" y="72235"/>
                    </a:lnTo>
                    <a:lnTo>
                      <a:pt x="16785" y="72733"/>
                    </a:lnTo>
                    <a:lnTo>
                      <a:pt x="16412" y="73230"/>
                    </a:lnTo>
                    <a:lnTo>
                      <a:pt x="16039" y="73686"/>
                    </a:lnTo>
                    <a:lnTo>
                      <a:pt x="15625" y="74100"/>
                    </a:lnTo>
                    <a:lnTo>
                      <a:pt x="15169" y="74515"/>
                    </a:lnTo>
                    <a:lnTo>
                      <a:pt x="14672" y="74846"/>
                    </a:lnTo>
                    <a:lnTo>
                      <a:pt x="14133" y="75137"/>
                    </a:lnTo>
                    <a:lnTo>
                      <a:pt x="13553" y="75344"/>
                    </a:lnTo>
                    <a:lnTo>
                      <a:pt x="12931" y="75551"/>
                    </a:lnTo>
                    <a:lnTo>
                      <a:pt x="12931" y="75551"/>
                    </a:lnTo>
                    <a:lnTo>
                      <a:pt x="12931" y="75551"/>
                    </a:lnTo>
                    <a:lnTo>
                      <a:pt x="12185" y="75675"/>
                    </a:lnTo>
                    <a:lnTo>
                      <a:pt x="11439" y="7571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55"/>
              <p:cNvSpPr/>
              <p:nvPr/>
            </p:nvSpPr>
            <p:spPr>
              <a:xfrm>
                <a:off x="4273625" y="979600"/>
                <a:ext cx="2349850" cy="815400"/>
              </a:xfrm>
              <a:custGeom>
                <a:avLst/>
                <a:gdLst/>
                <a:ahLst/>
                <a:cxnLst/>
                <a:rect l="l" t="t" r="r" b="b"/>
                <a:pathLst>
                  <a:path w="93994" h="32616" extrusionOk="0">
                    <a:moveTo>
                      <a:pt x="67553" y="0"/>
                    </a:moveTo>
                    <a:lnTo>
                      <a:pt x="65481" y="41"/>
                    </a:lnTo>
                    <a:lnTo>
                      <a:pt x="63367" y="124"/>
                    </a:lnTo>
                    <a:lnTo>
                      <a:pt x="61212" y="290"/>
                    </a:lnTo>
                    <a:lnTo>
                      <a:pt x="59016" y="456"/>
                    </a:lnTo>
                    <a:lnTo>
                      <a:pt x="56778" y="705"/>
                    </a:lnTo>
                    <a:lnTo>
                      <a:pt x="54498" y="995"/>
                    </a:lnTo>
                    <a:lnTo>
                      <a:pt x="52219" y="1326"/>
                    </a:lnTo>
                    <a:lnTo>
                      <a:pt x="49857" y="1741"/>
                    </a:lnTo>
                    <a:lnTo>
                      <a:pt x="47495" y="2196"/>
                    </a:lnTo>
                    <a:lnTo>
                      <a:pt x="45132" y="2694"/>
                    </a:lnTo>
                    <a:lnTo>
                      <a:pt x="42729" y="3274"/>
                    </a:lnTo>
                    <a:lnTo>
                      <a:pt x="40325" y="3854"/>
                    </a:lnTo>
                    <a:lnTo>
                      <a:pt x="37963" y="4517"/>
                    </a:lnTo>
                    <a:lnTo>
                      <a:pt x="35642" y="5180"/>
                    </a:lnTo>
                    <a:lnTo>
                      <a:pt x="33404" y="5885"/>
                    </a:lnTo>
                    <a:lnTo>
                      <a:pt x="31166" y="6631"/>
                    </a:lnTo>
                    <a:lnTo>
                      <a:pt x="29011" y="7418"/>
                    </a:lnTo>
                    <a:lnTo>
                      <a:pt x="26939" y="8247"/>
                    </a:lnTo>
                    <a:lnTo>
                      <a:pt x="24867" y="9076"/>
                    </a:lnTo>
                    <a:lnTo>
                      <a:pt x="22877" y="9946"/>
                    </a:lnTo>
                    <a:lnTo>
                      <a:pt x="20971" y="10817"/>
                    </a:lnTo>
                    <a:lnTo>
                      <a:pt x="19106" y="11728"/>
                    </a:lnTo>
                    <a:lnTo>
                      <a:pt x="17324" y="12640"/>
                    </a:lnTo>
                    <a:lnTo>
                      <a:pt x="15625" y="13593"/>
                    </a:lnTo>
                    <a:lnTo>
                      <a:pt x="14009" y="14547"/>
                    </a:lnTo>
                    <a:lnTo>
                      <a:pt x="12434" y="15541"/>
                    </a:lnTo>
                    <a:lnTo>
                      <a:pt x="10942" y="16494"/>
                    </a:lnTo>
                    <a:lnTo>
                      <a:pt x="9533" y="17530"/>
                    </a:lnTo>
                    <a:lnTo>
                      <a:pt x="8248" y="18525"/>
                    </a:lnTo>
                    <a:lnTo>
                      <a:pt x="7005" y="19520"/>
                    </a:lnTo>
                    <a:lnTo>
                      <a:pt x="5886" y="20556"/>
                    </a:lnTo>
                    <a:lnTo>
                      <a:pt x="4808" y="21592"/>
                    </a:lnTo>
                    <a:lnTo>
                      <a:pt x="3855" y="22628"/>
                    </a:lnTo>
                    <a:lnTo>
                      <a:pt x="3026" y="23664"/>
                    </a:lnTo>
                    <a:lnTo>
                      <a:pt x="2280" y="24659"/>
                    </a:lnTo>
                    <a:lnTo>
                      <a:pt x="1617" y="25695"/>
                    </a:lnTo>
                    <a:lnTo>
                      <a:pt x="1078" y="26731"/>
                    </a:lnTo>
                    <a:lnTo>
                      <a:pt x="664" y="27725"/>
                    </a:lnTo>
                    <a:lnTo>
                      <a:pt x="457" y="28223"/>
                    </a:lnTo>
                    <a:lnTo>
                      <a:pt x="332" y="28720"/>
                    </a:lnTo>
                    <a:lnTo>
                      <a:pt x="208" y="29217"/>
                    </a:lnTo>
                    <a:lnTo>
                      <a:pt x="125" y="29715"/>
                    </a:lnTo>
                    <a:lnTo>
                      <a:pt x="42" y="30212"/>
                    </a:lnTo>
                    <a:lnTo>
                      <a:pt x="1" y="30709"/>
                    </a:lnTo>
                    <a:lnTo>
                      <a:pt x="1" y="31165"/>
                    </a:lnTo>
                    <a:lnTo>
                      <a:pt x="42" y="31662"/>
                    </a:lnTo>
                    <a:lnTo>
                      <a:pt x="84" y="32160"/>
                    </a:lnTo>
                    <a:lnTo>
                      <a:pt x="167" y="32616"/>
                    </a:lnTo>
                    <a:lnTo>
                      <a:pt x="208" y="32326"/>
                    </a:lnTo>
                    <a:lnTo>
                      <a:pt x="249" y="31994"/>
                    </a:lnTo>
                    <a:lnTo>
                      <a:pt x="374" y="31662"/>
                    </a:lnTo>
                    <a:lnTo>
                      <a:pt x="581" y="31331"/>
                    </a:lnTo>
                    <a:lnTo>
                      <a:pt x="830" y="30999"/>
                    </a:lnTo>
                    <a:lnTo>
                      <a:pt x="1161" y="30709"/>
                    </a:lnTo>
                    <a:lnTo>
                      <a:pt x="1534" y="30378"/>
                    </a:lnTo>
                    <a:lnTo>
                      <a:pt x="1949" y="30046"/>
                    </a:lnTo>
                    <a:lnTo>
                      <a:pt x="2404" y="29756"/>
                    </a:lnTo>
                    <a:lnTo>
                      <a:pt x="2943" y="29466"/>
                    </a:lnTo>
                    <a:lnTo>
                      <a:pt x="3482" y="29176"/>
                    </a:lnTo>
                    <a:lnTo>
                      <a:pt x="4062" y="28927"/>
                    </a:lnTo>
                    <a:lnTo>
                      <a:pt x="4684" y="28637"/>
                    </a:lnTo>
                    <a:lnTo>
                      <a:pt x="5347" y="28430"/>
                    </a:lnTo>
                    <a:lnTo>
                      <a:pt x="6051" y="28223"/>
                    </a:lnTo>
                    <a:lnTo>
                      <a:pt x="6756" y="28015"/>
                    </a:lnTo>
                    <a:lnTo>
                      <a:pt x="7543" y="27850"/>
                    </a:lnTo>
                    <a:lnTo>
                      <a:pt x="8248" y="27725"/>
                    </a:lnTo>
                    <a:lnTo>
                      <a:pt x="8994" y="27643"/>
                    </a:lnTo>
                    <a:lnTo>
                      <a:pt x="9657" y="27560"/>
                    </a:lnTo>
                    <a:lnTo>
                      <a:pt x="10983" y="27560"/>
                    </a:lnTo>
                    <a:lnTo>
                      <a:pt x="11563" y="27601"/>
                    </a:lnTo>
                    <a:lnTo>
                      <a:pt x="12144" y="27643"/>
                    </a:lnTo>
                    <a:lnTo>
                      <a:pt x="12682" y="27767"/>
                    </a:lnTo>
                    <a:lnTo>
                      <a:pt x="13138" y="27891"/>
                    </a:lnTo>
                    <a:lnTo>
                      <a:pt x="13553" y="28057"/>
                    </a:lnTo>
                    <a:lnTo>
                      <a:pt x="13926" y="28223"/>
                    </a:lnTo>
                    <a:lnTo>
                      <a:pt x="14257" y="28430"/>
                    </a:lnTo>
                    <a:lnTo>
                      <a:pt x="14506" y="28679"/>
                    </a:lnTo>
                    <a:lnTo>
                      <a:pt x="14672" y="28969"/>
                    </a:lnTo>
                    <a:lnTo>
                      <a:pt x="14796" y="29259"/>
                    </a:lnTo>
                    <a:lnTo>
                      <a:pt x="14755" y="29093"/>
                    </a:lnTo>
                    <a:lnTo>
                      <a:pt x="14755" y="28927"/>
                    </a:lnTo>
                    <a:lnTo>
                      <a:pt x="14837" y="28596"/>
                    </a:lnTo>
                    <a:lnTo>
                      <a:pt x="15003" y="28264"/>
                    </a:lnTo>
                    <a:lnTo>
                      <a:pt x="15293" y="27891"/>
                    </a:lnTo>
                    <a:lnTo>
                      <a:pt x="15625" y="27560"/>
                    </a:lnTo>
                    <a:lnTo>
                      <a:pt x="16039" y="27187"/>
                    </a:lnTo>
                    <a:lnTo>
                      <a:pt x="16537" y="26814"/>
                    </a:lnTo>
                    <a:lnTo>
                      <a:pt x="17117" y="26441"/>
                    </a:lnTo>
                    <a:lnTo>
                      <a:pt x="17780" y="26068"/>
                    </a:lnTo>
                    <a:lnTo>
                      <a:pt x="18484" y="25736"/>
                    </a:lnTo>
                    <a:lnTo>
                      <a:pt x="19230" y="25405"/>
                    </a:lnTo>
                    <a:lnTo>
                      <a:pt x="20059" y="25073"/>
                    </a:lnTo>
                    <a:lnTo>
                      <a:pt x="20930" y="24741"/>
                    </a:lnTo>
                    <a:lnTo>
                      <a:pt x="21841" y="24451"/>
                    </a:lnTo>
                    <a:lnTo>
                      <a:pt x="22794" y="24161"/>
                    </a:lnTo>
                    <a:lnTo>
                      <a:pt x="23789" y="23913"/>
                    </a:lnTo>
                    <a:lnTo>
                      <a:pt x="24784" y="23664"/>
                    </a:lnTo>
                    <a:lnTo>
                      <a:pt x="25778" y="23498"/>
                    </a:lnTo>
                    <a:lnTo>
                      <a:pt x="26732" y="23332"/>
                    </a:lnTo>
                    <a:lnTo>
                      <a:pt x="27643" y="23208"/>
                    </a:lnTo>
                    <a:lnTo>
                      <a:pt x="28514" y="23167"/>
                    </a:lnTo>
                    <a:lnTo>
                      <a:pt x="29342" y="23084"/>
                    </a:lnTo>
                    <a:lnTo>
                      <a:pt x="30171" y="23084"/>
                    </a:lnTo>
                    <a:lnTo>
                      <a:pt x="30876" y="23125"/>
                    </a:lnTo>
                    <a:lnTo>
                      <a:pt x="31580" y="23167"/>
                    </a:lnTo>
                    <a:lnTo>
                      <a:pt x="32161" y="23291"/>
                    </a:lnTo>
                    <a:lnTo>
                      <a:pt x="32741" y="23415"/>
                    </a:lnTo>
                    <a:lnTo>
                      <a:pt x="33197" y="23581"/>
                    </a:lnTo>
                    <a:lnTo>
                      <a:pt x="33570" y="23747"/>
                    </a:lnTo>
                    <a:lnTo>
                      <a:pt x="33901" y="23996"/>
                    </a:lnTo>
                    <a:lnTo>
                      <a:pt x="34108" y="24244"/>
                    </a:lnTo>
                    <a:lnTo>
                      <a:pt x="34191" y="24410"/>
                    </a:lnTo>
                    <a:lnTo>
                      <a:pt x="34233" y="24534"/>
                    </a:lnTo>
                    <a:lnTo>
                      <a:pt x="34233" y="24369"/>
                    </a:lnTo>
                    <a:lnTo>
                      <a:pt x="34233" y="24203"/>
                    </a:lnTo>
                    <a:lnTo>
                      <a:pt x="34274" y="24037"/>
                    </a:lnTo>
                    <a:lnTo>
                      <a:pt x="34357" y="23871"/>
                    </a:lnTo>
                    <a:lnTo>
                      <a:pt x="34606" y="23498"/>
                    </a:lnTo>
                    <a:lnTo>
                      <a:pt x="34979" y="23125"/>
                    </a:lnTo>
                    <a:lnTo>
                      <a:pt x="35435" y="22752"/>
                    </a:lnTo>
                    <a:lnTo>
                      <a:pt x="36015" y="22338"/>
                    </a:lnTo>
                    <a:lnTo>
                      <a:pt x="36719" y="21923"/>
                    </a:lnTo>
                    <a:lnTo>
                      <a:pt x="37507" y="21509"/>
                    </a:lnTo>
                    <a:lnTo>
                      <a:pt x="38377" y="21095"/>
                    </a:lnTo>
                    <a:lnTo>
                      <a:pt x="39330" y="20680"/>
                    </a:lnTo>
                    <a:lnTo>
                      <a:pt x="40325" y="20307"/>
                    </a:lnTo>
                    <a:lnTo>
                      <a:pt x="41444" y="19893"/>
                    </a:lnTo>
                    <a:lnTo>
                      <a:pt x="42604" y="19520"/>
                    </a:lnTo>
                    <a:lnTo>
                      <a:pt x="43806" y="19147"/>
                    </a:lnTo>
                    <a:lnTo>
                      <a:pt x="45091" y="18774"/>
                    </a:lnTo>
                    <a:lnTo>
                      <a:pt x="46376" y="18442"/>
                    </a:lnTo>
                    <a:lnTo>
                      <a:pt x="47702" y="18152"/>
                    </a:lnTo>
                    <a:lnTo>
                      <a:pt x="48986" y="17862"/>
                    </a:lnTo>
                    <a:lnTo>
                      <a:pt x="50230" y="17655"/>
                    </a:lnTo>
                    <a:lnTo>
                      <a:pt x="51473" y="17448"/>
                    </a:lnTo>
                    <a:lnTo>
                      <a:pt x="52592" y="17323"/>
                    </a:lnTo>
                    <a:lnTo>
                      <a:pt x="53711" y="17199"/>
                    </a:lnTo>
                    <a:lnTo>
                      <a:pt x="54747" y="17157"/>
                    </a:lnTo>
                    <a:lnTo>
                      <a:pt x="55700" y="17116"/>
                    </a:lnTo>
                    <a:lnTo>
                      <a:pt x="56571" y="17116"/>
                    </a:lnTo>
                    <a:lnTo>
                      <a:pt x="57399" y="17199"/>
                    </a:lnTo>
                    <a:lnTo>
                      <a:pt x="58104" y="17282"/>
                    </a:lnTo>
                    <a:lnTo>
                      <a:pt x="58684" y="17406"/>
                    </a:lnTo>
                    <a:lnTo>
                      <a:pt x="59181" y="17572"/>
                    </a:lnTo>
                    <a:lnTo>
                      <a:pt x="59596" y="17779"/>
                    </a:lnTo>
                    <a:lnTo>
                      <a:pt x="59720" y="17903"/>
                    </a:lnTo>
                    <a:lnTo>
                      <a:pt x="59845" y="18028"/>
                    </a:lnTo>
                    <a:lnTo>
                      <a:pt x="59927" y="18152"/>
                    </a:lnTo>
                    <a:lnTo>
                      <a:pt x="60010" y="18318"/>
                    </a:lnTo>
                    <a:lnTo>
                      <a:pt x="59969" y="18152"/>
                    </a:lnTo>
                    <a:lnTo>
                      <a:pt x="59969" y="17986"/>
                    </a:lnTo>
                    <a:lnTo>
                      <a:pt x="60052" y="17655"/>
                    </a:lnTo>
                    <a:lnTo>
                      <a:pt x="60218" y="17323"/>
                    </a:lnTo>
                    <a:lnTo>
                      <a:pt x="60466" y="16950"/>
                    </a:lnTo>
                    <a:lnTo>
                      <a:pt x="60839" y="16619"/>
                    </a:lnTo>
                    <a:lnTo>
                      <a:pt x="61254" y="16246"/>
                    </a:lnTo>
                    <a:lnTo>
                      <a:pt x="61751" y="15873"/>
                    </a:lnTo>
                    <a:lnTo>
                      <a:pt x="62331" y="15500"/>
                    </a:lnTo>
                    <a:lnTo>
                      <a:pt x="62994" y="15168"/>
                    </a:lnTo>
                    <a:lnTo>
                      <a:pt x="63699" y="14795"/>
                    </a:lnTo>
                    <a:lnTo>
                      <a:pt x="64445" y="14464"/>
                    </a:lnTo>
                    <a:lnTo>
                      <a:pt x="65274" y="14132"/>
                    </a:lnTo>
                    <a:lnTo>
                      <a:pt x="66144" y="13801"/>
                    </a:lnTo>
                    <a:lnTo>
                      <a:pt x="67056" y="13510"/>
                    </a:lnTo>
                    <a:lnTo>
                      <a:pt x="68009" y="13220"/>
                    </a:lnTo>
                    <a:lnTo>
                      <a:pt x="69004" y="12972"/>
                    </a:lnTo>
                    <a:lnTo>
                      <a:pt x="69998" y="12764"/>
                    </a:lnTo>
                    <a:lnTo>
                      <a:pt x="70993" y="12557"/>
                    </a:lnTo>
                    <a:lnTo>
                      <a:pt x="71905" y="12391"/>
                    </a:lnTo>
                    <a:lnTo>
                      <a:pt x="72858" y="12309"/>
                    </a:lnTo>
                    <a:lnTo>
                      <a:pt x="73728" y="12226"/>
                    </a:lnTo>
                    <a:lnTo>
                      <a:pt x="74557" y="12184"/>
                    </a:lnTo>
                    <a:lnTo>
                      <a:pt x="75344" y="12143"/>
                    </a:lnTo>
                    <a:lnTo>
                      <a:pt x="76090" y="12184"/>
                    </a:lnTo>
                    <a:lnTo>
                      <a:pt x="76753" y="12267"/>
                    </a:lnTo>
                    <a:lnTo>
                      <a:pt x="77375" y="12350"/>
                    </a:lnTo>
                    <a:lnTo>
                      <a:pt x="77914" y="12474"/>
                    </a:lnTo>
                    <a:lnTo>
                      <a:pt x="78411" y="12640"/>
                    </a:lnTo>
                    <a:lnTo>
                      <a:pt x="78784" y="12847"/>
                    </a:lnTo>
                    <a:lnTo>
                      <a:pt x="79116" y="13055"/>
                    </a:lnTo>
                    <a:lnTo>
                      <a:pt x="79323" y="13303"/>
                    </a:lnTo>
                    <a:lnTo>
                      <a:pt x="79406" y="13469"/>
                    </a:lnTo>
                    <a:lnTo>
                      <a:pt x="79447" y="13593"/>
                    </a:lnTo>
                    <a:lnTo>
                      <a:pt x="79406" y="13303"/>
                    </a:lnTo>
                    <a:lnTo>
                      <a:pt x="79447" y="12972"/>
                    </a:lnTo>
                    <a:lnTo>
                      <a:pt x="79571" y="12640"/>
                    </a:lnTo>
                    <a:lnTo>
                      <a:pt x="79737" y="12309"/>
                    </a:lnTo>
                    <a:lnTo>
                      <a:pt x="79986" y="11977"/>
                    </a:lnTo>
                    <a:lnTo>
                      <a:pt x="80276" y="11645"/>
                    </a:lnTo>
                    <a:lnTo>
                      <a:pt x="80649" y="11314"/>
                    </a:lnTo>
                    <a:lnTo>
                      <a:pt x="81063" y="10982"/>
                    </a:lnTo>
                    <a:lnTo>
                      <a:pt x="81561" y="10651"/>
                    </a:lnTo>
                    <a:lnTo>
                      <a:pt x="82058" y="10361"/>
                    </a:lnTo>
                    <a:lnTo>
                      <a:pt x="82638" y="10071"/>
                    </a:lnTo>
                    <a:lnTo>
                      <a:pt x="83218" y="9781"/>
                    </a:lnTo>
                    <a:lnTo>
                      <a:pt x="83882" y="9532"/>
                    </a:lnTo>
                    <a:lnTo>
                      <a:pt x="84545" y="9283"/>
                    </a:lnTo>
                    <a:lnTo>
                      <a:pt x="85291" y="9076"/>
                    </a:lnTo>
                    <a:lnTo>
                      <a:pt x="85995" y="8869"/>
                    </a:lnTo>
                    <a:lnTo>
                      <a:pt x="86741" y="8703"/>
                    </a:lnTo>
                    <a:lnTo>
                      <a:pt x="87446" y="8579"/>
                    </a:lnTo>
                    <a:lnTo>
                      <a:pt x="88150" y="8496"/>
                    </a:lnTo>
                    <a:lnTo>
                      <a:pt x="88813" y="8454"/>
                    </a:lnTo>
                    <a:lnTo>
                      <a:pt x="89476" y="8413"/>
                    </a:lnTo>
                    <a:lnTo>
                      <a:pt x="90678" y="8413"/>
                    </a:lnTo>
                    <a:lnTo>
                      <a:pt x="91258" y="8496"/>
                    </a:lnTo>
                    <a:lnTo>
                      <a:pt x="91756" y="8579"/>
                    </a:lnTo>
                    <a:lnTo>
                      <a:pt x="92212" y="8703"/>
                    </a:lnTo>
                    <a:lnTo>
                      <a:pt x="92668" y="8827"/>
                    </a:lnTo>
                    <a:lnTo>
                      <a:pt x="93040" y="8993"/>
                    </a:lnTo>
                    <a:lnTo>
                      <a:pt x="93372" y="9200"/>
                    </a:lnTo>
                    <a:lnTo>
                      <a:pt x="93621" y="9449"/>
                    </a:lnTo>
                    <a:lnTo>
                      <a:pt x="93828" y="9698"/>
                    </a:lnTo>
                    <a:lnTo>
                      <a:pt x="93994" y="9946"/>
                    </a:lnTo>
                    <a:lnTo>
                      <a:pt x="93828" y="9490"/>
                    </a:lnTo>
                    <a:lnTo>
                      <a:pt x="93662" y="9035"/>
                    </a:lnTo>
                    <a:lnTo>
                      <a:pt x="93496" y="8620"/>
                    </a:lnTo>
                    <a:lnTo>
                      <a:pt x="93248" y="8164"/>
                    </a:lnTo>
                    <a:lnTo>
                      <a:pt x="92999" y="7750"/>
                    </a:lnTo>
                    <a:lnTo>
                      <a:pt x="92709" y="7335"/>
                    </a:lnTo>
                    <a:lnTo>
                      <a:pt x="92419" y="6962"/>
                    </a:lnTo>
                    <a:lnTo>
                      <a:pt x="92087" y="6548"/>
                    </a:lnTo>
                    <a:lnTo>
                      <a:pt x="91714" y="6175"/>
                    </a:lnTo>
                    <a:lnTo>
                      <a:pt x="91341" y="5802"/>
                    </a:lnTo>
                    <a:lnTo>
                      <a:pt x="90471" y="5097"/>
                    </a:lnTo>
                    <a:lnTo>
                      <a:pt x="89518" y="4434"/>
                    </a:lnTo>
                    <a:lnTo>
                      <a:pt x="88482" y="3854"/>
                    </a:lnTo>
                    <a:lnTo>
                      <a:pt x="87363" y="3274"/>
                    </a:lnTo>
                    <a:lnTo>
                      <a:pt x="86119" y="2735"/>
                    </a:lnTo>
                    <a:lnTo>
                      <a:pt x="84793" y="2279"/>
                    </a:lnTo>
                    <a:lnTo>
                      <a:pt x="83384" y="1823"/>
                    </a:lnTo>
                    <a:lnTo>
                      <a:pt x="81934" y="1451"/>
                    </a:lnTo>
                    <a:lnTo>
                      <a:pt x="80359" y="1078"/>
                    </a:lnTo>
                    <a:lnTo>
                      <a:pt x="78743" y="787"/>
                    </a:lnTo>
                    <a:lnTo>
                      <a:pt x="77043" y="539"/>
                    </a:lnTo>
                    <a:lnTo>
                      <a:pt x="75261" y="332"/>
                    </a:lnTo>
                    <a:lnTo>
                      <a:pt x="73438" y="166"/>
                    </a:lnTo>
                    <a:lnTo>
                      <a:pt x="71532" y="83"/>
                    </a:lnTo>
                    <a:lnTo>
                      <a:pt x="69584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55"/>
              <p:cNvSpPr/>
              <p:nvPr/>
            </p:nvSpPr>
            <p:spPr>
              <a:xfrm>
                <a:off x="4273625" y="979600"/>
                <a:ext cx="2349850" cy="815400"/>
              </a:xfrm>
              <a:custGeom>
                <a:avLst/>
                <a:gdLst/>
                <a:ahLst/>
                <a:cxnLst/>
                <a:rect l="l" t="t" r="r" b="b"/>
                <a:pathLst>
                  <a:path w="93994" h="32616" fill="none" extrusionOk="0">
                    <a:moveTo>
                      <a:pt x="167" y="32616"/>
                    </a:moveTo>
                    <a:lnTo>
                      <a:pt x="167" y="32616"/>
                    </a:lnTo>
                    <a:lnTo>
                      <a:pt x="208" y="32326"/>
                    </a:lnTo>
                    <a:lnTo>
                      <a:pt x="249" y="31994"/>
                    </a:lnTo>
                    <a:lnTo>
                      <a:pt x="374" y="31662"/>
                    </a:lnTo>
                    <a:lnTo>
                      <a:pt x="581" y="31331"/>
                    </a:lnTo>
                    <a:lnTo>
                      <a:pt x="830" y="30999"/>
                    </a:lnTo>
                    <a:lnTo>
                      <a:pt x="1161" y="30709"/>
                    </a:lnTo>
                    <a:lnTo>
                      <a:pt x="1534" y="30378"/>
                    </a:lnTo>
                    <a:lnTo>
                      <a:pt x="1949" y="30046"/>
                    </a:lnTo>
                    <a:lnTo>
                      <a:pt x="2404" y="29756"/>
                    </a:lnTo>
                    <a:lnTo>
                      <a:pt x="2943" y="29466"/>
                    </a:lnTo>
                    <a:lnTo>
                      <a:pt x="3482" y="29176"/>
                    </a:lnTo>
                    <a:lnTo>
                      <a:pt x="4062" y="28927"/>
                    </a:lnTo>
                    <a:lnTo>
                      <a:pt x="4684" y="28637"/>
                    </a:lnTo>
                    <a:lnTo>
                      <a:pt x="5347" y="28430"/>
                    </a:lnTo>
                    <a:lnTo>
                      <a:pt x="6051" y="28223"/>
                    </a:lnTo>
                    <a:lnTo>
                      <a:pt x="6756" y="28015"/>
                    </a:lnTo>
                    <a:lnTo>
                      <a:pt x="6756" y="28015"/>
                    </a:lnTo>
                    <a:lnTo>
                      <a:pt x="7543" y="27850"/>
                    </a:lnTo>
                    <a:lnTo>
                      <a:pt x="8248" y="27725"/>
                    </a:lnTo>
                    <a:lnTo>
                      <a:pt x="8994" y="27643"/>
                    </a:lnTo>
                    <a:lnTo>
                      <a:pt x="9657" y="27560"/>
                    </a:lnTo>
                    <a:lnTo>
                      <a:pt x="10320" y="27560"/>
                    </a:lnTo>
                    <a:lnTo>
                      <a:pt x="10983" y="27560"/>
                    </a:lnTo>
                    <a:lnTo>
                      <a:pt x="11563" y="27601"/>
                    </a:lnTo>
                    <a:lnTo>
                      <a:pt x="12144" y="27643"/>
                    </a:lnTo>
                    <a:lnTo>
                      <a:pt x="12682" y="27767"/>
                    </a:lnTo>
                    <a:lnTo>
                      <a:pt x="13138" y="27891"/>
                    </a:lnTo>
                    <a:lnTo>
                      <a:pt x="13553" y="28057"/>
                    </a:lnTo>
                    <a:lnTo>
                      <a:pt x="13926" y="28223"/>
                    </a:lnTo>
                    <a:lnTo>
                      <a:pt x="14257" y="28430"/>
                    </a:lnTo>
                    <a:lnTo>
                      <a:pt x="14506" y="28679"/>
                    </a:lnTo>
                    <a:lnTo>
                      <a:pt x="14672" y="28969"/>
                    </a:lnTo>
                    <a:lnTo>
                      <a:pt x="14796" y="29259"/>
                    </a:lnTo>
                    <a:lnTo>
                      <a:pt x="14796" y="29259"/>
                    </a:lnTo>
                    <a:lnTo>
                      <a:pt x="14755" y="29093"/>
                    </a:lnTo>
                    <a:lnTo>
                      <a:pt x="14755" y="28927"/>
                    </a:lnTo>
                    <a:lnTo>
                      <a:pt x="14837" y="28596"/>
                    </a:lnTo>
                    <a:lnTo>
                      <a:pt x="15003" y="28264"/>
                    </a:lnTo>
                    <a:lnTo>
                      <a:pt x="15293" y="27891"/>
                    </a:lnTo>
                    <a:lnTo>
                      <a:pt x="15625" y="27560"/>
                    </a:lnTo>
                    <a:lnTo>
                      <a:pt x="16039" y="27187"/>
                    </a:lnTo>
                    <a:lnTo>
                      <a:pt x="16537" y="26814"/>
                    </a:lnTo>
                    <a:lnTo>
                      <a:pt x="17117" y="26441"/>
                    </a:lnTo>
                    <a:lnTo>
                      <a:pt x="17780" y="26068"/>
                    </a:lnTo>
                    <a:lnTo>
                      <a:pt x="18484" y="25736"/>
                    </a:lnTo>
                    <a:lnTo>
                      <a:pt x="19230" y="25405"/>
                    </a:lnTo>
                    <a:lnTo>
                      <a:pt x="20059" y="25073"/>
                    </a:lnTo>
                    <a:lnTo>
                      <a:pt x="20930" y="24741"/>
                    </a:lnTo>
                    <a:lnTo>
                      <a:pt x="21841" y="24451"/>
                    </a:lnTo>
                    <a:lnTo>
                      <a:pt x="22794" y="24161"/>
                    </a:lnTo>
                    <a:lnTo>
                      <a:pt x="23789" y="23913"/>
                    </a:lnTo>
                    <a:lnTo>
                      <a:pt x="23789" y="23913"/>
                    </a:lnTo>
                    <a:lnTo>
                      <a:pt x="24784" y="23664"/>
                    </a:lnTo>
                    <a:lnTo>
                      <a:pt x="25778" y="23498"/>
                    </a:lnTo>
                    <a:lnTo>
                      <a:pt x="26732" y="23332"/>
                    </a:lnTo>
                    <a:lnTo>
                      <a:pt x="27643" y="23208"/>
                    </a:lnTo>
                    <a:lnTo>
                      <a:pt x="28514" y="23167"/>
                    </a:lnTo>
                    <a:lnTo>
                      <a:pt x="29342" y="23084"/>
                    </a:lnTo>
                    <a:lnTo>
                      <a:pt x="30171" y="23084"/>
                    </a:lnTo>
                    <a:lnTo>
                      <a:pt x="30876" y="23125"/>
                    </a:lnTo>
                    <a:lnTo>
                      <a:pt x="31580" y="23167"/>
                    </a:lnTo>
                    <a:lnTo>
                      <a:pt x="32161" y="23291"/>
                    </a:lnTo>
                    <a:lnTo>
                      <a:pt x="32741" y="23415"/>
                    </a:lnTo>
                    <a:lnTo>
                      <a:pt x="33197" y="23581"/>
                    </a:lnTo>
                    <a:lnTo>
                      <a:pt x="33570" y="23747"/>
                    </a:lnTo>
                    <a:lnTo>
                      <a:pt x="33901" y="23996"/>
                    </a:lnTo>
                    <a:lnTo>
                      <a:pt x="34108" y="24244"/>
                    </a:lnTo>
                    <a:lnTo>
                      <a:pt x="34191" y="24410"/>
                    </a:lnTo>
                    <a:lnTo>
                      <a:pt x="34233" y="24534"/>
                    </a:lnTo>
                    <a:lnTo>
                      <a:pt x="34233" y="24534"/>
                    </a:lnTo>
                    <a:lnTo>
                      <a:pt x="34233" y="24369"/>
                    </a:lnTo>
                    <a:lnTo>
                      <a:pt x="34233" y="24203"/>
                    </a:lnTo>
                    <a:lnTo>
                      <a:pt x="34274" y="24037"/>
                    </a:lnTo>
                    <a:lnTo>
                      <a:pt x="34357" y="23871"/>
                    </a:lnTo>
                    <a:lnTo>
                      <a:pt x="34606" y="23498"/>
                    </a:lnTo>
                    <a:lnTo>
                      <a:pt x="34979" y="23125"/>
                    </a:lnTo>
                    <a:lnTo>
                      <a:pt x="35435" y="22752"/>
                    </a:lnTo>
                    <a:lnTo>
                      <a:pt x="36015" y="22338"/>
                    </a:lnTo>
                    <a:lnTo>
                      <a:pt x="36719" y="21923"/>
                    </a:lnTo>
                    <a:lnTo>
                      <a:pt x="37507" y="21509"/>
                    </a:lnTo>
                    <a:lnTo>
                      <a:pt x="38377" y="21095"/>
                    </a:lnTo>
                    <a:lnTo>
                      <a:pt x="39330" y="20680"/>
                    </a:lnTo>
                    <a:lnTo>
                      <a:pt x="40325" y="20307"/>
                    </a:lnTo>
                    <a:lnTo>
                      <a:pt x="41444" y="19893"/>
                    </a:lnTo>
                    <a:lnTo>
                      <a:pt x="42604" y="19520"/>
                    </a:lnTo>
                    <a:lnTo>
                      <a:pt x="43806" y="19147"/>
                    </a:lnTo>
                    <a:lnTo>
                      <a:pt x="45091" y="18774"/>
                    </a:lnTo>
                    <a:lnTo>
                      <a:pt x="46376" y="18442"/>
                    </a:lnTo>
                    <a:lnTo>
                      <a:pt x="46376" y="18442"/>
                    </a:lnTo>
                    <a:lnTo>
                      <a:pt x="47702" y="18152"/>
                    </a:lnTo>
                    <a:lnTo>
                      <a:pt x="48986" y="17862"/>
                    </a:lnTo>
                    <a:lnTo>
                      <a:pt x="50230" y="17655"/>
                    </a:lnTo>
                    <a:lnTo>
                      <a:pt x="51473" y="17448"/>
                    </a:lnTo>
                    <a:lnTo>
                      <a:pt x="52592" y="17323"/>
                    </a:lnTo>
                    <a:lnTo>
                      <a:pt x="53711" y="17199"/>
                    </a:lnTo>
                    <a:lnTo>
                      <a:pt x="54747" y="17157"/>
                    </a:lnTo>
                    <a:lnTo>
                      <a:pt x="55700" y="17116"/>
                    </a:lnTo>
                    <a:lnTo>
                      <a:pt x="56571" y="17116"/>
                    </a:lnTo>
                    <a:lnTo>
                      <a:pt x="57399" y="17199"/>
                    </a:lnTo>
                    <a:lnTo>
                      <a:pt x="58104" y="17282"/>
                    </a:lnTo>
                    <a:lnTo>
                      <a:pt x="58684" y="17406"/>
                    </a:lnTo>
                    <a:lnTo>
                      <a:pt x="59181" y="17572"/>
                    </a:lnTo>
                    <a:lnTo>
                      <a:pt x="59596" y="17779"/>
                    </a:lnTo>
                    <a:lnTo>
                      <a:pt x="59720" y="17903"/>
                    </a:lnTo>
                    <a:lnTo>
                      <a:pt x="59845" y="18028"/>
                    </a:lnTo>
                    <a:lnTo>
                      <a:pt x="59927" y="18152"/>
                    </a:lnTo>
                    <a:lnTo>
                      <a:pt x="60010" y="18318"/>
                    </a:lnTo>
                    <a:lnTo>
                      <a:pt x="60010" y="18318"/>
                    </a:lnTo>
                    <a:lnTo>
                      <a:pt x="59969" y="18152"/>
                    </a:lnTo>
                    <a:lnTo>
                      <a:pt x="59969" y="17986"/>
                    </a:lnTo>
                    <a:lnTo>
                      <a:pt x="60052" y="17655"/>
                    </a:lnTo>
                    <a:lnTo>
                      <a:pt x="60218" y="17323"/>
                    </a:lnTo>
                    <a:lnTo>
                      <a:pt x="60466" y="16950"/>
                    </a:lnTo>
                    <a:lnTo>
                      <a:pt x="60839" y="16619"/>
                    </a:lnTo>
                    <a:lnTo>
                      <a:pt x="61254" y="16246"/>
                    </a:lnTo>
                    <a:lnTo>
                      <a:pt x="61751" y="15873"/>
                    </a:lnTo>
                    <a:lnTo>
                      <a:pt x="62331" y="15500"/>
                    </a:lnTo>
                    <a:lnTo>
                      <a:pt x="62994" y="15168"/>
                    </a:lnTo>
                    <a:lnTo>
                      <a:pt x="63699" y="14795"/>
                    </a:lnTo>
                    <a:lnTo>
                      <a:pt x="64445" y="14464"/>
                    </a:lnTo>
                    <a:lnTo>
                      <a:pt x="65274" y="14132"/>
                    </a:lnTo>
                    <a:lnTo>
                      <a:pt x="66144" y="13801"/>
                    </a:lnTo>
                    <a:lnTo>
                      <a:pt x="67056" y="13510"/>
                    </a:lnTo>
                    <a:lnTo>
                      <a:pt x="68009" y="13220"/>
                    </a:lnTo>
                    <a:lnTo>
                      <a:pt x="69004" y="12972"/>
                    </a:lnTo>
                    <a:lnTo>
                      <a:pt x="69004" y="12972"/>
                    </a:lnTo>
                    <a:lnTo>
                      <a:pt x="69998" y="12764"/>
                    </a:lnTo>
                    <a:lnTo>
                      <a:pt x="70993" y="12557"/>
                    </a:lnTo>
                    <a:lnTo>
                      <a:pt x="71905" y="12391"/>
                    </a:lnTo>
                    <a:lnTo>
                      <a:pt x="72858" y="12309"/>
                    </a:lnTo>
                    <a:lnTo>
                      <a:pt x="73728" y="12226"/>
                    </a:lnTo>
                    <a:lnTo>
                      <a:pt x="74557" y="12184"/>
                    </a:lnTo>
                    <a:lnTo>
                      <a:pt x="75344" y="12143"/>
                    </a:lnTo>
                    <a:lnTo>
                      <a:pt x="76090" y="12184"/>
                    </a:lnTo>
                    <a:lnTo>
                      <a:pt x="76753" y="12267"/>
                    </a:lnTo>
                    <a:lnTo>
                      <a:pt x="77375" y="12350"/>
                    </a:lnTo>
                    <a:lnTo>
                      <a:pt x="77914" y="12474"/>
                    </a:lnTo>
                    <a:lnTo>
                      <a:pt x="78411" y="12640"/>
                    </a:lnTo>
                    <a:lnTo>
                      <a:pt x="78784" y="12847"/>
                    </a:lnTo>
                    <a:lnTo>
                      <a:pt x="79116" y="13055"/>
                    </a:lnTo>
                    <a:lnTo>
                      <a:pt x="79323" y="13303"/>
                    </a:lnTo>
                    <a:lnTo>
                      <a:pt x="79406" y="13469"/>
                    </a:lnTo>
                    <a:lnTo>
                      <a:pt x="79447" y="13593"/>
                    </a:lnTo>
                    <a:lnTo>
                      <a:pt x="79447" y="13593"/>
                    </a:lnTo>
                    <a:lnTo>
                      <a:pt x="79406" y="13303"/>
                    </a:lnTo>
                    <a:lnTo>
                      <a:pt x="79447" y="12972"/>
                    </a:lnTo>
                    <a:lnTo>
                      <a:pt x="79571" y="12640"/>
                    </a:lnTo>
                    <a:lnTo>
                      <a:pt x="79737" y="12309"/>
                    </a:lnTo>
                    <a:lnTo>
                      <a:pt x="79986" y="11977"/>
                    </a:lnTo>
                    <a:lnTo>
                      <a:pt x="80276" y="11645"/>
                    </a:lnTo>
                    <a:lnTo>
                      <a:pt x="80649" y="11314"/>
                    </a:lnTo>
                    <a:lnTo>
                      <a:pt x="81063" y="10982"/>
                    </a:lnTo>
                    <a:lnTo>
                      <a:pt x="81561" y="10651"/>
                    </a:lnTo>
                    <a:lnTo>
                      <a:pt x="82058" y="10361"/>
                    </a:lnTo>
                    <a:lnTo>
                      <a:pt x="82638" y="10071"/>
                    </a:lnTo>
                    <a:lnTo>
                      <a:pt x="83218" y="9781"/>
                    </a:lnTo>
                    <a:lnTo>
                      <a:pt x="83882" y="9532"/>
                    </a:lnTo>
                    <a:lnTo>
                      <a:pt x="84545" y="9283"/>
                    </a:lnTo>
                    <a:lnTo>
                      <a:pt x="85291" y="9076"/>
                    </a:lnTo>
                    <a:lnTo>
                      <a:pt x="85995" y="8869"/>
                    </a:lnTo>
                    <a:lnTo>
                      <a:pt x="85995" y="8869"/>
                    </a:lnTo>
                    <a:lnTo>
                      <a:pt x="86741" y="8703"/>
                    </a:lnTo>
                    <a:lnTo>
                      <a:pt x="87446" y="8579"/>
                    </a:lnTo>
                    <a:lnTo>
                      <a:pt x="88150" y="8496"/>
                    </a:lnTo>
                    <a:lnTo>
                      <a:pt x="88813" y="8454"/>
                    </a:lnTo>
                    <a:lnTo>
                      <a:pt x="89476" y="8413"/>
                    </a:lnTo>
                    <a:lnTo>
                      <a:pt x="90098" y="8413"/>
                    </a:lnTo>
                    <a:lnTo>
                      <a:pt x="90678" y="8413"/>
                    </a:lnTo>
                    <a:lnTo>
                      <a:pt x="91258" y="8496"/>
                    </a:lnTo>
                    <a:lnTo>
                      <a:pt x="91756" y="8579"/>
                    </a:lnTo>
                    <a:lnTo>
                      <a:pt x="92212" y="8703"/>
                    </a:lnTo>
                    <a:lnTo>
                      <a:pt x="92668" y="8827"/>
                    </a:lnTo>
                    <a:lnTo>
                      <a:pt x="93040" y="8993"/>
                    </a:lnTo>
                    <a:lnTo>
                      <a:pt x="93372" y="9200"/>
                    </a:lnTo>
                    <a:lnTo>
                      <a:pt x="93621" y="9449"/>
                    </a:lnTo>
                    <a:lnTo>
                      <a:pt x="93828" y="9698"/>
                    </a:lnTo>
                    <a:lnTo>
                      <a:pt x="93994" y="9946"/>
                    </a:lnTo>
                    <a:lnTo>
                      <a:pt x="93994" y="9946"/>
                    </a:lnTo>
                    <a:lnTo>
                      <a:pt x="93828" y="9490"/>
                    </a:lnTo>
                    <a:lnTo>
                      <a:pt x="93662" y="9035"/>
                    </a:lnTo>
                    <a:lnTo>
                      <a:pt x="93496" y="8620"/>
                    </a:lnTo>
                    <a:lnTo>
                      <a:pt x="93248" y="8164"/>
                    </a:lnTo>
                    <a:lnTo>
                      <a:pt x="92999" y="7750"/>
                    </a:lnTo>
                    <a:lnTo>
                      <a:pt x="92709" y="7335"/>
                    </a:lnTo>
                    <a:lnTo>
                      <a:pt x="92419" y="6962"/>
                    </a:lnTo>
                    <a:lnTo>
                      <a:pt x="92087" y="6548"/>
                    </a:lnTo>
                    <a:lnTo>
                      <a:pt x="91714" y="6175"/>
                    </a:lnTo>
                    <a:lnTo>
                      <a:pt x="91341" y="5802"/>
                    </a:lnTo>
                    <a:lnTo>
                      <a:pt x="90471" y="5097"/>
                    </a:lnTo>
                    <a:lnTo>
                      <a:pt x="89518" y="4434"/>
                    </a:lnTo>
                    <a:lnTo>
                      <a:pt x="88482" y="3854"/>
                    </a:lnTo>
                    <a:lnTo>
                      <a:pt x="87363" y="3274"/>
                    </a:lnTo>
                    <a:lnTo>
                      <a:pt x="86119" y="2735"/>
                    </a:lnTo>
                    <a:lnTo>
                      <a:pt x="84793" y="2279"/>
                    </a:lnTo>
                    <a:lnTo>
                      <a:pt x="83384" y="1823"/>
                    </a:lnTo>
                    <a:lnTo>
                      <a:pt x="81934" y="1451"/>
                    </a:lnTo>
                    <a:lnTo>
                      <a:pt x="80359" y="1078"/>
                    </a:lnTo>
                    <a:lnTo>
                      <a:pt x="78743" y="787"/>
                    </a:lnTo>
                    <a:lnTo>
                      <a:pt x="77043" y="539"/>
                    </a:lnTo>
                    <a:lnTo>
                      <a:pt x="75261" y="332"/>
                    </a:lnTo>
                    <a:lnTo>
                      <a:pt x="73438" y="166"/>
                    </a:lnTo>
                    <a:lnTo>
                      <a:pt x="71532" y="83"/>
                    </a:lnTo>
                    <a:lnTo>
                      <a:pt x="69584" y="0"/>
                    </a:lnTo>
                    <a:lnTo>
                      <a:pt x="67553" y="0"/>
                    </a:lnTo>
                    <a:lnTo>
                      <a:pt x="65481" y="41"/>
                    </a:lnTo>
                    <a:lnTo>
                      <a:pt x="63367" y="124"/>
                    </a:lnTo>
                    <a:lnTo>
                      <a:pt x="61212" y="290"/>
                    </a:lnTo>
                    <a:lnTo>
                      <a:pt x="59016" y="456"/>
                    </a:lnTo>
                    <a:lnTo>
                      <a:pt x="56778" y="705"/>
                    </a:lnTo>
                    <a:lnTo>
                      <a:pt x="54498" y="995"/>
                    </a:lnTo>
                    <a:lnTo>
                      <a:pt x="52219" y="1326"/>
                    </a:lnTo>
                    <a:lnTo>
                      <a:pt x="49857" y="1741"/>
                    </a:lnTo>
                    <a:lnTo>
                      <a:pt x="47495" y="2196"/>
                    </a:lnTo>
                    <a:lnTo>
                      <a:pt x="45132" y="2694"/>
                    </a:lnTo>
                    <a:lnTo>
                      <a:pt x="42729" y="3274"/>
                    </a:lnTo>
                    <a:lnTo>
                      <a:pt x="42729" y="3274"/>
                    </a:lnTo>
                    <a:lnTo>
                      <a:pt x="40325" y="3854"/>
                    </a:lnTo>
                    <a:lnTo>
                      <a:pt x="37963" y="4517"/>
                    </a:lnTo>
                    <a:lnTo>
                      <a:pt x="35642" y="5180"/>
                    </a:lnTo>
                    <a:lnTo>
                      <a:pt x="33404" y="5885"/>
                    </a:lnTo>
                    <a:lnTo>
                      <a:pt x="31166" y="6631"/>
                    </a:lnTo>
                    <a:lnTo>
                      <a:pt x="29011" y="7418"/>
                    </a:lnTo>
                    <a:lnTo>
                      <a:pt x="26939" y="8247"/>
                    </a:lnTo>
                    <a:lnTo>
                      <a:pt x="24867" y="9076"/>
                    </a:lnTo>
                    <a:lnTo>
                      <a:pt x="22877" y="9946"/>
                    </a:lnTo>
                    <a:lnTo>
                      <a:pt x="20971" y="10817"/>
                    </a:lnTo>
                    <a:lnTo>
                      <a:pt x="19106" y="11728"/>
                    </a:lnTo>
                    <a:lnTo>
                      <a:pt x="17324" y="12640"/>
                    </a:lnTo>
                    <a:lnTo>
                      <a:pt x="15625" y="13593"/>
                    </a:lnTo>
                    <a:lnTo>
                      <a:pt x="14009" y="14547"/>
                    </a:lnTo>
                    <a:lnTo>
                      <a:pt x="12434" y="15541"/>
                    </a:lnTo>
                    <a:lnTo>
                      <a:pt x="10942" y="16494"/>
                    </a:lnTo>
                    <a:lnTo>
                      <a:pt x="9533" y="17530"/>
                    </a:lnTo>
                    <a:lnTo>
                      <a:pt x="8248" y="18525"/>
                    </a:lnTo>
                    <a:lnTo>
                      <a:pt x="7005" y="19520"/>
                    </a:lnTo>
                    <a:lnTo>
                      <a:pt x="5886" y="20556"/>
                    </a:lnTo>
                    <a:lnTo>
                      <a:pt x="4808" y="21592"/>
                    </a:lnTo>
                    <a:lnTo>
                      <a:pt x="3855" y="22628"/>
                    </a:lnTo>
                    <a:lnTo>
                      <a:pt x="3026" y="23664"/>
                    </a:lnTo>
                    <a:lnTo>
                      <a:pt x="2280" y="24659"/>
                    </a:lnTo>
                    <a:lnTo>
                      <a:pt x="1617" y="25695"/>
                    </a:lnTo>
                    <a:lnTo>
                      <a:pt x="1078" y="26731"/>
                    </a:lnTo>
                    <a:lnTo>
                      <a:pt x="664" y="27725"/>
                    </a:lnTo>
                    <a:lnTo>
                      <a:pt x="457" y="28223"/>
                    </a:lnTo>
                    <a:lnTo>
                      <a:pt x="332" y="28720"/>
                    </a:lnTo>
                    <a:lnTo>
                      <a:pt x="208" y="29217"/>
                    </a:lnTo>
                    <a:lnTo>
                      <a:pt x="125" y="29715"/>
                    </a:lnTo>
                    <a:lnTo>
                      <a:pt x="42" y="30212"/>
                    </a:lnTo>
                    <a:lnTo>
                      <a:pt x="1" y="30709"/>
                    </a:lnTo>
                    <a:lnTo>
                      <a:pt x="1" y="31165"/>
                    </a:lnTo>
                    <a:lnTo>
                      <a:pt x="42" y="31662"/>
                    </a:lnTo>
                    <a:lnTo>
                      <a:pt x="84" y="32160"/>
                    </a:lnTo>
                    <a:lnTo>
                      <a:pt x="167" y="3261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55"/>
              <p:cNvSpPr/>
              <p:nvPr/>
            </p:nvSpPr>
            <p:spPr>
              <a:xfrm>
                <a:off x="5280700" y="1063500"/>
                <a:ext cx="4665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9" extrusionOk="0">
                    <a:moveTo>
                      <a:pt x="1865" y="1"/>
                    </a:moveTo>
                    <a:lnTo>
                      <a:pt x="0" y="498"/>
                    </a:lnTo>
                    <a:lnTo>
                      <a:pt x="1865" y="42"/>
                    </a:lnTo>
                    <a:lnTo>
                      <a:pt x="1865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55"/>
              <p:cNvSpPr/>
              <p:nvPr/>
            </p:nvSpPr>
            <p:spPr>
              <a:xfrm>
                <a:off x="5280700" y="1063500"/>
                <a:ext cx="4665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9" fill="none" extrusionOk="0">
                    <a:moveTo>
                      <a:pt x="1865" y="1"/>
                    </a:moveTo>
                    <a:lnTo>
                      <a:pt x="1865" y="1"/>
                    </a:lnTo>
                    <a:lnTo>
                      <a:pt x="0" y="498"/>
                    </a:lnTo>
                    <a:lnTo>
                      <a:pt x="0" y="498"/>
                    </a:lnTo>
                    <a:lnTo>
                      <a:pt x="1865" y="42"/>
                    </a:lnTo>
                    <a:lnTo>
                      <a:pt x="18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55"/>
              <p:cNvSpPr/>
              <p:nvPr/>
            </p:nvSpPr>
            <p:spPr>
              <a:xfrm>
                <a:off x="5356325" y="1046925"/>
                <a:ext cx="4457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416" fill="none" extrusionOk="0">
                    <a:moveTo>
                      <a:pt x="1783" y="1"/>
                    </a:moveTo>
                    <a:lnTo>
                      <a:pt x="1783" y="1"/>
                    </a:lnTo>
                    <a:lnTo>
                      <a:pt x="1" y="415"/>
                    </a:lnTo>
                    <a:lnTo>
                      <a:pt x="1" y="415"/>
                    </a:lnTo>
                    <a:lnTo>
                      <a:pt x="1" y="415"/>
                    </a:lnTo>
                    <a:lnTo>
                      <a:pt x="178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55"/>
              <p:cNvSpPr/>
              <p:nvPr/>
            </p:nvSpPr>
            <p:spPr>
              <a:xfrm>
                <a:off x="5327325" y="1057300"/>
                <a:ext cx="29025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91" extrusionOk="0">
                    <a:moveTo>
                      <a:pt x="1161" y="0"/>
                    </a:moveTo>
                    <a:lnTo>
                      <a:pt x="581" y="125"/>
                    </a:lnTo>
                    <a:lnTo>
                      <a:pt x="0" y="249"/>
                    </a:lnTo>
                    <a:lnTo>
                      <a:pt x="0" y="290"/>
                    </a:lnTo>
                    <a:lnTo>
                      <a:pt x="581" y="166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55"/>
              <p:cNvSpPr/>
              <p:nvPr/>
            </p:nvSpPr>
            <p:spPr>
              <a:xfrm>
                <a:off x="5327325" y="1057300"/>
                <a:ext cx="29025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91" fill="none" extrusionOk="0">
                    <a:moveTo>
                      <a:pt x="1161" y="0"/>
                    </a:moveTo>
                    <a:lnTo>
                      <a:pt x="1161" y="0"/>
                    </a:lnTo>
                    <a:lnTo>
                      <a:pt x="581" y="125"/>
                    </a:lnTo>
                    <a:lnTo>
                      <a:pt x="581" y="125"/>
                    </a:lnTo>
                    <a:lnTo>
                      <a:pt x="0" y="249"/>
                    </a:lnTo>
                    <a:lnTo>
                      <a:pt x="0" y="290"/>
                    </a:lnTo>
                    <a:lnTo>
                      <a:pt x="0" y="290"/>
                    </a:lnTo>
                    <a:lnTo>
                      <a:pt x="581" y="166"/>
                    </a:lnTo>
                    <a:lnTo>
                      <a:pt x="581" y="166"/>
                    </a:lnTo>
                    <a:lnTo>
                      <a:pt x="1161" y="0"/>
                    </a:lnTo>
                    <a:lnTo>
                      <a:pt x="11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55"/>
              <p:cNvSpPr/>
              <p:nvPr/>
            </p:nvSpPr>
            <p:spPr>
              <a:xfrm>
                <a:off x="4636250" y="1020000"/>
                <a:ext cx="1623575" cy="691075"/>
              </a:xfrm>
              <a:custGeom>
                <a:avLst/>
                <a:gdLst/>
                <a:ahLst/>
                <a:cxnLst/>
                <a:rect l="l" t="t" r="r" b="b"/>
                <a:pathLst>
                  <a:path w="64943" h="27643" extrusionOk="0">
                    <a:moveTo>
                      <a:pt x="64883" y="11788"/>
                    </a:moveTo>
                    <a:lnTo>
                      <a:pt x="64942" y="11977"/>
                    </a:lnTo>
                    <a:lnTo>
                      <a:pt x="64901" y="11812"/>
                    </a:lnTo>
                    <a:lnTo>
                      <a:pt x="64883" y="11788"/>
                    </a:lnTo>
                    <a:close/>
                    <a:moveTo>
                      <a:pt x="40035" y="0"/>
                    </a:moveTo>
                    <a:lnTo>
                      <a:pt x="38709" y="83"/>
                    </a:lnTo>
                    <a:lnTo>
                      <a:pt x="37383" y="166"/>
                    </a:lnTo>
                    <a:lnTo>
                      <a:pt x="36056" y="249"/>
                    </a:lnTo>
                    <a:lnTo>
                      <a:pt x="34730" y="415"/>
                    </a:lnTo>
                    <a:lnTo>
                      <a:pt x="33363" y="622"/>
                    </a:lnTo>
                    <a:lnTo>
                      <a:pt x="31995" y="829"/>
                    </a:lnTo>
                    <a:lnTo>
                      <a:pt x="30586" y="1078"/>
                    </a:lnTo>
                    <a:lnTo>
                      <a:pt x="28804" y="1492"/>
                    </a:lnTo>
                    <a:lnTo>
                      <a:pt x="28224" y="1658"/>
                    </a:lnTo>
                    <a:lnTo>
                      <a:pt x="27643" y="1782"/>
                    </a:lnTo>
                    <a:lnTo>
                      <a:pt x="25778" y="2238"/>
                    </a:lnTo>
                    <a:lnTo>
                      <a:pt x="24245" y="2694"/>
                    </a:lnTo>
                    <a:lnTo>
                      <a:pt x="22753" y="3191"/>
                    </a:lnTo>
                    <a:lnTo>
                      <a:pt x="21261" y="3730"/>
                    </a:lnTo>
                    <a:lnTo>
                      <a:pt x="19852" y="4310"/>
                    </a:lnTo>
                    <a:lnTo>
                      <a:pt x="18443" y="4891"/>
                    </a:lnTo>
                    <a:lnTo>
                      <a:pt x="17075" y="5512"/>
                    </a:lnTo>
                    <a:lnTo>
                      <a:pt x="15749" y="6175"/>
                    </a:lnTo>
                    <a:lnTo>
                      <a:pt x="14506" y="6880"/>
                    </a:lnTo>
                    <a:lnTo>
                      <a:pt x="13263" y="7584"/>
                    </a:lnTo>
                    <a:lnTo>
                      <a:pt x="12061" y="8289"/>
                    </a:lnTo>
                    <a:lnTo>
                      <a:pt x="10942" y="9076"/>
                    </a:lnTo>
                    <a:lnTo>
                      <a:pt x="9823" y="9822"/>
                    </a:lnTo>
                    <a:lnTo>
                      <a:pt x="8787" y="10651"/>
                    </a:lnTo>
                    <a:lnTo>
                      <a:pt x="7792" y="11439"/>
                    </a:lnTo>
                    <a:lnTo>
                      <a:pt x="6839" y="12267"/>
                    </a:lnTo>
                    <a:lnTo>
                      <a:pt x="5969" y="13138"/>
                    </a:lnTo>
                    <a:lnTo>
                      <a:pt x="5140" y="13967"/>
                    </a:lnTo>
                    <a:lnTo>
                      <a:pt x="4352" y="14837"/>
                    </a:lnTo>
                    <a:lnTo>
                      <a:pt x="3606" y="15749"/>
                    </a:lnTo>
                    <a:lnTo>
                      <a:pt x="2985" y="16619"/>
                    </a:lnTo>
                    <a:lnTo>
                      <a:pt x="2363" y="17531"/>
                    </a:lnTo>
                    <a:lnTo>
                      <a:pt x="1824" y="18442"/>
                    </a:lnTo>
                    <a:lnTo>
                      <a:pt x="1368" y="19354"/>
                    </a:lnTo>
                    <a:lnTo>
                      <a:pt x="954" y="20266"/>
                    </a:lnTo>
                    <a:lnTo>
                      <a:pt x="623" y="21219"/>
                    </a:lnTo>
                    <a:lnTo>
                      <a:pt x="374" y="22131"/>
                    </a:lnTo>
                    <a:lnTo>
                      <a:pt x="167" y="23043"/>
                    </a:lnTo>
                    <a:lnTo>
                      <a:pt x="42" y="23996"/>
                    </a:lnTo>
                    <a:lnTo>
                      <a:pt x="1" y="24908"/>
                    </a:lnTo>
                    <a:lnTo>
                      <a:pt x="1" y="25819"/>
                    </a:lnTo>
                    <a:lnTo>
                      <a:pt x="125" y="26731"/>
                    </a:lnTo>
                    <a:lnTo>
                      <a:pt x="291" y="27643"/>
                    </a:lnTo>
                    <a:lnTo>
                      <a:pt x="250" y="27394"/>
                    </a:lnTo>
                    <a:lnTo>
                      <a:pt x="291" y="27104"/>
                    </a:lnTo>
                    <a:lnTo>
                      <a:pt x="415" y="26772"/>
                    </a:lnTo>
                    <a:lnTo>
                      <a:pt x="664" y="26441"/>
                    </a:lnTo>
                    <a:lnTo>
                      <a:pt x="954" y="26109"/>
                    </a:lnTo>
                    <a:lnTo>
                      <a:pt x="1327" y="25736"/>
                    </a:lnTo>
                    <a:lnTo>
                      <a:pt x="1741" y="25405"/>
                    </a:lnTo>
                    <a:lnTo>
                      <a:pt x="2280" y="25032"/>
                    </a:lnTo>
                    <a:lnTo>
                      <a:pt x="2860" y="24700"/>
                    </a:lnTo>
                    <a:lnTo>
                      <a:pt x="3482" y="24369"/>
                    </a:lnTo>
                    <a:lnTo>
                      <a:pt x="4187" y="24037"/>
                    </a:lnTo>
                    <a:lnTo>
                      <a:pt x="4933" y="23706"/>
                    </a:lnTo>
                    <a:lnTo>
                      <a:pt x="5720" y="23374"/>
                    </a:lnTo>
                    <a:lnTo>
                      <a:pt x="6549" y="23084"/>
                    </a:lnTo>
                    <a:lnTo>
                      <a:pt x="7419" y="22794"/>
                    </a:lnTo>
                    <a:lnTo>
                      <a:pt x="8331" y="22545"/>
                    </a:lnTo>
                    <a:lnTo>
                      <a:pt x="9284" y="22297"/>
                    </a:lnTo>
                    <a:lnTo>
                      <a:pt x="10983" y="21924"/>
                    </a:lnTo>
                    <a:lnTo>
                      <a:pt x="12558" y="21675"/>
                    </a:lnTo>
                    <a:lnTo>
                      <a:pt x="14092" y="21509"/>
                    </a:lnTo>
                    <a:lnTo>
                      <a:pt x="15459" y="21468"/>
                    </a:lnTo>
                    <a:lnTo>
                      <a:pt x="16329" y="21509"/>
                    </a:lnTo>
                    <a:lnTo>
                      <a:pt x="17117" y="21551"/>
                    </a:lnTo>
                    <a:lnTo>
                      <a:pt x="17821" y="21675"/>
                    </a:lnTo>
                    <a:lnTo>
                      <a:pt x="18402" y="21841"/>
                    </a:lnTo>
                    <a:lnTo>
                      <a:pt x="18899" y="22048"/>
                    </a:lnTo>
                    <a:lnTo>
                      <a:pt x="19313" y="22297"/>
                    </a:lnTo>
                    <a:lnTo>
                      <a:pt x="19479" y="22421"/>
                    </a:lnTo>
                    <a:lnTo>
                      <a:pt x="19562" y="22587"/>
                    </a:lnTo>
                    <a:lnTo>
                      <a:pt x="19686" y="22753"/>
                    </a:lnTo>
                    <a:lnTo>
                      <a:pt x="19728" y="22918"/>
                    </a:lnTo>
                    <a:lnTo>
                      <a:pt x="19728" y="22753"/>
                    </a:lnTo>
                    <a:lnTo>
                      <a:pt x="19728" y="22587"/>
                    </a:lnTo>
                    <a:lnTo>
                      <a:pt x="19769" y="22421"/>
                    </a:lnTo>
                    <a:lnTo>
                      <a:pt x="19935" y="22089"/>
                    </a:lnTo>
                    <a:lnTo>
                      <a:pt x="20267" y="21716"/>
                    </a:lnTo>
                    <a:lnTo>
                      <a:pt x="20640" y="21343"/>
                    </a:lnTo>
                    <a:lnTo>
                      <a:pt x="21137" y="20970"/>
                    </a:lnTo>
                    <a:lnTo>
                      <a:pt x="21758" y="20597"/>
                    </a:lnTo>
                    <a:lnTo>
                      <a:pt x="22463" y="20183"/>
                    </a:lnTo>
                    <a:lnTo>
                      <a:pt x="23209" y="19810"/>
                    </a:lnTo>
                    <a:lnTo>
                      <a:pt x="24079" y="19396"/>
                    </a:lnTo>
                    <a:lnTo>
                      <a:pt x="25032" y="18981"/>
                    </a:lnTo>
                    <a:lnTo>
                      <a:pt x="26027" y="18608"/>
                    </a:lnTo>
                    <a:lnTo>
                      <a:pt x="27105" y="18235"/>
                    </a:lnTo>
                    <a:lnTo>
                      <a:pt x="28224" y="17862"/>
                    </a:lnTo>
                    <a:lnTo>
                      <a:pt x="29384" y="17489"/>
                    </a:lnTo>
                    <a:lnTo>
                      <a:pt x="30627" y="17158"/>
                    </a:lnTo>
                    <a:lnTo>
                      <a:pt x="31871" y="16826"/>
                    </a:lnTo>
                    <a:lnTo>
                      <a:pt x="33238" y="16536"/>
                    </a:lnTo>
                    <a:lnTo>
                      <a:pt x="34564" y="16246"/>
                    </a:lnTo>
                    <a:lnTo>
                      <a:pt x="35849" y="16039"/>
                    </a:lnTo>
                    <a:lnTo>
                      <a:pt x="37092" y="15832"/>
                    </a:lnTo>
                    <a:lnTo>
                      <a:pt x="38253" y="15707"/>
                    </a:lnTo>
                    <a:lnTo>
                      <a:pt x="39372" y="15583"/>
                    </a:lnTo>
                    <a:lnTo>
                      <a:pt x="40449" y="15541"/>
                    </a:lnTo>
                    <a:lnTo>
                      <a:pt x="41402" y="15500"/>
                    </a:lnTo>
                    <a:lnTo>
                      <a:pt x="42231" y="15500"/>
                    </a:lnTo>
                    <a:lnTo>
                      <a:pt x="43019" y="15583"/>
                    </a:lnTo>
                    <a:lnTo>
                      <a:pt x="43682" y="15666"/>
                    </a:lnTo>
                    <a:lnTo>
                      <a:pt x="44262" y="15790"/>
                    </a:lnTo>
                    <a:lnTo>
                      <a:pt x="44718" y="15956"/>
                    </a:lnTo>
                    <a:lnTo>
                      <a:pt x="45091" y="16163"/>
                    </a:lnTo>
                    <a:lnTo>
                      <a:pt x="45257" y="16287"/>
                    </a:lnTo>
                    <a:lnTo>
                      <a:pt x="45340" y="16412"/>
                    </a:lnTo>
                    <a:lnTo>
                      <a:pt x="45422" y="16536"/>
                    </a:lnTo>
                    <a:lnTo>
                      <a:pt x="45505" y="16702"/>
                    </a:lnTo>
                    <a:lnTo>
                      <a:pt x="45464" y="16495"/>
                    </a:lnTo>
                    <a:lnTo>
                      <a:pt x="45505" y="16163"/>
                    </a:lnTo>
                    <a:lnTo>
                      <a:pt x="45630" y="15832"/>
                    </a:lnTo>
                    <a:lnTo>
                      <a:pt x="45837" y="15500"/>
                    </a:lnTo>
                    <a:lnTo>
                      <a:pt x="46127" y="15168"/>
                    </a:lnTo>
                    <a:lnTo>
                      <a:pt x="46500" y="14795"/>
                    </a:lnTo>
                    <a:lnTo>
                      <a:pt x="46956" y="14464"/>
                    </a:lnTo>
                    <a:lnTo>
                      <a:pt x="47495" y="14132"/>
                    </a:lnTo>
                    <a:lnTo>
                      <a:pt x="48033" y="13759"/>
                    </a:lnTo>
                    <a:lnTo>
                      <a:pt x="48696" y="13428"/>
                    </a:lnTo>
                    <a:lnTo>
                      <a:pt x="49360" y="13096"/>
                    </a:lnTo>
                    <a:lnTo>
                      <a:pt x="50106" y="12765"/>
                    </a:lnTo>
                    <a:lnTo>
                      <a:pt x="50934" y="12475"/>
                    </a:lnTo>
                    <a:lnTo>
                      <a:pt x="51763" y="12143"/>
                    </a:lnTo>
                    <a:lnTo>
                      <a:pt x="52634" y="11853"/>
                    </a:lnTo>
                    <a:lnTo>
                      <a:pt x="53545" y="11604"/>
                    </a:lnTo>
                    <a:lnTo>
                      <a:pt x="54499" y="11356"/>
                    </a:lnTo>
                    <a:lnTo>
                      <a:pt x="56156" y="10983"/>
                    </a:lnTo>
                    <a:lnTo>
                      <a:pt x="57773" y="10734"/>
                    </a:lnTo>
                    <a:lnTo>
                      <a:pt x="59264" y="10610"/>
                    </a:lnTo>
                    <a:lnTo>
                      <a:pt x="60674" y="10527"/>
                    </a:lnTo>
                    <a:lnTo>
                      <a:pt x="61544" y="10568"/>
                    </a:lnTo>
                    <a:lnTo>
                      <a:pt x="62290" y="10651"/>
                    </a:lnTo>
                    <a:lnTo>
                      <a:pt x="62994" y="10734"/>
                    </a:lnTo>
                    <a:lnTo>
                      <a:pt x="63616" y="10900"/>
                    </a:lnTo>
                    <a:lnTo>
                      <a:pt x="64113" y="11107"/>
                    </a:lnTo>
                    <a:lnTo>
                      <a:pt x="64528" y="11356"/>
                    </a:lnTo>
                    <a:lnTo>
                      <a:pt x="64652" y="11521"/>
                    </a:lnTo>
                    <a:lnTo>
                      <a:pt x="64776" y="11646"/>
                    </a:lnTo>
                    <a:lnTo>
                      <a:pt x="64883" y="11788"/>
                    </a:lnTo>
                    <a:lnTo>
                      <a:pt x="64735" y="11314"/>
                    </a:lnTo>
                    <a:lnTo>
                      <a:pt x="64528" y="10610"/>
                    </a:lnTo>
                    <a:lnTo>
                      <a:pt x="64238" y="9947"/>
                    </a:lnTo>
                    <a:lnTo>
                      <a:pt x="63906" y="9325"/>
                    </a:lnTo>
                    <a:lnTo>
                      <a:pt x="63533" y="8703"/>
                    </a:lnTo>
                    <a:lnTo>
                      <a:pt x="63119" y="8123"/>
                    </a:lnTo>
                    <a:lnTo>
                      <a:pt x="62704" y="7501"/>
                    </a:lnTo>
                    <a:lnTo>
                      <a:pt x="62207" y="6963"/>
                    </a:lnTo>
                    <a:lnTo>
                      <a:pt x="61668" y="6424"/>
                    </a:lnTo>
                    <a:lnTo>
                      <a:pt x="61129" y="5885"/>
                    </a:lnTo>
                    <a:lnTo>
                      <a:pt x="60508" y="5388"/>
                    </a:lnTo>
                    <a:lnTo>
                      <a:pt x="59886" y="4891"/>
                    </a:lnTo>
                    <a:lnTo>
                      <a:pt x="59223" y="4435"/>
                    </a:lnTo>
                    <a:lnTo>
                      <a:pt x="58518" y="4020"/>
                    </a:lnTo>
                    <a:lnTo>
                      <a:pt x="57773" y="3564"/>
                    </a:lnTo>
                    <a:lnTo>
                      <a:pt x="57027" y="3191"/>
                    </a:lnTo>
                    <a:lnTo>
                      <a:pt x="56239" y="2818"/>
                    </a:lnTo>
                    <a:lnTo>
                      <a:pt x="55410" y="2445"/>
                    </a:lnTo>
                    <a:lnTo>
                      <a:pt x="54540" y="2114"/>
                    </a:lnTo>
                    <a:lnTo>
                      <a:pt x="53670" y="1824"/>
                    </a:lnTo>
                    <a:lnTo>
                      <a:pt x="52758" y="1534"/>
                    </a:lnTo>
                    <a:lnTo>
                      <a:pt x="51846" y="1285"/>
                    </a:lnTo>
                    <a:lnTo>
                      <a:pt x="50893" y="1036"/>
                    </a:lnTo>
                    <a:lnTo>
                      <a:pt x="49898" y="829"/>
                    </a:lnTo>
                    <a:lnTo>
                      <a:pt x="48904" y="622"/>
                    </a:lnTo>
                    <a:lnTo>
                      <a:pt x="47868" y="456"/>
                    </a:lnTo>
                    <a:lnTo>
                      <a:pt x="46832" y="332"/>
                    </a:lnTo>
                    <a:lnTo>
                      <a:pt x="45754" y="207"/>
                    </a:lnTo>
                    <a:lnTo>
                      <a:pt x="44676" y="125"/>
                    </a:lnTo>
                    <a:lnTo>
                      <a:pt x="43558" y="42"/>
                    </a:lnTo>
                    <a:lnTo>
                      <a:pt x="42439" y="0"/>
                    </a:lnTo>
                    <a:close/>
                  </a:path>
                </a:pathLst>
              </a:custGeom>
              <a:solidFill>
                <a:srgbClr val="749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55"/>
              <p:cNvSpPr/>
              <p:nvPr/>
            </p:nvSpPr>
            <p:spPr>
              <a:xfrm>
                <a:off x="4636250" y="1020000"/>
                <a:ext cx="1623575" cy="691075"/>
              </a:xfrm>
              <a:custGeom>
                <a:avLst/>
                <a:gdLst/>
                <a:ahLst/>
                <a:cxnLst/>
                <a:rect l="l" t="t" r="r" b="b"/>
                <a:pathLst>
                  <a:path w="64943" h="27643" fill="none" extrusionOk="0">
                    <a:moveTo>
                      <a:pt x="41320" y="0"/>
                    </a:moveTo>
                    <a:lnTo>
                      <a:pt x="41320" y="0"/>
                    </a:lnTo>
                    <a:lnTo>
                      <a:pt x="40035" y="0"/>
                    </a:lnTo>
                    <a:lnTo>
                      <a:pt x="38709" y="83"/>
                    </a:lnTo>
                    <a:lnTo>
                      <a:pt x="37383" y="166"/>
                    </a:lnTo>
                    <a:lnTo>
                      <a:pt x="36056" y="249"/>
                    </a:lnTo>
                    <a:lnTo>
                      <a:pt x="34730" y="415"/>
                    </a:lnTo>
                    <a:lnTo>
                      <a:pt x="33363" y="622"/>
                    </a:lnTo>
                    <a:lnTo>
                      <a:pt x="31995" y="829"/>
                    </a:lnTo>
                    <a:lnTo>
                      <a:pt x="30586" y="1078"/>
                    </a:lnTo>
                    <a:lnTo>
                      <a:pt x="30586" y="1078"/>
                    </a:lnTo>
                    <a:lnTo>
                      <a:pt x="28804" y="1492"/>
                    </a:lnTo>
                    <a:lnTo>
                      <a:pt x="28804" y="1492"/>
                    </a:lnTo>
                    <a:lnTo>
                      <a:pt x="28224" y="1658"/>
                    </a:lnTo>
                    <a:lnTo>
                      <a:pt x="28224" y="1658"/>
                    </a:lnTo>
                    <a:lnTo>
                      <a:pt x="27643" y="1782"/>
                    </a:lnTo>
                    <a:lnTo>
                      <a:pt x="27643" y="1782"/>
                    </a:lnTo>
                    <a:lnTo>
                      <a:pt x="25778" y="2238"/>
                    </a:lnTo>
                    <a:lnTo>
                      <a:pt x="25778" y="2238"/>
                    </a:lnTo>
                    <a:lnTo>
                      <a:pt x="24245" y="2694"/>
                    </a:lnTo>
                    <a:lnTo>
                      <a:pt x="22753" y="3191"/>
                    </a:lnTo>
                    <a:lnTo>
                      <a:pt x="21261" y="3730"/>
                    </a:lnTo>
                    <a:lnTo>
                      <a:pt x="19852" y="4310"/>
                    </a:lnTo>
                    <a:lnTo>
                      <a:pt x="18443" y="4891"/>
                    </a:lnTo>
                    <a:lnTo>
                      <a:pt x="17075" y="5512"/>
                    </a:lnTo>
                    <a:lnTo>
                      <a:pt x="15749" y="6175"/>
                    </a:lnTo>
                    <a:lnTo>
                      <a:pt x="14506" y="6880"/>
                    </a:lnTo>
                    <a:lnTo>
                      <a:pt x="13263" y="7584"/>
                    </a:lnTo>
                    <a:lnTo>
                      <a:pt x="12061" y="8289"/>
                    </a:lnTo>
                    <a:lnTo>
                      <a:pt x="10942" y="9076"/>
                    </a:lnTo>
                    <a:lnTo>
                      <a:pt x="9823" y="9822"/>
                    </a:lnTo>
                    <a:lnTo>
                      <a:pt x="8787" y="10651"/>
                    </a:lnTo>
                    <a:lnTo>
                      <a:pt x="7792" y="11439"/>
                    </a:lnTo>
                    <a:lnTo>
                      <a:pt x="6839" y="12267"/>
                    </a:lnTo>
                    <a:lnTo>
                      <a:pt x="5969" y="13138"/>
                    </a:lnTo>
                    <a:lnTo>
                      <a:pt x="5140" y="13967"/>
                    </a:lnTo>
                    <a:lnTo>
                      <a:pt x="4352" y="14837"/>
                    </a:lnTo>
                    <a:lnTo>
                      <a:pt x="3606" y="15749"/>
                    </a:lnTo>
                    <a:lnTo>
                      <a:pt x="2985" y="16619"/>
                    </a:lnTo>
                    <a:lnTo>
                      <a:pt x="2363" y="17531"/>
                    </a:lnTo>
                    <a:lnTo>
                      <a:pt x="1824" y="18442"/>
                    </a:lnTo>
                    <a:lnTo>
                      <a:pt x="1368" y="19354"/>
                    </a:lnTo>
                    <a:lnTo>
                      <a:pt x="954" y="20266"/>
                    </a:lnTo>
                    <a:lnTo>
                      <a:pt x="623" y="21219"/>
                    </a:lnTo>
                    <a:lnTo>
                      <a:pt x="374" y="22131"/>
                    </a:lnTo>
                    <a:lnTo>
                      <a:pt x="167" y="23043"/>
                    </a:lnTo>
                    <a:lnTo>
                      <a:pt x="42" y="23996"/>
                    </a:lnTo>
                    <a:lnTo>
                      <a:pt x="1" y="24908"/>
                    </a:lnTo>
                    <a:lnTo>
                      <a:pt x="1" y="25819"/>
                    </a:lnTo>
                    <a:lnTo>
                      <a:pt x="125" y="26731"/>
                    </a:lnTo>
                    <a:lnTo>
                      <a:pt x="291" y="27643"/>
                    </a:lnTo>
                    <a:lnTo>
                      <a:pt x="291" y="27643"/>
                    </a:lnTo>
                    <a:lnTo>
                      <a:pt x="250" y="27394"/>
                    </a:lnTo>
                    <a:lnTo>
                      <a:pt x="250" y="27394"/>
                    </a:lnTo>
                    <a:lnTo>
                      <a:pt x="291" y="27104"/>
                    </a:lnTo>
                    <a:lnTo>
                      <a:pt x="415" y="26772"/>
                    </a:lnTo>
                    <a:lnTo>
                      <a:pt x="664" y="26441"/>
                    </a:lnTo>
                    <a:lnTo>
                      <a:pt x="954" y="26109"/>
                    </a:lnTo>
                    <a:lnTo>
                      <a:pt x="1327" y="25736"/>
                    </a:lnTo>
                    <a:lnTo>
                      <a:pt x="1741" y="25405"/>
                    </a:lnTo>
                    <a:lnTo>
                      <a:pt x="2280" y="25032"/>
                    </a:lnTo>
                    <a:lnTo>
                      <a:pt x="2860" y="24700"/>
                    </a:lnTo>
                    <a:lnTo>
                      <a:pt x="3482" y="24369"/>
                    </a:lnTo>
                    <a:lnTo>
                      <a:pt x="4187" y="24037"/>
                    </a:lnTo>
                    <a:lnTo>
                      <a:pt x="4933" y="23706"/>
                    </a:lnTo>
                    <a:lnTo>
                      <a:pt x="5720" y="23374"/>
                    </a:lnTo>
                    <a:lnTo>
                      <a:pt x="6549" y="23084"/>
                    </a:lnTo>
                    <a:lnTo>
                      <a:pt x="7419" y="22794"/>
                    </a:lnTo>
                    <a:lnTo>
                      <a:pt x="8331" y="22545"/>
                    </a:lnTo>
                    <a:lnTo>
                      <a:pt x="9284" y="22297"/>
                    </a:lnTo>
                    <a:lnTo>
                      <a:pt x="9284" y="22297"/>
                    </a:lnTo>
                    <a:lnTo>
                      <a:pt x="10983" y="21924"/>
                    </a:lnTo>
                    <a:lnTo>
                      <a:pt x="12558" y="21675"/>
                    </a:lnTo>
                    <a:lnTo>
                      <a:pt x="14092" y="21509"/>
                    </a:lnTo>
                    <a:lnTo>
                      <a:pt x="15459" y="21468"/>
                    </a:lnTo>
                    <a:lnTo>
                      <a:pt x="15459" y="21468"/>
                    </a:lnTo>
                    <a:lnTo>
                      <a:pt x="16329" y="21509"/>
                    </a:lnTo>
                    <a:lnTo>
                      <a:pt x="17117" y="21551"/>
                    </a:lnTo>
                    <a:lnTo>
                      <a:pt x="17821" y="21675"/>
                    </a:lnTo>
                    <a:lnTo>
                      <a:pt x="18402" y="21841"/>
                    </a:lnTo>
                    <a:lnTo>
                      <a:pt x="18899" y="22048"/>
                    </a:lnTo>
                    <a:lnTo>
                      <a:pt x="19313" y="22297"/>
                    </a:lnTo>
                    <a:lnTo>
                      <a:pt x="19479" y="22421"/>
                    </a:lnTo>
                    <a:lnTo>
                      <a:pt x="19562" y="22587"/>
                    </a:lnTo>
                    <a:lnTo>
                      <a:pt x="19686" y="22753"/>
                    </a:lnTo>
                    <a:lnTo>
                      <a:pt x="19728" y="22918"/>
                    </a:lnTo>
                    <a:lnTo>
                      <a:pt x="19728" y="22918"/>
                    </a:lnTo>
                    <a:lnTo>
                      <a:pt x="19728" y="22753"/>
                    </a:lnTo>
                    <a:lnTo>
                      <a:pt x="19728" y="22753"/>
                    </a:lnTo>
                    <a:lnTo>
                      <a:pt x="19728" y="22587"/>
                    </a:lnTo>
                    <a:lnTo>
                      <a:pt x="19769" y="22421"/>
                    </a:lnTo>
                    <a:lnTo>
                      <a:pt x="19935" y="22089"/>
                    </a:lnTo>
                    <a:lnTo>
                      <a:pt x="20267" y="21716"/>
                    </a:lnTo>
                    <a:lnTo>
                      <a:pt x="20640" y="21343"/>
                    </a:lnTo>
                    <a:lnTo>
                      <a:pt x="21137" y="20970"/>
                    </a:lnTo>
                    <a:lnTo>
                      <a:pt x="21758" y="20597"/>
                    </a:lnTo>
                    <a:lnTo>
                      <a:pt x="22463" y="20183"/>
                    </a:lnTo>
                    <a:lnTo>
                      <a:pt x="23209" y="19810"/>
                    </a:lnTo>
                    <a:lnTo>
                      <a:pt x="24079" y="19396"/>
                    </a:lnTo>
                    <a:lnTo>
                      <a:pt x="25032" y="18981"/>
                    </a:lnTo>
                    <a:lnTo>
                      <a:pt x="26027" y="18608"/>
                    </a:lnTo>
                    <a:lnTo>
                      <a:pt x="27105" y="18235"/>
                    </a:lnTo>
                    <a:lnTo>
                      <a:pt x="28224" y="17862"/>
                    </a:lnTo>
                    <a:lnTo>
                      <a:pt x="29384" y="17489"/>
                    </a:lnTo>
                    <a:lnTo>
                      <a:pt x="30627" y="17158"/>
                    </a:lnTo>
                    <a:lnTo>
                      <a:pt x="31871" y="16826"/>
                    </a:lnTo>
                    <a:lnTo>
                      <a:pt x="31871" y="16826"/>
                    </a:lnTo>
                    <a:lnTo>
                      <a:pt x="33238" y="16536"/>
                    </a:lnTo>
                    <a:lnTo>
                      <a:pt x="34564" y="16246"/>
                    </a:lnTo>
                    <a:lnTo>
                      <a:pt x="35849" y="16039"/>
                    </a:lnTo>
                    <a:lnTo>
                      <a:pt x="37092" y="15832"/>
                    </a:lnTo>
                    <a:lnTo>
                      <a:pt x="38253" y="15707"/>
                    </a:lnTo>
                    <a:lnTo>
                      <a:pt x="39372" y="15583"/>
                    </a:lnTo>
                    <a:lnTo>
                      <a:pt x="40449" y="15541"/>
                    </a:lnTo>
                    <a:lnTo>
                      <a:pt x="41402" y="15500"/>
                    </a:lnTo>
                    <a:lnTo>
                      <a:pt x="41402" y="15500"/>
                    </a:lnTo>
                    <a:lnTo>
                      <a:pt x="42231" y="15500"/>
                    </a:lnTo>
                    <a:lnTo>
                      <a:pt x="43019" y="15583"/>
                    </a:lnTo>
                    <a:lnTo>
                      <a:pt x="43682" y="15666"/>
                    </a:lnTo>
                    <a:lnTo>
                      <a:pt x="44262" y="15790"/>
                    </a:lnTo>
                    <a:lnTo>
                      <a:pt x="44718" y="15956"/>
                    </a:lnTo>
                    <a:lnTo>
                      <a:pt x="45091" y="16163"/>
                    </a:lnTo>
                    <a:lnTo>
                      <a:pt x="45257" y="16287"/>
                    </a:lnTo>
                    <a:lnTo>
                      <a:pt x="45340" y="16412"/>
                    </a:lnTo>
                    <a:lnTo>
                      <a:pt x="45422" y="16536"/>
                    </a:lnTo>
                    <a:lnTo>
                      <a:pt x="45505" y="16702"/>
                    </a:lnTo>
                    <a:lnTo>
                      <a:pt x="45505" y="16702"/>
                    </a:lnTo>
                    <a:lnTo>
                      <a:pt x="45464" y="16495"/>
                    </a:lnTo>
                    <a:lnTo>
                      <a:pt x="45464" y="16495"/>
                    </a:lnTo>
                    <a:lnTo>
                      <a:pt x="45505" y="16163"/>
                    </a:lnTo>
                    <a:lnTo>
                      <a:pt x="45630" y="15832"/>
                    </a:lnTo>
                    <a:lnTo>
                      <a:pt x="45837" y="15500"/>
                    </a:lnTo>
                    <a:lnTo>
                      <a:pt x="46127" y="15168"/>
                    </a:lnTo>
                    <a:lnTo>
                      <a:pt x="46500" y="14795"/>
                    </a:lnTo>
                    <a:lnTo>
                      <a:pt x="46956" y="14464"/>
                    </a:lnTo>
                    <a:lnTo>
                      <a:pt x="47495" y="14132"/>
                    </a:lnTo>
                    <a:lnTo>
                      <a:pt x="48033" y="13759"/>
                    </a:lnTo>
                    <a:lnTo>
                      <a:pt x="48696" y="13428"/>
                    </a:lnTo>
                    <a:lnTo>
                      <a:pt x="49360" y="13096"/>
                    </a:lnTo>
                    <a:lnTo>
                      <a:pt x="50106" y="12765"/>
                    </a:lnTo>
                    <a:lnTo>
                      <a:pt x="50934" y="12475"/>
                    </a:lnTo>
                    <a:lnTo>
                      <a:pt x="51763" y="12143"/>
                    </a:lnTo>
                    <a:lnTo>
                      <a:pt x="52634" y="11853"/>
                    </a:lnTo>
                    <a:lnTo>
                      <a:pt x="53545" y="11604"/>
                    </a:lnTo>
                    <a:lnTo>
                      <a:pt x="54499" y="11356"/>
                    </a:lnTo>
                    <a:lnTo>
                      <a:pt x="54499" y="11356"/>
                    </a:lnTo>
                    <a:lnTo>
                      <a:pt x="56156" y="10983"/>
                    </a:lnTo>
                    <a:lnTo>
                      <a:pt x="57773" y="10734"/>
                    </a:lnTo>
                    <a:lnTo>
                      <a:pt x="59264" y="10610"/>
                    </a:lnTo>
                    <a:lnTo>
                      <a:pt x="60674" y="10527"/>
                    </a:lnTo>
                    <a:lnTo>
                      <a:pt x="60674" y="10527"/>
                    </a:lnTo>
                    <a:lnTo>
                      <a:pt x="61544" y="10568"/>
                    </a:lnTo>
                    <a:lnTo>
                      <a:pt x="62290" y="10651"/>
                    </a:lnTo>
                    <a:lnTo>
                      <a:pt x="62994" y="10734"/>
                    </a:lnTo>
                    <a:lnTo>
                      <a:pt x="63616" y="10900"/>
                    </a:lnTo>
                    <a:lnTo>
                      <a:pt x="64113" y="11107"/>
                    </a:lnTo>
                    <a:lnTo>
                      <a:pt x="64528" y="11356"/>
                    </a:lnTo>
                    <a:lnTo>
                      <a:pt x="64652" y="11521"/>
                    </a:lnTo>
                    <a:lnTo>
                      <a:pt x="64776" y="11646"/>
                    </a:lnTo>
                    <a:lnTo>
                      <a:pt x="64901" y="11812"/>
                    </a:lnTo>
                    <a:lnTo>
                      <a:pt x="64942" y="11977"/>
                    </a:lnTo>
                    <a:lnTo>
                      <a:pt x="64942" y="11977"/>
                    </a:lnTo>
                    <a:lnTo>
                      <a:pt x="64942" y="11977"/>
                    </a:lnTo>
                    <a:lnTo>
                      <a:pt x="64735" y="11314"/>
                    </a:lnTo>
                    <a:lnTo>
                      <a:pt x="64528" y="10610"/>
                    </a:lnTo>
                    <a:lnTo>
                      <a:pt x="64238" y="9947"/>
                    </a:lnTo>
                    <a:lnTo>
                      <a:pt x="63906" y="9325"/>
                    </a:lnTo>
                    <a:lnTo>
                      <a:pt x="63533" y="8703"/>
                    </a:lnTo>
                    <a:lnTo>
                      <a:pt x="63119" y="8123"/>
                    </a:lnTo>
                    <a:lnTo>
                      <a:pt x="62704" y="7501"/>
                    </a:lnTo>
                    <a:lnTo>
                      <a:pt x="62207" y="6963"/>
                    </a:lnTo>
                    <a:lnTo>
                      <a:pt x="61668" y="6424"/>
                    </a:lnTo>
                    <a:lnTo>
                      <a:pt x="61129" y="5885"/>
                    </a:lnTo>
                    <a:lnTo>
                      <a:pt x="60508" y="5388"/>
                    </a:lnTo>
                    <a:lnTo>
                      <a:pt x="59886" y="4891"/>
                    </a:lnTo>
                    <a:lnTo>
                      <a:pt x="59223" y="4435"/>
                    </a:lnTo>
                    <a:lnTo>
                      <a:pt x="58518" y="4020"/>
                    </a:lnTo>
                    <a:lnTo>
                      <a:pt x="57773" y="3564"/>
                    </a:lnTo>
                    <a:lnTo>
                      <a:pt x="57027" y="3191"/>
                    </a:lnTo>
                    <a:lnTo>
                      <a:pt x="56239" y="2818"/>
                    </a:lnTo>
                    <a:lnTo>
                      <a:pt x="55410" y="2445"/>
                    </a:lnTo>
                    <a:lnTo>
                      <a:pt x="54540" y="2114"/>
                    </a:lnTo>
                    <a:lnTo>
                      <a:pt x="53670" y="1824"/>
                    </a:lnTo>
                    <a:lnTo>
                      <a:pt x="52758" y="1534"/>
                    </a:lnTo>
                    <a:lnTo>
                      <a:pt x="51846" y="1285"/>
                    </a:lnTo>
                    <a:lnTo>
                      <a:pt x="50893" y="1036"/>
                    </a:lnTo>
                    <a:lnTo>
                      <a:pt x="49898" y="829"/>
                    </a:lnTo>
                    <a:lnTo>
                      <a:pt x="48904" y="622"/>
                    </a:lnTo>
                    <a:lnTo>
                      <a:pt x="47868" y="456"/>
                    </a:lnTo>
                    <a:lnTo>
                      <a:pt x="46832" y="332"/>
                    </a:lnTo>
                    <a:lnTo>
                      <a:pt x="45754" y="207"/>
                    </a:lnTo>
                    <a:lnTo>
                      <a:pt x="44676" y="125"/>
                    </a:lnTo>
                    <a:lnTo>
                      <a:pt x="43558" y="42"/>
                    </a:lnTo>
                    <a:lnTo>
                      <a:pt x="42439" y="0"/>
                    </a:lnTo>
                    <a:lnTo>
                      <a:pt x="413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55"/>
              <p:cNvSpPr/>
              <p:nvPr/>
            </p:nvSpPr>
            <p:spPr>
              <a:xfrm>
                <a:off x="5111825" y="1054175"/>
                <a:ext cx="66207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26483" h="21552" extrusionOk="0">
                    <a:moveTo>
                      <a:pt x="11190" y="1"/>
                    </a:moveTo>
                    <a:lnTo>
                      <a:pt x="10527" y="42"/>
                    </a:lnTo>
                    <a:lnTo>
                      <a:pt x="9864" y="125"/>
                    </a:lnTo>
                    <a:lnTo>
                      <a:pt x="9201" y="250"/>
                    </a:lnTo>
                    <a:lnTo>
                      <a:pt x="8538" y="415"/>
                    </a:lnTo>
                    <a:lnTo>
                      <a:pt x="7916" y="664"/>
                    </a:lnTo>
                    <a:lnTo>
                      <a:pt x="7294" y="913"/>
                    </a:lnTo>
                    <a:lnTo>
                      <a:pt x="6673" y="1244"/>
                    </a:lnTo>
                    <a:lnTo>
                      <a:pt x="6134" y="1576"/>
                    </a:lnTo>
                    <a:lnTo>
                      <a:pt x="5554" y="1990"/>
                    </a:lnTo>
                    <a:lnTo>
                      <a:pt x="5015" y="2405"/>
                    </a:lnTo>
                    <a:lnTo>
                      <a:pt x="4518" y="2902"/>
                    </a:lnTo>
                    <a:lnTo>
                      <a:pt x="4062" y="3399"/>
                    </a:lnTo>
                    <a:lnTo>
                      <a:pt x="3606" y="3938"/>
                    </a:lnTo>
                    <a:lnTo>
                      <a:pt x="3150" y="4477"/>
                    </a:lnTo>
                    <a:lnTo>
                      <a:pt x="2735" y="5098"/>
                    </a:lnTo>
                    <a:lnTo>
                      <a:pt x="2362" y="5720"/>
                    </a:lnTo>
                    <a:lnTo>
                      <a:pt x="1989" y="6383"/>
                    </a:lnTo>
                    <a:lnTo>
                      <a:pt x="1699" y="7046"/>
                    </a:lnTo>
                    <a:lnTo>
                      <a:pt x="1368" y="7792"/>
                    </a:lnTo>
                    <a:lnTo>
                      <a:pt x="1119" y="8497"/>
                    </a:lnTo>
                    <a:lnTo>
                      <a:pt x="871" y="9284"/>
                    </a:lnTo>
                    <a:lnTo>
                      <a:pt x="663" y="10030"/>
                    </a:lnTo>
                    <a:lnTo>
                      <a:pt x="456" y="10859"/>
                    </a:lnTo>
                    <a:lnTo>
                      <a:pt x="290" y="11646"/>
                    </a:lnTo>
                    <a:lnTo>
                      <a:pt x="166" y="12517"/>
                    </a:lnTo>
                    <a:lnTo>
                      <a:pt x="83" y="13346"/>
                    </a:lnTo>
                    <a:lnTo>
                      <a:pt x="0" y="14216"/>
                    </a:lnTo>
                    <a:lnTo>
                      <a:pt x="0" y="15128"/>
                    </a:lnTo>
                    <a:lnTo>
                      <a:pt x="0" y="15998"/>
                    </a:lnTo>
                    <a:lnTo>
                      <a:pt x="0" y="16910"/>
                    </a:lnTo>
                    <a:lnTo>
                      <a:pt x="83" y="17821"/>
                    </a:lnTo>
                    <a:lnTo>
                      <a:pt x="207" y="18733"/>
                    </a:lnTo>
                    <a:lnTo>
                      <a:pt x="332" y="19686"/>
                    </a:lnTo>
                    <a:lnTo>
                      <a:pt x="498" y="20598"/>
                    </a:lnTo>
                    <a:lnTo>
                      <a:pt x="705" y="21551"/>
                    </a:lnTo>
                    <a:lnTo>
                      <a:pt x="705" y="21386"/>
                    </a:lnTo>
                    <a:lnTo>
                      <a:pt x="705" y="21220"/>
                    </a:lnTo>
                    <a:lnTo>
                      <a:pt x="746" y="21054"/>
                    </a:lnTo>
                    <a:lnTo>
                      <a:pt x="829" y="20888"/>
                    </a:lnTo>
                    <a:lnTo>
                      <a:pt x="1078" y="20515"/>
                    </a:lnTo>
                    <a:lnTo>
                      <a:pt x="1451" y="20142"/>
                    </a:lnTo>
                    <a:lnTo>
                      <a:pt x="1907" y="19769"/>
                    </a:lnTo>
                    <a:lnTo>
                      <a:pt x="2487" y="19355"/>
                    </a:lnTo>
                    <a:lnTo>
                      <a:pt x="3191" y="18940"/>
                    </a:lnTo>
                    <a:lnTo>
                      <a:pt x="3979" y="18526"/>
                    </a:lnTo>
                    <a:lnTo>
                      <a:pt x="4849" y="18112"/>
                    </a:lnTo>
                    <a:lnTo>
                      <a:pt x="5802" y="17697"/>
                    </a:lnTo>
                    <a:lnTo>
                      <a:pt x="6797" y="17324"/>
                    </a:lnTo>
                    <a:lnTo>
                      <a:pt x="7916" y="16910"/>
                    </a:lnTo>
                    <a:lnTo>
                      <a:pt x="9076" y="16537"/>
                    </a:lnTo>
                    <a:lnTo>
                      <a:pt x="10278" y="16164"/>
                    </a:lnTo>
                    <a:lnTo>
                      <a:pt x="11563" y="15791"/>
                    </a:lnTo>
                    <a:lnTo>
                      <a:pt x="12848" y="15459"/>
                    </a:lnTo>
                    <a:lnTo>
                      <a:pt x="14174" y="15169"/>
                    </a:lnTo>
                    <a:lnTo>
                      <a:pt x="15458" y="14879"/>
                    </a:lnTo>
                    <a:lnTo>
                      <a:pt x="16702" y="14672"/>
                    </a:lnTo>
                    <a:lnTo>
                      <a:pt x="17945" y="14465"/>
                    </a:lnTo>
                    <a:lnTo>
                      <a:pt x="19064" y="14340"/>
                    </a:lnTo>
                    <a:lnTo>
                      <a:pt x="20183" y="14216"/>
                    </a:lnTo>
                    <a:lnTo>
                      <a:pt x="21219" y="14174"/>
                    </a:lnTo>
                    <a:lnTo>
                      <a:pt x="22172" y="14133"/>
                    </a:lnTo>
                    <a:lnTo>
                      <a:pt x="23043" y="14133"/>
                    </a:lnTo>
                    <a:lnTo>
                      <a:pt x="23871" y="14216"/>
                    </a:lnTo>
                    <a:lnTo>
                      <a:pt x="24576" y="14299"/>
                    </a:lnTo>
                    <a:lnTo>
                      <a:pt x="25156" y="14423"/>
                    </a:lnTo>
                    <a:lnTo>
                      <a:pt x="25653" y="14589"/>
                    </a:lnTo>
                    <a:lnTo>
                      <a:pt x="26068" y="14796"/>
                    </a:lnTo>
                    <a:lnTo>
                      <a:pt x="26192" y="14920"/>
                    </a:lnTo>
                    <a:lnTo>
                      <a:pt x="26317" y="15045"/>
                    </a:lnTo>
                    <a:lnTo>
                      <a:pt x="26399" y="15169"/>
                    </a:lnTo>
                    <a:lnTo>
                      <a:pt x="26482" y="15335"/>
                    </a:lnTo>
                    <a:lnTo>
                      <a:pt x="26234" y="14423"/>
                    </a:lnTo>
                    <a:lnTo>
                      <a:pt x="25944" y="13470"/>
                    </a:lnTo>
                    <a:lnTo>
                      <a:pt x="25653" y="12600"/>
                    </a:lnTo>
                    <a:lnTo>
                      <a:pt x="25322" y="11729"/>
                    </a:lnTo>
                    <a:lnTo>
                      <a:pt x="24949" y="10900"/>
                    </a:lnTo>
                    <a:lnTo>
                      <a:pt x="24576" y="10072"/>
                    </a:lnTo>
                    <a:lnTo>
                      <a:pt x="24162" y="9284"/>
                    </a:lnTo>
                    <a:lnTo>
                      <a:pt x="23747" y="8497"/>
                    </a:lnTo>
                    <a:lnTo>
                      <a:pt x="23291" y="7751"/>
                    </a:lnTo>
                    <a:lnTo>
                      <a:pt x="22835" y="7046"/>
                    </a:lnTo>
                    <a:lnTo>
                      <a:pt x="22338" y="6342"/>
                    </a:lnTo>
                    <a:lnTo>
                      <a:pt x="21799" y="5679"/>
                    </a:lnTo>
                    <a:lnTo>
                      <a:pt x="21261" y="5057"/>
                    </a:lnTo>
                    <a:lnTo>
                      <a:pt x="20722" y="4477"/>
                    </a:lnTo>
                    <a:lnTo>
                      <a:pt x="20183" y="3897"/>
                    </a:lnTo>
                    <a:lnTo>
                      <a:pt x="19603" y="3399"/>
                    </a:lnTo>
                    <a:lnTo>
                      <a:pt x="18981" y="2902"/>
                    </a:lnTo>
                    <a:lnTo>
                      <a:pt x="18401" y="2446"/>
                    </a:lnTo>
                    <a:lnTo>
                      <a:pt x="17779" y="1990"/>
                    </a:lnTo>
                    <a:lnTo>
                      <a:pt x="17158" y="1617"/>
                    </a:lnTo>
                    <a:lnTo>
                      <a:pt x="16495" y="1286"/>
                    </a:lnTo>
                    <a:lnTo>
                      <a:pt x="15873" y="954"/>
                    </a:lnTo>
                    <a:lnTo>
                      <a:pt x="15210" y="705"/>
                    </a:lnTo>
                    <a:lnTo>
                      <a:pt x="14547" y="457"/>
                    </a:lnTo>
                    <a:lnTo>
                      <a:pt x="13884" y="291"/>
                    </a:lnTo>
                    <a:lnTo>
                      <a:pt x="13221" y="125"/>
                    </a:lnTo>
                    <a:lnTo>
                      <a:pt x="12557" y="42"/>
                    </a:lnTo>
                    <a:lnTo>
                      <a:pt x="1189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55"/>
              <p:cNvSpPr/>
              <p:nvPr/>
            </p:nvSpPr>
            <p:spPr>
              <a:xfrm>
                <a:off x="5732425" y="2740925"/>
                <a:ext cx="126425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4062" extrusionOk="0">
                    <a:moveTo>
                      <a:pt x="374" y="0"/>
                    </a:moveTo>
                    <a:lnTo>
                      <a:pt x="291" y="42"/>
                    </a:lnTo>
                    <a:lnTo>
                      <a:pt x="166" y="124"/>
                    </a:lnTo>
                    <a:lnTo>
                      <a:pt x="84" y="249"/>
                    </a:lnTo>
                    <a:lnTo>
                      <a:pt x="42" y="415"/>
                    </a:lnTo>
                    <a:lnTo>
                      <a:pt x="1" y="580"/>
                    </a:lnTo>
                    <a:lnTo>
                      <a:pt x="42" y="746"/>
                    </a:lnTo>
                    <a:lnTo>
                      <a:pt x="125" y="870"/>
                    </a:lnTo>
                    <a:lnTo>
                      <a:pt x="415" y="1202"/>
                    </a:lnTo>
                    <a:lnTo>
                      <a:pt x="788" y="1492"/>
                    </a:lnTo>
                    <a:lnTo>
                      <a:pt x="1202" y="1658"/>
                    </a:lnTo>
                    <a:lnTo>
                      <a:pt x="1617" y="1782"/>
                    </a:lnTo>
                    <a:lnTo>
                      <a:pt x="1700" y="2072"/>
                    </a:lnTo>
                    <a:lnTo>
                      <a:pt x="1824" y="2445"/>
                    </a:lnTo>
                    <a:lnTo>
                      <a:pt x="2073" y="2860"/>
                    </a:lnTo>
                    <a:lnTo>
                      <a:pt x="2363" y="3233"/>
                    </a:lnTo>
                    <a:lnTo>
                      <a:pt x="2570" y="3440"/>
                    </a:lnTo>
                    <a:lnTo>
                      <a:pt x="2777" y="3606"/>
                    </a:lnTo>
                    <a:lnTo>
                      <a:pt x="2985" y="3730"/>
                    </a:lnTo>
                    <a:lnTo>
                      <a:pt x="3233" y="3854"/>
                    </a:lnTo>
                    <a:lnTo>
                      <a:pt x="3523" y="3979"/>
                    </a:lnTo>
                    <a:lnTo>
                      <a:pt x="3813" y="4020"/>
                    </a:lnTo>
                    <a:lnTo>
                      <a:pt x="4145" y="4062"/>
                    </a:lnTo>
                    <a:lnTo>
                      <a:pt x="4476" y="4020"/>
                    </a:lnTo>
                    <a:lnTo>
                      <a:pt x="4767" y="3606"/>
                    </a:lnTo>
                    <a:lnTo>
                      <a:pt x="4932" y="3150"/>
                    </a:lnTo>
                    <a:lnTo>
                      <a:pt x="5057" y="2653"/>
                    </a:lnTo>
                    <a:lnTo>
                      <a:pt x="5057" y="2155"/>
                    </a:lnTo>
                    <a:lnTo>
                      <a:pt x="4849" y="1824"/>
                    </a:lnTo>
                    <a:lnTo>
                      <a:pt x="4601" y="1534"/>
                    </a:lnTo>
                    <a:lnTo>
                      <a:pt x="4352" y="1285"/>
                    </a:lnTo>
                    <a:lnTo>
                      <a:pt x="4103" y="1078"/>
                    </a:lnTo>
                    <a:lnTo>
                      <a:pt x="3813" y="912"/>
                    </a:lnTo>
                    <a:lnTo>
                      <a:pt x="3523" y="746"/>
                    </a:lnTo>
                    <a:lnTo>
                      <a:pt x="2943" y="497"/>
                    </a:lnTo>
                    <a:lnTo>
                      <a:pt x="2321" y="332"/>
                    </a:lnTo>
                    <a:lnTo>
                      <a:pt x="1700" y="207"/>
                    </a:lnTo>
                    <a:lnTo>
                      <a:pt x="1078" y="124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5"/>
              <p:cNvSpPr/>
              <p:nvPr/>
            </p:nvSpPr>
            <p:spPr>
              <a:xfrm>
                <a:off x="5732425" y="2740925"/>
                <a:ext cx="126425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4062" fill="none" extrusionOk="0">
                    <a:moveTo>
                      <a:pt x="5057" y="2155"/>
                    </a:moveTo>
                    <a:lnTo>
                      <a:pt x="5057" y="2155"/>
                    </a:lnTo>
                    <a:lnTo>
                      <a:pt x="4849" y="1824"/>
                    </a:lnTo>
                    <a:lnTo>
                      <a:pt x="4601" y="1534"/>
                    </a:lnTo>
                    <a:lnTo>
                      <a:pt x="4352" y="1285"/>
                    </a:lnTo>
                    <a:lnTo>
                      <a:pt x="4103" y="1078"/>
                    </a:lnTo>
                    <a:lnTo>
                      <a:pt x="3813" y="912"/>
                    </a:lnTo>
                    <a:lnTo>
                      <a:pt x="3523" y="746"/>
                    </a:lnTo>
                    <a:lnTo>
                      <a:pt x="2943" y="497"/>
                    </a:lnTo>
                    <a:lnTo>
                      <a:pt x="2321" y="332"/>
                    </a:lnTo>
                    <a:lnTo>
                      <a:pt x="1700" y="207"/>
                    </a:lnTo>
                    <a:lnTo>
                      <a:pt x="1078" y="124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374" y="0"/>
                    </a:lnTo>
                    <a:lnTo>
                      <a:pt x="291" y="42"/>
                    </a:lnTo>
                    <a:lnTo>
                      <a:pt x="166" y="124"/>
                    </a:lnTo>
                    <a:lnTo>
                      <a:pt x="84" y="249"/>
                    </a:lnTo>
                    <a:lnTo>
                      <a:pt x="42" y="415"/>
                    </a:lnTo>
                    <a:lnTo>
                      <a:pt x="1" y="580"/>
                    </a:lnTo>
                    <a:lnTo>
                      <a:pt x="42" y="746"/>
                    </a:lnTo>
                    <a:lnTo>
                      <a:pt x="125" y="870"/>
                    </a:lnTo>
                    <a:lnTo>
                      <a:pt x="125" y="870"/>
                    </a:lnTo>
                    <a:lnTo>
                      <a:pt x="415" y="1202"/>
                    </a:lnTo>
                    <a:lnTo>
                      <a:pt x="788" y="1492"/>
                    </a:lnTo>
                    <a:lnTo>
                      <a:pt x="1202" y="1658"/>
                    </a:lnTo>
                    <a:lnTo>
                      <a:pt x="1617" y="1782"/>
                    </a:lnTo>
                    <a:lnTo>
                      <a:pt x="1617" y="1782"/>
                    </a:lnTo>
                    <a:lnTo>
                      <a:pt x="1700" y="2072"/>
                    </a:lnTo>
                    <a:lnTo>
                      <a:pt x="1824" y="2445"/>
                    </a:lnTo>
                    <a:lnTo>
                      <a:pt x="2073" y="2860"/>
                    </a:lnTo>
                    <a:lnTo>
                      <a:pt x="2363" y="3233"/>
                    </a:lnTo>
                    <a:lnTo>
                      <a:pt x="2570" y="3440"/>
                    </a:lnTo>
                    <a:lnTo>
                      <a:pt x="2777" y="3606"/>
                    </a:lnTo>
                    <a:lnTo>
                      <a:pt x="2985" y="3730"/>
                    </a:lnTo>
                    <a:lnTo>
                      <a:pt x="3233" y="3854"/>
                    </a:lnTo>
                    <a:lnTo>
                      <a:pt x="3523" y="3979"/>
                    </a:lnTo>
                    <a:lnTo>
                      <a:pt x="3813" y="4020"/>
                    </a:lnTo>
                    <a:lnTo>
                      <a:pt x="4145" y="4062"/>
                    </a:lnTo>
                    <a:lnTo>
                      <a:pt x="4476" y="4020"/>
                    </a:lnTo>
                    <a:lnTo>
                      <a:pt x="4476" y="4020"/>
                    </a:lnTo>
                    <a:lnTo>
                      <a:pt x="4767" y="3606"/>
                    </a:lnTo>
                    <a:lnTo>
                      <a:pt x="4932" y="3150"/>
                    </a:lnTo>
                    <a:lnTo>
                      <a:pt x="5057" y="2653"/>
                    </a:lnTo>
                    <a:lnTo>
                      <a:pt x="5057" y="21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55"/>
              <p:cNvSpPr/>
              <p:nvPr/>
            </p:nvSpPr>
            <p:spPr>
              <a:xfrm>
                <a:off x="5796675" y="2267425"/>
                <a:ext cx="748050" cy="628925"/>
              </a:xfrm>
              <a:custGeom>
                <a:avLst/>
                <a:gdLst/>
                <a:ahLst/>
                <a:cxnLst/>
                <a:rect l="l" t="t" r="r" b="b"/>
                <a:pathLst>
                  <a:path w="29922" h="25157" extrusionOk="0">
                    <a:moveTo>
                      <a:pt x="21716" y="1"/>
                    </a:moveTo>
                    <a:lnTo>
                      <a:pt x="19354" y="3606"/>
                    </a:lnTo>
                    <a:lnTo>
                      <a:pt x="16992" y="7253"/>
                    </a:lnTo>
                    <a:lnTo>
                      <a:pt x="14630" y="10900"/>
                    </a:lnTo>
                    <a:lnTo>
                      <a:pt x="12781" y="13772"/>
                    </a:lnTo>
                    <a:lnTo>
                      <a:pt x="12781" y="13772"/>
                    </a:lnTo>
                    <a:lnTo>
                      <a:pt x="12474" y="13926"/>
                    </a:lnTo>
                    <a:lnTo>
                      <a:pt x="10817" y="14672"/>
                    </a:lnTo>
                    <a:lnTo>
                      <a:pt x="9035" y="15418"/>
                    </a:lnTo>
                    <a:lnTo>
                      <a:pt x="7294" y="16122"/>
                    </a:lnTo>
                    <a:lnTo>
                      <a:pt x="0" y="18982"/>
                    </a:lnTo>
                    <a:lnTo>
                      <a:pt x="1616" y="25157"/>
                    </a:lnTo>
                    <a:lnTo>
                      <a:pt x="3647" y="24825"/>
                    </a:lnTo>
                    <a:lnTo>
                      <a:pt x="5636" y="24494"/>
                    </a:lnTo>
                    <a:lnTo>
                      <a:pt x="7626" y="24079"/>
                    </a:lnTo>
                    <a:lnTo>
                      <a:pt x="9615" y="23623"/>
                    </a:lnTo>
                    <a:lnTo>
                      <a:pt x="11604" y="23126"/>
                    </a:lnTo>
                    <a:lnTo>
                      <a:pt x="13635" y="22587"/>
                    </a:lnTo>
                    <a:lnTo>
                      <a:pt x="14630" y="22256"/>
                    </a:lnTo>
                    <a:lnTo>
                      <a:pt x="15666" y="21924"/>
                    </a:lnTo>
                    <a:lnTo>
                      <a:pt x="16743" y="21551"/>
                    </a:lnTo>
                    <a:lnTo>
                      <a:pt x="17904" y="21054"/>
                    </a:lnTo>
                    <a:lnTo>
                      <a:pt x="18649" y="20722"/>
                    </a:lnTo>
                    <a:lnTo>
                      <a:pt x="19437" y="19728"/>
                    </a:lnTo>
                    <a:lnTo>
                      <a:pt x="20846" y="17987"/>
                    </a:lnTo>
                    <a:lnTo>
                      <a:pt x="22172" y="16205"/>
                    </a:lnTo>
                    <a:lnTo>
                      <a:pt x="24825" y="12682"/>
                    </a:lnTo>
                    <a:lnTo>
                      <a:pt x="26109" y="10900"/>
                    </a:lnTo>
                    <a:lnTo>
                      <a:pt x="27394" y="9118"/>
                    </a:lnTo>
                    <a:lnTo>
                      <a:pt x="28679" y="7295"/>
                    </a:lnTo>
                    <a:lnTo>
                      <a:pt x="29922" y="5471"/>
                    </a:lnTo>
                    <a:lnTo>
                      <a:pt x="21716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55"/>
              <p:cNvSpPr/>
              <p:nvPr/>
            </p:nvSpPr>
            <p:spPr>
              <a:xfrm>
                <a:off x="5796675" y="2267425"/>
                <a:ext cx="748050" cy="628925"/>
              </a:xfrm>
              <a:custGeom>
                <a:avLst/>
                <a:gdLst/>
                <a:ahLst/>
                <a:cxnLst/>
                <a:rect l="l" t="t" r="r" b="b"/>
                <a:pathLst>
                  <a:path w="29922" h="25157" fill="none" extrusionOk="0">
                    <a:moveTo>
                      <a:pt x="29922" y="5471"/>
                    </a:moveTo>
                    <a:lnTo>
                      <a:pt x="29922" y="5471"/>
                    </a:lnTo>
                    <a:lnTo>
                      <a:pt x="28679" y="7295"/>
                    </a:lnTo>
                    <a:lnTo>
                      <a:pt x="27394" y="9118"/>
                    </a:lnTo>
                    <a:lnTo>
                      <a:pt x="27394" y="9118"/>
                    </a:lnTo>
                    <a:lnTo>
                      <a:pt x="26109" y="10900"/>
                    </a:lnTo>
                    <a:lnTo>
                      <a:pt x="24825" y="12682"/>
                    </a:lnTo>
                    <a:lnTo>
                      <a:pt x="24825" y="12682"/>
                    </a:lnTo>
                    <a:lnTo>
                      <a:pt x="22172" y="16205"/>
                    </a:lnTo>
                    <a:lnTo>
                      <a:pt x="20846" y="17987"/>
                    </a:lnTo>
                    <a:lnTo>
                      <a:pt x="19437" y="19728"/>
                    </a:lnTo>
                    <a:lnTo>
                      <a:pt x="18649" y="20722"/>
                    </a:lnTo>
                    <a:lnTo>
                      <a:pt x="17904" y="21054"/>
                    </a:lnTo>
                    <a:lnTo>
                      <a:pt x="17904" y="21054"/>
                    </a:lnTo>
                    <a:lnTo>
                      <a:pt x="16743" y="21551"/>
                    </a:lnTo>
                    <a:lnTo>
                      <a:pt x="15666" y="21924"/>
                    </a:lnTo>
                    <a:lnTo>
                      <a:pt x="15666" y="21924"/>
                    </a:lnTo>
                    <a:lnTo>
                      <a:pt x="14630" y="22256"/>
                    </a:lnTo>
                    <a:lnTo>
                      <a:pt x="13635" y="22587"/>
                    </a:lnTo>
                    <a:lnTo>
                      <a:pt x="13635" y="22587"/>
                    </a:lnTo>
                    <a:lnTo>
                      <a:pt x="11604" y="23126"/>
                    </a:lnTo>
                    <a:lnTo>
                      <a:pt x="9615" y="23623"/>
                    </a:lnTo>
                    <a:lnTo>
                      <a:pt x="9615" y="23623"/>
                    </a:lnTo>
                    <a:lnTo>
                      <a:pt x="7626" y="24079"/>
                    </a:lnTo>
                    <a:lnTo>
                      <a:pt x="5636" y="24494"/>
                    </a:lnTo>
                    <a:lnTo>
                      <a:pt x="5636" y="24494"/>
                    </a:lnTo>
                    <a:lnTo>
                      <a:pt x="3647" y="24825"/>
                    </a:lnTo>
                    <a:lnTo>
                      <a:pt x="1616" y="25157"/>
                    </a:lnTo>
                    <a:lnTo>
                      <a:pt x="0" y="18982"/>
                    </a:lnTo>
                    <a:lnTo>
                      <a:pt x="7294" y="16122"/>
                    </a:lnTo>
                    <a:lnTo>
                      <a:pt x="7294" y="16122"/>
                    </a:lnTo>
                    <a:lnTo>
                      <a:pt x="9035" y="15418"/>
                    </a:lnTo>
                    <a:lnTo>
                      <a:pt x="10817" y="14672"/>
                    </a:lnTo>
                    <a:lnTo>
                      <a:pt x="10817" y="14672"/>
                    </a:lnTo>
                    <a:lnTo>
                      <a:pt x="12474" y="13926"/>
                    </a:lnTo>
                    <a:lnTo>
                      <a:pt x="13220" y="13553"/>
                    </a:lnTo>
                    <a:lnTo>
                      <a:pt x="13842" y="13180"/>
                    </a:lnTo>
                    <a:lnTo>
                      <a:pt x="12309" y="14506"/>
                    </a:lnTo>
                    <a:lnTo>
                      <a:pt x="12309" y="14506"/>
                    </a:lnTo>
                    <a:lnTo>
                      <a:pt x="14630" y="10900"/>
                    </a:lnTo>
                    <a:lnTo>
                      <a:pt x="16992" y="7253"/>
                    </a:lnTo>
                    <a:lnTo>
                      <a:pt x="19354" y="3606"/>
                    </a:lnTo>
                    <a:lnTo>
                      <a:pt x="19354" y="3606"/>
                    </a:lnTo>
                    <a:lnTo>
                      <a:pt x="21716" y="1"/>
                    </a:lnTo>
                    <a:lnTo>
                      <a:pt x="29922" y="54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55"/>
              <p:cNvSpPr/>
              <p:nvPr/>
            </p:nvSpPr>
            <p:spPr>
              <a:xfrm>
                <a:off x="5796675" y="2314050"/>
                <a:ext cx="512875" cy="582300"/>
              </a:xfrm>
              <a:custGeom>
                <a:avLst/>
                <a:gdLst/>
                <a:ahLst/>
                <a:cxnLst/>
                <a:rect l="l" t="t" r="r" b="b"/>
                <a:pathLst>
                  <a:path w="20515" h="23292" extrusionOk="0">
                    <a:moveTo>
                      <a:pt x="20514" y="1"/>
                    </a:moveTo>
                    <a:lnTo>
                      <a:pt x="19354" y="1741"/>
                    </a:lnTo>
                    <a:lnTo>
                      <a:pt x="16992" y="5388"/>
                    </a:lnTo>
                    <a:lnTo>
                      <a:pt x="12806" y="11895"/>
                    </a:lnTo>
                    <a:lnTo>
                      <a:pt x="12474" y="12061"/>
                    </a:lnTo>
                    <a:lnTo>
                      <a:pt x="10817" y="12807"/>
                    </a:lnTo>
                    <a:lnTo>
                      <a:pt x="9035" y="13553"/>
                    </a:lnTo>
                    <a:lnTo>
                      <a:pt x="7294" y="14257"/>
                    </a:lnTo>
                    <a:lnTo>
                      <a:pt x="0" y="17117"/>
                    </a:lnTo>
                    <a:lnTo>
                      <a:pt x="1616" y="23292"/>
                    </a:lnTo>
                    <a:lnTo>
                      <a:pt x="3647" y="22960"/>
                    </a:lnTo>
                    <a:lnTo>
                      <a:pt x="5636" y="22629"/>
                    </a:lnTo>
                    <a:lnTo>
                      <a:pt x="7626" y="22214"/>
                    </a:lnTo>
                    <a:lnTo>
                      <a:pt x="9615" y="21758"/>
                    </a:lnTo>
                    <a:lnTo>
                      <a:pt x="11604" y="21261"/>
                    </a:lnTo>
                    <a:lnTo>
                      <a:pt x="13635" y="20722"/>
                    </a:lnTo>
                    <a:lnTo>
                      <a:pt x="14630" y="20391"/>
                    </a:lnTo>
                    <a:lnTo>
                      <a:pt x="15666" y="20059"/>
                    </a:lnTo>
                    <a:lnTo>
                      <a:pt x="16619" y="19728"/>
                    </a:lnTo>
                    <a:lnTo>
                      <a:pt x="16743" y="17075"/>
                    </a:lnTo>
                    <a:lnTo>
                      <a:pt x="16867" y="15666"/>
                    </a:lnTo>
                    <a:lnTo>
                      <a:pt x="16992" y="14298"/>
                    </a:lnTo>
                    <a:lnTo>
                      <a:pt x="17158" y="12972"/>
                    </a:lnTo>
                    <a:lnTo>
                      <a:pt x="17365" y="11729"/>
                    </a:lnTo>
                    <a:lnTo>
                      <a:pt x="17572" y="10486"/>
                    </a:lnTo>
                    <a:lnTo>
                      <a:pt x="17779" y="9284"/>
                    </a:lnTo>
                    <a:lnTo>
                      <a:pt x="18276" y="7046"/>
                    </a:lnTo>
                    <a:lnTo>
                      <a:pt x="18815" y="5015"/>
                    </a:lnTo>
                    <a:lnTo>
                      <a:pt x="19354" y="3150"/>
                    </a:lnTo>
                    <a:lnTo>
                      <a:pt x="19934" y="1451"/>
                    </a:lnTo>
                    <a:lnTo>
                      <a:pt x="20514" y="1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55"/>
              <p:cNvSpPr/>
              <p:nvPr/>
            </p:nvSpPr>
            <p:spPr>
              <a:xfrm>
                <a:off x="6142725" y="2596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55"/>
              <p:cNvSpPr/>
              <p:nvPr/>
            </p:nvSpPr>
            <p:spPr>
              <a:xfrm>
                <a:off x="6142725" y="2596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55"/>
              <p:cNvSpPr/>
              <p:nvPr/>
            </p:nvSpPr>
            <p:spPr>
              <a:xfrm>
                <a:off x="5796675" y="2314050"/>
                <a:ext cx="512875" cy="582300"/>
              </a:xfrm>
              <a:custGeom>
                <a:avLst/>
                <a:gdLst/>
                <a:ahLst/>
                <a:cxnLst/>
                <a:rect l="l" t="t" r="r" b="b"/>
                <a:pathLst>
                  <a:path w="20515" h="23292" fill="none" extrusionOk="0">
                    <a:moveTo>
                      <a:pt x="20514" y="1"/>
                    </a:moveTo>
                    <a:lnTo>
                      <a:pt x="20514" y="1"/>
                    </a:lnTo>
                    <a:lnTo>
                      <a:pt x="19354" y="1741"/>
                    </a:lnTo>
                    <a:lnTo>
                      <a:pt x="16992" y="5388"/>
                    </a:lnTo>
                    <a:lnTo>
                      <a:pt x="16992" y="5388"/>
                    </a:lnTo>
                    <a:lnTo>
                      <a:pt x="12806" y="11895"/>
                    </a:lnTo>
                    <a:lnTo>
                      <a:pt x="12474" y="12061"/>
                    </a:lnTo>
                    <a:lnTo>
                      <a:pt x="12474" y="12061"/>
                    </a:lnTo>
                    <a:lnTo>
                      <a:pt x="10817" y="12807"/>
                    </a:lnTo>
                    <a:lnTo>
                      <a:pt x="10817" y="12807"/>
                    </a:lnTo>
                    <a:lnTo>
                      <a:pt x="9035" y="13553"/>
                    </a:lnTo>
                    <a:lnTo>
                      <a:pt x="7294" y="14257"/>
                    </a:lnTo>
                    <a:lnTo>
                      <a:pt x="0" y="17117"/>
                    </a:lnTo>
                    <a:lnTo>
                      <a:pt x="1616" y="23292"/>
                    </a:lnTo>
                    <a:lnTo>
                      <a:pt x="1616" y="23292"/>
                    </a:lnTo>
                    <a:lnTo>
                      <a:pt x="3647" y="22960"/>
                    </a:lnTo>
                    <a:lnTo>
                      <a:pt x="5636" y="22629"/>
                    </a:lnTo>
                    <a:lnTo>
                      <a:pt x="5636" y="22629"/>
                    </a:lnTo>
                    <a:lnTo>
                      <a:pt x="7626" y="22214"/>
                    </a:lnTo>
                    <a:lnTo>
                      <a:pt x="9615" y="21758"/>
                    </a:lnTo>
                    <a:lnTo>
                      <a:pt x="9615" y="21758"/>
                    </a:lnTo>
                    <a:lnTo>
                      <a:pt x="11604" y="21261"/>
                    </a:lnTo>
                    <a:lnTo>
                      <a:pt x="13635" y="20722"/>
                    </a:lnTo>
                    <a:lnTo>
                      <a:pt x="13635" y="20722"/>
                    </a:lnTo>
                    <a:lnTo>
                      <a:pt x="14630" y="20391"/>
                    </a:lnTo>
                    <a:lnTo>
                      <a:pt x="15666" y="20059"/>
                    </a:lnTo>
                    <a:lnTo>
                      <a:pt x="16619" y="19728"/>
                    </a:lnTo>
                    <a:lnTo>
                      <a:pt x="16619" y="19728"/>
                    </a:lnTo>
                    <a:lnTo>
                      <a:pt x="16743" y="17075"/>
                    </a:lnTo>
                    <a:lnTo>
                      <a:pt x="16743" y="17075"/>
                    </a:lnTo>
                    <a:lnTo>
                      <a:pt x="16867" y="15666"/>
                    </a:lnTo>
                    <a:lnTo>
                      <a:pt x="16992" y="14298"/>
                    </a:lnTo>
                    <a:lnTo>
                      <a:pt x="17158" y="12972"/>
                    </a:lnTo>
                    <a:lnTo>
                      <a:pt x="17365" y="11729"/>
                    </a:lnTo>
                    <a:lnTo>
                      <a:pt x="17572" y="10486"/>
                    </a:lnTo>
                    <a:lnTo>
                      <a:pt x="17779" y="9284"/>
                    </a:lnTo>
                    <a:lnTo>
                      <a:pt x="18276" y="7046"/>
                    </a:lnTo>
                    <a:lnTo>
                      <a:pt x="18815" y="5015"/>
                    </a:lnTo>
                    <a:lnTo>
                      <a:pt x="19354" y="3150"/>
                    </a:lnTo>
                    <a:lnTo>
                      <a:pt x="19934" y="1451"/>
                    </a:lnTo>
                    <a:lnTo>
                      <a:pt x="205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55"/>
              <p:cNvSpPr/>
              <p:nvPr/>
            </p:nvSpPr>
            <p:spPr>
              <a:xfrm>
                <a:off x="6225600" y="2153450"/>
                <a:ext cx="800925" cy="1079625"/>
              </a:xfrm>
              <a:custGeom>
                <a:avLst/>
                <a:gdLst/>
                <a:ahLst/>
                <a:cxnLst/>
                <a:rect l="l" t="t" r="r" b="b"/>
                <a:pathLst>
                  <a:path w="32037" h="43185" extrusionOk="0">
                    <a:moveTo>
                      <a:pt x="21302" y="1"/>
                    </a:moveTo>
                    <a:lnTo>
                      <a:pt x="19189" y="84"/>
                    </a:lnTo>
                    <a:lnTo>
                      <a:pt x="17117" y="208"/>
                    </a:lnTo>
                    <a:lnTo>
                      <a:pt x="15003" y="374"/>
                    </a:lnTo>
                    <a:lnTo>
                      <a:pt x="12931" y="623"/>
                    </a:lnTo>
                    <a:lnTo>
                      <a:pt x="10859" y="954"/>
                    </a:lnTo>
                    <a:lnTo>
                      <a:pt x="8786" y="1286"/>
                    </a:lnTo>
                    <a:lnTo>
                      <a:pt x="8082" y="1493"/>
                    </a:lnTo>
                    <a:lnTo>
                      <a:pt x="7419" y="1742"/>
                    </a:lnTo>
                    <a:lnTo>
                      <a:pt x="6797" y="2115"/>
                    </a:lnTo>
                    <a:lnTo>
                      <a:pt x="6217" y="2529"/>
                    </a:lnTo>
                    <a:lnTo>
                      <a:pt x="5678" y="3026"/>
                    </a:lnTo>
                    <a:lnTo>
                      <a:pt x="5264" y="3607"/>
                    </a:lnTo>
                    <a:lnTo>
                      <a:pt x="4891" y="4228"/>
                    </a:lnTo>
                    <a:lnTo>
                      <a:pt x="4601" y="4891"/>
                    </a:lnTo>
                    <a:lnTo>
                      <a:pt x="3689" y="7419"/>
                    </a:lnTo>
                    <a:lnTo>
                      <a:pt x="3192" y="8953"/>
                    </a:lnTo>
                    <a:lnTo>
                      <a:pt x="2694" y="10610"/>
                    </a:lnTo>
                    <a:lnTo>
                      <a:pt x="2197" y="12475"/>
                    </a:lnTo>
                    <a:lnTo>
                      <a:pt x="1700" y="14465"/>
                    </a:lnTo>
                    <a:lnTo>
                      <a:pt x="1244" y="16578"/>
                    </a:lnTo>
                    <a:lnTo>
                      <a:pt x="871" y="18816"/>
                    </a:lnTo>
                    <a:lnTo>
                      <a:pt x="498" y="21178"/>
                    </a:lnTo>
                    <a:lnTo>
                      <a:pt x="249" y="23665"/>
                    </a:lnTo>
                    <a:lnTo>
                      <a:pt x="125" y="24950"/>
                    </a:lnTo>
                    <a:lnTo>
                      <a:pt x="83" y="26234"/>
                    </a:lnTo>
                    <a:lnTo>
                      <a:pt x="1" y="27561"/>
                    </a:lnTo>
                    <a:lnTo>
                      <a:pt x="1" y="28928"/>
                    </a:lnTo>
                    <a:lnTo>
                      <a:pt x="1" y="30296"/>
                    </a:lnTo>
                    <a:lnTo>
                      <a:pt x="42" y="31663"/>
                    </a:lnTo>
                    <a:lnTo>
                      <a:pt x="125" y="33073"/>
                    </a:lnTo>
                    <a:lnTo>
                      <a:pt x="249" y="34482"/>
                    </a:lnTo>
                    <a:lnTo>
                      <a:pt x="374" y="35932"/>
                    </a:lnTo>
                    <a:lnTo>
                      <a:pt x="581" y="37383"/>
                    </a:lnTo>
                    <a:lnTo>
                      <a:pt x="788" y="38833"/>
                    </a:lnTo>
                    <a:lnTo>
                      <a:pt x="1078" y="40325"/>
                    </a:lnTo>
                    <a:lnTo>
                      <a:pt x="1410" y="40657"/>
                    </a:lnTo>
                    <a:lnTo>
                      <a:pt x="1741" y="40988"/>
                    </a:lnTo>
                    <a:lnTo>
                      <a:pt x="2114" y="41278"/>
                    </a:lnTo>
                    <a:lnTo>
                      <a:pt x="2487" y="41568"/>
                    </a:lnTo>
                    <a:lnTo>
                      <a:pt x="2902" y="41817"/>
                    </a:lnTo>
                    <a:lnTo>
                      <a:pt x="3357" y="42024"/>
                    </a:lnTo>
                    <a:lnTo>
                      <a:pt x="3813" y="42231"/>
                    </a:lnTo>
                    <a:lnTo>
                      <a:pt x="4269" y="42397"/>
                    </a:lnTo>
                    <a:lnTo>
                      <a:pt x="5305" y="42729"/>
                    </a:lnTo>
                    <a:lnTo>
                      <a:pt x="6341" y="42936"/>
                    </a:lnTo>
                    <a:lnTo>
                      <a:pt x="7502" y="43102"/>
                    </a:lnTo>
                    <a:lnTo>
                      <a:pt x="8662" y="43185"/>
                    </a:lnTo>
                    <a:lnTo>
                      <a:pt x="9905" y="43185"/>
                    </a:lnTo>
                    <a:lnTo>
                      <a:pt x="11149" y="43143"/>
                    </a:lnTo>
                    <a:lnTo>
                      <a:pt x="12433" y="43060"/>
                    </a:lnTo>
                    <a:lnTo>
                      <a:pt x="13760" y="42895"/>
                    </a:lnTo>
                    <a:lnTo>
                      <a:pt x="15086" y="42729"/>
                    </a:lnTo>
                    <a:lnTo>
                      <a:pt x="16371" y="42522"/>
                    </a:lnTo>
                    <a:lnTo>
                      <a:pt x="17697" y="42231"/>
                    </a:lnTo>
                    <a:lnTo>
                      <a:pt x="19023" y="41983"/>
                    </a:lnTo>
                    <a:lnTo>
                      <a:pt x="21551" y="41361"/>
                    </a:lnTo>
                    <a:lnTo>
                      <a:pt x="23996" y="40657"/>
                    </a:lnTo>
                    <a:lnTo>
                      <a:pt x="26193" y="39993"/>
                    </a:lnTo>
                    <a:lnTo>
                      <a:pt x="28140" y="39330"/>
                    </a:lnTo>
                    <a:lnTo>
                      <a:pt x="29757" y="38750"/>
                    </a:lnTo>
                    <a:lnTo>
                      <a:pt x="31000" y="38294"/>
                    </a:lnTo>
                    <a:lnTo>
                      <a:pt x="32036" y="37880"/>
                    </a:lnTo>
                    <a:lnTo>
                      <a:pt x="32036" y="37258"/>
                    </a:lnTo>
                    <a:lnTo>
                      <a:pt x="31953" y="36347"/>
                    </a:lnTo>
                    <a:lnTo>
                      <a:pt x="31663" y="33736"/>
                    </a:lnTo>
                    <a:lnTo>
                      <a:pt x="31290" y="30254"/>
                    </a:lnTo>
                    <a:lnTo>
                      <a:pt x="30917" y="26110"/>
                    </a:lnTo>
                    <a:lnTo>
                      <a:pt x="30751" y="23831"/>
                    </a:lnTo>
                    <a:lnTo>
                      <a:pt x="30586" y="21468"/>
                    </a:lnTo>
                    <a:lnTo>
                      <a:pt x="30461" y="19023"/>
                    </a:lnTo>
                    <a:lnTo>
                      <a:pt x="30420" y="16495"/>
                    </a:lnTo>
                    <a:lnTo>
                      <a:pt x="30378" y="13967"/>
                    </a:lnTo>
                    <a:lnTo>
                      <a:pt x="30461" y="11398"/>
                    </a:lnTo>
                    <a:lnTo>
                      <a:pt x="30586" y="8828"/>
                    </a:lnTo>
                    <a:lnTo>
                      <a:pt x="30793" y="6342"/>
                    </a:lnTo>
                    <a:lnTo>
                      <a:pt x="30834" y="6010"/>
                    </a:lnTo>
                    <a:lnTo>
                      <a:pt x="30834" y="5430"/>
                    </a:lnTo>
                    <a:lnTo>
                      <a:pt x="30751" y="4850"/>
                    </a:lnTo>
                    <a:lnTo>
                      <a:pt x="30668" y="4311"/>
                    </a:lnTo>
                    <a:lnTo>
                      <a:pt x="30503" y="3772"/>
                    </a:lnTo>
                    <a:lnTo>
                      <a:pt x="30295" y="3275"/>
                    </a:lnTo>
                    <a:lnTo>
                      <a:pt x="30047" y="2819"/>
                    </a:lnTo>
                    <a:lnTo>
                      <a:pt x="29757" y="2363"/>
                    </a:lnTo>
                    <a:lnTo>
                      <a:pt x="29384" y="1907"/>
                    </a:lnTo>
                    <a:lnTo>
                      <a:pt x="29011" y="1534"/>
                    </a:lnTo>
                    <a:lnTo>
                      <a:pt x="28596" y="1203"/>
                    </a:lnTo>
                    <a:lnTo>
                      <a:pt x="28140" y="871"/>
                    </a:lnTo>
                    <a:lnTo>
                      <a:pt x="27685" y="623"/>
                    </a:lnTo>
                    <a:lnTo>
                      <a:pt x="27146" y="415"/>
                    </a:lnTo>
                    <a:lnTo>
                      <a:pt x="26648" y="208"/>
                    </a:lnTo>
                    <a:lnTo>
                      <a:pt x="26068" y="125"/>
                    </a:lnTo>
                    <a:lnTo>
                      <a:pt x="25488" y="42"/>
                    </a:lnTo>
                    <a:lnTo>
                      <a:pt x="23416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55"/>
              <p:cNvSpPr/>
              <p:nvPr/>
            </p:nvSpPr>
            <p:spPr>
              <a:xfrm>
                <a:off x="6225600" y="2153450"/>
                <a:ext cx="800925" cy="1079625"/>
              </a:xfrm>
              <a:custGeom>
                <a:avLst/>
                <a:gdLst/>
                <a:ahLst/>
                <a:cxnLst/>
                <a:rect l="l" t="t" r="r" b="b"/>
                <a:pathLst>
                  <a:path w="32037" h="43185" fill="none" extrusionOk="0">
                    <a:moveTo>
                      <a:pt x="8786" y="1286"/>
                    </a:moveTo>
                    <a:lnTo>
                      <a:pt x="8786" y="1286"/>
                    </a:lnTo>
                    <a:lnTo>
                      <a:pt x="10859" y="954"/>
                    </a:lnTo>
                    <a:lnTo>
                      <a:pt x="12931" y="623"/>
                    </a:lnTo>
                    <a:lnTo>
                      <a:pt x="15003" y="374"/>
                    </a:lnTo>
                    <a:lnTo>
                      <a:pt x="17117" y="208"/>
                    </a:lnTo>
                    <a:lnTo>
                      <a:pt x="19189" y="84"/>
                    </a:lnTo>
                    <a:lnTo>
                      <a:pt x="21302" y="1"/>
                    </a:lnTo>
                    <a:lnTo>
                      <a:pt x="23416" y="1"/>
                    </a:lnTo>
                    <a:lnTo>
                      <a:pt x="25488" y="42"/>
                    </a:lnTo>
                    <a:lnTo>
                      <a:pt x="25488" y="42"/>
                    </a:lnTo>
                    <a:lnTo>
                      <a:pt x="26068" y="125"/>
                    </a:lnTo>
                    <a:lnTo>
                      <a:pt x="26648" y="208"/>
                    </a:lnTo>
                    <a:lnTo>
                      <a:pt x="27146" y="415"/>
                    </a:lnTo>
                    <a:lnTo>
                      <a:pt x="27685" y="623"/>
                    </a:lnTo>
                    <a:lnTo>
                      <a:pt x="28140" y="871"/>
                    </a:lnTo>
                    <a:lnTo>
                      <a:pt x="28596" y="1203"/>
                    </a:lnTo>
                    <a:lnTo>
                      <a:pt x="29011" y="1534"/>
                    </a:lnTo>
                    <a:lnTo>
                      <a:pt x="29384" y="1907"/>
                    </a:lnTo>
                    <a:lnTo>
                      <a:pt x="29757" y="2363"/>
                    </a:lnTo>
                    <a:lnTo>
                      <a:pt x="30047" y="2819"/>
                    </a:lnTo>
                    <a:lnTo>
                      <a:pt x="30295" y="3275"/>
                    </a:lnTo>
                    <a:lnTo>
                      <a:pt x="30503" y="3772"/>
                    </a:lnTo>
                    <a:lnTo>
                      <a:pt x="30668" y="4311"/>
                    </a:lnTo>
                    <a:lnTo>
                      <a:pt x="30751" y="4850"/>
                    </a:lnTo>
                    <a:lnTo>
                      <a:pt x="30834" y="5430"/>
                    </a:lnTo>
                    <a:lnTo>
                      <a:pt x="30834" y="6010"/>
                    </a:lnTo>
                    <a:lnTo>
                      <a:pt x="30834" y="6010"/>
                    </a:lnTo>
                    <a:lnTo>
                      <a:pt x="30793" y="6342"/>
                    </a:lnTo>
                    <a:lnTo>
                      <a:pt x="30793" y="6342"/>
                    </a:lnTo>
                    <a:lnTo>
                      <a:pt x="30586" y="8828"/>
                    </a:lnTo>
                    <a:lnTo>
                      <a:pt x="30461" y="11398"/>
                    </a:lnTo>
                    <a:lnTo>
                      <a:pt x="30378" y="13967"/>
                    </a:lnTo>
                    <a:lnTo>
                      <a:pt x="30420" y="16495"/>
                    </a:lnTo>
                    <a:lnTo>
                      <a:pt x="30461" y="19023"/>
                    </a:lnTo>
                    <a:lnTo>
                      <a:pt x="30586" y="21468"/>
                    </a:lnTo>
                    <a:lnTo>
                      <a:pt x="30751" y="23831"/>
                    </a:lnTo>
                    <a:lnTo>
                      <a:pt x="30917" y="26110"/>
                    </a:lnTo>
                    <a:lnTo>
                      <a:pt x="31290" y="30254"/>
                    </a:lnTo>
                    <a:lnTo>
                      <a:pt x="31663" y="33736"/>
                    </a:lnTo>
                    <a:lnTo>
                      <a:pt x="31953" y="36347"/>
                    </a:lnTo>
                    <a:lnTo>
                      <a:pt x="32036" y="37258"/>
                    </a:lnTo>
                    <a:lnTo>
                      <a:pt x="32036" y="37880"/>
                    </a:lnTo>
                    <a:lnTo>
                      <a:pt x="32036" y="37880"/>
                    </a:lnTo>
                    <a:lnTo>
                      <a:pt x="31000" y="38294"/>
                    </a:lnTo>
                    <a:lnTo>
                      <a:pt x="29757" y="38750"/>
                    </a:lnTo>
                    <a:lnTo>
                      <a:pt x="28140" y="39330"/>
                    </a:lnTo>
                    <a:lnTo>
                      <a:pt x="26193" y="39993"/>
                    </a:lnTo>
                    <a:lnTo>
                      <a:pt x="23996" y="40657"/>
                    </a:lnTo>
                    <a:lnTo>
                      <a:pt x="21551" y="41361"/>
                    </a:lnTo>
                    <a:lnTo>
                      <a:pt x="19023" y="41983"/>
                    </a:lnTo>
                    <a:lnTo>
                      <a:pt x="17697" y="42231"/>
                    </a:lnTo>
                    <a:lnTo>
                      <a:pt x="16371" y="42522"/>
                    </a:lnTo>
                    <a:lnTo>
                      <a:pt x="15086" y="42729"/>
                    </a:lnTo>
                    <a:lnTo>
                      <a:pt x="13760" y="42895"/>
                    </a:lnTo>
                    <a:lnTo>
                      <a:pt x="12433" y="43060"/>
                    </a:lnTo>
                    <a:lnTo>
                      <a:pt x="11149" y="43143"/>
                    </a:lnTo>
                    <a:lnTo>
                      <a:pt x="9905" y="43185"/>
                    </a:lnTo>
                    <a:lnTo>
                      <a:pt x="8662" y="43185"/>
                    </a:lnTo>
                    <a:lnTo>
                      <a:pt x="7502" y="43102"/>
                    </a:lnTo>
                    <a:lnTo>
                      <a:pt x="6341" y="42936"/>
                    </a:lnTo>
                    <a:lnTo>
                      <a:pt x="5305" y="42729"/>
                    </a:lnTo>
                    <a:lnTo>
                      <a:pt x="4269" y="42397"/>
                    </a:lnTo>
                    <a:lnTo>
                      <a:pt x="3813" y="42231"/>
                    </a:lnTo>
                    <a:lnTo>
                      <a:pt x="3357" y="42024"/>
                    </a:lnTo>
                    <a:lnTo>
                      <a:pt x="2902" y="41817"/>
                    </a:lnTo>
                    <a:lnTo>
                      <a:pt x="2487" y="41568"/>
                    </a:lnTo>
                    <a:lnTo>
                      <a:pt x="2114" y="41278"/>
                    </a:lnTo>
                    <a:lnTo>
                      <a:pt x="1741" y="40988"/>
                    </a:lnTo>
                    <a:lnTo>
                      <a:pt x="1410" y="40657"/>
                    </a:lnTo>
                    <a:lnTo>
                      <a:pt x="1078" y="40325"/>
                    </a:lnTo>
                    <a:lnTo>
                      <a:pt x="1078" y="40325"/>
                    </a:lnTo>
                    <a:lnTo>
                      <a:pt x="788" y="38833"/>
                    </a:lnTo>
                    <a:lnTo>
                      <a:pt x="581" y="37383"/>
                    </a:lnTo>
                    <a:lnTo>
                      <a:pt x="374" y="35932"/>
                    </a:lnTo>
                    <a:lnTo>
                      <a:pt x="249" y="34482"/>
                    </a:lnTo>
                    <a:lnTo>
                      <a:pt x="125" y="33073"/>
                    </a:lnTo>
                    <a:lnTo>
                      <a:pt x="42" y="31663"/>
                    </a:lnTo>
                    <a:lnTo>
                      <a:pt x="1" y="30296"/>
                    </a:lnTo>
                    <a:lnTo>
                      <a:pt x="1" y="28928"/>
                    </a:lnTo>
                    <a:lnTo>
                      <a:pt x="1" y="27561"/>
                    </a:lnTo>
                    <a:lnTo>
                      <a:pt x="83" y="26234"/>
                    </a:lnTo>
                    <a:lnTo>
                      <a:pt x="125" y="24950"/>
                    </a:lnTo>
                    <a:lnTo>
                      <a:pt x="249" y="23665"/>
                    </a:lnTo>
                    <a:lnTo>
                      <a:pt x="498" y="21178"/>
                    </a:lnTo>
                    <a:lnTo>
                      <a:pt x="871" y="18816"/>
                    </a:lnTo>
                    <a:lnTo>
                      <a:pt x="1244" y="16578"/>
                    </a:lnTo>
                    <a:lnTo>
                      <a:pt x="1700" y="14465"/>
                    </a:lnTo>
                    <a:lnTo>
                      <a:pt x="2197" y="12475"/>
                    </a:lnTo>
                    <a:lnTo>
                      <a:pt x="2694" y="10610"/>
                    </a:lnTo>
                    <a:lnTo>
                      <a:pt x="3192" y="8953"/>
                    </a:lnTo>
                    <a:lnTo>
                      <a:pt x="3689" y="7419"/>
                    </a:lnTo>
                    <a:lnTo>
                      <a:pt x="4601" y="4891"/>
                    </a:lnTo>
                    <a:lnTo>
                      <a:pt x="4601" y="4891"/>
                    </a:lnTo>
                    <a:lnTo>
                      <a:pt x="4891" y="4228"/>
                    </a:lnTo>
                    <a:lnTo>
                      <a:pt x="5264" y="3607"/>
                    </a:lnTo>
                    <a:lnTo>
                      <a:pt x="5678" y="3026"/>
                    </a:lnTo>
                    <a:lnTo>
                      <a:pt x="6217" y="2529"/>
                    </a:lnTo>
                    <a:lnTo>
                      <a:pt x="6797" y="2115"/>
                    </a:lnTo>
                    <a:lnTo>
                      <a:pt x="7419" y="1742"/>
                    </a:lnTo>
                    <a:lnTo>
                      <a:pt x="8082" y="1493"/>
                    </a:lnTo>
                    <a:lnTo>
                      <a:pt x="8786" y="12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55"/>
              <p:cNvSpPr/>
              <p:nvPr/>
            </p:nvSpPr>
            <p:spPr>
              <a:xfrm>
                <a:off x="6210050" y="2143100"/>
                <a:ext cx="936650" cy="1700225"/>
              </a:xfrm>
              <a:custGeom>
                <a:avLst/>
                <a:gdLst/>
                <a:ahLst/>
                <a:cxnLst/>
                <a:rect l="l" t="t" r="r" b="b"/>
                <a:pathLst>
                  <a:path w="37466" h="68009" extrusionOk="0">
                    <a:moveTo>
                      <a:pt x="23541" y="1"/>
                    </a:moveTo>
                    <a:lnTo>
                      <a:pt x="22422" y="42"/>
                    </a:lnTo>
                    <a:lnTo>
                      <a:pt x="21427" y="954"/>
                    </a:lnTo>
                    <a:lnTo>
                      <a:pt x="20474" y="1907"/>
                    </a:lnTo>
                    <a:lnTo>
                      <a:pt x="19562" y="2860"/>
                    </a:lnTo>
                    <a:lnTo>
                      <a:pt x="18692" y="3813"/>
                    </a:lnTo>
                    <a:lnTo>
                      <a:pt x="17863" y="4808"/>
                    </a:lnTo>
                    <a:lnTo>
                      <a:pt x="17117" y="5720"/>
                    </a:lnTo>
                    <a:lnTo>
                      <a:pt x="15749" y="7502"/>
                    </a:lnTo>
                    <a:lnTo>
                      <a:pt x="14672" y="9035"/>
                    </a:lnTo>
                    <a:lnTo>
                      <a:pt x="13843" y="10278"/>
                    </a:lnTo>
                    <a:lnTo>
                      <a:pt x="13180" y="11397"/>
                    </a:lnTo>
                    <a:lnTo>
                      <a:pt x="13014" y="11149"/>
                    </a:lnTo>
                    <a:lnTo>
                      <a:pt x="12682" y="10527"/>
                    </a:lnTo>
                    <a:lnTo>
                      <a:pt x="12475" y="10071"/>
                    </a:lnTo>
                    <a:lnTo>
                      <a:pt x="12268" y="9532"/>
                    </a:lnTo>
                    <a:lnTo>
                      <a:pt x="12061" y="8911"/>
                    </a:lnTo>
                    <a:lnTo>
                      <a:pt x="11854" y="8248"/>
                    </a:lnTo>
                    <a:lnTo>
                      <a:pt x="11688" y="7502"/>
                    </a:lnTo>
                    <a:lnTo>
                      <a:pt x="11605" y="6673"/>
                    </a:lnTo>
                    <a:lnTo>
                      <a:pt x="11564" y="5803"/>
                    </a:lnTo>
                    <a:lnTo>
                      <a:pt x="11646" y="4932"/>
                    </a:lnTo>
                    <a:lnTo>
                      <a:pt x="11688" y="4435"/>
                    </a:lnTo>
                    <a:lnTo>
                      <a:pt x="11812" y="3979"/>
                    </a:lnTo>
                    <a:lnTo>
                      <a:pt x="11895" y="3482"/>
                    </a:lnTo>
                    <a:lnTo>
                      <a:pt x="12061" y="2984"/>
                    </a:lnTo>
                    <a:lnTo>
                      <a:pt x="12227" y="2487"/>
                    </a:lnTo>
                    <a:lnTo>
                      <a:pt x="12475" y="1990"/>
                    </a:lnTo>
                    <a:lnTo>
                      <a:pt x="12724" y="1451"/>
                    </a:lnTo>
                    <a:lnTo>
                      <a:pt x="13014" y="954"/>
                    </a:lnTo>
                    <a:lnTo>
                      <a:pt x="11688" y="1037"/>
                    </a:lnTo>
                    <a:lnTo>
                      <a:pt x="10527" y="1161"/>
                    </a:lnTo>
                    <a:lnTo>
                      <a:pt x="9491" y="1410"/>
                    </a:lnTo>
                    <a:lnTo>
                      <a:pt x="8538" y="1658"/>
                    </a:lnTo>
                    <a:lnTo>
                      <a:pt x="7751" y="1948"/>
                    </a:lnTo>
                    <a:lnTo>
                      <a:pt x="7088" y="2238"/>
                    </a:lnTo>
                    <a:lnTo>
                      <a:pt x="6549" y="2487"/>
                    </a:lnTo>
                    <a:lnTo>
                      <a:pt x="6176" y="2736"/>
                    </a:lnTo>
                    <a:lnTo>
                      <a:pt x="5969" y="2943"/>
                    </a:lnTo>
                    <a:lnTo>
                      <a:pt x="5720" y="3316"/>
                    </a:lnTo>
                    <a:lnTo>
                      <a:pt x="5388" y="3855"/>
                    </a:lnTo>
                    <a:lnTo>
                      <a:pt x="5016" y="4518"/>
                    </a:lnTo>
                    <a:lnTo>
                      <a:pt x="4601" y="5388"/>
                    </a:lnTo>
                    <a:lnTo>
                      <a:pt x="4145" y="6383"/>
                    </a:lnTo>
                    <a:lnTo>
                      <a:pt x="3689" y="7502"/>
                    </a:lnTo>
                    <a:lnTo>
                      <a:pt x="3233" y="8828"/>
                    </a:lnTo>
                    <a:lnTo>
                      <a:pt x="2736" y="10237"/>
                    </a:lnTo>
                    <a:lnTo>
                      <a:pt x="2280" y="11812"/>
                    </a:lnTo>
                    <a:lnTo>
                      <a:pt x="1824" y="13511"/>
                    </a:lnTo>
                    <a:lnTo>
                      <a:pt x="1410" y="15376"/>
                    </a:lnTo>
                    <a:lnTo>
                      <a:pt x="1037" y="17324"/>
                    </a:lnTo>
                    <a:lnTo>
                      <a:pt x="705" y="19396"/>
                    </a:lnTo>
                    <a:lnTo>
                      <a:pt x="415" y="21592"/>
                    </a:lnTo>
                    <a:lnTo>
                      <a:pt x="208" y="23913"/>
                    </a:lnTo>
                    <a:lnTo>
                      <a:pt x="84" y="26400"/>
                    </a:lnTo>
                    <a:lnTo>
                      <a:pt x="1" y="29094"/>
                    </a:lnTo>
                    <a:lnTo>
                      <a:pt x="1" y="31953"/>
                    </a:lnTo>
                    <a:lnTo>
                      <a:pt x="1" y="34978"/>
                    </a:lnTo>
                    <a:lnTo>
                      <a:pt x="84" y="38087"/>
                    </a:lnTo>
                    <a:lnTo>
                      <a:pt x="208" y="41236"/>
                    </a:lnTo>
                    <a:lnTo>
                      <a:pt x="332" y="44386"/>
                    </a:lnTo>
                    <a:lnTo>
                      <a:pt x="540" y="47494"/>
                    </a:lnTo>
                    <a:lnTo>
                      <a:pt x="913" y="53462"/>
                    </a:lnTo>
                    <a:lnTo>
                      <a:pt x="1369" y="58767"/>
                    </a:lnTo>
                    <a:lnTo>
                      <a:pt x="1783" y="63118"/>
                    </a:lnTo>
                    <a:lnTo>
                      <a:pt x="2114" y="66144"/>
                    </a:lnTo>
                    <a:lnTo>
                      <a:pt x="3233" y="66558"/>
                    </a:lnTo>
                    <a:lnTo>
                      <a:pt x="4394" y="66931"/>
                    </a:lnTo>
                    <a:lnTo>
                      <a:pt x="5596" y="67221"/>
                    </a:lnTo>
                    <a:lnTo>
                      <a:pt x="6839" y="67470"/>
                    </a:lnTo>
                    <a:lnTo>
                      <a:pt x="8082" y="67677"/>
                    </a:lnTo>
                    <a:lnTo>
                      <a:pt x="9367" y="67801"/>
                    </a:lnTo>
                    <a:lnTo>
                      <a:pt x="10693" y="67926"/>
                    </a:lnTo>
                    <a:lnTo>
                      <a:pt x="12019" y="67967"/>
                    </a:lnTo>
                    <a:lnTo>
                      <a:pt x="13346" y="68009"/>
                    </a:lnTo>
                    <a:lnTo>
                      <a:pt x="14672" y="67967"/>
                    </a:lnTo>
                    <a:lnTo>
                      <a:pt x="16039" y="67926"/>
                    </a:lnTo>
                    <a:lnTo>
                      <a:pt x="17366" y="67801"/>
                    </a:lnTo>
                    <a:lnTo>
                      <a:pt x="18692" y="67677"/>
                    </a:lnTo>
                    <a:lnTo>
                      <a:pt x="20018" y="67511"/>
                    </a:lnTo>
                    <a:lnTo>
                      <a:pt x="21344" y="67345"/>
                    </a:lnTo>
                    <a:lnTo>
                      <a:pt x="22629" y="67097"/>
                    </a:lnTo>
                    <a:lnTo>
                      <a:pt x="23914" y="66848"/>
                    </a:lnTo>
                    <a:lnTo>
                      <a:pt x="25157" y="66599"/>
                    </a:lnTo>
                    <a:lnTo>
                      <a:pt x="26359" y="66309"/>
                    </a:lnTo>
                    <a:lnTo>
                      <a:pt x="27561" y="65978"/>
                    </a:lnTo>
                    <a:lnTo>
                      <a:pt x="28680" y="65646"/>
                    </a:lnTo>
                    <a:lnTo>
                      <a:pt x="29798" y="65315"/>
                    </a:lnTo>
                    <a:lnTo>
                      <a:pt x="30835" y="64942"/>
                    </a:lnTo>
                    <a:lnTo>
                      <a:pt x="31829" y="64569"/>
                    </a:lnTo>
                    <a:lnTo>
                      <a:pt x="32782" y="64196"/>
                    </a:lnTo>
                    <a:lnTo>
                      <a:pt x="33653" y="63781"/>
                    </a:lnTo>
                    <a:lnTo>
                      <a:pt x="34482" y="63408"/>
                    </a:lnTo>
                    <a:lnTo>
                      <a:pt x="35228" y="62994"/>
                    </a:lnTo>
                    <a:lnTo>
                      <a:pt x="35891" y="62621"/>
                    </a:lnTo>
                    <a:lnTo>
                      <a:pt x="36512" y="62207"/>
                    </a:lnTo>
                    <a:lnTo>
                      <a:pt x="37010" y="61792"/>
                    </a:lnTo>
                    <a:lnTo>
                      <a:pt x="37465" y="61419"/>
                    </a:lnTo>
                    <a:lnTo>
                      <a:pt x="37341" y="59554"/>
                    </a:lnTo>
                    <a:lnTo>
                      <a:pt x="37134" y="57606"/>
                    </a:lnTo>
                    <a:lnTo>
                      <a:pt x="36885" y="55617"/>
                    </a:lnTo>
                    <a:lnTo>
                      <a:pt x="36595" y="53545"/>
                    </a:lnTo>
                    <a:lnTo>
                      <a:pt x="36264" y="51431"/>
                    </a:lnTo>
                    <a:lnTo>
                      <a:pt x="35891" y="49276"/>
                    </a:lnTo>
                    <a:lnTo>
                      <a:pt x="35103" y="45049"/>
                    </a:lnTo>
                    <a:lnTo>
                      <a:pt x="33611" y="37258"/>
                    </a:lnTo>
                    <a:lnTo>
                      <a:pt x="33031" y="33984"/>
                    </a:lnTo>
                    <a:lnTo>
                      <a:pt x="32824" y="32575"/>
                    </a:lnTo>
                    <a:lnTo>
                      <a:pt x="32658" y="31331"/>
                    </a:lnTo>
                    <a:lnTo>
                      <a:pt x="32575" y="30047"/>
                    </a:lnTo>
                    <a:lnTo>
                      <a:pt x="32492" y="28472"/>
                    </a:lnTo>
                    <a:lnTo>
                      <a:pt x="32451" y="26648"/>
                    </a:lnTo>
                    <a:lnTo>
                      <a:pt x="32451" y="24659"/>
                    </a:lnTo>
                    <a:lnTo>
                      <a:pt x="32492" y="20349"/>
                    </a:lnTo>
                    <a:lnTo>
                      <a:pt x="32534" y="15790"/>
                    </a:lnTo>
                    <a:lnTo>
                      <a:pt x="32534" y="11397"/>
                    </a:lnTo>
                    <a:lnTo>
                      <a:pt x="32492" y="9408"/>
                    </a:lnTo>
                    <a:lnTo>
                      <a:pt x="32409" y="7543"/>
                    </a:lnTo>
                    <a:lnTo>
                      <a:pt x="32285" y="5927"/>
                    </a:lnTo>
                    <a:lnTo>
                      <a:pt x="32119" y="4601"/>
                    </a:lnTo>
                    <a:lnTo>
                      <a:pt x="32036" y="4021"/>
                    </a:lnTo>
                    <a:lnTo>
                      <a:pt x="31912" y="3523"/>
                    </a:lnTo>
                    <a:lnTo>
                      <a:pt x="31788" y="3150"/>
                    </a:lnTo>
                    <a:lnTo>
                      <a:pt x="31622" y="2860"/>
                    </a:lnTo>
                    <a:lnTo>
                      <a:pt x="31166" y="2321"/>
                    </a:lnTo>
                    <a:lnTo>
                      <a:pt x="30917" y="2073"/>
                    </a:lnTo>
                    <a:lnTo>
                      <a:pt x="30627" y="1783"/>
                    </a:lnTo>
                    <a:lnTo>
                      <a:pt x="30296" y="1534"/>
                    </a:lnTo>
                    <a:lnTo>
                      <a:pt x="29923" y="1285"/>
                    </a:lnTo>
                    <a:lnTo>
                      <a:pt x="29467" y="1037"/>
                    </a:lnTo>
                    <a:lnTo>
                      <a:pt x="28970" y="829"/>
                    </a:lnTo>
                    <a:lnTo>
                      <a:pt x="28431" y="622"/>
                    </a:lnTo>
                    <a:lnTo>
                      <a:pt x="27809" y="415"/>
                    </a:lnTo>
                    <a:lnTo>
                      <a:pt x="27105" y="291"/>
                    </a:lnTo>
                    <a:lnTo>
                      <a:pt x="26359" y="166"/>
                    </a:lnTo>
                    <a:lnTo>
                      <a:pt x="25530" y="83"/>
                    </a:lnTo>
                    <a:lnTo>
                      <a:pt x="24577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55"/>
              <p:cNvSpPr/>
              <p:nvPr/>
            </p:nvSpPr>
            <p:spPr>
              <a:xfrm>
                <a:off x="6210050" y="2143100"/>
                <a:ext cx="936650" cy="1700225"/>
              </a:xfrm>
              <a:custGeom>
                <a:avLst/>
                <a:gdLst/>
                <a:ahLst/>
                <a:cxnLst/>
                <a:rect l="l" t="t" r="r" b="b"/>
                <a:pathLst>
                  <a:path w="37466" h="68009" fill="none" extrusionOk="0">
                    <a:moveTo>
                      <a:pt x="31622" y="2860"/>
                    </a:moveTo>
                    <a:lnTo>
                      <a:pt x="31622" y="2860"/>
                    </a:lnTo>
                    <a:lnTo>
                      <a:pt x="31166" y="2321"/>
                    </a:lnTo>
                    <a:lnTo>
                      <a:pt x="30917" y="2073"/>
                    </a:lnTo>
                    <a:lnTo>
                      <a:pt x="30627" y="1783"/>
                    </a:lnTo>
                    <a:lnTo>
                      <a:pt x="30296" y="1534"/>
                    </a:lnTo>
                    <a:lnTo>
                      <a:pt x="29923" y="1285"/>
                    </a:lnTo>
                    <a:lnTo>
                      <a:pt x="29467" y="1037"/>
                    </a:lnTo>
                    <a:lnTo>
                      <a:pt x="28970" y="829"/>
                    </a:lnTo>
                    <a:lnTo>
                      <a:pt x="28431" y="622"/>
                    </a:lnTo>
                    <a:lnTo>
                      <a:pt x="27809" y="415"/>
                    </a:lnTo>
                    <a:lnTo>
                      <a:pt x="27105" y="291"/>
                    </a:lnTo>
                    <a:lnTo>
                      <a:pt x="26359" y="166"/>
                    </a:lnTo>
                    <a:lnTo>
                      <a:pt x="25530" y="83"/>
                    </a:lnTo>
                    <a:lnTo>
                      <a:pt x="24577" y="1"/>
                    </a:lnTo>
                    <a:lnTo>
                      <a:pt x="23541" y="1"/>
                    </a:lnTo>
                    <a:lnTo>
                      <a:pt x="22422" y="42"/>
                    </a:lnTo>
                    <a:lnTo>
                      <a:pt x="22422" y="42"/>
                    </a:lnTo>
                    <a:lnTo>
                      <a:pt x="21427" y="954"/>
                    </a:lnTo>
                    <a:lnTo>
                      <a:pt x="20474" y="1907"/>
                    </a:lnTo>
                    <a:lnTo>
                      <a:pt x="19562" y="2860"/>
                    </a:lnTo>
                    <a:lnTo>
                      <a:pt x="18692" y="3813"/>
                    </a:lnTo>
                    <a:lnTo>
                      <a:pt x="17863" y="4808"/>
                    </a:lnTo>
                    <a:lnTo>
                      <a:pt x="17117" y="5720"/>
                    </a:lnTo>
                    <a:lnTo>
                      <a:pt x="15749" y="7502"/>
                    </a:lnTo>
                    <a:lnTo>
                      <a:pt x="14672" y="9035"/>
                    </a:lnTo>
                    <a:lnTo>
                      <a:pt x="13843" y="10278"/>
                    </a:lnTo>
                    <a:lnTo>
                      <a:pt x="13180" y="11397"/>
                    </a:lnTo>
                    <a:lnTo>
                      <a:pt x="13180" y="11397"/>
                    </a:lnTo>
                    <a:lnTo>
                      <a:pt x="13014" y="11149"/>
                    </a:lnTo>
                    <a:lnTo>
                      <a:pt x="12682" y="10527"/>
                    </a:lnTo>
                    <a:lnTo>
                      <a:pt x="12475" y="10071"/>
                    </a:lnTo>
                    <a:lnTo>
                      <a:pt x="12268" y="9532"/>
                    </a:lnTo>
                    <a:lnTo>
                      <a:pt x="12061" y="8911"/>
                    </a:lnTo>
                    <a:lnTo>
                      <a:pt x="11854" y="8248"/>
                    </a:lnTo>
                    <a:lnTo>
                      <a:pt x="11688" y="7502"/>
                    </a:lnTo>
                    <a:lnTo>
                      <a:pt x="11605" y="6673"/>
                    </a:lnTo>
                    <a:lnTo>
                      <a:pt x="11564" y="5803"/>
                    </a:lnTo>
                    <a:lnTo>
                      <a:pt x="11646" y="4932"/>
                    </a:lnTo>
                    <a:lnTo>
                      <a:pt x="11688" y="4435"/>
                    </a:lnTo>
                    <a:lnTo>
                      <a:pt x="11812" y="3979"/>
                    </a:lnTo>
                    <a:lnTo>
                      <a:pt x="11895" y="3482"/>
                    </a:lnTo>
                    <a:lnTo>
                      <a:pt x="12061" y="2984"/>
                    </a:lnTo>
                    <a:lnTo>
                      <a:pt x="12227" y="2487"/>
                    </a:lnTo>
                    <a:lnTo>
                      <a:pt x="12475" y="1990"/>
                    </a:lnTo>
                    <a:lnTo>
                      <a:pt x="12724" y="1451"/>
                    </a:lnTo>
                    <a:lnTo>
                      <a:pt x="13014" y="954"/>
                    </a:lnTo>
                    <a:lnTo>
                      <a:pt x="13014" y="954"/>
                    </a:lnTo>
                    <a:lnTo>
                      <a:pt x="11688" y="1037"/>
                    </a:lnTo>
                    <a:lnTo>
                      <a:pt x="10527" y="1161"/>
                    </a:lnTo>
                    <a:lnTo>
                      <a:pt x="9491" y="1410"/>
                    </a:lnTo>
                    <a:lnTo>
                      <a:pt x="8538" y="1658"/>
                    </a:lnTo>
                    <a:lnTo>
                      <a:pt x="7751" y="1948"/>
                    </a:lnTo>
                    <a:lnTo>
                      <a:pt x="7088" y="2238"/>
                    </a:lnTo>
                    <a:lnTo>
                      <a:pt x="6549" y="2487"/>
                    </a:lnTo>
                    <a:lnTo>
                      <a:pt x="6176" y="2736"/>
                    </a:lnTo>
                    <a:lnTo>
                      <a:pt x="6176" y="2736"/>
                    </a:lnTo>
                    <a:lnTo>
                      <a:pt x="5969" y="2943"/>
                    </a:lnTo>
                    <a:lnTo>
                      <a:pt x="5720" y="3316"/>
                    </a:lnTo>
                    <a:lnTo>
                      <a:pt x="5388" y="3855"/>
                    </a:lnTo>
                    <a:lnTo>
                      <a:pt x="5016" y="4518"/>
                    </a:lnTo>
                    <a:lnTo>
                      <a:pt x="4601" y="5388"/>
                    </a:lnTo>
                    <a:lnTo>
                      <a:pt x="4145" y="6383"/>
                    </a:lnTo>
                    <a:lnTo>
                      <a:pt x="3689" y="7502"/>
                    </a:lnTo>
                    <a:lnTo>
                      <a:pt x="3233" y="8828"/>
                    </a:lnTo>
                    <a:lnTo>
                      <a:pt x="2736" y="10237"/>
                    </a:lnTo>
                    <a:lnTo>
                      <a:pt x="2280" y="11812"/>
                    </a:lnTo>
                    <a:lnTo>
                      <a:pt x="1824" y="13511"/>
                    </a:lnTo>
                    <a:lnTo>
                      <a:pt x="1410" y="15376"/>
                    </a:lnTo>
                    <a:lnTo>
                      <a:pt x="1037" y="17324"/>
                    </a:lnTo>
                    <a:lnTo>
                      <a:pt x="705" y="19396"/>
                    </a:lnTo>
                    <a:lnTo>
                      <a:pt x="415" y="21592"/>
                    </a:lnTo>
                    <a:lnTo>
                      <a:pt x="208" y="23913"/>
                    </a:lnTo>
                    <a:lnTo>
                      <a:pt x="208" y="23913"/>
                    </a:lnTo>
                    <a:lnTo>
                      <a:pt x="84" y="26400"/>
                    </a:lnTo>
                    <a:lnTo>
                      <a:pt x="1" y="29094"/>
                    </a:lnTo>
                    <a:lnTo>
                      <a:pt x="1" y="31953"/>
                    </a:lnTo>
                    <a:lnTo>
                      <a:pt x="1" y="34978"/>
                    </a:lnTo>
                    <a:lnTo>
                      <a:pt x="84" y="38087"/>
                    </a:lnTo>
                    <a:lnTo>
                      <a:pt x="208" y="41236"/>
                    </a:lnTo>
                    <a:lnTo>
                      <a:pt x="332" y="44386"/>
                    </a:lnTo>
                    <a:lnTo>
                      <a:pt x="540" y="47494"/>
                    </a:lnTo>
                    <a:lnTo>
                      <a:pt x="913" y="53462"/>
                    </a:lnTo>
                    <a:lnTo>
                      <a:pt x="1369" y="58767"/>
                    </a:lnTo>
                    <a:lnTo>
                      <a:pt x="1783" y="63118"/>
                    </a:lnTo>
                    <a:lnTo>
                      <a:pt x="2114" y="66144"/>
                    </a:lnTo>
                    <a:lnTo>
                      <a:pt x="2114" y="66144"/>
                    </a:lnTo>
                    <a:lnTo>
                      <a:pt x="3233" y="66558"/>
                    </a:lnTo>
                    <a:lnTo>
                      <a:pt x="4394" y="66931"/>
                    </a:lnTo>
                    <a:lnTo>
                      <a:pt x="5596" y="67221"/>
                    </a:lnTo>
                    <a:lnTo>
                      <a:pt x="6839" y="67470"/>
                    </a:lnTo>
                    <a:lnTo>
                      <a:pt x="8082" y="67677"/>
                    </a:lnTo>
                    <a:lnTo>
                      <a:pt x="9367" y="67801"/>
                    </a:lnTo>
                    <a:lnTo>
                      <a:pt x="10693" y="67926"/>
                    </a:lnTo>
                    <a:lnTo>
                      <a:pt x="12019" y="67967"/>
                    </a:lnTo>
                    <a:lnTo>
                      <a:pt x="13346" y="68009"/>
                    </a:lnTo>
                    <a:lnTo>
                      <a:pt x="14672" y="67967"/>
                    </a:lnTo>
                    <a:lnTo>
                      <a:pt x="16039" y="67926"/>
                    </a:lnTo>
                    <a:lnTo>
                      <a:pt x="17366" y="67801"/>
                    </a:lnTo>
                    <a:lnTo>
                      <a:pt x="18692" y="67677"/>
                    </a:lnTo>
                    <a:lnTo>
                      <a:pt x="20018" y="67511"/>
                    </a:lnTo>
                    <a:lnTo>
                      <a:pt x="21344" y="67345"/>
                    </a:lnTo>
                    <a:lnTo>
                      <a:pt x="22629" y="67097"/>
                    </a:lnTo>
                    <a:lnTo>
                      <a:pt x="23914" y="66848"/>
                    </a:lnTo>
                    <a:lnTo>
                      <a:pt x="25157" y="66599"/>
                    </a:lnTo>
                    <a:lnTo>
                      <a:pt x="26359" y="66309"/>
                    </a:lnTo>
                    <a:lnTo>
                      <a:pt x="27561" y="65978"/>
                    </a:lnTo>
                    <a:lnTo>
                      <a:pt x="28680" y="65646"/>
                    </a:lnTo>
                    <a:lnTo>
                      <a:pt x="29798" y="65315"/>
                    </a:lnTo>
                    <a:lnTo>
                      <a:pt x="30835" y="64942"/>
                    </a:lnTo>
                    <a:lnTo>
                      <a:pt x="31829" y="64569"/>
                    </a:lnTo>
                    <a:lnTo>
                      <a:pt x="32782" y="64196"/>
                    </a:lnTo>
                    <a:lnTo>
                      <a:pt x="33653" y="63781"/>
                    </a:lnTo>
                    <a:lnTo>
                      <a:pt x="34482" y="63408"/>
                    </a:lnTo>
                    <a:lnTo>
                      <a:pt x="35228" y="62994"/>
                    </a:lnTo>
                    <a:lnTo>
                      <a:pt x="35891" y="62621"/>
                    </a:lnTo>
                    <a:lnTo>
                      <a:pt x="36512" y="62207"/>
                    </a:lnTo>
                    <a:lnTo>
                      <a:pt x="37010" y="61792"/>
                    </a:lnTo>
                    <a:lnTo>
                      <a:pt x="37465" y="61419"/>
                    </a:lnTo>
                    <a:lnTo>
                      <a:pt x="37465" y="61419"/>
                    </a:lnTo>
                    <a:lnTo>
                      <a:pt x="37341" y="59554"/>
                    </a:lnTo>
                    <a:lnTo>
                      <a:pt x="37134" y="57606"/>
                    </a:lnTo>
                    <a:lnTo>
                      <a:pt x="36885" y="55617"/>
                    </a:lnTo>
                    <a:lnTo>
                      <a:pt x="36595" y="53545"/>
                    </a:lnTo>
                    <a:lnTo>
                      <a:pt x="36264" y="51431"/>
                    </a:lnTo>
                    <a:lnTo>
                      <a:pt x="35891" y="49276"/>
                    </a:lnTo>
                    <a:lnTo>
                      <a:pt x="35103" y="45049"/>
                    </a:lnTo>
                    <a:lnTo>
                      <a:pt x="33611" y="37258"/>
                    </a:lnTo>
                    <a:lnTo>
                      <a:pt x="33031" y="33984"/>
                    </a:lnTo>
                    <a:lnTo>
                      <a:pt x="32824" y="32575"/>
                    </a:lnTo>
                    <a:lnTo>
                      <a:pt x="32658" y="31331"/>
                    </a:lnTo>
                    <a:lnTo>
                      <a:pt x="32658" y="31331"/>
                    </a:lnTo>
                    <a:lnTo>
                      <a:pt x="32575" y="30047"/>
                    </a:lnTo>
                    <a:lnTo>
                      <a:pt x="32492" y="28472"/>
                    </a:lnTo>
                    <a:lnTo>
                      <a:pt x="32451" y="26648"/>
                    </a:lnTo>
                    <a:lnTo>
                      <a:pt x="32451" y="24659"/>
                    </a:lnTo>
                    <a:lnTo>
                      <a:pt x="32492" y="20349"/>
                    </a:lnTo>
                    <a:lnTo>
                      <a:pt x="32534" y="15790"/>
                    </a:lnTo>
                    <a:lnTo>
                      <a:pt x="32534" y="11397"/>
                    </a:lnTo>
                    <a:lnTo>
                      <a:pt x="32492" y="9408"/>
                    </a:lnTo>
                    <a:lnTo>
                      <a:pt x="32409" y="7543"/>
                    </a:lnTo>
                    <a:lnTo>
                      <a:pt x="32285" y="5927"/>
                    </a:lnTo>
                    <a:lnTo>
                      <a:pt x="32119" y="4601"/>
                    </a:lnTo>
                    <a:lnTo>
                      <a:pt x="32036" y="4021"/>
                    </a:lnTo>
                    <a:lnTo>
                      <a:pt x="31912" y="3523"/>
                    </a:lnTo>
                    <a:lnTo>
                      <a:pt x="31788" y="3150"/>
                    </a:lnTo>
                    <a:lnTo>
                      <a:pt x="31622" y="286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55"/>
              <p:cNvSpPr/>
              <p:nvPr/>
            </p:nvSpPr>
            <p:spPr>
              <a:xfrm>
                <a:off x="6210050" y="2143100"/>
                <a:ext cx="936650" cy="1700225"/>
              </a:xfrm>
              <a:custGeom>
                <a:avLst/>
                <a:gdLst/>
                <a:ahLst/>
                <a:cxnLst/>
                <a:rect l="l" t="t" r="r" b="b"/>
                <a:pathLst>
                  <a:path w="37466" h="68009" extrusionOk="0">
                    <a:moveTo>
                      <a:pt x="23872" y="1"/>
                    </a:moveTo>
                    <a:lnTo>
                      <a:pt x="22422" y="42"/>
                    </a:lnTo>
                    <a:lnTo>
                      <a:pt x="21551" y="829"/>
                    </a:lnTo>
                    <a:lnTo>
                      <a:pt x="21717" y="1078"/>
                    </a:lnTo>
                    <a:lnTo>
                      <a:pt x="21883" y="1327"/>
                    </a:lnTo>
                    <a:lnTo>
                      <a:pt x="20805" y="2114"/>
                    </a:lnTo>
                    <a:lnTo>
                      <a:pt x="20142" y="2529"/>
                    </a:lnTo>
                    <a:lnTo>
                      <a:pt x="19438" y="2984"/>
                    </a:lnTo>
                    <a:lnTo>
                      <a:pt x="18070" y="4518"/>
                    </a:lnTo>
                    <a:lnTo>
                      <a:pt x="16868" y="6051"/>
                    </a:lnTo>
                    <a:lnTo>
                      <a:pt x="15791" y="7460"/>
                    </a:lnTo>
                    <a:lnTo>
                      <a:pt x="14879" y="8745"/>
                    </a:lnTo>
                    <a:lnTo>
                      <a:pt x="14133" y="9823"/>
                    </a:lnTo>
                    <a:lnTo>
                      <a:pt x="13636" y="10651"/>
                    </a:lnTo>
                    <a:lnTo>
                      <a:pt x="13180" y="11397"/>
                    </a:lnTo>
                    <a:lnTo>
                      <a:pt x="12931" y="10983"/>
                    </a:lnTo>
                    <a:lnTo>
                      <a:pt x="12682" y="10486"/>
                    </a:lnTo>
                    <a:lnTo>
                      <a:pt x="12392" y="9864"/>
                    </a:lnTo>
                    <a:lnTo>
                      <a:pt x="12102" y="9077"/>
                    </a:lnTo>
                    <a:lnTo>
                      <a:pt x="11812" y="8123"/>
                    </a:lnTo>
                    <a:lnTo>
                      <a:pt x="11729" y="7626"/>
                    </a:lnTo>
                    <a:lnTo>
                      <a:pt x="11646" y="7087"/>
                    </a:lnTo>
                    <a:lnTo>
                      <a:pt x="11605" y="6549"/>
                    </a:lnTo>
                    <a:lnTo>
                      <a:pt x="11564" y="5927"/>
                    </a:lnTo>
                    <a:lnTo>
                      <a:pt x="11605" y="5388"/>
                    </a:lnTo>
                    <a:lnTo>
                      <a:pt x="11646" y="4849"/>
                    </a:lnTo>
                    <a:lnTo>
                      <a:pt x="11232" y="4642"/>
                    </a:lnTo>
                    <a:lnTo>
                      <a:pt x="10900" y="4435"/>
                    </a:lnTo>
                    <a:lnTo>
                      <a:pt x="10610" y="4228"/>
                    </a:lnTo>
                    <a:lnTo>
                      <a:pt x="11771" y="3772"/>
                    </a:lnTo>
                    <a:lnTo>
                      <a:pt x="11812" y="3440"/>
                    </a:lnTo>
                    <a:lnTo>
                      <a:pt x="11895" y="3109"/>
                    </a:lnTo>
                    <a:lnTo>
                      <a:pt x="12102" y="2446"/>
                    </a:lnTo>
                    <a:lnTo>
                      <a:pt x="12392" y="1907"/>
                    </a:lnTo>
                    <a:lnTo>
                      <a:pt x="12724" y="1451"/>
                    </a:lnTo>
                    <a:lnTo>
                      <a:pt x="13014" y="954"/>
                    </a:lnTo>
                    <a:lnTo>
                      <a:pt x="11688" y="1037"/>
                    </a:lnTo>
                    <a:lnTo>
                      <a:pt x="10527" y="1161"/>
                    </a:lnTo>
                    <a:lnTo>
                      <a:pt x="9491" y="1410"/>
                    </a:lnTo>
                    <a:lnTo>
                      <a:pt x="8538" y="1658"/>
                    </a:lnTo>
                    <a:lnTo>
                      <a:pt x="7751" y="1948"/>
                    </a:lnTo>
                    <a:lnTo>
                      <a:pt x="7088" y="2238"/>
                    </a:lnTo>
                    <a:lnTo>
                      <a:pt x="6549" y="2487"/>
                    </a:lnTo>
                    <a:lnTo>
                      <a:pt x="6176" y="2736"/>
                    </a:lnTo>
                    <a:lnTo>
                      <a:pt x="5969" y="2943"/>
                    </a:lnTo>
                    <a:lnTo>
                      <a:pt x="5720" y="3316"/>
                    </a:lnTo>
                    <a:lnTo>
                      <a:pt x="5388" y="3855"/>
                    </a:lnTo>
                    <a:lnTo>
                      <a:pt x="5016" y="4518"/>
                    </a:lnTo>
                    <a:lnTo>
                      <a:pt x="4601" y="5388"/>
                    </a:lnTo>
                    <a:lnTo>
                      <a:pt x="4145" y="6383"/>
                    </a:lnTo>
                    <a:lnTo>
                      <a:pt x="3689" y="7502"/>
                    </a:lnTo>
                    <a:lnTo>
                      <a:pt x="3233" y="8828"/>
                    </a:lnTo>
                    <a:lnTo>
                      <a:pt x="2736" y="10237"/>
                    </a:lnTo>
                    <a:lnTo>
                      <a:pt x="2280" y="11812"/>
                    </a:lnTo>
                    <a:lnTo>
                      <a:pt x="1824" y="13511"/>
                    </a:lnTo>
                    <a:lnTo>
                      <a:pt x="1410" y="15376"/>
                    </a:lnTo>
                    <a:lnTo>
                      <a:pt x="1037" y="17324"/>
                    </a:lnTo>
                    <a:lnTo>
                      <a:pt x="705" y="19396"/>
                    </a:lnTo>
                    <a:lnTo>
                      <a:pt x="415" y="21592"/>
                    </a:lnTo>
                    <a:lnTo>
                      <a:pt x="208" y="23913"/>
                    </a:lnTo>
                    <a:lnTo>
                      <a:pt x="125" y="25654"/>
                    </a:lnTo>
                    <a:lnTo>
                      <a:pt x="42" y="27519"/>
                    </a:lnTo>
                    <a:lnTo>
                      <a:pt x="1" y="29508"/>
                    </a:lnTo>
                    <a:lnTo>
                      <a:pt x="1" y="31539"/>
                    </a:lnTo>
                    <a:lnTo>
                      <a:pt x="1" y="33984"/>
                    </a:lnTo>
                    <a:lnTo>
                      <a:pt x="42" y="36512"/>
                    </a:lnTo>
                    <a:lnTo>
                      <a:pt x="208" y="41692"/>
                    </a:lnTo>
                    <a:lnTo>
                      <a:pt x="498" y="46831"/>
                    </a:lnTo>
                    <a:lnTo>
                      <a:pt x="788" y="51804"/>
                    </a:lnTo>
                    <a:lnTo>
                      <a:pt x="1161" y="56405"/>
                    </a:lnTo>
                    <a:lnTo>
                      <a:pt x="1493" y="60466"/>
                    </a:lnTo>
                    <a:lnTo>
                      <a:pt x="1824" y="63781"/>
                    </a:lnTo>
                    <a:lnTo>
                      <a:pt x="2114" y="66144"/>
                    </a:lnTo>
                    <a:lnTo>
                      <a:pt x="3358" y="66599"/>
                    </a:lnTo>
                    <a:lnTo>
                      <a:pt x="4684" y="66972"/>
                    </a:lnTo>
                    <a:lnTo>
                      <a:pt x="6010" y="67304"/>
                    </a:lnTo>
                    <a:lnTo>
                      <a:pt x="7419" y="67553"/>
                    </a:lnTo>
                    <a:lnTo>
                      <a:pt x="8828" y="67760"/>
                    </a:lnTo>
                    <a:lnTo>
                      <a:pt x="10279" y="67884"/>
                    </a:lnTo>
                    <a:lnTo>
                      <a:pt x="11771" y="67967"/>
                    </a:lnTo>
                    <a:lnTo>
                      <a:pt x="13221" y="68009"/>
                    </a:lnTo>
                    <a:lnTo>
                      <a:pt x="15169" y="67967"/>
                    </a:lnTo>
                    <a:lnTo>
                      <a:pt x="17117" y="67843"/>
                    </a:lnTo>
                    <a:lnTo>
                      <a:pt x="19023" y="67636"/>
                    </a:lnTo>
                    <a:lnTo>
                      <a:pt x="20930" y="67387"/>
                    </a:lnTo>
                    <a:lnTo>
                      <a:pt x="22795" y="67055"/>
                    </a:lnTo>
                    <a:lnTo>
                      <a:pt x="24618" y="66724"/>
                    </a:lnTo>
                    <a:lnTo>
                      <a:pt x="26400" y="66268"/>
                    </a:lnTo>
                    <a:lnTo>
                      <a:pt x="28099" y="65812"/>
                    </a:lnTo>
                    <a:lnTo>
                      <a:pt x="29674" y="65315"/>
                    </a:lnTo>
                    <a:lnTo>
                      <a:pt x="31208" y="64817"/>
                    </a:lnTo>
                    <a:lnTo>
                      <a:pt x="32575" y="64279"/>
                    </a:lnTo>
                    <a:lnTo>
                      <a:pt x="33860" y="63698"/>
                    </a:lnTo>
                    <a:lnTo>
                      <a:pt x="34979" y="63118"/>
                    </a:lnTo>
                    <a:lnTo>
                      <a:pt x="35973" y="62538"/>
                    </a:lnTo>
                    <a:lnTo>
                      <a:pt x="36802" y="61999"/>
                    </a:lnTo>
                    <a:lnTo>
                      <a:pt x="37175" y="61709"/>
                    </a:lnTo>
                    <a:lnTo>
                      <a:pt x="37465" y="61419"/>
                    </a:lnTo>
                    <a:lnTo>
                      <a:pt x="37341" y="59554"/>
                    </a:lnTo>
                    <a:lnTo>
                      <a:pt x="37134" y="57606"/>
                    </a:lnTo>
                    <a:lnTo>
                      <a:pt x="36885" y="55617"/>
                    </a:lnTo>
                    <a:lnTo>
                      <a:pt x="36595" y="53545"/>
                    </a:lnTo>
                    <a:lnTo>
                      <a:pt x="36264" y="51431"/>
                    </a:lnTo>
                    <a:lnTo>
                      <a:pt x="35891" y="49276"/>
                    </a:lnTo>
                    <a:lnTo>
                      <a:pt x="35103" y="45049"/>
                    </a:lnTo>
                    <a:lnTo>
                      <a:pt x="33611" y="37258"/>
                    </a:lnTo>
                    <a:lnTo>
                      <a:pt x="33031" y="33984"/>
                    </a:lnTo>
                    <a:lnTo>
                      <a:pt x="32824" y="32575"/>
                    </a:lnTo>
                    <a:lnTo>
                      <a:pt x="32658" y="31331"/>
                    </a:lnTo>
                    <a:lnTo>
                      <a:pt x="32575" y="30088"/>
                    </a:lnTo>
                    <a:lnTo>
                      <a:pt x="32492" y="28638"/>
                    </a:lnTo>
                    <a:lnTo>
                      <a:pt x="32492" y="26939"/>
                    </a:lnTo>
                    <a:lnTo>
                      <a:pt x="32451" y="25115"/>
                    </a:lnTo>
                    <a:lnTo>
                      <a:pt x="32492" y="21095"/>
                    </a:lnTo>
                    <a:lnTo>
                      <a:pt x="32534" y="16868"/>
                    </a:lnTo>
                    <a:lnTo>
                      <a:pt x="31788" y="16039"/>
                    </a:lnTo>
                    <a:lnTo>
                      <a:pt x="31042" y="15252"/>
                    </a:lnTo>
                    <a:lnTo>
                      <a:pt x="29633" y="13884"/>
                    </a:lnTo>
                    <a:lnTo>
                      <a:pt x="28182" y="12599"/>
                    </a:lnTo>
                    <a:lnTo>
                      <a:pt x="26690" y="11356"/>
                    </a:lnTo>
                    <a:lnTo>
                      <a:pt x="25944" y="10734"/>
                    </a:lnTo>
                    <a:lnTo>
                      <a:pt x="25530" y="10444"/>
                    </a:lnTo>
                    <a:lnTo>
                      <a:pt x="25240" y="10237"/>
                    </a:lnTo>
                    <a:lnTo>
                      <a:pt x="31125" y="2321"/>
                    </a:lnTo>
                    <a:lnTo>
                      <a:pt x="31290" y="2446"/>
                    </a:lnTo>
                    <a:lnTo>
                      <a:pt x="30876" y="1990"/>
                    </a:lnTo>
                    <a:lnTo>
                      <a:pt x="30337" y="1575"/>
                    </a:lnTo>
                    <a:lnTo>
                      <a:pt x="30047" y="1368"/>
                    </a:lnTo>
                    <a:lnTo>
                      <a:pt x="29716" y="1161"/>
                    </a:lnTo>
                    <a:lnTo>
                      <a:pt x="29343" y="954"/>
                    </a:lnTo>
                    <a:lnTo>
                      <a:pt x="28928" y="788"/>
                    </a:lnTo>
                    <a:lnTo>
                      <a:pt x="28472" y="622"/>
                    </a:lnTo>
                    <a:lnTo>
                      <a:pt x="27975" y="456"/>
                    </a:lnTo>
                    <a:lnTo>
                      <a:pt x="27395" y="332"/>
                    </a:lnTo>
                    <a:lnTo>
                      <a:pt x="26815" y="208"/>
                    </a:lnTo>
                    <a:lnTo>
                      <a:pt x="26151" y="125"/>
                    </a:lnTo>
                    <a:lnTo>
                      <a:pt x="25447" y="83"/>
                    </a:lnTo>
                    <a:lnTo>
                      <a:pt x="24701" y="42"/>
                    </a:lnTo>
                    <a:lnTo>
                      <a:pt x="23872" y="1"/>
                    </a:lnTo>
                    <a:close/>
                  </a:path>
                </a:pathLst>
              </a:custGeom>
              <a:solidFill>
                <a:srgbClr val="DEEA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55"/>
              <p:cNvSpPr/>
              <p:nvPr/>
            </p:nvSpPr>
            <p:spPr>
              <a:xfrm>
                <a:off x="6210050" y="2143100"/>
                <a:ext cx="936650" cy="1700225"/>
              </a:xfrm>
              <a:custGeom>
                <a:avLst/>
                <a:gdLst/>
                <a:ahLst/>
                <a:cxnLst/>
                <a:rect l="l" t="t" r="r" b="b"/>
                <a:pathLst>
                  <a:path w="37466" h="68009" fill="none" extrusionOk="0">
                    <a:moveTo>
                      <a:pt x="23872" y="1"/>
                    </a:moveTo>
                    <a:lnTo>
                      <a:pt x="23872" y="1"/>
                    </a:lnTo>
                    <a:lnTo>
                      <a:pt x="22422" y="42"/>
                    </a:lnTo>
                    <a:lnTo>
                      <a:pt x="22422" y="42"/>
                    </a:lnTo>
                    <a:lnTo>
                      <a:pt x="21551" y="829"/>
                    </a:lnTo>
                    <a:lnTo>
                      <a:pt x="21551" y="829"/>
                    </a:lnTo>
                    <a:lnTo>
                      <a:pt x="21717" y="1078"/>
                    </a:lnTo>
                    <a:lnTo>
                      <a:pt x="21883" y="1327"/>
                    </a:lnTo>
                    <a:lnTo>
                      <a:pt x="21883" y="1327"/>
                    </a:lnTo>
                    <a:lnTo>
                      <a:pt x="20805" y="2114"/>
                    </a:lnTo>
                    <a:lnTo>
                      <a:pt x="20142" y="2529"/>
                    </a:lnTo>
                    <a:lnTo>
                      <a:pt x="19438" y="2984"/>
                    </a:lnTo>
                    <a:lnTo>
                      <a:pt x="19438" y="2984"/>
                    </a:lnTo>
                    <a:lnTo>
                      <a:pt x="18070" y="4518"/>
                    </a:lnTo>
                    <a:lnTo>
                      <a:pt x="16868" y="6051"/>
                    </a:lnTo>
                    <a:lnTo>
                      <a:pt x="15791" y="7460"/>
                    </a:lnTo>
                    <a:lnTo>
                      <a:pt x="14879" y="8745"/>
                    </a:lnTo>
                    <a:lnTo>
                      <a:pt x="14133" y="9823"/>
                    </a:lnTo>
                    <a:lnTo>
                      <a:pt x="13636" y="10651"/>
                    </a:lnTo>
                    <a:lnTo>
                      <a:pt x="13180" y="11397"/>
                    </a:lnTo>
                    <a:lnTo>
                      <a:pt x="13180" y="11397"/>
                    </a:lnTo>
                    <a:lnTo>
                      <a:pt x="12931" y="10983"/>
                    </a:lnTo>
                    <a:lnTo>
                      <a:pt x="12682" y="10486"/>
                    </a:lnTo>
                    <a:lnTo>
                      <a:pt x="12392" y="9864"/>
                    </a:lnTo>
                    <a:lnTo>
                      <a:pt x="12102" y="9077"/>
                    </a:lnTo>
                    <a:lnTo>
                      <a:pt x="11812" y="8123"/>
                    </a:lnTo>
                    <a:lnTo>
                      <a:pt x="11729" y="7626"/>
                    </a:lnTo>
                    <a:lnTo>
                      <a:pt x="11646" y="7087"/>
                    </a:lnTo>
                    <a:lnTo>
                      <a:pt x="11605" y="6549"/>
                    </a:lnTo>
                    <a:lnTo>
                      <a:pt x="11564" y="5927"/>
                    </a:lnTo>
                    <a:lnTo>
                      <a:pt x="11564" y="5927"/>
                    </a:lnTo>
                    <a:lnTo>
                      <a:pt x="11605" y="5388"/>
                    </a:lnTo>
                    <a:lnTo>
                      <a:pt x="11646" y="4849"/>
                    </a:lnTo>
                    <a:lnTo>
                      <a:pt x="11646" y="4849"/>
                    </a:lnTo>
                    <a:lnTo>
                      <a:pt x="11232" y="4642"/>
                    </a:lnTo>
                    <a:lnTo>
                      <a:pt x="10900" y="4435"/>
                    </a:lnTo>
                    <a:lnTo>
                      <a:pt x="10610" y="4228"/>
                    </a:lnTo>
                    <a:lnTo>
                      <a:pt x="10610" y="4228"/>
                    </a:lnTo>
                    <a:lnTo>
                      <a:pt x="10610" y="4228"/>
                    </a:lnTo>
                    <a:lnTo>
                      <a:pt x="11771" y="3772"/>
                    </a:lnTo>
                    <a:lnTo>
                      <a:pt x="11771" y="3772"/>
                    </a:lnTo>
                    <a:lnTo>
                      <a:pt x="11812" y="3440"/>
                    </a:lnTo>
                    <a:lnTo>
                      <a:pt x="11895" y="3109"/>
                    </a:lnTo>
                    <a:lnTo>
                      <a:pt x="12102" y="2446"/>
                    </a:lnTo>
                    <a:lnTo>
                      <a:pt x="12102" y="2446"/>
                    </a:lnTo>
                    <a:lnTo>
                      <a:pt x="12392" y="1907"/>
                    </a:lnTo>
                    <a:lnTo>
                      <a:pt x="12724" y="1451"/>
                    </a:lnTo>
                    <a:lnTo>
                      <a:pt x="12724" y="1451"/>
                    </a:lnTo>
                    <a:lnTo>
                      <a:pt x="13014" y="954"/>
                    </a:lnTo>
                    <a:lnTo>
                      <a:pt x="13014" y="954"/>
                    </a:lnTo>
                    <a:lnTo>
                      <a:pt x="11688" y="1037"/>
                    </a:lnTo>
                    <a:lnTo>
                      <a:pt x="10527" y="1161"/>
                    </a:lnTo>
                    <a:lnTo>
                      <a:pt x="9491" y="1410"/>
                    </a:lnTo>
                    <a:lnTo>
                      <a:pt x="8538" y="1658"/>
                    </a:lnTo>
                    <a:lnTo>
                      <a:pt x="7751" y="1948"/>
                    </a:lnTo>
                    <a:lnTo>
                      <a:pt x="7088" y="2238"/>
                    </a:lnTo>
                    <a:lnTo>
                      <a:pt x="6549" y="2487"/>
                    </a:lnTo>
                    <a:lnTo>
                      <a:pt x="6176" y="2736"/>
                    </a:lnTo>
                    <a:lnTo>
                      <a:pt x="6176" y="2736"/>
                    </a:lnTo>
                    <a:lnTo>
                      <a:pt x="5969" y="2943"/>
                    </a:lnTo>
                    <a:lnTo>
                      <a:pt x="5720" y="3316"/>
                    </a:lnTo>
                    <a:lnTo>
                      <a:pt x="5388" y="3855"/>
                    </a:lnTo>
                    <a:lnTo>
                      <a:pt x="5016" y="4518"/>
                    </a:lnTo>
                    <a:lnTo>
                      <a:pt x="4601" y="5388"/>
                    </a:lnTo>
                    <a:lnTo>
                      <a:pt x="4145" y="6383"/>
                    </a:lnTo>
                    <a:lnTo>
                      <a:pt x="3689" y="7502"/>
                    </a:lnTo>
                    <a:lnTo>
                      <a:pt x="3233" y="8828"/>
                    </a:lnTo>
                    <a:lnTo>
                      <a:pt x="2736" y="10237"/>
                    </a:lnTo>
                    <a:lnTo>
                      <a:pt x="2280" y="11812"/>
                    </a:lnTo>
                    <a:lnTo>
                      <a:pt x="1824" y="13511"/>
                    </a:lnTo>
                    <a:lnTo>
                      <a:pt x="1410" y="15376"/>
                    </a:lnTo>
                    <a:lnTo>
                      <a:pt x="1037" y="17324"/>
                    </a:lnTo>
                    <a:lnTo>
                      <a:pt x="705" y="19396"/>
                    </a:lnTo>
                    <a:lnTo>
                      <a:pt x="415" y="21592"/>
                    </a:lnTo>
                    <a:lnTo>
                      <a:pt x="208" y="23913"/>
                    </a:lnTo>
                    <a:lnTo>
                      <a:pt x="208" y="23913"/>
                    </a:lnTo>
                    <a:lnTo>
                      <a:pt x="125" y="25654"/>
                    </a:lnTo>
                    <a:lnTo>
                      <a:pt x="42" y="27519"/>
                    </a:lnTo>
                    <a:lnTo>
                      <a:pt x="1" y="29508"/>
                    </a:lnTo>
                    <a:lnTo>
                      <a:pt x="1" y="31539"/>
                    </a:lnTo>
                    <a:lnTo>
                      <a:pt x="1" y="31539"/>
                    </a:lnTo>
                    <a:lnTo>
                      <a:pt x="1" y="33984"/>
                    </a:lnTo>
                    <a:lnTo>
                      <a:pt x="42" y="36512"/>
                    </a:lnTo>
                    <a:lnTo>
                      <a:pt x="208" y="41692"/>
                    </a:lnTo>
                    <a:lnTo>
                      <a:pt x="498" y="46831"/>
                    </a:lnTo>
                    <a:lnTo>
                      <a:pt x="788" y="51804"/>
                    </a:lnTo>
                    <a:lnTo>
                      <a:pt x="1161" y="56405"/>
                    </a:lnTo>
                    <a:lnTo>
                      <a:pt x="1493" y="60466"/>
                    </a:lnTo>
                    <a:lnTo>
                      <a:pt x="1824" y="63781"/>
                    </a:lnTo>
                    <a:lnTo>
                      <a:pt x="2114" y="66144"/>
                    </a:lnTo>
                    <a:lnTo>
                      <a:pt x="2114" y="66144"/>
                    </a:lnTo>
                    <a:lnTo>
                      <a:pt x="3358" y="66599"/>
                    </a:lnTo>
                    <a:lnTo>
                      <a:pt x="4684" y="66972"/>
                    </a:lnTo>
                    <a:lnTo>
                      <a:pt x="6010" y="67304"/>
                    </a:lnTo>
                    <a:lnTo>
                      <a:pt x="7419" y="67553"/>
                    </a:lnTo>
                    <a:lnTo>
                      <a:pt x="8828" y="67760"/>
                    </a:lnTo>
                    <a:lnTo>
                      <a:pt x="10279" y="67884"/>
                    </a:lnTo>
                    <a:lnTo>
                      <a:pt x="11771" y="67967"/>
                    </a:lnTo>
                    <a:lnTo>
                      <a:pt x="13221" y="68009"/>
                    </a:lnTo>
                    <a:lnTo>
                      <a:pt x="13221" y="68009"/>
                    </a:lnTo>
                    <a:lnTo>
                      <a:pt x="15169" y="67967"/>
                    </a:lnTo>
                    <a:lnTo>
                      <a:pt x="17117" y="67843"/>
                    </a:lnTo>
                    <a:lnTo>
                      <a:pt x="19023" y="67636"/>
                    </a:lnTo>
                    <a:lnTo>
                      <a:pt x="20930" y="67387"/>
                    </a:lnTo>
                    <a:lnTo>
                      <a:pt x="22795" y="67055"/>
                    </a:lnTo>
                    <a:lnTo>
                      <a:pt x="24618" y="66724"/>
                    </a:lnTo>
                    <a:lnTo>
                      <a:pt x="26400" y="66268"/>
                    </a:lnTo>
                    <a:lnTo>
                      <a:pt x="28099" y="65812"/>
                    </a:lnTo>
                    <a:lnTo>
                      <a:pt x="29674" y="65315"/>
                    </a:lnTo>
                    <a:lnTo>
                      <a:pt x="31208" y="64817"/>
                    </a:lnTo>
                    <a:lnTo>
                      <a:pt x="32575" y="64279"/>
                    </a:lnTo>
                    <a:lnTo>
                      <a:pt x="33860" y="63698"/>
                    </a:lnTo>
                    <a:lnTo>
                      <a:pt x="34979" y="63118"/>
                    </a:lnTo>
                    <a:lnTo>
                      <a:pt x="35973" y="62538"/>
                    </a:lnTo>
                    <a:lnTo>
                      <a:pt x="36802" y="61999"/>
                    </a:lnTo>
                    <a:lnTo>
                      <a:pt x="37175" y="61709"/>
                    </a:lnTo>
                    <a:lnTo>
                      <a:pt x="37465" y="61419"/>
                    </a:lnTo>
                    <a:lnTo>
                      <a:pt x="37465" y="61419"/>
                    </a:lnTo>
                    <a:lnTo>
                      <a:pt x="37341" y="59554"/>
                    </a:lnTo>
                    <a:lnTo>
                      <a:pt x="37134" y="57606"/>
                    </a:lnTo>
                    <a:lnTo>
                      <a:pt x="36885" y="55617"/>
                    </a:lnTo>
                    <a:lnTo>
                      <a:pt x="36595" y="53545"/>
                    </a:lnTo>
                    <a:lnTo>
                      <a:pt x="36264" y="51431"/>
                    </a:lnTo>
                    <a:lnTo>
                      <a:pt x="35891" y="49276"/>
                    </a:lnTo>
                    <a:lnTo>
                      <a:pt x="35103" y="45049"/>
                    </a:lnTo>
                    <a:lnTo>
                      <a:pt x="33611" y="37258"/>
                    </a:lnTo>
                    <a:lnTo>
                      <a:pt x="33031" y="33984"/>
                    </a:lnTo>
                    <a:lnTo>
                      <a:pt x="32824" y="32575"/>
                    </a:lnTo>
                    <a:lnTo>
                      <a:pt x="32658" y="31331"/>
                    </a:lnTo>
                    <a:lnTo>
                      <a:pt x="32658" y="31331"/>
                    </a:lnTo>
                    <a:lnTo>
                      <a:pt x="32575" y="30088"/>
                    </a:lnTo>
                    <a:lnTo>
                      <a:pt x="32492" y="28638"/>
                    </a:lnTo>
                    <a:lnTo>
                      <a:pt x="32492" y="26939"/>
                    </a:lnTo>
                    <a:lnTo>
                      <a:pt x="32451" y="25115"/>
                    </a:lnTo>
                    <a:lnTo>
                      <a:pt x="32451" y="25115"/>
                    </a:lnTo>
                    <a:lnTo>
                      <a:pt x="32492" y="21095"/>
                    </a:lnTo>
                    <a:lnTo>
                      <a:pt x="32534" y="16868"/>
                    </a:lnTo>
                    <a:lnTo>
                      <a:pt x="32534" y="16868"/>
                    </a:lnTo>
                    <a:lnTo>
                      <a:pt x="31788" y="16039"/>
                    </a:lnTo>
                    <a:lnTo>
                      <a:pt x="31042" y="15252"/>
                    </a:lnTo>
                    <a:lnTo>
                      <a:pt x="31042" y="15252"/>
                    </a:lnTo>
                    <a:lnTo>
                      <a:pt x="29633" y="13884"/>
                    </a:lnTo>
                    <a:lnTo>
                      <a:pt x="28182" y="12599"/>
                    </a:lnTo>
                    <a:lnTo>
                      <a:pt x="28182" y="12599"/>
                    </a:lnTo>
                    <a:lnTo>
                      <a:pt x="26690" y="11356"/>
                    </a:lnTo>
                    <a:lnTo>
                      <a:pt x="25944" y="10734"/>
                    </a:lnTo>
                    <a:lnTo>
                      <a:pt x="25530" y="10444"/>
                    </a:lnTo>
                    <a:lnTo>
                      <a:pt x="25240" y="10237"/>
                    </a:lnTo>
                    <a:lnTo>
                      <a:pt x="31125" y="2321"/>
                    </a:lnTo>
                    <a:lnTo>
                      <a:pt x="31290" y="2446"/>
                    </a:lnTo>
                    <a:lnTo>
                      <a:pt x="31290" y="2446"/>
                    </a:lnTo>
                    <a:lnTo>
                      <a:pt x="30876" y="1990"/>
                    </a:lnTo>
                    <a:lnTo>
                      <a:pt x="30337" y="1575"/>
                    </a:lnTo>
                    <a:lnTo>
                      <a:pt x="30047" y="1368"/>
                    </a:lnTo>
                    <a:lnTo>
                      <a:pt x="29716" y="1161"/>
                    </a:lnTo>
                    <a:lnTo>
                      <a:pt x="29343" y="954"/>
                    </a:lnTo>
                    <a:lnTo>
                      <a:pt x="28928" y="788"/>
                    </a:lnTo>
                    <a:lnTo>
                      <a:pt x="28472" y="622"/>
                    </a:lnTo>
                    <a:lnTo>
                      <a:pt x="27975" y="456"/>
                    </a:lnTo>
                    <a:lnTo>
                      <a:pt x="27395" y="332"/>
                    </a:lnTo>
                    <a:lnTo>
                      <a:pt x="26815" y="208"/>
                    </a:lnTo>
                    <a:lnTo>
                      <a:pt x="26151" y="125"/>
                    </a:lnTo>
                    <a:lnTo>
                      <a:pt x="25447" y="83"/>
                    </a:lnTo>
                    <a:lnTo>
                      <a:pt x="24701" y="42"/>
                    </a:lnTo>
                    <a:lnTo>
                      <a:pt x="2387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55"/>
              <p:cNvSpPr/>
              <p:nvPr/>
            </p:nvSpPr>
            <p:spPr>
              <a:xfrm>
                <a:off x="6504300" y="2020850"/>
                <a:ext cx="252825" cy="240400"/>
              </a:xfrm>
              <a:custGeom>
                <a:avLst/>
                <a:gdLst/>
                <a:ahLst/>
                <a:cxnLst/>
                <a:rect l="l" t="t" r="r" b="b"/>
                <a:pathLst>
                  <a:path w="10113" h="9616" extrusionOk="0">
                    <a:moveTo>
                      <a:pt x="9740" y="0"/>
                    </a:moveTo>
                    <a:lnTo>
                      <a:pt x="1741" y="3357"/>
                    </a:lnTo>
                    <a:lnTo>
                      <a:pt x="1907" y="3896"/>
                    </a:lnTo>
                    <a:lnTo>
                      <a:pt x="1990" y="4476"/>
                    </a:lnTo>
                    <a:lnTo>
                      <a:pt x="1990" y="5015"/>
                    </a:lnTo>
                    <a:lnTo>
                      <a:pt x="1866" y="5554"/>
                    </a:lnTo>
                    <a:lnTo>
                      <a:pt x="1617" y="5719"/>
                    </a:lnTo>
                    <a:lnTo>
                      <a:pt x="1410" y="5927"/>
                    </a:lnTo>
                    <a:lnTo>
                      <a:pt x="954" y="6300"/>
                    </a:lnTo>
                    <a:lnTo>
                      <a:pt x="622" y="6797"/>
                    </a:lnTo>
                    <a:lnTo>
                      <a:pt x="457" y="7046"/>
                    </a:lnTo>
                    <a:lnTo>
                      <a:pt x="332" y="7336"/>
                    </a:lnTo>
                    <a:lnTo>
                      <a:pt x="166" y="7750"/>
                    </a:lnTo>
                    <a:lnTo>
                      <a:pt x="42" y="8206"/>
                    </a:lnTo>
                    <a:lnTo>
                      <a:pt x="1" y="8413"/>
                    </a:lnTo>
                    <a:lnTo>
                      <a:pt x="1" y="8620"/>
                    </a:lnTo>
                    <a:lnTo>
                      <a:pt x="42" y="8786"/>
                    </a:lnTo>
                    <a:lnTo>
                      <a:pt x="84" y="8993"/>
                    </a:lnTo>
                    <a:lnTo>
                      <a:pt x="166" y="9118"/>
                    </a:lnTo>
                    <a:lnTo>
                      <a:pt x="332" y="9283"/>
                    </a:lnTo>
                    <a:lnTo>
                      <a:pt x="539" y="9408"/>
                    </a:lnTo>
                    <a:lnTo>
                      <a:pt x="788" y="9491"/>
                    </a:lnTo>
                    <a:lnTo>
                      <a:pt x="1120" y="9574"/>
                    </a:lnTo>
                    <a:lnTo>
                      <a:pt x="1534" y="9615"/>
                    </a:lnTo>
                    <a:lnTo>
                      <a:pt x="1990" y="9615"/>
                    </a:lnTo>
                    <a:lnTo>
                      <a:pt x="2570" y="9574"/>
                    </a:lnTo>
                    <a:lnTo>
                      <a:pt x="3150" y="9532"/>
                    </a:lnTo>
                    <a:lnTo>
                      <a:pt x="3731" y="9449"/>
                    </a:lnTo>
                    <a:lnTo>
                      <a:pt x="4311" y="9283"/>
                    </a:lnTo>
                    <a:lnTo>
                      <a:pt x="4891" y="9118"/>
                    </a:lnTo>
                    <a:lnTo>
                      <a:pt x="5430" y="8952"/>
                    </a:lnTo>
                    <a:lnTo>
                      <a:pt x="5969" y="8745"/>
                    </a:lnTo>
                    <a:lnTo>
                      <a:pt x="6963" y="8247"/>
                    </a:lnTo>
                    <a:lnTo>
                      <a:pt x="7916" y="7709"/>
                    </a:lnTo>
                    <a:lnTo>
                      <a:pt x="8745" y="7170"/>
                    </a:lnTo>
                    <a:lnTo>
                      <a:pt x="9491" y="6673"/>
                    </a:lnTo>
                    <a:lnTo>
                      <a:pt x="10113" y="6217"/>
                    </a:lnTo>
                    <a:lnTo>
                      <a:pt x="9947" y="5968"/>
                    </a:lnTo>
                    <a:lnTo>
                      <a:pt x="9781" y="5719"/>
                    </a:lnTo>
                    <a:lnTo>
                      <a:pt x="9616" y="5429"/>
                    </a:lnTo>
                    <a:lnTo>
                      <a:pt x="9533" y="5098"/>
                    </a:lnTo>
                    <a:lnTo>
                      <a:pt x="9450" y="4808"/>
                    </a:lnTo>
                    <a:lnTo>
                      <a:pt x="9408" y="4435"/>
                    </a:lnTo>
                    <a:lnTo>
                      <a:pt x="9367" y="3689"/>
                    </a:lnTo>
                    <a:lnTo>
                      <a:pt x="9367" y="2860"/>
                    </a:lnTo>
                    <a:lnTo>
                      <a:pt x="9450" y="1990"/>
                    </a:lnTo>
                    <a:lnTo>
                      <a:pt x="9740" y="0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55"/>
              <p:cNvSpPr/>
              <p:nvPr/>
            </p:nvSpPr>
            <p:spPr>
              <a:xfrm>
                <a:off x="6504300" y="2020850"/>
                <a:ext cx="252825" cy="240400"/>
              </a:xfrm>
              <a:custGeom>
                <a:avLst/>
                <a:gdLst/>
                <a:ahLst/>
                <a:cxnLst/>
                <a:rect l="l" t="t" r="r" b="b"/>
                <a:pathLst>
                  <a:path w="10113" h="9616" fill="none" extrusionOk="0">
                    <a:moveTo>
                      <a:pt x="332" y="7336"/>
                    </a:moveTo>
                    <a:lnTo>
                      <a:pt x="332" y="7336"/>
                    </a:lnTo>
                    <a:lnTo>
                      <a:pt x="457" y="7046"/>
                    </a:lnTo>
                    <a:lnTo>
                      <a:pt x="622" y="6797"/>
                    </a:lnTo>
                    <a:lnTo>
                      <a:pt x="954" y="6300"/>
                    </a:lnTo>
                    <a:lnTo>
                      <a:pt x="1410" y="5927"/>
                    </a:lnTo>
                    <a:lnTo>
                      <a:pt x="1617" y="5719"/>
                    </a:lnTo>
                    <a:lnTo>
                      <a:pt x="1866" y="5554"/>
                    </a:lnTo>
                    <a:lnTo>
                      <a:pt x="1866" y="5554"/>
                    </a:lnTo>
                    <a:lnTo>
                      <a:pt x="1990" y="5015"/>
                    </a:lnTo>
                    <a:lnTo>
                      <a:pt x="1990" y="4476"/>
                    </a:lnTo>
                    <a:lnTo>
                      <a:pt x="1907" y="3896"/>
                    </a:lnTo>
                    <a:lnTo>
                      <a:pt x="1741" y="3357"/>
                    </a:lnTo>
                    <a:lnTo>
                      <a:pt x="9740" y="0"/>
                    </a:lnTo>
                    <a:lnTo>
                      <a:pt x="9740" y="0"/>
                    </a:lnTo>
                    <a:lnTo>
                      <a:pt x="9450" y="1990"/>
                    </a:lnTo>
                    <a:lnTo>
                      <a:pt x="9367" y="2860"/>
                    </a:lnTo>
                    <a:lnTo>
                      <a:pt x="9367" y="3689"/>
                    </a:lnTo>
                    <a:lnTo>
                      <a:pt x="9408" y="4435"/>
                    </a:lnTo>
                    <a:lnTo>
                      <a:pt x="9450" y="4808"/>
                    </a:lnTo>
                    <a:lnTo>
                      <a:pt x="9533" y="5098"/>
                    </a:lnTo>
                    <a:lnTo>
                      <a:pt x="9616" y="5429"/>
                    </a:lnTo>
                    <a:lnTo>
                      <a:pt x="9781" y="5719"/>
                    </a:lnTo>
                    <a:lnTo>
                      <a:pt x="9947" y="5968"/>
                    </a:lnTo>
                    <a:lnTo>
                      <a:pt x="10113" y="6217"/>
                    </a:lnTo>
                    <a:lnTo>
                      <a:pt x="10113" y="6217"/>
                    </a:lnTo>
                    <a:lnTo>
                      <a:pt x="9491" y="6673"/>
                    </a:lnTo>
                    <a:lnTo>
                      <a:pt x="8745" y="7170"/>
                    </a:lnTo>
                    <a:lnTo>
                      <a:pt x="7916" y="7709"/>
                    </a:lnTo>
                    <a:lnTo>
                      <a:pt x="6963" y="8247"/>
                    </a:lnTo>
                    <a:lnTo>
                      <a:pt x="5969" y="8745"/>
                    </a:lnTo>
                    <a:lnTo>
                      <a:pt x="5430" y="8952"/>
                    </a:lnTo>
                    <a:lnTo>
                      <a:pt x="4891" y="9118"/>
                    </a:lnTo>
                    <a:lnTo>
                      <a:pt x="4311" y="9283"/>
                    </a:lnTo>
                    <a:lnTo>
                      <a:pt x="3731" y="9449"/>
                    </a:lnTo>
                    <a:lnTo>
                      <a:pt x="3150" y="9532"/>
                    </a:lnTo>
                    <a:lnTo>
                      <a:pt x="2570" y="9574"/>
                    </a:lnTo>
                    <a:lnTo>
                      <a:pt x="2570" y="9574"/>
                    </a:lnTo>
                    <a:lnTo>
                      <a:pt x="1990" y="9615"/>
                    </a:lnTo>
                    <a:lnTo>
                      <a:pt x="1534" y="9615"/>
                    </a:lnTo>
                    <a:lnTo>
                      <a:pt x="1120" y="9574"/>
                    </a:lnTo>
                    <a:lnTo>
                      <a:pt x="788" y="9491"/>
                    </a:lnTo>
                    <a:lnTo>
                      <a:pt x="539" y="9408"/>
                    </a:lnTo>
                    <a:lnTo>
                      <a:pt x="332" y="9283"/>
                    </a:lnTo>
                    <a:lnTo>
                      <a:pt x="166" y="9118"/>
                    </a:lnTo>
                    <a:lnTo>
                      <a:pt x="84" y="8993"/>
                    </a:lnTo>
                    <a:lnTo>
                      <a:pt x="42" y="8786"/>
                    </a:lnTo>
                    <a:lnTo>
                      <a:pt x="1" y="8620"/>
                    </a:lnTo>
                    <a:lnTo>
                      <a:pt x="1" y="8413"/>
                    </a:lnTo>
                    <a:lnTo>
                      <a:pt x="42" y="8206"/>
                    </a:lnTo>
                    <a:lnTo>
                      <a:pt x="166" y="7750"/>
                    </a:lnTo>
                    <a:lnTo>
                      <a:pt x="332" y="733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55"/>
              <p:cNvSpPr/>
              <p:nvPr/>
            </p:nvSpPr>
            <p:spPr>
              <a:xfrm>
                <a:off x="6553000" y="2125500"/>
                <a:ext cx="11192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1327" extrusionOk="0">
                    <a:moveTo>
                      <a:pt x="4476" y="0"/>
                    </a:moveTo>
                    <a:lnTo>
                      <a:pt x="3730" y="332"/>
                    </a:lnTo>
                    <a:lnTo>
                      <a:pt x="2984" y="580"/>
                    </a:lnTo>
                    <a:lnTo>
                      <a:pt x="2321" y="705"/>
                    </a:lnTo>
                    <a:lnTo>
                      <a:pt x="1658" y="746"/>
                    </a:lnTo>
                    <a:lnTo>
                      <a:pt x="1244" y="746"/>
                    </a:lnTo>
                    <a:lnTo>
                      <a:pt x="829" y="663"/>
                    </a:lnTo>
                    <a:lnTo>
                      <a:pt x="415" y="539"/>
                    </a:lnTo>
                    <a:lnTo>
                      <a:pt x="83" y="373"/>
                    </a:lnTo>
                    <a:lnTo>
                      <a:pt x="42" y="746"/>
                    </a:lnTo>
                    <a:lnTo>
                      <a:pt x="1" y="1078"/>
                    </a:lnTo>
                    <a:lnTo>
                      <a:pt x="249" y="1160"/>
                    </a:lnTo>
                    <a:lnTo>
                      <a:pt x="498" y="1243"/>
                    </a:lnTo>
                    <a:lnTo>
                      <a:pt x="788" y="1285"/>
                    </a:lnTo>
                    <a:lnTo>
                      <a:pt x="1078" y="1326"/>
                    </a:lnTo>
                    <a:lnTo>
                      <a:pt x="1451" y="1285"/>
                    </a:lnTo>
                    <a:lnTo>
                      <a:pt x="1865" y="1202"/>
                    </a:lnTo>
                    <a:lnTo>
                      <a:pt x="2280" y="1119"/>
                    </a:lnTo>
                    <a:lnTo>
                      <a:pt x="2736" y="953"/>
                    </a:lnTo>
                    <a:lnTo>
                      <a:pt x="3192" y="787"/>
                    </a:lnTo>
                    <a:lnTo>
                      <a:pt x="3606" y="580"/>
                    </a:lnTo>
                    <a:lnTo>
                      <a:pt x="4062" y="290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CC9C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55"/>
              <p:cNvSpPr/>
              <p:nvPr/>
            </p:nvSpPr>
            <p:spPr>
              <a:xfrm>
                <a:off x="6553000" y="2125500"/>
                <a:ext cx="11192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1327" fill="none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3730" y="332"/>
                    </a:lnTo>
                    <a:lnTo>
                      <a:pt x="2984" y="580"/>
                    </a:lnTo>
                    <a:lnTo>
                      <a:pt x="2321" y="705"/>
                    </a:lnTo>
                    <a:lnTo>
                      <a:pt x="1658" y="746"/>
                    </a:lnTo>
                    <a:lnTo>
                      <a:pt x="1658" y="746"/>
                    </a:lnTo>
                    <a:lnTo>
                      <a:pt x="1244" y="746"/>
                    </a:lnTo>
                    <a:lnTo>
                      <a:pt x="829" y="663"/>
                    </a:lnTo>
                    <a:lnTo>
                      <a:pt x="415" y="539"/>
                    </a:lnTo>
                    <a:lnTo>
                      <a:pt x="83" y="373"/>
                    </a:lnTo>
                    <a:lnTo>
                      <a:pt x="83" y="373"/>
                    </a:lnTo>
                    <a:lnTo>
                      <a:pt x="42" y="746"/>
                    </a:lnTo>
                    <a:lnTo>
                      <a:pt x="1" y="1078"/>
                    </a:lnTo>
                    <a:lnTo>
                      <a:pt x="1" y="1078"/>
                    </a:lnTo>
                    <a:lnTo>
                      <a:pt x="249" y="1160"/>
                    </a:lnTo>
                    <a:lnTo>
                      <a:pt x="498" y="1243"/>
                    </a:lnTo>
                    <a:lnTo>
                      <a:pt x="788" y="1285"/>
                    </a:lnTo>
                    <a:lnTo>
                      <a:pt x="1078" y="1326"/>
                    </a:lnTo>
                    <a:lnTo>
                      <a:pt x="1078" y="1326"/>
                    </a:lnTo>
                    <a:lnTo>
                      <a:pt x="1451" y="1285"/>
                    </a:lnTo>
                    <a:lnTo>
                      <a:pt x="1865" y="1202"/>
                    </a:lnTo>
                    <a:lnTo>
                      <a:pt x="2280" y="1119"/>
                    </a:lnTo>
                    <a:lnTo>
                      <a:pt x="2736" y="953"/>
                    </a:lnTo>
                    <a:lnTo>
                      <a:pt x="3192" y="787"/>
                    </a:lnTo>
                    <a:lnTo>
                      <a:pt x="3606" y="580"/>
                    </a:lnTo>
                    <a:lnTo>
                      <a:pt x="4062" y="290"/>
                    </a:lnTo>
                    <a:lnTo>
                      <a:pt x="44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55"/>
              <p:cNvSpPr/>
              <p:nvPr/>
            </p:nvSpPr>
            <p:spPr>
              <a:xfrm>
                <a:off x="6563350" y="2230125"/>
                <a:ext cx="777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1452" extrusionOk="0">
                    <a:moveTo>
                      <a:pt x="1244" y="1"/>
                    </a:moveTo>
                    <a:lnTo>
                      <a:pt x="1" y="1244"/>
                    </a:lnTo>
                    <a:lnTo>
                      <a:pt x="374" y="1327"/>
                    </a:lnTo>
                    <a:lnTo>
                      <a:pt x="706" y="1410"/>
                    </a:lnTo>
                    <a:lnTo>
                      <a:pt x="1037" y="1451"/>
                    </a:lnTo>
                    <a:lnTo>
                      <a:pt x="1369" y="1451"/>
                    </a:lnTo>
                    <a:lnTo>
                      <a:pt x="1617" y="1410"/>
                    </a:lnTo>
                    <a:lnTo>
                      <a:pt x="1866" y="1368"/>
                    </a:lnTo>
                    <a:lnTo>
                      <a:pt x="2322" y="1244"/>
                    </a:lnTo>
                    <a:lnTo>
                      <a:pt x="2653" y="1078"/>
                    </a:lnTo>
                    <a:lnTo>
                      <a:pt x="2902" y="912"/>
                    </a:lnTo>
                    <a:lnTo>
                      <a:pt x="3109" y="705"/>
                    </a:lnTo>
                    <a:lnTo>
                      <a:pt x="124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55"/>
              <p:cNvSpPr/>
              <p:nvPr/>
            </p:nvSpPr>
            <p:spPr>
              <a:xfrm>
                <a:off x="6563350" y="2230125"/>
                <a:ext cx="777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1452" fill="none" extrusionOk="0">
                    <a:moveTo>
                      <a:pt x="1" y="1244"/>
                    </a:moveTo>
                    <a:lnTo>
                      <a:pt x="1244" y="1"/>
                    </a:lnTo>
                    <a:lnTo>
                      <a:pt x="3109" y="705"/>
                    </a:lnTo>
                    <a:lnTo>
                      <a:pt x="3109" y="705"/>
                    </a:lnTo>
                    <a:lnTo>
                      <a:pt x="2902" y="912"/>
                    </a:lnTo>
                    <a:lnTo>
                      <a:pt x="2653" y="1078"/>
                    </a:lnTo>
                    <a:lnTo>
                      <a:pt x="2322" y="1244"/>
                    </a:lnTo>
                    <a:lnTo>
                      <a:pt x="1866" y="1368"/>
                    </a:lnTo>
                    <a:lnTo>
                      <a:pt x="1617" y="1410"/>
                    </a:lnTo>
                    <a:lnTo>
                      <a:pt x="1369" y="1451"/>
                    </a:lnTo>
                    <a:lnTo>
                      <a:pt x="1037" y="1451"/>
                    </a:lnTo>
                    <a:lnTo>
                      <a:pt x="706" y="1410"/>
                    </a:lnTo>
                    <a:lnTo>
                      <a:pt x="374" y="1327"/>
                    </a:lnTo>
                    <a:lnTo>
                      <a:pt x="1" y="124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55"/>
              <p:cNvSpPr/>
              <p:nvPr/>
            </p:nvSpPr>
            <p:spPr>
              <a:xfrm>
                <a:off x="6563350" y="2230125"/>
                <a:ext cx="777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1452" extrusionOk="0">
                    <a:moveTo>
                      <a:pt x="1244" y="1"/>
                    </a:moveTo>
                    <a:lnTo>
                      <a:pt x="1" y="1244"/>
                    </a:lnTo>
                    <a:lnTo>
                      <a:pt x="333" y="1327"/>
                    </a:lnTo>
                    <a:lnTo>
                      <a:pt x="664" y="1368"/>
                    </a:lnTo>
                    <a:lnTo>
                      <a:pt x="1244" y="1451"/>
                    </a:lnTo>
                    <a:lnTo>
                      <a:pt x="1659" y="1410"/>
                    </a:lnTo>
                    <a:lnTo>
                      <a:pt x="2032" y="1327"/>
                    </a:lnTo>
                    <a:lnTo>
                      <a:pt x="2363" y="1203"/>
                    </a:lnTo>
                    <a:lnTo>
                      <a:pt x="2612" y="1078"/>
                    </a:lnTo>
                    <a:lnTo>
                      <a:pt x="2985" y="830"/>
                    </a:lnTo>
                    <a:lnTo>
                      <a:pt x="3109" y="705"/>
                    </a:lnTo>
                    <a:lnTo>
                      <a:pt x="1244" y="1"/>
                    </a:lnTo>
                    <a:close/>
                  </a:path>
                </a:pathLst>
              </a:custGeom>
              <a:solidFill>
                <a:srgbClr val="658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55"/>
              <p:cNvSpPr/>
              <p:nvPr/>
            </p:nvSpPr>
            <p:spPr>
              <a:xfrm>
                <a:off x="6563350" y="2230125"/>
                <a:ext cx="777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1452" fill="none" extrusionOk="0">
                    <a:moveTo>
                      <a:pt x="1244" y="1"/>
                    </a:moveTo>
                    <a:lnTo>
                      <a:pt x="1" y="1244"/>
                    </a:lnTo>
                    <a:lnTo>
                      <a:pt x="1" y="1244"/>
                    </a:lnTo>
                    <a:lnTo>
                      <a:pt x="333" y="1327"/>
                    </a:lnTo>
                    <a:lnTo>
                      <a:pt x="664" y="1368"/>
                    </a:lnTo>
                    <a:lnTo>
                      <a:pt x="1244" y="1451"/>
                    </a:lnTo>
                    <a:lnTo>
                      <a:pt x="1244" y="1451"/>
                    </a:lnTo>
                    <a:lnTo>
                      <a:pt x="1659" y="1410"/>
                    </a:lnTo>
                    <a:lnTo>
                      <a:pt x="2032" y="1327"/>
                    </a:lnTo>
                    <a:lnTo>
                      <a:pt x="2363" y="1203"/>
                    </a:lnTo>
                    <a:lnTo>
                      <a:pt x="2612" y="1078"/>
                    </a:lnTo>
                    <a:lnTo>
                      <a:pt x="2985" y="830"/>
                    </a:lnTo>
                    <a:lnTo>
                      <a:pt x="3109" y="705"/>
                    </a:lnTo>
                    <a:lnTo>
                      <a:pt x="124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55"/>
              <p:cNvSpPr/>
              <p:nvPr/>
            </p:nvSpPr>
            <p:spPr>
              <a:xfrm>
                <a:off x="6491875" y="1772175"/>
                <a:ext cx="1305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8704" extrusionOk="0">
                    <a:moveTo>
                      <a:pt x="3274" y="1"/>
                    </a:moveTo>
                    <a:lnTo>
                      <a:pt x="2943" y="42"/>
                    </a:lnTo>
                    <a:lnTo>
                      <a:pt x="2611" y="125"/>
                    </a:lnTo>
                    <a:lnTo>
                      <a:pt x="2280" y="250"/>
                    </a:lnTo>
                    <a:lnTo>
                      <a:pt x="1948" y="374"/>
                    </a:lnTo>
                    <a:lnTo>
                      <a:pt x="1617" y="540"/>
                    </a:lnTo>
                    <a:lnTo>
                      <a:pt x="1327" y="705"/>
                    </a:lnTo>
                    <a:lnTo>
                      <a:pt x="1036" y="913"/>
                    </a:lnTo>
                    <a:lnTo>
                      <a:pt x="539" y="1327"/>
                    </a:lnTo>
                    <a:lnTo>
                      <a:pt x="332" y="1576"/>
                    </a:lnTo>
                    <a:lnTo>
                      <a:pt x="166" y="1824"/>
                    </a:lnTo>
                    <a:lnTo>
                      <a:pt x="42" y="2032"/>
                    </a:lnTo>
                    <a:lnTo>
                      <a:pt x="0" y="2239"/>
                    </a:lnTo>
                    <a:lnTo>
                      <a:pt x="0" y="2446"/>
                    </a:lnTo>
                    <a:lnTo>
                      <a:pt x="83" y="2612"/>
                    </a:lnTo>
                    <a:lnTo>
                      <a:pt x="166" y="2819"/>
                    </a:lnTo>
                    <a:lnTo>
                      <a:pt x="291" y="2985"/>
                    </a:lnTo>
                    <a:lnTo>
                      <a:pt x="581" y="3316"/>
                    </a:lnTo>
                    <a:lnTo>
                      <a:pt x="829" y="3648"/>
                    </a:lnTo>
                    <a:lnTo>
                      <a:pt x="954" y="3814"/>
                    </a:lnTo>
                    <a:lnTo>
                      <a:pt x="1036" y="3979"/>
                    </a:lnTo>
                    <a:lnTo>
                      <a:pt x="1078" y="4187"/>
                    </a:lnTo>
                    <a:lnTo>
                      <a:pt x="1036" y="4394"/>
                    </a:lnTo>
                    <a:lnTo>
                      <a:pt x="954" y="4601"/>
                    </a:lnTo>
                    <a:lnTo>
                      <a:pt x="788" y="4850"/>
                    </a:lnTo>
                    <a:lnTo>
                      <a:pt x="622" y="5098"/>
                    </a:lnTo>
                    <a:lnTo>
                      <a:pt x="498" y="5347"/>
                    </a:lnTo>
                    <a:lnTo>
                      <a:pt x="373" y="5637"/>
                    </a:lnTo>
                    <a:lnTo>
                      <a:pt x="332" y="5969"/>
                    </a:lnTo>
                    <a:lnTo>
                      <a:pt x="291" y="6259"/>
                    </a:lnTo>
                    <a:lnTo>
                      <a:pt x="332" y="6549"/>
                    </a:lnTo>
                    <a:lnTo>
                      <a:pt x="373" y="6880"/>
                    </a:lnTo>
                    <a:lnTo>
                      <a:pt x="456" y="7171"/>
                    </a:lnTo>
                    <a:lnTo>
                      <a:pt x="581" y="7461"/>
                    </a:lnTo>
                    <a:lnTo>
                      <a:pt x="705" y="7709"/>
                    </a:lnTo>
                    <a:lnTo>
                      <a:pt x="871" y="7958"/>
                    </a:lnTo>
                    <a:lnTo>
                      <a:pt x="1078" y="8165"/>
                    </a:lnTo>
                    <a:lnTo>
                      <a:pt x="1285" y="8372"/>
                    </a:lnTo>
                    <a:lnTo>
                      <a:pt x="1534" y="8538"/>
                    </a:lnTo>
                    <a:lnTo>
                      <a:pt x="1824" y="8663"/>
                    </a:lnTo>
                    <a:lnTo>
                      <a:pt x="2114" y="8704"/>
                    </a:lnTo>
                    <a:lnTo>
                      <a:pt x="2943" y="7875"/>
                    </a:lnTo>
                    <a:lnTo>
                      <a:pt x="3730" y="7005"/>
                    </a:lnTo>
                    <a:lnTo>
                      <a:pt x="3606" y="6632"/>
                    </a:lnTo>
                    <a:lnTo>
                      <a:pt x="3606" y="6176"/>
                    </a:lnTo>
                    <a:lnTo>
                      <a:pt x="3689" y="5762"/>
                    </a:lnTo>
                    <a:lnTo>
                      <a:pt x="3813" y="5306"/>
                    </a:lnTo>
                    <a:lnTo>
                      <a:pt x="3938" y="4808"/>
                    </a:lnTo>
                    <a:lnTo>
                      <a:pt x="4145" y="4352"/>
                    </a:lnTo>
                    <a:lnTo>
                      <a:pt x="4559" y="3399"/>
                    </a:lnTo>
                    <a:lnTo>
                      <a:pt x="4932" y="2488"/>
                    </a:lnTo>
                    <a:lnTo>
                      <a:pt x="5098" y="2073"/>
                    </a:lnTo>
                    <a:lnTo>
                      <a:pt x="5181" y="1700"/>
                    </a:lnTo>
                    <a:lnTo>
                      <a:pt x="5222" y="1327"/>
                    </a:lnTo>
                    <a:lnTo>
                      <a:pt x="5181" y="996"/>
                    </a:lnTo>
                    <a:lnTo>
                      <a:pt x="5139" y="830"/>
                    </a:lnTo>
                    <a:lnTo>
                      <a:pt x="5056" y="705"/>
                    </a:lnTo>
                    <a:lnTo>
                      <a:pt x="4974" y="581"/>
                    </a:lnTo>
                    <a:lnTo>
                      <a:pt x="4849" y="457"/>
                    </a:lnTo>
                    <a:lnTo>
                      <a:pt x="4559" y="250"/>
                    </a:lnTo>
                    <a:lnTo>
                      <a:pt x="4269" y="125"/>
                    </a:lnTo>
                    <a:lnTo>
                      <a:pt x="3938" y="42"/>
                    </a:lnTo>
                    <a:lnTo>
                      <a:pt x="360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55"/>
              <p:cNvSpPr/>
              <p:nvPr/>
            </p:nvSpPr>
            <p:spPr>
              <a:xfrm>
                <a:off x="6491875" y="1772175"/>
                <a:ext cx="1305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8704" fill="none" extrusionOk="0">
                    <a:moveTo>
                      <a:pt x="2114" y="8704"/>
                    </a:moveTo>
                    <a:lnTo>
                      <a:pt x="2114" y="8704"/>
                    </a:lnTo>
                    <a:lnTo>
                      <a:pt x="1824" y="8663"/>
                    </a:lnTo>
                    <a:lnTo>
                      <a:pt x="1534" y="8538"/>
                    </a:lnTo>
                    <a:lnTo>
                      <a:pt x="1285" y="8372"/>
                    </a:lnTo>
                    <a:lnTo>
                      <a:pt x="1078" y="8165"/>
                    </a:lnTo>
                    <a:lnTo>
                      <a:pt x="871" y="7958"/>
                    </a:lnTo>
                    <a:lnTo>
                      <a:pt x="705" y="7709"/>
                    </a:lnTo>
                    <a:lnTo>
                      <a:pt x="581" y="7461"/>
                    </a:lnTo>
                    <a:lnTo>
                      <a:pt x="456" y="7171"/>
                    </a:lnTo>
                    <a:lnTo>
                      <a:pt x="373" y="6880"/>
                    </a:lnTo>
                    <a:lnTo>
                      <a:pt x="332" y="6549"/>
                    </a:lnTo>
                    <a:lnTo>
                      <a:pt x="291" y="6259"/>
                    </a:lnTo>
                    <a:lnTo>
                      <a:pt x="332" y="5969"/>
                    </a:lnTo>
                    <a:lnTo>
                      <a:pt x="373" y="5637"/>
                    </a:lnTo>
                    <a:lnTo>
                      <a:pt x="498" y="5347"/>
                    </a:lnTo>
                    <a:lnTo>
                      <a:pt x="622" y="5098"/>
                    </a:lnTo>
                    <a:lnTo>
                      <a:pt x="788" y="4850"/>
                    </a:lnTo>
                    <a:lnTo>
                      <a:pt x="788" y="4850"/>
                    </a:lnTo>
                    <a:lnTo>
                      <a:pt x="954" y="4601"/>
                    </a:lnTo>
                    <a:lnTo>
                      <a:pt x="1036" y="4394"/>
                    </a:lnTo>
                    <a:lnTo>
                      <a:pt x="1078" y="4187"/>
                    </a:lnTo>
                    <a:lnTo>
                      <a:pt x="1036" y="3979"/>
                    </a:lnTo>
                    <a:lnTo>
                      <a:pt x="954" y="3814"/>
                    </a:lnTo>
                    <a:lnTo>
                      <a:pt x="829" y="3648"/>
                    </a:lnTo>
                    <a:lnTo>
                      <a:pt x="581" y="3316"/>
                    </a:lnTo>
                    <a:lnTo>
                      <a:pt x="291" y="2985"/>
                    </a:lnTo>
                    <a:lnTo>
                      <a:pt x="166" y="2819"/>
                    </a:lnTo>
                    <a:lnTo>
                      <a:pt x="83" y="2612"/>
                    </a:lnTo>
                    <a:lnTo>
                      <a:pt x="0" y="2446"/>
                    </a:lnTo>
                    <a:lnTo>
                      <a:pt x="0" y="2239"/>
                    </a:lnTo>
                    <a:lnTo>
                      <a:pt x="42" y="2032"/>
                    </a:lnTo>
                    <a:lnTo>
                      <a:pt x="166" y="1824"/>
                    </a:lnTo>
                    <a:lnTo>
                      <a:pt x="166" y="1824"/>
                    </a:lnTo>
                    <a:lnTo>
                      <a:pt x="332" y="1576"/>
                    </a:lnTo>
                    <a:lnTo>
                      <a:pt x="539" y="1327"/>
                    </a:lnTo>
                    <a:lnTo>
                      <a:pt x="1036" y="913"/>
                    </a:lnTo>
                    <a:lnTo>
                      <a:pt x="1327" y="705"/>
                    </a:lnTo>
                    <a:lnTo>
                      <a:pt x="1617" y="540"/>
                    </a:lnTo>
                    <a:lnTo>
                      <a:pt x="1948" y="374"/>
                    </a:lnTo>
                    <a:lnTo>
                      <a:pt x="2280" y="250"/>
                    </a:lnTo>
                    <a:lnTo>
                      <a:pt x="2611" y="125"/>
                    </a:lnTo>
                    <a:lnTo>
                      <a:pt x="2943" y="42"/>
                    </a:lnTo>
                    <a:lnTo>
                      <a:pt x="3274" y="1"/>
                    </a:lnTo>
                    <a:lnTo>
                      <a:pt x="3606" y="1"/>
                    </a:lnTo>
                    <a:lnTo>
                      <a:pt x="3938" y="42"/>
                    </a:lnTo>
                    <a:lnTo>
                      <a:pt x="4269" y="125"/>
                    </a:lnTo>
                    <a:lnTo>
                      <a:pt x="4559" y="250"/>
                    </a:lnTo>
                    <a:lnTo>
                      <a:pt x="4849" y="457"/>
                    </a:lnTo>
                    <a:lnTo>
                      <a:pt x="4849" y="457"/>
                    </a:lnTo>
                    <a:lnTo>
                      <a:pt x="4974" y="581"/>
                    </a:lnTo>
                    <a:lnTo>
                      <a:pt x="5056" y="705"/>
                    </a:lnTo>
                    <a:lnTo>
                      <a:pt x="5139" y="830"/>
                    </a:lnTo>
                    <a:lnTo>
                      <a:pt x="5181" y="996"/>
                    </a:lnTo>
                    <a:lnTo>
                      <a:pt x="5222" y="1327"/>
                    </a:lnTo>
                    <a:lnTo>
                      <a:pt x="5181" y="1700"/>
                    </a:lnTo>
                    <a:lnTo>
                      <a:pt x="5098" y="2073"/>
                    </a:lnTo>
                    <a:lnTo>
                      <a:pt x="4932" y="2488"/>
                    </a:lnTo>
                    <a:lnTo>
                      <a:pt x="4559" y="3399"/>
                    </a:lnTo>
                    <a:lnTo>
                      <a:pt x="4145" y="4352"/>
                    </a:lnTo>
                    <a:lnTo>
                      <a:pt x="3938" y="4808"/>
                    </a:lnTo>
                    <a:lnTo>
                      <a:pt x="3813" y="5306"/>
                    </a:lnTo>
                    <a:lnTo>
                      <a:pt x="3689" y="5762"/>
                    </a:lnTo>
                    <a:lnTo>
                      <a:pt x="3606" y="6176"/>
                    </a:lnTo>
                    <a:lnTo>
                      <a:pt x="3606" y="6632"/>
                    </a:lnTo>
                    <a:lnTo>
                      <a:pt x="3730" y="7005"/>
                    </a:lnTo>
                    <a:lnTo>
                      <a:pt x="3730" y="7005"/>
                    </a:lnTo>
                    <a:lnTo>
                      <a:pt x="2943" y="7875"/>
                    </a:lnTo>
                    <a:lnTo>
                      <a:pt x="2114" y="870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55"/>
              <p:cNvSpPr/>
              <p:nvPr/>
            </p:nvSpPr>
            <p:spPr>
              <a:xfrm>
                <a:off x="6487725" y="1754575"/>
                <a:ext cx="292200" cy="389575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15583" extrusionOk="0">
                    <a:moveTo>
                      <a:pt x="5803" y="0"/>
                    </a:moveTo>
                    <a:lnTo>
                      <a:pt x="5264" y="83"/>
                    </a:lnTo>
                    <a:lnTo>
                      <a:pt x="4725" y="208"/>
                    </a:lnTo>
                    <a:lnTo>
                      <a:pt x="4352" y="332"/>
                    </a:lnTo>
                    <a:lnTo>
                      <a:pt x="3979" y="456"/>
                    </a:lnTo>
                    <a:lnTo>
                      <a:pt x="3648" y="622"/>
                    </a:lnTo>
                    <a:lnTo>
                      <a:pt x="3358" y="829"/>
                    </a:lnTo>
                    <a:lnTo>
                      <a:pt x="3026" y="1078"/>
                    </a:lnTo>
                    <a:lnTo>
                      <a:pt x="2777" y="1285"/>
                    </a:lnTo>
                    <a:lnTo>
                      <a:pt x="2239" y="1824"/>
                    </a:lnTo>
                    <a:lnTo>
                      <a:pt x="1783" y="2446"/>
                    </a:lnTo>
                    <a:lnTo>
                      <a:pt x="1368" y="3109"/>
                    </a:lnTo>
                    <a:lnTo>
                      <a:pt x="1037" y="3813"/>
                    </a:lnTo>
                    <a:lnTo>
                      <a:pt x="747" y="4559"/>
                    </a:lnTo>
                    <a:lnTo>
                      <a:pt x="498" y="5347"/>
                    </a:lnTo>
                    <a:lnTo>
                      <a:pt x="291" y="6134"/>
                    </a:lnTo>
                    <a:lnTo>
                      <a:pt x="166" y="6963"/>
                    </a:lnTo>
                    <a:lnTo>
                      <a:pt x="84" y="7750"/>
                    </a:lnTo>
                    <a:lnTo>
                      <a:pt x="42" y="8538"/>
                    </a:lnTo>
                    <a:lnTo>
                      <a:pt x="1" y="9325"/>
                    </a:lnTo>
                    <a:lnTo>
                      <a:pt x="42" y="10071"/>
                    </a:lnTo>
                    <a:lnTo>
                      <a:pt x="125" y="10776"/>
                    </a:lnTo>
                    <a:lnTo>
                      <a:pt x="249" y="11522"/>
                    </a:lnTo>
                    <a:lnTo>
                      <a:pt x="457" y="12185"/>
                    </a:lnTo>
                    <a:lnTo>
                      <a:pt x="664" y="12848"/>
                    </a:lnTo>
                    <a:lnTo>
                      <a:pt x="912" y="13428"/>
                    </a:lnTo>
                    <a:lnTo>
                      <a:pt x="1244" y="13967"/>
                    </a:lnTo>
                    <a:lnTo>
                      <a:pt x="1617" y="14423"/>
                    </a:lnTo>
                    <a:lnTo>
                      <a:pt x="2031" y="14837"/>
                    </a:lnTo>
                    <a:lnTo>
                      <a:pt x="2487" y="15127"/>
                    </a:lnTo>
                    <a:lnTo>
                      <a:pt x="3026" y="15376"/>
                    </a:lnTo>
                    <a:lnTo>
                      <a:pt x="3275" y="15459"/>
                    </a:lnTo>
                    <a:lnTo>
                      <a:pt x="3565" y="15542"/>
                    </a:lnTo>
                    <a:lnTo>
                      <a:pt x="3896" y="15583"/>
                    </a:lnTo>
                    <a:lnTo>
                      <a:pt x="4186" y="15583"/>
                    </a:lnTo>
                    <a:lnTo>
                      <a:pt x="4849" y="15542"/>
                    </a:lnTo>
                    <a:lnTo>
                      <a:pt x="5595" y="15417"/>
                    </a:lnTo>
                    <a:lnTo>
                      <a:pt x="6341" y="15169"/>
                    </a:lnTo>
                    <a:lnTo>
                      <a:pt x="7170" y="14796"/>
                    </a:lnTo>
                    <a:lnTo>
                      <a:pt x="8082" y="14340"/>
                    </a:lnTo>
                    <a:lnTo>
                      <a:pt x="8496" y="14050"/>
                    </a:lnTo>
                    <a:lnTo>
                      <a:pt x="8911" y="13718"/>
                    </a:lnTo>
                    <a:lnTo>
                      <a:pt x="9242" y="13386"/>
                    </a:lnTo>
                    <a:lnTo>
                      <a:pt x="9574" y="13014"/>
                    </a:lnTo>
                    <a:lnTo>
                      <a:pt x="9864" y="12599"/>
                    </a:lnTo>
                    <a:lnTo>
                      <a:pt x="10113" y="12185"/>
                    </a:lnTo>
                    <a:lnTo>
                      <a:pt x="10320" y="11729"/>
                    </a:lnTo>
                    <a:lnTo>
                      <a:pt x="10527" y="11231"/>
                    </a:lnTo>
                    <a:lnTo>
                      <a:pt x="10693" y="10734"/>
                    </a:lnTo>
                    <a:lnTo>
                      <a:pt x="10859" y="10195"/>
                    </a:lnTo>
                    <a:lnTo>
                      <a:pt x="11149" y="9035"/>
                    </a:lnTo>
                    <a:lnTo>
                      <a:pt x="11397" y="7709"/>
                    </a:lnTo>
                    <a:lnTo>
                      <a:pt x="11605" y="6300"/>
                    </a:lnTo>
                    <a:lnTo>
                      <a:pt x="11688" y="5720"/>
                    </a:lnTo>
                    <a:lnTo>
                      <a:pt x="11688" y="5098"/>
                    </a:lnTo>
                    <a:lnTo>
                      <a:pt x="11605" y="4518"/>
                    </a:lnTo>
                    <a:lnTo>
                      <a:pt x="11480" y="3896"/>
                    </a:lnTo>
                    <a:lnTo>
                      <a:pt x="11273" y="3399"/>
                    </a:lnTo>
                    <a:lnTo>
                      <a:pt x="11066" y="2901"/>
                    </a:lnTo>
                    <a:lnTo>
                      <a:pt x="10776" y="2446"/>
                    </a:lnTo>
                    <a:lnTo>
                      <a:pt x="10486" y="1990"/>
                    </a:lnTo>
                    <a:lnTo>
                      <a:pt x="10113" y="1617"/>
                    </a:lnTo>
                    <a:lnTo>
                      <a:pt x="9740" y="1244"/>
                    </a:lnTo>
                    <a:lnTo>
                      <a:pt x="9325" y="912"/>
                    </a:lnTo>
                    <a:lnTo>
                      <a:pt x="8869" y="663"/>
                    </a:lnTo>
                    <a:lnTo>
                      <a:pt x="8414" y="415"/>
                    </a:lnTo>
                    <a:lnTo>
                      <a:pt x="7916" y="249"/>
                    </a:lnTo>
                    <a:lnTo>
                      <a:pt x="7378" y="125"/>
                    </a:lnTo>
                    <a:lnTo>
                      <a:pt x="6880" y="0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55"/>
              <p:cNvSpPr/>
              <p:nvPr/>
            </p:nvSpPr>
            <p:spPr>
              <a:xfrm>
                <a:off x="6487725" y="1754575"/>
                <a:ext cx="292200" cy="389575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15583" fill="none" extrusionOk="0">
                    <a:moveTo>
                      <a:pt x="11605" y="6300"/>
                    </a:moveTo>
                    <a:lnTo>
                      <a:pt x="11605" y="6300"/>
                    </a:lnTo>
                    <a:lnTo>
                      <a:pt x="11397" y="7709"/>
                    </a:lnTo>
                    <a:lnTo>
                      <a:pt x="11149" y="9035"/>
                    </a:lnTo>
                    <a:lnTo>
                      <a:pt x="10859" y="10195"/>
                    </a:lnTo>
                    <a:lnTo>
                      <a:pt x="10693" y="10734"/>
                    </a:lnTo>
                    <a:lnTo>
                      <a:pt x="10527" y="11231"/>
                    </a:lnTo>
                    <a:lnTo>
                      <a:pt x="10320" y="11729"/>
                    </a:lnTo>
                    <a:lnTo>
                      <a:pt x="10113" y="12185"/>
                    </a:lnTo>
                    <a:lnTo>
                      <a:pt x="9864" y="12599"/>
                    </a:lnTo>
                    <a:lnTo>
                      <a:pt x="9574" y="13014"/>
                    </a:lnTo>
                    <a:lnTo>
                      <a:pt x="9242" y="13386"/>
                    </a:lnTo>
                    <a:lnTo>
                      <a:pt x="8911" y="13718"/>
                    </a:lnTo>
                    <a:lnTo>
                      <a:pt x="8496" y="14050"/>
                    </a:lnTo>
                    <a:lnTo>
                      <a:pt x="8082" y="14340"/>
                    </a:lnTo>
                    <a:lnTo>
                      <a:pt x="8082" y="14340"/>
                    </a:lnTo>
                    <a:lnTo>
                      <a:pt x="7170" y="14796"/>
                    </a:lnTo>
                    <a:lnTo>
                      <a:pt x="6341" y="15169"/>
                    </a:lnTo>
                    <a:lnTo>
                      <a:pt x="5595" y="15417"/>
                    </a:lnTo>
                    <a:lnTo>
                      <a:pt x="4849" y="15542"/>
                    </a:lnTo>
                    <a:lnTo>
                      <a:pt x="4186" y="15583"/>
                    </a:lnTo>
                    <a:lnTo>
                      <a:pt x="3896" y="15583"/>
                    </a:lnTo>
                    <a:lnTo>
                      <a:pt x="3565" y="15542"/>
                    </a:lnTo>
                    <a:lnTo>
                      <a:pt x="3275" y="15459"/>
                    </a:lnTo>
                    <a:lnTo>
                      <a:pt x="3026" y="15376"/>
                    </a:lnTo>
                    <a:lnTo>
                      <a:pt x="2487" y="15127"/>
                    </a:lnTo>
                    <a:lnTo>
                      <a:pt x="2031" y="14837"/>
                    </a:lnTo>
                    <a:lnTo>
                      <a:pt x="1617" y="14423"/>
                    </a:lnTo>
                    <a:lnTo>
                      <a:pt x="1244" y="13967"/>
                    </a:lnTo>
                    <a:lnTo>
                      <a:pt x="912" y="13428"/>
                    </a:lnTo>
                    <a:lnTo>
                      <a:pt x="664" y="12848"/>
                    </a:lnTo>
                    <a:lnTo>
                      <a:pt x="457" y="12185"/>
                    </a:lnTo>
                    <a:lnTo>
                      <a:pt x="249" y="11522"/>
                    </a:lnTo>
                    <a:lnTo>
                      <a:pt x="125" y="10776"/>
                    </a:lnTo>
                    <a:lnTo>
                      <a:pt x="125" y="10776"/>
                    </a:lnTo>
                    <a:lnTo>
                      <a:pt x="42" y="10071"/>
                    </a:lnTo>
                    <a:lnTo>
                      <a:pt x="1" y="9325"/>
                    </a:lnTo>
                    <a:lnTo>
                      <a:pt x="42" y="8538"/>
                    </a:lnTo>
                    <a:lnTo>
                      <a:pt x="84" y="7750"/>
                    </a:lnTo>
                    <a:lnTo>
                      <a:pt x="166" y="6963"/>
                    </a:lnTo>
                    <a:lnTo>
                      <a:pt x="291" y="6134"/>
                    </a:lnTo>
                    <a:lnTo>
                      <a:pt x="498" y="5347"/>
                    </a:lnTo>
                    <a:lnTo>
                      <a:pt x="747" y="4559"/>
                    </a:lnTo>
                    <a:lnTo>
                      <a:pt x="1037" y="3813"/>
                    </a:lnTo>
                    <a:lnTo>
                      <a:pt x="1368" y="3109"/>
                    </a:lnTo>
                    <a:lnTo>
                      <a:pt x="1783" y="2446"/>
                    </a:lnTo>
                    <a:lnTo>
                      <a:pt x="2239" y="1824"/>
                    </a:lnTo>
                    <a:lnTo>
                      <a:pt x="2777" y="1285"/>
                    </a:lnTo>
                    <a:lnTo>
                      <a:pt x="3026" y="1078"/>
                    </a:lnTo>
                    <a:lnTo>
                      <a:pt x="3358" y="829"/>
                    </a:lnTo>
                    <a:lnTo>
                      <a:pt x="3648" y="622"/>
                    </a:lnTo>
                    <a:lnTo>
                      <a:pt x="3979" y="456"/>
                    </a:lnTo>
                    <a:lnTo>
                      <a:pt x="4352" y="332"/>
                    </a:lnTo>
                    <a:lnTo>
                      <a:pt x="4725" y="208"/>
                    </a:lnTo>
                    <a:lnTo>
                      <a:pt x="4725" y="208"/>
                    </a:lnTo>
                    <a:lnTo>
                      <a:pt x="5264" y="83"/>
                    </a:lnTo>
                    <a:lnTo>
                      <a:pt x="5803" y="0"/>
                    </a:lnTo>
                    <a:lnTo>
                      <a:pt x="6341" y="0"/>
                    </a:lnTo>
                    <a:lnTo>
                      <a:pt x="6880" y="0"/>
                    </a:lnTo>
                    <a:lnTo>
                      <a:pt x="7378" y="125"/>
                    </a:lnTo>
                    <a:lnTo>
                      <a:pt x="7916" y="249"/>
                    </a:lnTo>
                    <a:lnTo>
                      <a:pt x="8414" y="415"/>
                    </a:lnTo>
                    <a:lnTo>
                      <a:pt x="8869" y="663"/>
                    </a:lnTo>
                    <a:lnTo>
                      <a:pt x="9325" y="912"/>
                    </a:lnTo>
                    <a:lnTo>
                      <a:pt x="9740" y="1244"/>
                    </a:lnTo>
                    <a:lnTo>
                      <a:pt x="10113" y="1617"/>
                    </a:lnTo>
                    <a:lnTo>
                      <a:pt x="10486" y="1990"/>
                    </a:lnTo>
                    <a:lnTo>
                      <a:pt x="10776" y="2446"/>
                    </a:lnTo>
                    <a:lnTo>
                      <a:pt x="11066" y="2901"/>
                    </a:lnTo>
                    <a:lnTo>
                      <a:pt x="11273" y="3399"/>
                    </a:lnTo>
                    <a:lnTo>
                      <a:pt x="11480" y="3896"/>
                    </a:lnTo>
                    <a:lnTo>
                      <a:pt x="11480" y="3896"/>
                    </a:lnTo>
                    <a:lnTo>
                      <a:pt x="11605" y="4518"/>
                    </a:lnTo>
                    <a:lnTo>
                      <a:pt x="11688" y="5098"/>
                    </a:lnTo>
                    <a:lnTo>
                      <a:pt x="11688" y="5720"/>
                    </a:lnTo>
                    <a:lnTo>
                      <a:pt x="11605" y="63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55"/>
              <p:cNvSpPr/>
              <p:nvPr/>
            </p:nvSpPr>
            <p:spPr>
              <a:xfrm>
                <a:off x="6702200" y="1805350"/>
                <a:ext cx="147150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8455" extrusionOk="0">
                    <a:moveTo>
                      <a:pt x="3896" y="0"/>
                    </a:moveTo>
                    <a:lnTo>
                      <a:pt x="3523" y="83"/>
                    </a:lnTo>
                    <a:lnTo>
                      <a:pt x="3150" y="124"/>
                    </a:lnTo>
                    <a:lnTo>
                      <a:pt x="2777" y="249"/>
                    </a:lnTo>
                    <a:lnTo>
                      <a:pt x="2404" y="373"/>
                    </a:lnTo>
                    <a:lnTo>
                      <a:pt x="2031" y="539"/>
                    </a:lnTo>
                    <a:lnTo>
                      <a:pt x="1700" y="705"/>
                    </a:lnTo>
                    <a:lnTo>
                      <a:pt x="1409" y="870"/>
                    </a:lnTo>
                    <a:lnTo>
                      <a:pt x="1119" y="1078"/>
                    </a:lnTo>
                    <a:lnTo>
                      <a:pt x="912" y="1285"/>
                    </a:lnTo>
                    <a:lnTo>
                      <a:pt x="746" y="1451"/>
                    </a:lnTo>
                    <a:lnTo>
                      <a:pt x="663" y="1658"/>
                    </a:lnTo>
                    <a:lnTo>
                      <a:pt x="622" y="1865"/>
                    </a:lnTo>
                    <a:lnTo>
                      <a:pt x="622" y="2031"/>
                    </a:lnTo>
                    <a:lnTo>
                      <a:pt x="705" y="2238"/>
                    </a:lnTo>
                    <a:lnTo>
                      <a:pt x="746" y="2445"/>
                    </a:lnTo>
                    <a:lnTo>
                      <a:pt x="954" y="2818"/>
                    </a:lnTo>
                    <a:lnTo>
                      <a:pt x="1161" y="3191"/>
                    </a:lnTo>
                    <a:lnTo>
                      <a:pt x="1244" y="3398"/>
                    </a:lnTo>
                    <a:lnTo>
                      <a:pt x="1285" y="3606"/>
                    </a:lnTo>
                    <a:lnTo>
                      <a:pt x="1244" y="3771"/>
                    </a:lnTo>
                    <a:lnTo>
                      <a:pt x="1202" y="3979"/>
                    </a:lnTo>
                    <a:lnTo>
                      <a:pt x="1078" y="4186"/>
                    </a:lnTo>
                    <a:lnTo>
                      <a:pt x="871" y="4352"/>
                    </a:lnTo>
                    <a:lnTo>
                      <a:pt x="622" y="4559"/>
                    </a:lnTo>
                    <a:lnTo>
                      <a:pt x="415" y="4807"/>
                    </a:lnTo>
                    <a:lnTo>
                      <a:pt x="290" y="5056"/>
                    </a:lnTo>
                    <a:lnTo>
                      <a:pt x="166" y="5346"/>
                    </a:lnTo>
                    <a:lnTo>
                      <a:pt x="83" y="5636"/>
                    </a:lnTo>
                    <a:lnTo>
                      <a:pt x="0" y="5968"/>
                    </a:lnTo>
                    <a:lnTo>
                      <a:pt x="0" y="6258"/>
                    </a:lnTo>
                    <a:lnTo>
                      <a:pt x="0" y="6548"/>
                    </a:lnTo>
                    <a:lnTo>
                      <a:pt x="42" y="6880"/>
                    </a:lnTo>
                    <a:lnTo>
                      <a:pt x="125" y="7170"/>
                    </a:lnTo>
                    <a:lnTo>
                      <a:pt x="249" y="7418"/>
                    </a:lnTo>
                    <a:lnTo>
                      <a:pt x="415" y="7709"/>
                    </a:lnTo>
                    <a:lnTo>
                      <a:pt x="581" y="7916"/>
                    </a:lnTo>
                    <a:lnTo>
                      <a:pt x="788" y="8123"/>
                    </a:lnTo>
                    <a:lnTo>
                      <a:pt x="1036" y="8289"/>
                    </a:lnTo>
                    <a:lnTo>
                      <a:pt x="1285" y="8454"/>
                    </a:lnTo>
                    <a:lnTo>
                      <a:pt x="2280" y="7791"/>
                    </a:lnTo>
                    <a:lnTo>
                      <a:pt x="3233" y="7128"/>
                    </a:lnTo>
                    <a:lnTo>
                      <a:pt x="3233" y="6714"/>
                    </a:lnTo>
                    <a:lnTo>
                      <a:pt x="3316" y="6341"/>
                    </a:lnTo>
                    <a:lnTo>
                      <a:pt x="3440" y="6009"/>
                    </a:lnTo>
                    <a:lnTo>
                      <a:pt x="3647" y="5636"/>
                    </a:lnTo>
                    <a:lnTo>
                      <a:pt x="3896" y="5305"/>
                    </a:lnTo>
                    <a:lnTo>
                      <a:pt x="4145" y="4973"/>
                    </a:lnTo>
                    <a:lnTo>
                      <a:pt x="4725" y="4269"/>
                    </a:lnTo>
                    <a:lnTo>
                      <a:pt x="5015" y="3937"/>
                    </a:lnTo>
                    <a:lnTo>
                      <a:pt x="5305" y="3564"/>
                    </a:lnTo>
                    <a:lnTo>
                      <a:pt x="5512" y="3191"/>
                    </a:lnTo>
                    <a:lnTo>
                      <a:pt x="5720" y="2777"/>
                    </a:lnTo>
                    <a:lnTo>
                      <a:pt x="5844" y="2362"/>
                    </a:lnTo>
                    <a:lnTo>
                      <a:pt x="5885" y="1948"/>
                    </a:lnTo>
                    <a:lnTo>
                      <a:pt x="5885" y="1451"/>
                    </a:lnTo>
                    <a:lnTo>
                      <a:pt x="5761" y="953"/>
                    </a:lnTo>
                    <a:lnTo>
                      <a:pt x="5637" y="663"/>
                    </a:lnTo>
                    <a:lnTo>
                      <a:pt x="5429" y="415"/>
                    </a:lnTo>
                    <a:lnTo>
                      <a:pt x="5181" y="249"/>
                    </a:lnTo>
                    <a:lnTo>
                      <a:pt x="4891" y="124"/>
                    </a:lnTo>
                    <a:lnTo>
                      <a:pt x="4601" y="42"/>
                    </a:lnTo>
                    <a:lnTo>
                      <a:pt x="426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55"/>
              <p:cNvSpPr/>
              <p:nvPr/>
            </p:nvSpPr>
            <p:spPr>
              <a:xfrm>
                <a:off x="6501200" y="1693450"/>
                <a:ext cx="329500" cy="148175"/>
              </a:xfrm>
              <a:custGeom>
                <a:avLst/>
                <a:gdLst/>
                <a:ahLst/>
                <a:cxnLst/>
                <a:rect l="l" t="t" r="r" b="b"/>
                <a:pathLst>
                  <a:path w="13180" h="5927" extrusionOk="0">
                    <a:moveTo>
                      <a:pt x="6466" y="0"/>
                    </a:moveTo>
                    <a:lnTo>
                      <a:pt x="6134" y="83"/>
                    </a:lnTo>
                    <a:lnTo>
                      <a:pt x="5761" y="166"/>
                    </a:lnTo>
                    <a:lnTo>
                      <a:pt x="5429" y="332"/>
                    </a:lnTo>
                    <a:lnTo>
                      <a:pt x="4725" y="663"/>
                    </a:lnTo>
                    <a:lnTo>
                      <a:pt x="4062" y="1078"/>
                    </a:lnTo>
                    <a:lnTo>
                      <a:pt x="3482" y="1409"/>
                    </a:lnTo>
                    <a:lnTo>
                      <a:pt x="3233" y="1534"/>
                    </a:lnTo>
                    <a:lnTo>
                      <a:pt x="3026" y="1658"/>
                    </a:lnTo>
                    <a:lnTo>
                      <a:pt x="2653" y="1741"/>
                    </a:lnTo>
                    <a:lnTo>
                      <a:pt x="2404" y="1741"/>
                    </a:lnTo>
                    <a:lnTo>
                      <a:pt x="2197" y="1658"/>
                    </a:lnTo>
                    <a:lnTo>
                      <a:pt x="2155" y="1575"/>
                    </a:lnTo>
                    <a:lnTo>
                      <a:pt x="2114" y="1492"/>
                    </a:lnTo>
                    <a:lnTo>
                      <a:pt x="2114" y="1409"/>
                    </a:lnTo>
                    <a:lnTo>
                      <a:pt x="2114" y="1326"/>
                    </a:lnTo>
                    <a:lnTo>
                      <a:pt x="2238" y="1078"/>
                    </a:lnTo>
                    <a:lnTo>
                      <a:pt x="2446" y="871"/>
                    </a:lnTo>
                    <a:lnTo>
                      <a:pt x="2777" y="580"/>
                    </a:lnTo>
                    <a:lnTo>
                      <a:pt x="2404" y="580"/>
                    </a:lnTo>
                    <a:lnTo>
                      <a:pt x="2073" y="622"/>
                    </a:lnTo>
                    <a:lnTo>
                      <a:pt x="1741" y="663"/>
                    </a:lnTo>
                    <a:lnTo>
                      <a:pt x="1451" y="746"/>
                    </a:lnTo>
                    <a:lnTo>
                      <a:pt x="1161" y="871"/>
                    </a:lnTo>
                    <a:lnTo>
                      <a:pt x="912" y="995"/>
                    </a:lnTo>
                    <a:lnTo>
                      <a:pt x="705" y="1161"/>
                    </a:lnTo>
                    <a:lnTo>
                      <a:pt x="539" y="1368"/>
                    </a:lnTo>
                    <a:lnTo>
                      <a:pt x="373" y="1575"/>
                    </a:lnTo>
                    <a:lnTo>
                      <a:pt x="249" y="1782"/>
                    </a:lnTo>
                    <a:lnTo>
                      <a:pt x="125" y="2031"/>
                    </a:lnTo>
                    <a:lnTo>
                      <a:pt x="42" y="2280"/>
                    </a:lnTo>
                    <a:lnTo>
                      <a:pt x="0" y="2570"/>
                    </a:lnTo>
                    <a:lnTo>
                      <a:pt x="0" y="2818"/>
                    </a:lnTo>
                    <a:lnTo>
                      <a:pt x="0" y="3108"/>
                    </a:lnTo>
                    <a:lnTo>
                      <a:pt x="83" y="3399"/>
                    </a:lnTo>
                    <a:lnTo>
                      <a:pt x="166" y="3730"/>
                    </a:lnTo>
                    <a:lnTo>
                      <a:pt x="290" y="4020"/>
                    </a:lnTo>
                    <a:lnTo>
                      <a:pt x="456" y="4269"/>
                    </a:lnTo>
                    <a:lnTo>
                      <a:pt x="663" y="4435"/>
                    </a:lnTo>
                    <a:lnTo>
                      <a:pt x="912" y="4600"/>
                    </a:lnTo>
                    <a:lnTo>
                      <a:pt x="1161" y="4725"/>
                    </a:lnTo>
                    <a:lnTo>
                      <a:pt x="1451" y="4808"/>
                    </a:lnTo>
                    <a:lnTo>
                      <a:pt x="1741" y="4849"/>
                    </a:lnTo>
                    <a:lnTo>
                      <a:pt x="2073" y="4891"/>
                    </a:lnTo>
                    <a:lnTo>
                      <a:pt x="2446" y="4891"/>
                    </a:lnTo>
                    <a:lnTo>
                      <a:pt x="3150" y="4849"/>
                    </a:lnTo>
                    <a:lnTo>
                      <a:pt x="3937" y="4725"/>
                    </a:lnTo>
                    <a:lnTo>
                      <a:pt x="4725" y="4600"/>
                    </a:lnTo>
                    <a:lnTo>
                      <a:pt x="5056" y="4559"/>
                    </a:lnTo>
                    <a:lnTo>
                      <a:pt x="5388" y="4600"/>
                    </a:lnTo>
                    <a:lnTo>
                      <a:pt x="5637" y="4642"/>
                    </a:lnTo>
                    <a:lnTo>
                      <a:pt x="5844" y="4766"/>
                    </a:lnTo>
                    <a:lnTo>
                      <a:pt x="6051" y="4932"/>
                    </a:lnTo>
                    <a:lnTo>
                      <a:pt x="6217" y="5098"/>
                    </a:lnTo>
                    <a:lnTo>
                      <a:pt x="6590" y="5429"/>
                    </a:lnTo>
                    <a:lnTo>
                      <a:pt x="6797" y="5595"/>
                    </a:lnTo>
                    <a:lnTo>
                      <a:pt x="7046" y="5761"/>
                    </a:lnTo>
                    <a:lnTo>
                      <a:pt x="7294" y="5844"/>
                    </a:lnTo>
                    <a:lnTo>
                      <a:pt x="7626" y="5927"/>
                    </a:lnTo>
                    <a:lnTo>
                      <a:pt x="8040" y="5927"/>
                    </a:lnTo>
                    <a:lnTo>
                      <a:pt x="8496" y="5885"/>
                    </a:lnTo>
                    <a:lnTo>
                      <a:pt x="9076" y="5761"/>
                    </a:lnTo>
                    <a:lnTo>
                      <a:pt x="9740" y="5595"/>
                    </a:lnTo>
                    <a:lnTo>
                      <a:pt x="10195" y="5637"/>
                    </a:lnTo>
                    <a:lnTo>
                      <a:pt x="10610" y="5637"/>
                    </a:lnTo>
                    <a:lnTo>
                      <a:pt x="11024" y="5595"/>
                    </a:lnTo>
                    <a:lnTo>
                      <a:pt x="11397" y="5512"/>
                    </a:lnTo>
                    <a:lnTo>
                      <a:pt x="11770" y="5346"/>
                    </a:lnTo>
                    <a:lnTo>
                      <a:pt x="12102" y="5181"/>
                    </a:lnTo>
                    <a:lnTo>
                      <a:pt x="12392" y="4973"/>
                    </a:lnTo>
                    <a:lnTo>
                      <a:pt x="12641" y="4766"/>
                    </a:lnTo>
                    <a:lnTo>
                      <a:pt x="12848" y="4476"/>
                    </a:lnTo>
                    <a:lnTo>
                      <a:pt x="13014" y="4227"/>
                    </a:lnTo>
                    <a:lnTo>
                      <a:pt x="13138" y="3937"/>
                    </a:lnTo>
                    <a:lnTo>
                      <a:pt x="13179" y="3647"/>
                    </a:lnTo>
                    <a:lnTo>
                      <a:pt x="13179" y="3357"/>
                    </a:lnTo>
                    <a:lnTo>
                      <a:pt x="13138" y="3067"/>
                    </a:lnTo>
                    <a:lnTo>
                      <a:pt x="13055" y="2818"/>
                    </a:lnTo>
                    <a:lnTo>
                      <a:pt x="12848" y="2570"/>
                    </a:lnTo>
                    <a:lnTo>
                      <a:pt x="12641" y="2321"/>
                    </a:lnTo>
                    <a:lnTo>
                      <a:pt x="12392" y="2197"/>
                    </a:lnTo>
                    <a:lnTo>
                      <a:pt x="12143" y="2072"/>
                    </a:lnTo>
                    <a:lnTo>
                      <a:pt x="11853" y="1990"/>
                    </a:lnTo>
                    <a:lnTo>
                      <a:pt x="11231" y="1948"/>
                    </a:lnTo>
                    <a:lnTo>
                      <a:pt x="10568" y="1907"/>
                    </a:lnTo>
                    <a:lnTo>
                      <a:pt x="9864" y="1865"/>
                    </a:lnTo>
                    <a:lnTo>
                      <a:pt x="9532" y="1824"/>
                    </a:lnTo>
                    <a:lnTo>
                      <a:pt x="9201" y="1699"/>
                    </a:lnTo>
                    <a:lnTo>
                      <a:pt x="8911" y="1575"/>
                    </a:lnTo>
                    <a:lnTo>
                      <a:pt x="8621" y="1368"/>
                    </a:lnTo>
                    <a:lnTo>
                      <a:pt x="8330" y="1119"/>
                    </a:lnTo>
                    <a:lnTo>
                      <a:pt x="8040" y="788"/>
                    </a:lnTo>
                    <a:lnTo>
                      <a:pt x="7792" y="456"/>
                    </a:lnTo>
                    <a:lnTo>
                      <a:pt x="7460" y="207"/>
                    </a:lnTo>
                    <a:lnTo>
                      <a:pt x="7170" y="83"/>
                    </a:lnTo>
                    <a:lnTo>
                      <a:pt x="683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55"/>
              <p:cNvSpPr/>
              <p:nvPr/>
            </p:nvSpPr>
            <p:spPr>
              <a:xfrm>
                <a:off x="6513625" y="2076800"/>
                <a:ext cx="62200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902" extrusionOk="0">
                    <a:moveTo>
                      <a:pt x="1037" y="0"/>
                    </a:moveTo>
                    <a:lnTo>
                      <a:pt x="705" y="83"/>
                    </a:lnTo>
                    <a:lnTo>
                      <a:pt x="415" y="249"/>
                    </a:lnTo>
                    <a:lnTo>
                      <a:pt x="208" y="456"/>
                    </a:lnTo>
                    <a:lnTo>
                      <a:pt x="1" y="746"/>
                    </a:lnTo>
                    <a:lnTo>
                      <a:pt x="42" y="1492"/>
                    </a:lnTo>
                    <a:lnTo>
                      <a:pt x="166" y="2901"/>
                    </a:lnTo>
                    <a:lnTo>
                      <a:pt x="705" y="2653"/>
                    </a:lnTo>
                    <a:lnTo>
                      <a:pt x="1078" y="2445"/>
                    </a:lnTo>
                    <a:lnTo>
                      <a:pt x="1493" y="2197"/>
                    </a:lnTo>
                    <a:lnTo>
                      <a:pt x="1907" y="1907"/>
                    </a:lnTo>
                    <a:lnTo>
                      <a:pt x="2239" y="1575"/>
                    </a:lnTo>
                    <a:lnTo>
                      <a:pt x="2363" y="1368"/>
                    </a:lnTo>
                    <a:lnTo>
                      <a:pt x="2446" y="1202"/>
                    </a:lnTo>
                    <a:lnTo>
                      <a:pt x="2487" y="1036"/>
                    </a:lnTo>
                    <a:lnTo>
                      <a:pt x="2446" y="870"/>
                    </a:lnTo>
                    <a:lnTo>
                      <a:pt x="2156" y="580"/>
                    </a:lnTo>
                    <a:lnTo>
                      <a:pt x="1783" y="332"/>
                    </a:lnTo>
                    <a:lnTo>
                      <a:pt x="1410" y="166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55"/>
              <p:cNvSpPr/>
              <p:nvPr/>
            </p:nvSpPr>
            <p:spPr>
              <a:xfrm>
                <a:off x="6647275" y="1917225"/>
                <a:ext cx="3525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09" extrusionOk="0">
                    <a:moveTo>
                      <a:pt x="291" y="1"/>
                    </a:moveTo>
                    <a:lnTo>
                      <a:pt x="1" y="84"/>
                    </a:lnTo>
                    <a:lnTo>
                      <a:pt x="415" y="167"/>
                    </a:lnTo>
                    <a:lnTo>
                      <a:pt x="871" y="208"/>
                    </a:lnTo>
                    <a:lnTo>
                      <a:pt x="1410" y="167"/>
                    </a:lnTo>
                    <a:lnTo>
                      <a:pt x="996" y="42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CC9C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55"/>
              <p:cNvSpPr/>
              <p:nvPr/>
            </p:nvSpPr>
            <p:spPr>
              <a:xfrm>
                <a:off x="6647275" y="1917225"/>
                <a:ext cx="3525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09" fill="none" extrusionOk="0">
                    <a:moveTo>
                      <a:pt x="623" y="1"/>
                    </a:moveTo>
                    <a:lnTo>
                      <a:pt x="623" y="1"/>
                    </a:lnTo>
                    <a:lnTo>
                      <a:pt x="291" y="1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415" y="167"/>
                    </a:lnTo>
                    <a:lnTo>
                      <a:pt x="871" y="208"/>
                    </a:lnTo>
                    <a:lnTo>
                      <a:pt x="871" y="208"/>
                    </a:lnTo>
                    <a:lnTo>
                      <a:pt x="1410" y="167"/>
                    </a:lnTo>
                    <a:lnTo>
                      <a:pt x="1410" y="167"/>
                    </a:lnTo>
                    <a:lnTo>
                      <a:pt x="996" y="42"/>
                    </a:lnTo>
                    <a:lnTo>
                      <a:pt x="62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55"/>
              <p:cNvSpPr/>
              <p:nvPr/>
            </p:nvSpPr>
            <p:spPr>
              <a:xfrm>
                <a:off x="6647275" y="1927600"/>
                <a:ext cx="300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374" extrusionOk="0">
                    <a:moveTo>
                      <a:pt x="1" y="0"/>
                    </a:moveTo>
                    <a:lnTo>
                      <a:pt x="291" y="166"/>
                    </a:lnTo>
                    <a:lnTo>
                      <a:pt x="581" y="249"/>
                    </a:lnTo>
                    <a:lnTo>
                      <a:pt x="913" y="332"/>
                    </a:lnTo>
                    <a:lnTo>
                      <a:pt x="1203" y="373"/>
                    </a:lnTo>
                    <a:lnTo>
                      <a:pt x="996" y="208"/>
                    </a:lnTo>
                    <a:lnTo>
                      <a:pt x="747" y="83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CC9C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55"/>
              <p:cNvSpPr/>
              <p:nvPr/>
            </p:nvSpPr>
            <p:spPr>
              <a:xfrm>
                <a:off x="6647275" y="1927600"/>
                <a:ext cx="300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374" fill="none" extrusionOk="0">
                    <a:moveTo>
                      <a:pt x="208" y="0"/>
                    </a:moveTo>
                    <a:lnTo>
                      <a:pt x="208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91" y="166"/>
                    </a:lnTo>
                    <a:lnTo>
                      <a:pt x="581" y="249"/>
                    </a:lnTo>
                    <a:lnTo>
                      <a:pt x="913" y="332"/>
                    </a:lnTo>
                    <a:lnTo>
                      <a:pt x="1203" y="373"/>
                    </a:lnTo>
                    <a:lnTo>
                      <a:pt x="1203" y="373"/>
                    </a:lnTo>
                    <a:lnTo>
                      <a:pt x="996" y="208"/>
                    </a:lnTo>
                    <a:lnTo>
                      <a:pt x="747" y="83"/>
                    </a:lnTo>
                    <a:lnTo>
                      <a:pt x="457" y="0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55"/>
              <p:cNvSpPr/>
              <p:nvPr/>
            </p:nvSpPr>
            <p:spPr>
              <a:xfrm>
                <a:off x="6497050" y="1901700"/>
                <a:ext cx="1452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49" extrusionOk="0">
                    <a:moveTo>
                      <a:pt x="166" y="0"/>
                    </a:moveTo>
                    <a:lnTo>
                      <a:pt x="84" y="42"/>
                    </a:lnTo>
                    <a:lnTo>
                      <a:pt x="1" y="83"/>
                    </a:lnTo>
                    <a:lnTo>
                      <a:pt x="249" y="208"/>
                    </a:lnTo>
                    <a:lnTo>
                      <a:pt x="498" y="249"/>
                    </a:lnTo>
                    <a:lnTo>
                      <a:pt x="581" y="249"/>
                    </a:lnTo>
                    <a:lnTo>
                      <a:pt x="456" y="125"/>
                    </a:lnTo>
                    <a:lnTo>
                      <a:pt x="332" y="42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CC9C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55"/>
              <p:cNvSpPr/>
              <p:nvPr/>
            </p:nvSpPr>
            <p:spPr>
              <a:xfrm>
                <a:off x="6497050" y="1901700"/>
                <a:ext cx="1452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49" fill="none" extrusionOk="0">
                    <a:moveTo>
                      <a:pt x="166" y="0"/>
                    </a:moveTo>
                    <a:lnTo>
                      <a:pt x="166" y="0"/>
                    </a:lnTo>
                    <a:lnTo>
                      <a:pt x="84" y="42"/>
                    </a:lnTo>
                    <a:lnTo>
                      <a:pt x="1" y="83"/>
                    </a:lnTo>
                    <a:lnTo>
                      <a:pt x="1" y="83"/>
                    </a:lnTo>
                    <a:lnTo>
                      <a:pt x="249" y="208"/>
                    </a:lnTo>
                    <a:lnTo>
                      <a:pt x="498" y="249"/>
                    </a:lnTo>
                    <a:lnTo>
                      <a:pt x="498" y="249"/>
                    </a:lnTo>
                    <a:lnTo>
                      <a:pt x="581" y="249"/>
                    </a:lnTo>
                    <a:lnTo>
                      <a:pt x="581" y="249"/>
                    </a:lnTo>
                    <a:lnTo>
                      <a:pt x="456" y="125"/>
                    </a:lnTo>
                    <a:lnTo>
                      <a:pt x="332" y="42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55"/>
              <p:cNvSpPr/>
              <p:nvPr/>
            </p:nvSpPr>
            <p:spPr>
              <a:xfrm>
                <a:off x="6499125" y="1912050"/>
                <a:ext cx="11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8" extrusionOk="0">
                    <a:moveTo>
                      <a:pt x="208" y="1"/>
                    </a:moveTo>
                    <a:lnTo>
                      <a:pt x="83" y="42"/>
                    </a:lnTo>
                    <a:lnTo>
                      <a:pt x="1" y="167"/>
                    </a:lnTo>
                    <a:lnTo>
                      <a:pt x="125" y="208"/>
                    </a:lnTo>
                    <a:lnTo>
                      <a:pt x="332" y="208"/>
                    </a:lnTo>
                    <a:lnTo>
                      <a:pt x="456" y="167"/>
                    </a:lnTo>
                    <a:lnTo>
                      <a:pt x="373" y="84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rgbClr val="CC9C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55"/>
              <p:cNvSpPr/>
              <p:nvPr/>
            </p:nvSpPr>
            <p:spPr>
              <a:xfrm>
                <a:off x="6499125" y="1912050"/>
                <a:ext cx="11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8" fill="none" extrusionOk="0">
                    <a:moveTo>
                      <a:pt x="208" y="1"/>
                    </a:moveTo>
                    <a:lnTo>
                      <a:pt x="208" y="1"/>
                    </a:lnTo>
                    <a:lnTo>
                      <a:pt x="83" y="42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125" y="208"/>
                    </a:lnTo>
                    <a:lnTo>
                      <a:pt x="208" y="208"/>
                    </a:lnTo>
                    <a:lnTo>
                      <a:pt x="208" y="208"/>
                    </a:lnTo>
                    <a:lnTo>
                      <a:pt x="332" y="208"/>
                    </a:lnTo>
                    <a:lnTo>
                      <a:pt x="456" y="167"/>
                    </a:lnTo>
                    <a:lnTo>
                      <a:pt x="456" y="167"/>
                    </a:lnTo>
                    <a:lnTo>
                      <a:pt x="373" y="84"/>
                    </a:lnTo>
                    <a:lnTo>
                      <a:pt x="291" y="1"/>
                    </a:lnTo>
                    <a:lnTo>
                      <a:pt x="20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55"/>
              <p:cNvSpPr/>
              <p:nvPr/>
            </p:nvSpPr>
            <p:spPr>
              <a:xfrm>
                <a:off x="6541600" y="1827100"/>
                <a:ext cx="8705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208" extrusionOk="0">
                    <a:moveTo>
                      <a:pt x="1700" y="0"/>
                    </a:moveTo>
                    <a:lnTo>
                      <a:pt x="1120" y="42"/>
                    </a:lnTo>
                    <a:lnTo>
                      <a:pt x="539" y="125"/>
                    </a:lnTo>
                    <a:lnTo>
                      <a:pt x="1" y="208"/>
                    </a:lnTo>
                    <a:lnTo>
                      <a:pt x="166" y="208"/>
                    </a:lnTo>
                    <a:lnTo>
                      <a:pt x="1410" y="166"/>
                    </a:lnTo>
                    <a:lnTo>
                      <a:pt x="2363" y="125"/>
                    </a:lnTo>
                    <a:lnTo>
                      <a:pt x="3482" y="42"/>
                    </a:lnTo>
                    <a:lnTo>
                      <a:pt x="2902" y="0"/>
                    </a:lnTo>
                    <a:close/>
                  </a:path>
                </a:pathLst>
              </a:custGeom>
              <a:solidFill>
                <a:srgbClr val="CC9C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55"/>
              <p:cNvSpPr/>
              <p:nvPr/>
            </p:nvSpPr>
            <p:spPr>
              <a:xfrm>
                <a:off x="6541600" y="1827100"/>
                <a:ext cx="8705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208" fill="none" extrusionOk="0">
                    <a:moveTo>
                      <a:pt x="2280" y="0"/>
                    </a:moveTo>
                    <a:lnTo>
                      <a:pt x="2280" y="0"/>
                    </a:lnTo>
                    <a:lnTo>
                      <a:pt x="1700" y="0"/>
                    </a:lnTo>
                    <a:lnTo>
                      <a:pt x="1120" y="42"/>
                    </a:lnTo>
                    <a:lnTo>
                      <a:pt x="539" y="125"/>
                    </a:lnTo>
                    <a:lnTo>
                      <a:pt x="1" y="208"/>
                    </a:lnTo>
                    <a:lnTo>
                      <a:pt x="1" y="208"/>
                    </a:lnTo>
                    <a:lnTo>
                      <a:pt x="166" y="208"/>
                    </a:lnTo>
                    <a:lnTo>
                      <a:pt x="166" y="208"/>
                    </a:lnTo>
                    <a:lnTo>
                      <a:pt x="1410" y="166"/>
                    </a:lnTo>
                    <a:lnTo>
                      <a:pt x="2363" y="125"/>
                    </a:lnTo>
                    <a:lnTo>
                      <a:pt x="3482" y="42"/>
                    </a:lnTo>
                    <a:lnTo>
                      <a:pt x="3482" y="42"/>
                    </a:lnTo>
                    <a:lnTo>
                      <a:pt x="2902" y="0"/>
                    </a:lnTo>
                    <a:lnTo>
                      <a:pt x="228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55"/>
              <p:cNvSpPr/>
              <p:nvPr/>
            </p:nvSpPr>
            <p:spPr>
              <a:xfrm>
                <a:off x="6530200" y="1845750"/>
                <a:ext cx="995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415" extrusionOk="0">
                    <a:moveTo>
                      <a:pt x="1" y="0"/>
                    </a:moveTo>
                    <a:lnTo>
                      <a:pt x="995" y="166"/>
                    </a:lnTo>
                    <a:lnTo>
                      <a:pt x="1990" y="290"/>
                    </a:lnTo>
                    <a:lnTo>
                      <a:pt x="2985" y="373"/>
                    </a:lnTo>
                    <a:lnTo>
                      <a:pt x="3979" y="415"/>
                    </a:lnTo>
                    <a:lnTo>
                      <a:pt x="3606" y="290"/>
                    </a:lnTo>
                    <a:lnTo>
                      <a:pt x="3150" y="208"/>
                    </a:lnTo>
                    <a:lnTo>
                      <a:pt x="2653" y="125"/>
                    </a:lnTo>
                    <a:lnTo>
                      <a:pt x="2156" y="42"/>
                    </a:ln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CC9C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55"/>
              <p:cNvSpPr/>
              <p:nvPr/>
            </p:nvSpPr>
            <p:spPr>
              <a:xfrm>
                <a:off x="6530200" y="1845750"/>
                <a:ext cx="995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415" fill="none" extrusionOk="0">
                    <a:moveTo>
                      <a:pt x="457" y="0"/>
                    </a:moveTo>
                    <a:lnTo>
                      <a:pt x="457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995" y="166"/>
                    </a:lnTo>
                    <a:lnTo>
                      <a:pt x="1990" y="290"/>
                    </a:lnTo>
                    <a:lnTo>
                      <a:pt x="2985" y="373"/>
                    </a:lnTo>
                    <a:lnTo>
                      <a:pt x="3979" y="415"/>
                    </a:lnTo>
                    <a:lnTo>
                      <a:pt x="3979" y="415"/>
                    </a:lnTo>
                    <a:lnTo>
                      <a:pt x="3606" y="290"/>
                    </a:lnTo>
                    <a:lnTo>
                      <a:pt x="3150" y="208"/>
                    </a:lnTo>
                    <a:lnTo>
                      <a:pt x="2653" y="125"/>
                    </a:lnTo>
                    <a:lnTo>
                      <a:pt x="2156" y="42"/>
                    </a:lnTo>
                    <a:lnTo>
                      <a:pt x="1244" y="0"/>
                    </a:lnTo>
                    <a:lnTo>
                      <a:pt x="45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55"/>
              <p:cNvSpPr/>
              <p:nvPr/>
            </p:nvSpPr>
            <p:spPr>
              <a:xfrm>
                <a:off x="6717750" y="1946250"/>
                <a:ext cx="105700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311" extrusionOk="0">
                    <a:moveTo>
                      <a:pt x="2279" y="0"/>
                    </a:moveTo>
                    <a:lnTo>
                      <a:pt x="2031" y="83"/>
                    </a:lnTo>
                    <a:lnTo>
                      <a:pt x="1824" y="166"/>
                    </a:lnTo>
                    <a:lnTo>
                      <a:pt x="1616" y="290"/>
                    </a:lnTo>
                    <a:lnTo>
                      <a:pt x="1243" y="581"/>
                    </a:lnTo>
                    <a:lnTo>
                      <a:pt x="870" y="954"/>
                    </a:lnTo>
                    <a:lnTo>
                      <a:pt x="580" y="1368"/>
                    </a:lnTo>
                    <a:lnTo>
                      <a:pt x="332" y="1782"/>
                    </a:lnTo>
                    <a:lnTo>
                      <a:pt x="124" y="2155"/>
                    </a:lnTo>
                    <a:lnTo>
                      <a:pt x="0" y="2611"/>
                    </a:lnTo>
                    <a:lnTo>
                      <a:pt x="0" y="3026"/>
                    </a:lnTo>
                    <a:lnTo>
                      <a:pt x="41" y="3399"/>
                    </a:lnTo>
                    <a:lnTo>
                      <a:pt x="166" y="3772"/>
                    </a:lnTo>
                    <a:lnTo>
                      <a:pt x="290" y="3896"/>
                    </a:lnTo>
                    <a:lnTo>
                      <a:pt x="414" y="4020"/>
                    </a:lnTo>
                    <a:lnTo>
                      <a:pt x="539" y="4145"/>
                    </a:lnTo>
                    <a:lnTo>
                      <a:pt x="705" y="4228"/>
                    </a:lnTo>
                    <a:lnTo>
                      <a:pt x="870" y="4269"/>
                    </a:lnTo>
                    <a:lnTo>
                      <a:pt x="1078" y="4310"/>
                    </a:lnTo>
                    <a:lnTo>
                      <a:pt x="1285" y="4310"/>
                    </a:lnTo>
                    <a:lnTo>
                      <a:pt x="1533" y="4269"/>
                    </a:lnTo>
                    <a:lnTo>
                      <a:pt x="1906" y="4186"/>
                    </a:lnTo>
                    <a:lnTo>
                      <a:pt x="2238" y="4062"/>
                    </a:lnTo>
                    <a:lnTo>
                      <a:pt x="2569" y="3937"/>
                    </a:lnTo>
                    <a:lnTo>
                      <a:pt x="2901" y="3730"/>
                    </a:lnTo>
                    <a:lnTo>
                      <a:pt x="3191" y="3523"/>
                    </a:lnTo>
                    <a:lnTo>
                      <a:pt x="3440" y="3274"/>
                    </a:lnTo>
                    <a:lnTo>
                      <a:pt x="3688" y="2984"/>
                    </a:lnTo>
                    <a:lnTo>
                      <a:pt x="3937" y="2694"/>
                    </a:lnTo>
                    <a:lnTo>
                      <a:pt x="4103" y="2321"/>
                    </a:lnTo>
                    <a:lnTo>
                      <a:pt x="4227" y="1907"/>
                    </a:lnTo>
                    <a:lnTo>
                      <a:pt x="4227" y="1492"/>
                    </a:lnTo>
                    <a:lnTo>
                      <a:pt x="4144" y="1078"/>
                    </a:lnTo>
                    <a:lnTo>
                      <a:pt x="4103" y="912"/>
                    </a:lnTo>
                    <a:lnTo>
                      <a:pt x="3979" y="705"/>
                    </a:lnTo>
                    <a:lnTo>
                      <a:pt x="3854" y="581"/>
                    </a:lnTo>
                    <a:lnTo>
                      <a:pt x="3730" y="415"/>
                    </a:lnTo>
                    <a:lnTo>
                      <a:pt x="3564" y="290"/>
                    </a:lnTo>
                    <a:lnTo>
                      <a:pt x="3398" y="166"/>
                    </a:lnTo>
                    <a:lnTo>
                      <a:pt x="3191" y="83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55"/>
              <p:cNvSpPr/>
              <p:nvPr/>
            </p:nvSpPr>
            <p:spPr>
              <a:xfrm>
                <a:off x="6601700" y="1906875"/>
                <a:ext cx="18675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161" extrusionOk="0">
                    <a:moveTo>
                      <a:pt x="415" y="1"/>
                    </a:moveTo>
                    <a:lnTo>
                      <a:pt x="290" y="42"/>
                    </a:lnTo>
                    <a:lnTo>
                      <a:pt x="166" y="125"/>
                    </a:lnTo>
                    <a:lnTo>
                      <a:pt x="42" y="332"/>
                    </a:lnTo>
                    <a:lnTo>
                      <a:pt x="0" y="539"/>
                    </a:lnTo>
                    <a:lnTo>
                      <a:pt x="0" y="746"/>
                    </a:lnTo>
                    <a:lnTo>
                      <a:pt x="83" y="954"/>
                    </a:lnTo>
                    <a:lnTo>
                      <a:pt x="166" y="1078"/>
                    </a:lnTo>
                    <a:lnTo>
                      <a:pt x="332" y="1161"/>
                    </a:lnTo>
                    <a:lnTo>
                      <a:pt x="456" y="1119"/>
                    </a:lnTo>
                    <a:lnTo>
                      <a:pt x="622" y="995"/>
                    </a:lnTo>
                    <a:lnTo>
                      <a:pt x="705" y="829"/>
                    </a:lnTo>
                    <a:lnTo>
                      <a:pt x="746" y="622"/>
                    </a:lnTo>
                    <a:lnTo>
                      <a:pt x="746" y="374"/>
                    </a:lnTo>
                    <a:lnTo>
                      <a:pt x="705" y="208"/>
                    </a:lnTo>
                    <a:lnTo>
                      <a:pt x="581" y="42"/>
                    </a:lnTo>
                    <a:lnTo>
                      <a:pt x="41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55"/>
              <p:cNvSpPr/>
              <p:nvPr/>
            </p:nvSpPr>
            <p:spPr>
              <a:xfrm>
                <a:off x="6516750" y="1899625"/>
                <a:ext cx="18675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161" extrusionOk="0">
                    <a:moveTo>
                      <a:pt x="414" y="0"/>
                    </a:moveTo>
                    <a:lnTo>
                      <a:pt x="290" y="42"/>
                    </a:lnTo>
                    <a:lnTo>
                      <a:pt x="124" y="166"/>
                    </a:lnTo>
                    <a:lnTo>
                      <a:pt x="41" y="332"/>
                    </a:lnTo>
                    <a:lnTo>
                      <a:pt x="0" y="539"/>
                    </a:lnTo>
                    <a:lnTo>
                      <a:pt x="0" y="788"/>
                    </a:lnTo>
                    <a:lnTo>
                      <a:pt x="83" y="954"/>
                    </a:lnTo>
                    <a:lnTo>
                      <a:pt x="166" y="1119"/>
                    </a:lnTo>
                    <a:lnTo>
                      <a:pt x="332" y="1161"/>
                    </a:lnTo>
                    <a:lnTo>
                      <a:pt x="456" y="1119"/>
                    </a:lnTo>
                    <a:lnTo>
                      <a:pt x="622" y="1036"/>
                    </a:lnTo>
                    <a:lnTo>
                      <a:pt x="705" y="871"/>
                    </a:lnTo>
                    <a:lnTo>
                      <a:pt x="746" y="622"/>
                    </a:lnTo>
                    <a:lnTo>
                      <a:pt x="746" y="415"/>
                    </a:lnTo>
                    <a:lnTo>
                      <a:pt x="663" y="208"/>
                    </a:lnTo>
                    <a:lnTo>
                      <a:pt x="580" y="83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55"/>
              <p:cNvSpPr/>
              <p:nvPr/>
            </p:nvSpPr>
            <p:spPr>
              <a:xfrm>
                <a:off x="6544725" y="1988725"/>
                <a:ext cx="126425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2488" extrusionOk="0">
                    <a:moveTo>
                      <a:pt x="414" y="1"/>
                    </a:moveTo>
                    <a:lnTo>
                      <a:pt x="41" y="42"/>
                    </a:lnTo>
                    <a:lnTo>
                      <a:pt x="0" y="1658"/>
                    </a:lnTo>
                    <a:lnTo>
                      <a:pt x="207" y="1865"/>
                    </a:lnTo>
                    <a:lnTo>
                      <a:pt x="497" y="2031"/>
                    </a:lnTo>
                    <a:lnTo>
                      <a:pt x="912" y="2197"/>
                    </a:lnTo>
                    <a:lnTo>
                      <a:pt x="1368" y="2321"/>
                    </a:lnTo>
                    <a:lnTo>
                      <a:pt x="1865" y="2446"/>
                    </a:lnTo>
                    <a:lnTo>
                      <a:pt x="2404" y="2487"/>
                    </a:lnTo>
                    <a:lnTo>
                      <a:pt x="2942" y="2487"/>
                    </a:lnTo>
                    <a:lnTo>
                      <a:pt x="3481" y="2404"/>
                    </a:lnTo>
                    <a:lnTo>
                      <a:pt x="3979" y="2280"/>
                    </a:lnTo>
                    <a:lnTo>
                      <a:pt x="4352" y="2073"/>
                    </a:lnTo>
                    <a:lnTo>
                      <a:pt x="4683" y="1824"/>
                    </a:lnTo>
                    <a:lnTo>
                      <a:pt x="4932" y="1575"/>
                    </a:lnTo>
                    <a:lnTo>
                      <a:pt x="5015" y="1451"/>
                    </a:lnTo>
                    <a:lnTo>
                      <a:pt x="5056" y="1285"/>
                    </a:lnTo>
                    <a:lnTo>
                      <a:pt x="5056" y="1161"/>
                    </a:lnTo>
                    <a:lnTo>
                      <a:pt x="5056" y="1037"/>
                    </a:lnTo>
                    <a:lnTo>
                      <a:pt x="5015" y="871"/>
                    </a:lnTo>
                    <a:lnTo>
                      <a:pt x="4932" y="746"/>
                    </a:lnTo>
                    <a:lnTo>
                      <a:pt x="4807" y="622"/>
                    </a:lnTo>
                    <a:lnTo>
                      <a:pt x="4683" y="498"/>
                    </a:lnTo>
                    <a:lnTo>
                      <a:pt x="4642" y="581"/>
                    </a:lnTo>
                    <a:lnTo>
                      <a:pt x="4559" y="664"/>
                    </a:lnTo>
                    <a:lnTo>
                      <a:pt x="4393" y="829"/>
                    </a:lnTo>
                    <a:lnTo>
                      <a:pt x="4103" y="954"/>
                    </a:lnTo>
                    <a:lnTo>
                      <a:pt x="3813" y="1037"/>
                    </a:lnTo>
                    <a:lnTo>
                      <a:pt x="3481" y="1078"/>
                    </a:lnTo>
                    <a:lnTo>
                      <a:pt x="3150" y="1078"/>
                    </a:lnTo>
                    <a:lnTo>
                      <a:pt x="2860" y="995"/>
                    </a:lnTo>
                    <a:lnTo>
                      <a:pt x="2611" y="912"/>
                    </a:lnTo>
                    <a:lnTo>
                      <a:pt x="1989" y="456"/>
                    </a:lnTo>
                    <a:lnTo>
                      <a:pt x="1699" y="291"/>
                    </a:lnTo>
                    <a:lnTo>
                      <a:pt x="1368" y="166"/>
                    </a:lnTo>
                    <a:lnTo>
                      <a:pt x="1078" y="42"/>
                    </a:lnTo>
                    <a:lnTo>
                      <a:pt x="74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5"/>
              <p:cNvSpPr/>
              <p:nvPr/>
            </p:nvSpPr>
            <p:spPr>
              <a:xfrm>
                <a:off x="6460800" y="1986650"/>
                <a:ext cx="860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198" extrusionOk="0">
                    <a:moveTo>
                      <a:pt x="2694" y="1"/>
                    </a:moveTo>
                    <a:lnTo>
                      <a:pt x="2487" y="42"/>
                    </a:lnTo>
                    <a:lnTo>
                      <a:pt x="2238" y="125"/>
                    </a:lnTo>
                    <a:lnTo>
                      <a:pt x="2031" y="249"/>
                    </a:lnTo>
                    <a:lnTo>
                      <a:pt x="1451" y="581"/>
                    </a:lnTo>
                    <a:lnTo>
                      <a:pt x="1285" y="664"/>
                    </a:lnTo>
                    <a:lnTo>
                      <a:pt x="1078" y="747"/>
                    </a:lnTo>
                    <a:lnTo>
                      <a:pt x="953" y="747"/>
                    </a:lnTo>
                    <a:lnTo>
                      <a:pt x="788" y="705"/>
                    </a:lnTo>
                    <a:lnTo>
                      <a:pt x="705" y="622"/>
                    </a:lnTo>
                    <a:lnTo>
                      <a:pt x="622" y="498"/>
                    </a:lnTo>
                    <a:lnTo>
                      <a:pt x="580" y="374"/>
                    </a:lnTo>
                    <a:lnTo>
                      <a:pt x="580" y="166"/>
                    </a:lnTo>
                    <a:lnTo>
                      <a:pt x="290" y="374"/>
                    </a:lnTo>
                    <a:lnTo>
                      <a:pt x="124" y="622"/>
                    </a:lnTo>
                    <a:lnTo>
                      <a:pt x="0" y="871"/>
                    </a:lnTo>
                    <a:lnTo>
                      <a:pt x="0" y="1078"/>
                    </a:lnTo>
                    <a:lnTo>
                      <a:pt x="42" y="1327"/>
                    </a:lnTo>
                    <a:lnTo>
                      <a:pt x="207" y="1575"/>
                    </a:lnTo>
                    <a:lnTo>
                      <a:pt x="456" y="1783"/>
                    </a:lnTo>
                    <a:lnTo>
                      <a:pt x="788" y="1948"/>
                    </a:lnTo>
                    <a:lnTo>
                      <a:pt x="1161" y="2114"/>
                    </a:lnTo>
                    <a:lnTo>
                      <a:pt x="1575" y="2197"/>
                    </a:lnTo>
                    <a:lnTo>
                      <a:pt x="2321" y="2197"/>
                    </a:lnTo>
                    <a:lnTo>
                      <a:pt x="2652" y="2156"/>
                    </a:lnTo>
                    <a:lnTo>
                      <a:pt x="2943" y="2031"/>
                    </a:lnTo>
                    <a:lnTo>
                      <a:pt x="3191" y="1907"/>
                    </a:lnTo>
                    <a:lnTo>
                      <a:pt x="3357" y="1783"/>
                    </a:lnTo>
                    <a:lnTo>
                      <a:pt x="3440" y="166"/>
                    </a:lnTo>
                    <a:lnTo>
                      <a:pt x="3191" y="84"/>
                    </a:lnTo>
                    <a:lnTo>
                      <a:pt x="2943" y="42"/>
                    </a:lnTo>
                    <a:lnTo>
                      <a:pt x="2694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5"/>
              <p:cNvSpPr/>
              <p:nvPr/>
            </p:nvSpPr>
            <p:spPr>
              <a:xfrm>
                <a:off x="6516750" y="1924500"/>
                <a:ext cx="4560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2694" extrusionOk="0">
                    <a:moveTo>
                      <a:pt x="1824" y="0"/>
                    </a:moveTo>
                    <a:lnTo>
                      <a:pt x="1533" y="207"/>
                    </a:lnTo>
                    <a:lnTo>
                      <a:pt x="1243" y="456"/>
                    </a:lnTo>
                    <a:lnTo>
                      <a:pt x="995" y="746"/>
                    </a:lnTo>
                    <a:lnTo>
                      <a:pt x="746" y="1036"/>
                    </a:lnTo>
                    <a:lnTo>
                      <a:pt x="539" y="1326"/>
                    </a:lnTo>
                    <a:lnTo>
                      <a:pt x="332" y="1658"/>
                    </a:lnTo>
                    <a:lnTo>
                      <a:pt x="124" y="1989"/>
                    </a:lnTo>
                    <a:lnTo>
                      <a:pt x="0" y="2321"/>
                    </a:lnTo>
                    <a:lnTo>
                      <a:pt x="207" y="2487"/>
                    </a:lnTo>
                    <a:lnTo>
                      <a:pt x="456" y="2611"/>
                    </a:lnTo>
                    <a:lnTo>
                      <a:pt x="746" y="2652"/>
                    </a:lnTo>
                    <a:lnTo>
                      <a:pt x="995" y="2694"/>
                    </a:lnTo>
                    <a:lnTo>
                      <a:pt x="1616" y="2694"/>
                    </a:lnTo>
                    <a:lnTo>
                      <a:pt x="1824" y="0"/>
                    </a:lnTo>
                    <a:close/>
                  </a:path>
                </a:pathLst>
              </a:custGeom>
              <a:solidFill>
                <a:srgbClr val="ED84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5"/>
              <p:cNvSpPr/>
              <p:nvPr/>
            </p:nvSpPr>
            <p:spPr>
              <a:xfrm>
                <a:off x="6612050" y="1867500"/>
                <a:ext cx="41475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244" extrusionOk="0">
                    <a:moveTo>
                      <a:pt x="208" y="1"/>
                    </a:moveTo>
                    <a:lnTo>
                      <a:pt x="125" y="42"/>
                    </a:lnTo>
                    <a:lnTo>
                      <a:pt x="42" y="42"/>
                    </a:lnTo>
                    <a:lnTo>
                      <a:pt x="1" y="125"/>
                    </a:lnTo>
                    <a:lnTo>
                      <a:pt x="1" y="208"/>
                    </a:lnTo>
                    <a:lnTo>
                      <a:pt x="1" y="249"/>
                    </a:lnTo>
                    <a:lnTo>
                      <a:pt x="42" y="332"/>
                    </a:lnTo>
                    <a:lnTo>
                      <a:pt x="125" y="374"/>
                    </a:lnTo>
                    <a:lnTo>
                      <a:pt x="167" y="374"/>
                    </a:lnTo>
                    <a:lnTo>
                      <a:pt x="540" y="457"/>
                    </a:lnTo>
                    <a:lnTo>
                      <a:pt x="830" y="622"/>
                    </a:lnTo>
                    <a:lnTo>
                      <a:pt x="1120" y="871"/>
                    </a:lnTo>
                    <a:lnTo>
                      <a:pt x="1327" y="1161"/>
                    </a:lnTo>
                    <a:lnTo>
                      <a:pt x="1410" y="1203"/>
                    </a:lnTo>
                    <a:lnTo>
                      <a:pt x="1493" y="1244"/>
                    </a:lnTo>
                    <a:lnTo>
                      <a:pt x="1576" y="1203"/>
                    </a:lnTo>
                    <a:lnTo>
                      <a:pt x="1659" y="1161"/>
                    </a:lnTo>
                    <a:lnTo>
                      <a:pt x="1659" y="1078"/>
                    </a:lnTo>
                    <a:lnTo>
                      <a:pt x="1659" y="1037"/>
                    </a:lnTo>
                    <a:lnTo>
                      <a:pt x="1659" y="954"/>
                    </a:lnTo>
                    <a:lnTo>
                      <a:pt x="1534" y="747"/>
                    </a:lnTo>
                    <a:lnTo>
                      <a:pt x="1368" y="581"/>
                    </a:lnTo>
                    <a:lnTo>
                      <a:pt x="1203" y="415"/>
                    </a:lnTo>
                    <a:lnTo>
                      <a:pt x="1037" y="291"/>
                    </a:lnTo>
                    <a:lnTo>
                      <a:pt x="830" y="208"/>
                    </a:lnTo>
                    <a:lnTo>
                      <a:pt x="622" y="125"/>
                    </a:lnTo>
                    <a:lnTo>
                      <a:pt x="415" y="42"/>
                    </a:lnTo>
                    <a:lnTo>
                      <a:pt x="20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5"/>
              <p:cNvSpPr/>
              <p:nvPr/>
            </p:nvSpPr>
            <p:spPr>
              <a:xfrm>
                <a:off x="6487725" y="1860250"/>
                <a:ext cx="4355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037" extrusionOk="0">
                    <a:moveTo>
                      <a:pt x="1368" y="1"/>
                    </a:moveTo>
                    <a:lnTo>
                      <a:pt x="1120" y="42"/>
                    </a:lnTo>
                    <a:lnTo>
                      <a:pt x="912" y="83"/>
                    </a:lnTo>
                    <a:lnTo>
                      <a:pt x="705" y="166"/>
                    </a:lnTo>
                    <a:lnTo>
                      <a:pt x="498" y="291"/>
                    </a:lnTo>
                    <a:lnTo>
                      <a:pt x="332" y="415"/>
                    </a:lnTo>
                    <a:lnTo>
                      <a:pt x="166" y="581"/>
                    </a:lnTo>
                    <a:lnTo>
                      <a:pt x="42" y="747"/>
                    </a:lnTo>
                    <a:lnTo>
                      <a:pt x="1" y="829"/>
                    </a:lnTo>
                    <a:lnTo>
                      <a:pt x="1" y="871"/>
                    </a:lnTo>
                    <a:lnTo>
                      <a:pt x="1" y="954"/>
                    </a:lnTo>
                    <a:lnTo>
                      <a:pt x="42" y="995"/>
                    </a:lnTo>
                    <a:lnTo>
                      <a:pt x="166" y="1037"/>
                    </a:lnTo>
                    <a:lnTo>
                      <a:pt x="249" y="1037"/>
                    </a:lnTo>
                    <a:lnTo>
                      <a:pt x="332" y="995"/>
                    </a:lnTo>
                    <a:lnTo>
                      <a:pt x="581" y="705"/>
                    </a:lnTo>
                    <a:lnTo>
                      <a:pt x="871" y="539"/>
                    </a:lnTo>
                    <a:lnTo>
                      <a:pt x="1202" y="415"/>
                    </a:lnTo>
                    <a:lnTo>
                      <a:pt x="1534" y="374"/>
                    </a:lnTo>
                    <a:lnTo>
                      <a:pt x="1617" y="374"/>
                    </a:lnTo>
                    <a:lnTo>
                      <a:pt x="1700" y="332"/>
                    </a:lnTo>
                    <a:lnTo>
                      <a:pt x="1741" y="291"/>
                    </a:lnTo>
                    <a:lnTo>
                      <a:pt x="1741" y="208"/>
                    </a:lnTo>
                    <a:lnTo>
                      <a:pt x="1741" y="125"/>
                    </a:lnTo>
                    <a:lnTo>
                      <a:pt x="1700" y="83"/>
                    </a:lnTo>
                    <a:lnTo>
                      <a:pt x="1658" y="42"/>
                    </a:lnTo>
                    <a:lnTo>
                      <a:pt x="157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5"/>
              <p:cNvSpPr/>
              <p:nvPr/>
            </p:nvSpPr>
            <p:spPr>
              <a:xfrm>
                <a:off x="7183975" y="2984400"/>
                <a:ext cx="129525" cy="186525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7461" extrusionOk="0">
                    <a:moveTo>
                      <a:pt x="2694" y="0"/>
                    </a:moveTo>
                    <a:lnTo>
                      <a:pt x="332" y="912"/>
                    </a:lnTo>
                    <a:lnTo>
                      <a:pt x="0" y="3896"/>
                    </a:lnTo>
                    <a:lnTo>
                      <a:pt x="0" y="4227"/>
                    </a:lnTo>
                    <a:lnTo>
                      <a:pt x="0" y="4559"/>
                    </a:lnTo>
                    <a:lnTo>
                      <a:pt x="83" y="4891"/>
                    </a:lnTo>
                    <a:lnTo>
                      <a:pt x="166" y="5222"/>
                    </a:lnTo>
                    <a:lnTo>
                      <a:pt x="788" y="6673"/>
                    </a:lnTo>
                    <a:lnTo>
                      <a:pt x="912" y="6921"/>
                    </a:lnTo>
                    <a:lnTo>
                      <a:pt x="1119" y="7128"/>
                    </a:lnTo>
                    <a:lnTo>
                      <a:pt x="1327" y="7294"/>
                    </a:lnTo>
                    <a:lnTo>
                      <a:pt x="1575" y="7377"/>
                    </a:lnTo>
                    <a:lnTo>
                      <a:pt x="1824" y="7460"/>
                    </a:lnTo>
                    <a:lnTo>
                      <a:pt x="2114" y="7460"/>
                    </a:lnTo>
                    <a:lnTo>
                      <a:pt x="2363" y="7419"/>
                    </a:lnTo>
                    <a:lnTo>
                      <a:pt x="2611" y="7336"/>
                    </a:lnTo>
                    <a:lnTo>
                      <a:pt x="4269" y="6673"/>
                    </a:lnTo>
                    <a:lnTo>
                      <a:pt x="4518" y="6590"/>
                    </a:lnTo>
                    <a:lnTo>
                      <a:pt x="4683" y="6424"/>
                    </a:lnTo>
                    <a:lnTo>
                      <a:pt x="4849" y="6300"/>
                    </a:lnTo>
                    <a:lnTo>
                      <a:pt x="5015" y="6092"/>
                    </a:lnTo>
                    <a:lnTo>
                      <a:pt x="5098" y="5885"/>
                    </a:lnTo>
                    <a:lnTo>
                      <a:pt x="5181" y="5678"/>
                    </a:lnTo>
                    <a:lnTo>
                      <a:pt x="5181" y="5429"/>
                    </a:lnTo>
                    <a:lnTo>
                      <a:pt x="5181" y="5181"/>
                    </a:lnTo>
                    <a:lnTo>
                      <a:pt x="4808" y="3440"/>
                    </a:lnTo>
                    <a:lnTo>
                      <a:pt x="4808" y="3274"/>
                    </a:lnTo>
                    <a:lnTo>
                      <a:pt x="4849" y="2901"/>
                    </a:lnTo>
                    <a:lnTo>
                      <a:pt x="4808" y="2321"/>
                    </a:lnTo>
                    <a:lnTo>
                      <a:pt x="4808" y="2031"/>
                    </a:lnTo>
                    <a:lnTo>
                      <a:pt x="4725" y="1699"/>
                    </a:lnTo>
                    <a:lnTo>
                      <a:pt x="4642" y="1368"/>
                    </a:lnTo>
                    <a:lnTo>
                      <a:pt x="4518" y="1078"/>
                    </a:lnTo>
                    <a:lnTo>
                      <a:pt x="4352" y="788"/>
                    </a:lnTo>
                    <a:lnTo>
                      <a:pt x="4145" y="539"/>
                    </a:lnTo>
                    <a:lnTo>
                      <a:pt x="3855" y="332"/>
                    </a:lnTo>
                    <a:lnTo>
                      <a:pt x="3523" y="166"/>
                    </a:lnTo>
                    <a:lnTo>
                      <a:pt x="3150" y="42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5"/>
              <p:cNvSpPr/>
              <p:nvPr/>
            </p:nvSpPr>
            <p:spPr>
              <a:xfrm>
                <a:off x="7183975" y="2984400"/>
                <a:ext cx="129525" cy="186525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7461" fill="none" extrusionOk="0">
                    <a:moveTo>
                      <a:pt x="332" y="912"/>
                    </a:moveTo>
                    <a:lnTo>
                      <a:pt x="2694" y="0"/>
                    </a:lnTo>
                    <a:lnTo>
                      <a:pt x="2694" y="0"/>
                    </a:lnTo>
                    <a:lnTo>
                      <a:pt x="3150" y="42"/>
                    </a:lnTo>
                    <a:lnTo>
                      <a:pt x="3523" y="166"/>
                    </a:lnTo>
                    <a:lnTo>
                      <a:pt x="3855" y="332"/>
                    </a:lnTo>
                    <a:lnTo>
                      <a:pt x="4145" y="539"/>
                    </a:lnTo>
                    <a:lnTo>
                      <a:pt x="4352" y="788"/>
                    </a:lnTo>
                    <a:lnTo>
                      <a:pt x="4518" y="1078"/>
                    </a:lnTo>
                    <a:lnTo>
                      <a:pt x="4642" y="1368"/>
                    </a:lnTo>
                    <a:lnTo>
                      <a:pt x="4725" y="1699"/>
                    </a:lnTo>
                    <a:lnTo>
                      <a:pt x="4808" y="2031"/>
                    </a:lnTo>
                    <a:lnTo>
                      <a:pt x="4808" y="2321"/>
                    </a:lnTo>
                    <a:lnTo>
                      <a:pt x="4849" y="2901"/>
                    </a:lnTo>
                    <a:lnTo>
                      <a:pt x="4808" y="3274"/>
                    </a:lnTo>
                    <a:lnTo>
                      <a:pt x="4808" y="3440"/>
                    </a:lnTo>
                    <a:lnTo>
                      <a:pt x="5181" y="5181"/>
                    </a:lnTo>
                    <a:lnTo>
                      <a:pt x="5181" y="5181"/>
                    </a:lnTo>
                    <a:lnTo>
                      <a:pt x="5181" y="5429"/>
                    </a:lnTo>
                    <a:lnTo>
                      <a:pt x="5181" y="5678"/>
                    </a:lnTo>
                    <a:lnTo>
                      <a:pt x="5098" y="5885"/>
                    </a:lnTo>
                    <a:lnTo>
                      <a:pt x="5015" y="6092"/>
                    </a:lnTo>
                    <a:lnTo>
                      <a:pt x="4849" y="6300"/>
                    </a:lnTo>
                    <a:lnTo>
                      <a:pt x="4683" y="6424"/>
                    </a:lnTo>
                    <a:lnTo>
                      <a:pt x="4518" y="6590"/>
                    </a:lnTo>
                    <a:lnTo>
                      <a:pt x="4269" y="6673"/>
                    </a:lnTo>
                    <a:lnTo>
                      <a:pt x="2611" y="7336"/>
                    </a:lnTo>
                    <a:lnTo>
                      <a:pt x="2611" y="7336"/>
                    </a:lnTo>
                    <a:lnTo>
                      <a:pt x="2363" y="7419"/>
                    </a:lnTo>
                    <a:lnTo>
                      <a:pt x="2114" y="7460"/>
                    </a:lnTo>
                    <a:lnTo>
                      <a:pt x="1824" y="7460"/>
                    </a:lnTo>
                    <a:lnTo>
                      <a:pt x="1575" y="7377"/>
                    </a:lnTo>
                    <a:lnTo>
                      <a:pt x="1327" y="7294"/>
                    </a:lnTo>
                    <a:lnTo>
                      <a:pt x="1119" y="7128"/>
                    </a:lnTo>
                    <a:lnTo>
                      <a:pt x="912" y="6921"/>
                    </a:lnTo>
                    <a:lnTo>
                      <a:pt x="788" y="6673"/>
                    </a:lnTo>
                    <a:lnTo>
                      <a:pt x="166" y="5222"/>
                    </a:lnTo>
                    <a:lnTo>
                      <a:pt x="166" y="5222"/>
                    </a:lnTo>
                    <a:lnTo>
                      <a:pt x="83" y="4891"/>
                    </a:lnTo>
                    <a:lnTo>
                      <a:pt x="0" y="4559"/>
                    </a:lnTo>
                    <a:lnTo>
                      <a:pt x="0" y="4227"/>
                    </a:lnTo>
                    <a:lnTo>
                      <a:pt x="0" y="3896"/>
                    </a:lnTo>
                    <a:lnTo>
                      <a:pt x="332" y="91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5"/>
              <p:cNvSpPr/>
              <p:nvPr/>
            </p:nvSpPr>
            <p:spPr>
              <a:xfrm>
                <a:off x="6841025" y="2201125"/>
                <a:ext cx="488025" cy="836125"/>
              </a:xfrm>
              <a:custGeom>
                <a:avLst/>
                <a:gdLst/>
                <a:ahLst/>
                <a:cxnLst/>
                <a:rect l="l" t="t" r="r" b="b"/>
                <a:pathLst>
                  <a:path w="19521" h="33445" extrusionOk="0">
                    <a:moveTo>
                      <a:pt x="5886" y="0"/>
                    </a:moveTo>
                    <a:lnTo>
                      <a:pt x="1" y="7916"/>
                    </a:lnTo>
                    <a:lnTo>
                      <a:pt x="291" y="8123"/>
                    </a:lnTo>
                    <a:lnTo>
                      <a:pt x="705" y="8413"/>
                    </a:lnTo>
                    <a:lnTo>
                      <a:pt x="1451" y="9035"/>
                    </a:lnTo>
                    <a:lnTo>
                      <a:pt x="2943" y="10278"/>
                    </a:lnTo>
                    <a:lnTo>
                      <a:pt x="4394" y="11563"/>
                    </a:lnTo>
                    <a:lnTo>
                      <a:pt x="5803" y="12931"/>
                    </a:lnTo>
                    <a:lnTo>
                      <a:pt x="7087" y="14298"/>
                    </a:lnTo>
                    <a:lnTo>
                      <a:pt x="8289" y="15707"/>
                    </a:lnTo>
                    <a:lnTo>
                      <a:pt x="8828" y="16370"/>
                    </a:lnTo>
                    <a:lnTo>
                      <a:pt x="9325" y="17075"/>
                    </a:lnTo>
                    <a:lnTo>
                      <a:pt x="9781" y="17821"/>
                    </a:lnTo>
                    <a:lnTo>
                      <a:pt x="9976" y="18140"/>
                    </a:lnTo>
                    <a:lnTo>
                      <a:pt x="10486" y="21261"/>
                    </a:lnTo>
                    <a:lnTo>
                      <a:pt x="11149" y="25322"/>
                    </a:lnTo>
                    <a:lnTo>
                      <a:pt x="11853" y="29383"/>
                    </a:lnTo>
                    <a:lnTo>
                      <a:pt x="12599" y="33445"/>
                    </a:lnTo>
                    <a:lnTo>
                      <a:pt x="19520" y="32657"/>
                    </a:lnTo>
                    <a:lnTo>
                      <a:pt x="19355" y="28513"/>
                    </a:lnTo>
                    <a:lnTo>
                      <a:pt x="19106" y="24410"/>
                    </a:lnTo>
                    <a:lnTo>
                      <a:pt x="18857" y="20266"/>
                    </a:lnTo>
                    <a:lnTo>
                      <a:pt x="18567" y="16122"/>
                    </a:lnTo>
                    <a:lnTo>
                      <a:pt x="18526" y="15541"/>
                    </a:lnTo>
                    <a:lnTo>
                      <a:pt x="18194" y="14754"/>
                    </a:lnTo>
                    <a:lnTo>
                      <a:pt x="17614" y="13594"/>
                    </a:lnTo>
                    <a:lnTo>
                      <a:pt x="17034" y="12475"/>
                    </a:lnTo>
                    <a:lnTo>
                      <a:pt x="16371" y="11397"/>
                    </a:lnTo>
                    <a:lnTo>
                      <a:pt x="15666" y="10320"/>
                    </a:lnTo>
                    <a:lnTo>
                      <a:pt x="14962" y="9284"/>
                    </a:lnTo>
                    <a:lnTo>
                      <a:pt x="14216" y="8330"/>
                    </a:lnTo>
                    <a:lnTo>
                      <a:pt x="13470" y="7419"/>
                    </a:lnTo>
                    <a:lnTo>
                      <a:pt x="12724" y="6507"/>
                    </a:lnTo>
                    <a:lnTo>
                      <a:pt x="11107" y="4766"/>
                    </a:lnTo>
                    <a:lnTo>
                      <a:pt x="10320" y="3937"/>
                    </a:lnTo>
                    <a:lnTo>
                      <a:pt x="9491" y="3109"/>
                    </a:lnTo>
                    <a:lnTo>
                      <a:pt x="8621" y="2321"/>
                    </a:lnTo>
                    <a:lnTo>
                      <a:pt x="7751" y="1534"/>
                    </a:lnTo>
                    <a:lnTo>
                      <a:pt x="6880" y="788"/>
                    </a:lnTo>
                    <a:lnTo>
                      <a:pt x="6424" y="373"/>
                    </a:lnTo>
                    <a:lnTo>
                      <a:pt x="5886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5"/>
              <p:cNvSpPr/>
              <p:nvPr/>
            </p:nvSpPr>
            <p:spPr>
              <a:xfrm>
                <a:off x="6841025" y="2201125"/>
                <a:ext cx="488025" cy="836125"/>
              </a:xfrm>
              <a:custGeom>
                <a:avLst/>
                <a:gdLst/>
                <a:ahLst/>
                <a:cxnLst/>
                <a:rect l="l" t="t" r="r" b="b"/>
                <a:pathLst>
                  <a:path w="19521" h="33445" fill="none" extrusionOk="0">
                    <a:moveTo>
                      <a:pt x="5886" y="0"/>
                    </a:moveTo>
                    <a:lnTo>
                      <a:pt x="6424" y="373"/>
                    </a:lnTo>
                    <a:lnTo>
                      <a:pt x="6880" y="788"/>
                    </a:lnTo>
                    <a:lnTo>
                      <a:pt x="6880" y="788"/>
                    </a:lnTo>
                    <a:lnTo>
                      <a:pt x="7751" y="1534"/>
                    </a:lnTo>
                    <a:lnTo>
                      <a:pt x="7751" y="1534"/>
                    </a:lnTo>
                    <a:lnTo>
                      <a:pt x="8621" y="2321"/>
                    </a:lnTo>
                    <a:lnTo>
                      <a:pt x="9491" y="3109"/>
                    </a:lnTo>
                    <a:lnTo>
                      <a:pt x="9491" y="3109"/>
                    </a:lnTo>
                    <a:lnTo>
                      <a:pt x="10320" y="3937"/>
                    </a:lnTo>
                    <a:lnTo>
                      <a:pt x="11107" y="4766"/>
                    </a:lnTo>
                    <a:lnTo>
                      <a:pt x="12724" y="6507"/>
                    </a:lnTo>
                    <a:lnTo>
                      <a:pt x="12724" y="6507"/>
                    </a:lnTo>
                    <a:lnTo>
                      <a:pt x="13470" y="7419"/>
                    </a:lnTo>
                    <a:lnTo>
                      <a:pt x="14216" y="8330"/>
                    </a:lnTo>
                    <a:lnTo>
                      <a:pt x="14216" y="8330"/>
                    </a:lnTo>
                    <a:lnTo>
                      <a:pt x="14962" y="9284"/>
                    </a:lnTo>
                    <a:lnTo>
                      <a:pt x="15666" y="10320"/>
                    </a:lnTo>
                    <a:lnTo>
                      <a:pt x="15666" y="10320"/>
                    </a:lnTo>
                    <a:lnTo>
                      <a:pt x="16371" y="11397"/>
                    </a:lnTo>
                    <a:lnTo>
                      <a:pt x="17034" y="12475"/>
                    </a:lnTo>
                    <a:lnTo>
                      <a:pt x="17614" y="13594"/>
                    </a:lnTo>
                    <a:lnTo>
                      <a:pt x="18194" y="14754"/>
                    </a:lnTo>
                    <a:lnTo>
                      <a:pt x="18526" y="15541"/>
                    </a:lnTo>
                    <a:lnTo>
                      <a:pt x="18567" y="16122"/>
                    </a:lnTo>
                    <a:lnTo>
                      <a:pt x="18567" y="16122"/>
                    </a:lnTo>
                    <a:lnTo>
                      <a:pt x="18857" y="20266"/>
                    </a:lnTo>
                    <a:lnTo>
                      <a:pt x="19106" y="24410"/>
                    </a:lnTo>
                    <a:lnTo>
                      <a:pt x="19106" y="24410"/>
                    </a:lnTo>
                    <a:lnTo>
                      <a:pt x="19355" y="28513"/>
                    </a:lnTo>
                    <a:lnTo>
                      <a:pt x="19520" y="32657"/>
                    </a:lnTo>
                    <a:lnTo>
                      <a:pt x="12599" y="33445"/>
                    </a:lnTo>
                    <a:lnTo>
                      <a:pt x="12599" y="33445"/>
                    </a:lnTo>
                    <a:lnTo>
                      <a:pt x="11853" y="29383"/>
                    </a:lnTo>
                    <a:lnTo>
                      <a:pt x="11149" y="25322"/>
                    </a:lnTo>
                    <a:lnTo>
                      <a:pt x="10486" y="21261"/>
                    </a:lnTo>
                    <a:lnTo>
                      <a:pt x="10486" y="21261"/>
                    </a:lnTo>
                    <a:lnTo>
                      <a:pt x="9823" y="17199"/>
                    </a:lnTo>
                    <a:lnTo>
                      <a:pt x="10237" y="18567"/>
                    </a:lnTo>
                    <a:lnTo>
                      <a:pt x="10237" y="18567"/>
                    </a:lnTo>
                    <a:lnTo>
                      <a:pt x="9781" y="17821"/>
                    </a:lnTo>
                    <a:lnTo>
                      <a:pt x="9325" y="17075"/>
                    </a:lnTo>
                    <a:lnTo>
                      <a:pt x="8828" y="16370"/>
                    </a:lnTo>
                    <a:lnTo>
                      <a:pt x="8289" y="15707"/>
                    </a:lnTo>
                    <a:lnTo>
                      <a:pt x="8289" y="15707"/>
                    </a:lnTo>
                    <a:lnTo>
                      <a:pt x="7087" y="14298"/>
                    </a:lnTo>
                    <a:lnTo>
                      <a:pt x="5803" y="12931"/>
                    </a:lnTo>
                    <a:lnTo>
                      <a:pt x="5803" y="12931"/>
                    </a:lnTo>
                    <a:lnTo>
                      <a:pt x="4394" y="11563"/>
                    </a:lnTo>
                    <a:lnTo>
                      <a:pt x="2943" y="10278"/>
                    </a:lnTo>
                    <a:lnTo>
                      <a:pt x="2943" y="10278"/>
                    </a:lnTo>
                    <a:lnTo>
                      <a:pt x="1451" y="9035"/>
                    </a:lnTo>
                    <a:lnTo>
                      <a:pt x="705" y="8413"/>
                    </a:lnTo>
                    <a:lnTo>
                      <a:pt x="291" y="8123"/>
                    </a:lnTo>
                    <a:lnTo>
                      <a:pt x="1" y="7916"/>
                    </a:lnTo>
                    <a:lnTo>
                      <a:pt x="58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5"/>
              <p:cNvSpPr/>
              <p:nvPr/>
            </p:nvSpPr>
            <p:spPr>
              <a:xfrm>
                <a:off x="6841025" y="2201125"/>
                <a:ext cx="488025" cy="836125"/>
              </a:xfrm>
              <a:custGeom>
                <a:avLst/>
                <a:gdLst/>
                <a:ahLst/>
                <a:cxnLst/>
                <a:rect l="l" t="t" r="r" b="b"/>
                <a:pathLst>
                  <a:path w="19521" h="33445" extrusionOk="0">
                    <a:moveTo>
                      <a:pt x="5886" y="0"/>
                    </a:moveTo>
                    <a:lnTo>
                      <a:pt x="1" y="7916"/>
                    </a:lnTo>
                    <a:lnTo>
                      <a:pt x="291" y="8123"/>
                    </a:lnTo>
                    <a:lnTo>
                      <a:pt x="705" y="8413"/>
                    </a:lnTo>
                    <a:lnTo>
                      <a:pt x="1451" y="9035"/>
                    </a:lnTo>
                    <a:lnTo>
                      <a:pt x="2943" y="10278"/>
                    </a:lnTo>
                    <a:lnTo>
                      <a:pt x="4394" y="11563"/>
                    </a:lnTo>
                    <a:lnTo>
                      <a:pt x="5803" y="12931"/>
                    </a:lnTo>
                    <a:lnTo>
                      <a:pt x="7087" y="14298"/>
                    </a:lnTo>
                    <a:lnTo>
                      <a:pt x="8289" y="15707"/>
                    </a:lnTo>
                    <a:lnTo>
                      <a:pt x="8745" y="16287"/>
                    </a:lnTo>
                    <a:lnTo>
                      <a:pt x="9160" y="16868"/>
                    </a:lnTo>
                    <a:lnTo>
                      <a:pt x="9574" y="17489"/>
                    </a:lnTo>
                    <a:lnTo>
                      <a:pt x="9989" y="18111"/>
                    </a:lnTo>
                    <a:lnTo>
                      <a:pt x="10486" y="21261"/>
                    </a:lnTo>
                    <a:lnTo>
                      <a:pt x="11149" y="25322"/>
                    </a:lnTo>
                    <a:lnTo>
                      <a:pt x="11853" y="29383"/>
                    </a:lnTo>
                    <a:lnTo>
                      <a:pt x="12599" y="33445"/>
                    </a:lnTo>
                    <a:lnTo>
                      <a:pt x="19520" y="32657"/>
                    </a:lnTo>
                    <a:lnTo>
                      <a:pt x="19355" y="28513"/>
                    </a:lnTo>
                    <a:lnTo>
                      <a:pt x="19106" y="24410"/>
                    </a:lnTo>
                    <a:lnTo>
                      <a:pt x="18857" y="20266"/>
                    </a:lnTo>
                    <a:lnTo>
                      <a:pt x="18567" y="16122"/>
                    </a:lnTo>
                    <a:lnTo>
                      <a:pt x="18526" y="15541"/>
                    </a:lnTo>
                    <a:lnTo>
                      <a:pt x="18194" y="14754"/>
                    </a:lnTo>
                    <a:lnTo>
                      <a:pt x="17614" y="13594"/>
                    </a:lnTo>
                    <a:lnTo>
                      <a:pt x="17034" y="12475"/>
                    </a:lnTo>
                    <a:lnTo>
                      <a:pt x="16371" y="11397"/>
                    </a:lnTo>
                    <a:lnTo>
                      <a:pt x="15666" y="10320"/>
                    </a:lnTo>
                    <a:lnTo>
                      <a:pt x="14962" y="9284"/>
                    </a:lnTo>
                    <a:lnTo>
                      <a:pt x="14216" y="8330"/>
                    </a:lnTo>
                    <a:lnTo>
                      <a:pt x="13470" y="7419"/>
                    </a:lnTo>
                    <a:lnTo>
                      <a:pt x="12724" y="6507"/>
                    </a:lnTo>
                    <a:lnTo>
                      <a:pt x="11107" y="4766"/>
                    </a:lnTo>
                    <a:lnTo>
                      <a:pt x="10320" y="3937"/>
                    </a:lnTo>
                    <a:lnTo>
                      <a:pt x="9491" y="3109"/>
                    </a:lnTo>
                    <a:lnTo>
                      <a:pt x="8621" y="2321"/>
                    </a:lnTo>
                    <a:lnTo>
                      <a:pt x="7751" y="1534"/>
                    </a:lnTo>
                    <a:lnTo>
                      <a:pt x="6880" y="788"/>
                    </a:lnTo>
                    <a:lnTo>
                      <a:pt x="6424" y="373"/>
                    </a:lnTo>
                    <a:lnTo>
                      <a:pt x="5886" y="0"/>
                    </a:lnTo>
                    <a:close/>
                  </a:path>
                </a:pathLst>
              </a:custGeom>
              <a:solidFill>
                <a:srgbClr val="DEEA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5"/>
              <p:cNvSpPr/>
              <p:nvPr/>
            </p:nvSpPr>
            <p:spPr>
              <a:xfrm>
                <a:off x="6841025" y="2201125"/>
                <a:ext cx="488025" cy="836125"/>
              </a:xfrm>
              <a:custGeom>
                <a:avLst/>
                <a:gdLst/>
                <a:ahLst/>
                <a:cxnLst/>
                <a:rect l="l" t="t" r="r" b="b"/>
                <a:pathLst>
                  <a:path w="19521" h="33445" fill="none" extrusionOk="0">
                    <a:moveTo>
                      <a:pt x="5886" y="0"/>
                    </a:moveTo>
                    <a:lnTo>
                      <a:pt x="1" y="7916"/>
                    </a:lnTo>
                    <a:lnTo>
                      <a:pt x="291" y="8123"/>
                    </a:lnTo>
                    <a:lnTo>
                      <a:pt x="705" y="8413"/>
                    </a:lnTo>
                    <a:lnTo>
                      <a:pt x="1451" y="9035"/>
                    </a:lnTo>
                    <a:lnTo>
                      <a:pt x="1451" y="9035"/>
                    </a:lnTo>
                    <a:lnTo>
                      <a:pt x="2943" y="10278"/>
                    </a:lnTo>
                    <a:lnTo>
                      <a:pt x="2943" y="10278"/>
                    </a:lnTo>
                    <a:lnTo>
                      <a:pt x="4394" y="11563"/>
                    </a:lnTo>
                    <a:lnTo>
                      <a:pt x="5803" y="12931"/>
                    </a:lnTo>
                    <a:lnTo>
                      <a:pt x="5803" y="12931"/>
                    </a:lnTo>
                    <a:lnTo>
                      <a:pt x="7087" y="14298"/>
                    </a:lnTo>
                    <a:lnTo>
                      <a:pt x="8289" y="15707"/>
                    </a:lnTo>
                    <a:lnTo>
                      <a:pt x="8289" y="15707"/>
                    </a:lnTo>
                    <a:lnTo>
                      <a:pt x="8745" y="16287"/>
                    </a:lnTo>
                    <a:lnTo>
                      <a:pt x="9160" y="16868"/>
                    </a:lnTo>
                    <a:lnTo>
                      <a:pt x="9574" y="17489"/>
                    </a:lnTo>
                    <a:lnTo>
                      <a:pt x="9989" y="18111"/>
                    </a:lnTo>
                    <a:lnTo>
                      <a:pt x="9989" y="18111"/>
                    </a:lnTo>
                    <a:lnTo>
                      <a:pt x="10486" y="21261"/>
                    </a:lnTo>
                    <a:lnTo>
                      <a:pt x="11149" y="25322"/>
                    </a:lnTo>
                    <a:lnTo>
                      <a:pt x="11149" y="25322"/>
                    </a:lnTo>
                    <a:lnTo>
                      <a:pt x="11853" y="29383"/>
                    </a:lnTo>
                    <a:lnTo>
                      <a:pt x="12599" y="33445"/>
                    </a:lnTo>
                    <a:lnTo>
                      <a:pt x="19520" y="32657"/>
                    </a:lnTo>
                    <a:lnTo>
                      <a:pt x="19520" y="32657"/>
                    </a:lnTo>
                    <a:lnTo>
                      <a:pt x="19355" y="28513"/>
                    </a:lnTo>
                    <a:lnTo>
                      <a:pt x="19106" y="24410"/>
                    </a:lnTo>
                    <a:lnTo>
                      <a:pt x="18857" y="20266"/>
                    </a:lnTo>
                    <a:lnTo>
                      <a:pt x="18857" y="20266"/>
                    </a:lnTo>
                    <a:lnTo>
                      <a:pt x="18567" y="16122"/>
                    </a:lnTo>
                    <a:lnTo>
                      <a:pt x="18526" y="15541"/>
                    </a:lnTo>
                    <a:lnTo>
                      <a:pt x="18194" y="14754"/>
                    </a:lnTo>
                    <a:lnTo>
                      <a:pt x="18194" y="14754"/>
                    </a:lnTo>
                    <a:lnTo>
                      <a:pt x="17614" y="13594"/>
                    </a:lnTo>
                    <a:lnTo>
                      <a:pt x="17034" y="12475"/>
                    </a:lnTo>
                    <a:lnTo>
                      <a:pt x="16371" y="11397"/>
                    </a:lnTo>
                    <a:lnTo>
                      <a:pt x="15666" y="10320"/>
                    </a:lnTo>
                    <a:lnTo>
                      <a:pt x="15666" y="10320"/>
                    </a:lnTo>
                    <a:lnTo>
                      <a:pt x="14962" y="9284"/>
                    </a:lnTo>
                    <a:lnTo>
                      <a:pt x="14216" y="8330"/>
                    </a:lnTo>
                    <a:lnTo>
                      <a:pt x="14216" y="8330"/>
                    </a:lnTo>
                    <a:lnTo>
                      <a:pt x="13470" y="7419"/>
                    </a:lnTo>
                    <a:lnTo>
                      <a:pt x="12724" y="6507"/>
                    </a:lnTo>
                    <a:lnTo>
                      <a:pt x="12724" y="6507"/>
                    </a:lnTo>
                    <a:lnTo>
                      <a:pt x="11107" y="4766"/>
                    </a:lnTo>
                    <a:lnTo>
                      <a:pt x="10320" y="3937"/>
                    </a:lnTo>
                    <a:lnTo>
                      <a:pt x="9491" y="3109"/>
                    </a:lnTo>
                    <a:lnTo>
                      <a:pt x="9491" y="3109"/>
                    </a:lnTo>
                    <a:lnTo>
                      <a:pt x="8621" y="2321"/>
                    </a:lnTo>
                    <a:lnTo>
                      <a:pt x="7751" y="1534"/>
                    </a:lnTo>
                    <a:lnTo>
                      <a:pt x="7751" y="1534"/>
                    </a:lnTo>
                    <a:lnTo>
                      <a:pt x="6880" y="788"/>
                    </a:lnTo>
                    <a:lnTo>
                      <a:pt x="6424" y="373"/>
                    </a:lnTo>
                    <a:lnTo>
                      <a:pt x="58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5"/>
              <p:cNvSpPr/>
              <p:nvPr/>
            </p:nvSpPr>
            <p:spPr>
              <a:xfrm>
                <a:off x="6594450" y="2132750"/>
                <a:ext cx="190650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7626" h="6466" extrusionOk="0">
                    <a:moveTo>
                      <a:pt x="5802" y="0"/>
                    </a:moveTo>
                    <a:lnTo>
                      <a:pt x="5346" y="539"/>
                    </a:lnTo>
                    <a:lnTo>
                      <a:pt x="4849" y="1119"/>
                    </a:lnTo>
                    <a:lnTo>
                      <a:pt x="4186" y="1782"/>
                    </a:lnTo>
                    <a:lnTo>
                      <a:pt x="3772" y="2114"/>
                    </a:lnTo>
                    <a:lnTo>
                      <a:pt x="3316" y="2445"/>
                    </a:lnTo>
                    <a:lnTo>
                      <a:pt x="2860" y="2777"/>
                    </a:lnTo>
                    <a:lnTo>
                      <a:pt x="2363" y="3067"/>
                    </a:lnTo>
                    <a:lnTo>
                      <a:pt x="1782" y="3357"/>
                    </a:lnTo>
                    <a:lnTo>
                      <a:pt x="1202" y="3606"/>
                    </a:lnTo>
                    <a:lnTo>
                      <a:pt x="622" y="3771"/>
                    </a:lnTo>
                    <a:lnTo>
                      <a:pt x="0" y="3896"/>
                    </a:lnTo>
                    <a:lnTo>
                      <a:pt x="498" y="4103"/>
                    </a:lnTo>
                    <a:lnTo>
                      <a:pt x="995" y="4393"/>
                    </a:lnTo>
                    <a:lnTo>
                      <a:pt x="1492" y="4642"/>
                    </a:lnTo>
                    <a:lnTo>
                      <a:pt x="1948" y="4973"/>
                    </a:lnTo>
                    <a:lnTo>
                      <a:pt x="2404" y="5305"/>
                    </a:lnTo>
                    <a:lnTo>
                      <a:pt x="2818" y="5678"/>
                    </a:lnTo>
                    <a:lnTo>
                      <a:pt x="3233" y="6051"/>
                    </a:lnTo>
                    <a:lnTo>
                      <a:pt x="3606" y="6465"/>
                    </a:lnTo>
                    <a:lnTo>
                      <a:pt x="4186" y="6009"/>
                    </a:lnTo>
                    <a:lnTo>
                      <a:pt x="4766" y="5471"/>
                    </a:lnTo>
                    <a:lnTo>
                      <a:pt x="5429" y="4766"/>
                    </a:lnTo>
                    <a:lnTo>
                      <a:pt x="6175" y="3937"/>
                    </a:lnTo>
                    <a:lnTo>
                      <a:pt x="6507" y="3481"/>
                    </a:lnTo>
                    <a:lnTo>
                      <a:pt x="6797" y="2984"/>
                    </a:lnTo>
                    <a:lnTo>
                      <a:pt x="7087" y="2528"/>
                    </a:lnTo>
                    <a:lnTo>
                      <a:pt x="7336" y="2031"/>
                    </a:lnTo>
                    <a:lnTo>
                      <a:pt x="7501" y="1533"/>
                    </a:lnTo>
                    <a:lnTo>
                      <a:pt x="7626" y="995"/>
                    </a:lnTo>
                    <a:lnTo>
                      <a:pt x="7584" y="829"/>
                    </a:lnTo>
                    <a:lnTo>
                      <a:pt x="7460" y="705"/>
                    </a:lnTo>
                    <a:lnTo>
                      <a:pt x="7336" y="539"/>
                    </a:lnTo>
                    <a:lnTo>
                      <a:pt x="7211" y="456"/>
                    </a:lnTo>
                    <a:lnTo>
                      <a:pt x="6921" y="249"/>
                    </a:lnTo>
                    <a:lnTo>
                      <a:pt x="6590" y="166"/>
                    </a:lnTo>
                    <a:lnTo>
                      <a:pt x="6300" y="83"/>
                    </a:lnTo>
                    <a:lnTo>
                      <a:pt x="6051" y="42"/>
                    </a:lnTo>
                    <a:lnTo>
                      <a:pt x="5802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5"/>
              <p:cNvSpPr/>
              <p:nvPr/>
            </p:nvSpPr>
            <p:spPr>
              <a:xfrm>
                <a:off x="6508450" y="2435275"/>
                <a:ext cx="88100" cy="1372825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54913" extrusionOk="0">
                    <a:moveTo>
                      <a:pt x="1119" y="0"/>
                    </a:moveTo>
                    <a:lnTo>
                      <a:pt x="1037" y="42"/>
                    </a:lnTo>
                    <a:lnTo>
                      <a:pt x="995" y="83"/>
                    </a:lnTo>
                    <a:lnTo>
                      <a:pt x="954" y="166"/>
                    </a:lnTo>
                    <a:lnTo>
                      <a:pt x="829" y="1492"/>
                    </a:lnTo>
                    <a:lnTo>
                      <a:pt x="705" y="3026"/>
                    </a:lnTo>
                    <a:lnTo>
                      <a:pt x="539" y="5057"/>
                    </a:lnTo>
                    <a:lnTo>
                      <a:pt x="373" y="7543"/>
                    </a:lnTo>
                    <a:lnTo>
                      <a:pt x="208" y="10486"/>
                    </a:lnTo>
                    <a:lnTo>
                      <a:pt x="83" y="13801"/>
                    </a:lnTo>
                    <a:lnTo>
                      <a:pt x="0" y="17489"/>
                    </a:lnTo>
                    <a:lnTo>
                      <a:pt x="0" y="21509"/>
                    </a:lnTo>
                    <a:lnTo>
                      <a:pt x="42" y="25778"/>
                    </a:lnTo>
                    <a:lnTo>
                      <a:pt x="125" y="27975"/>
                    </a:lnTo>
                    <a:lnTo>
                      <a:pt x="208" y="30254"/>
                    </a:lnTo>
                    <a:lnTo>
                      <a:pt x="332" y="32575"/>
                    </a:lnTo>
                    <a:lnTo>
                      <a:pt x="498" y="34937"/>
                    </a:lnTo>
                    <a:lnTo>
                      <a:pt x="705" y="37341"/>
                    </a:lnTo>
                    <a:lnTo>
                      <a:pt x="912" y="39786"/>
                    </a:lnTo>
                    <a:lnTo>
                      <a:pt x="1202" y="42231"/>
                    </a:lnTo>
                    <a:lnTo>
                      <a:pt x="1492" y="44718"/>
                    </a:lnTo>
                    <a:lnTo>
                      <a:pt x="1824" y="47204"/>
                    </a:lnTo>
                    <a:lnTo>
                      <a:pt x="2238" y="49732"/>
                    </a:lnTo>
                    <a:lnTo>
                      <a:pt x="2653" y="52260"/>
                    </a:lnTo>
                    <a:lnTo>
                      <a:pt x="3150" y="54747"/>
                    </a:lnTo>
                    <a:lnTo>
                      <a:pt x="3233" y="54871"/>
                    </a:lnTo>
                    <a:lnTo>
                      <a:pt x="3357" y="54912"/>
                    </a:lnTo>
                    <a:lnTo>
                      <a:pt x="3399" y="54912"/>
                    </a:lnTo>
                    <a:lnTo>
                      <a:pt x="3440" y="54871"/>
                    </a:lnTo>
                    <a:lnTo>
                      <a:pt x="3523" y="54830"/>
                    </a:lnTo>
                    <a:lnTo>
                      <a:pt x="3523" y="54747"/>
                    </a:lnTo>
                    <a:lnTo>
                      <a:pt x="3523" y="54664"/>
                    </a:lnTo>
                    <a:lnTo>
                      <a:pt x="3067" y="52177"/>
                    </a:lnTo>
                    <a:lnTo>
                      <a:pt x="2611" y="49649"/>
                    </a:lnTo>
                    <a:lnTo>
                      <a:pt x="2238" y="47163"/>
                    </a:lnTo>
                    <a:lnTo>
                      <a:pt x="1865" y="44676"/>
                    </a:lnTo>
                    <a:lnTo>
                      <a:pt x="1575" y="42189"/>
                    </a:lnTo>
                    <a:lnTo>
                      <a:pt x="1327" y="39744"/>
                    </a:lnTo>
                    <a:lnTo>
                      <a:pt x="1078" y="37299"/>
                    </a:lnTo>
                    <a:lnTo>
                      <a:pt x="912" y="34937"/>
                    </a:lnTo>
                    <a:lnTo>
                      <a:pt x="746" y="32575"/>
                    </a:lnTo>
                    <a:lnTo>
                      <a:pt x="622" y="30254"/>
                    </a:lnTo>
                    <a:lnTo>
                      <a:pt x="539" y="27975"/>
                    </a:lnTo>
                    <a:lnTo>
                      <a:pt x="456" y="25737"/>
                    </a:lnTo>
                    <a:lnTo>
                      <a:pt x="373" y="21509"/>
                    </a:lnTo>
                    <a:lnTo>
                      <a:pt x="415" y="17531"/>
                    </a:lnTo>
                    <a:lnTo>
                      <a:pt x="498" y="13842"/>
                    </a:lnTo>
                    <a:lnTo>
                      <a:pt x="622" y="10527"/>
                    </a:lnTo>
                    <a:lnTo>
                      <a:pt x="746" y="7585"/>
                    </a:lnTo>
                    <a:lnTo>
                      <a:pt x="912" y="5057"/>
                    </a:lnTo>
                    <a:lnTo>
                      <a:pt x="1078" y="3067"/>
                    </a:lnTo>
                    <a:lnTo>
                      <a:pt x="1202" y="1534"/>
                    </a:lnTo>
                    <a:lnTo>
                      <a:pt x="1368" y="208"/>
                    </a:lnTo>
                    <a:lnTo>
                      <a:pt x="1368" y="125"/>
                    </a:lnTo>
                    <a:lnTo>
                      <a:pt x="1327" y="83"/>
                    </a:ln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55"/>
              <p:cNvSpPr/>
              <p:nvPr/>
            </p:nvSpPr>
            <p:spPr>
              <a:xfrm>
                <a:off x="6571650" y="2502625"/>
                <a:ext cx="198950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4311" extrusionOk="0">
                    <a:moveTo>
                      <a:pt x="1327" y="0"/>
                    </a:moveTo>
                    <a:lnTo>
                      <a:pt x="1161" y="42"/>
                    </a:lnTo>
                    <a:lnTo>
                      <a:pt x="995" y="83"/>
                    </a:lnTo>
                    <a:lnTo>
                      <a:pt x="871" y="166"/>
                    </a:lnTo>
                    <a:lnTo>
                      <a:pt x="705" y="249"/>
                    </a:lnTo>
                    <a:lnTo>
                      <a:pt x="622" y="373"/>
                    </a:lnTo>
                    <a:lnTo>
                      <a:pt x="498" y="498"/>
                    </a:lnTo>
                    <a:lnTo>
                      <a:pt x="456" y="663"/>
                    </a:lnTo>
                    <a:lnTo>
                      <a:pt x="415" y="788"/>
                    </a:lnTo>
                    <a:lnTo>
                      <a:pt x="1" y="3523"/>
                    </a:lnTo>
                    <a:lnTo>
                      <a:pt x="1" y="3647"/>
                    </a:lnTo>
                    <a:lnTo>
                      <a:pt x="1" y="3813"/>
                    </a:lnTo>
                    <a:lnTo>
                      <a:pt x="42" y="3937"/>
                    </a:lnTo>
                    <a:lnTo>
                      <a:pt x="125" y="4020"/>
                    </a:lnTo>
                    <a:lnTo>
                      <a:pt x="208" y="4145"/>
                    </a:lnTo>
                    <a:lnTo>
                      <a:pt x="291" y="4227"/>
                    </a:lnTo>
                    <a:lnTo>
                      <a:pt x="415" y="4269"/>
                    </a:lnTo>
                    <a:lnTo>
                      <a:pt x="539" y="4310"/>
                    </a:lnTo>
                    <a:lnTo>
                      <a:pt x="6797" y="4310"/>
                    </a:lnTo>
                    <a:lnTo>
                      <a:pt x="6963" y="4269"/>
                    </a:lnTo>
                    <a:lnTo>
                      <a:pt x="7087" y="4186"/>
                    </a:lnTo>
                    <a:lnTo>
                      <a:pt x="7212" y="4062"/>
                    </a:lnTo>
                    <a:lnTo>
                      <a:pt x="7336" y="3979"/>
                    </a:lnTo>
                    <a:lnTo>
                      <a:pt x="7419" y="3813"/>
                    </a:lnTo>
                    <a:lnTo>
                      <a:pt x="7502" y="3689"/>
                    </a:lnTo>
                    <a:lnTo>
                      <a:pt x="7543" y="3523"/>
                    </a:lnTo>
                    <a:lnTo>
                      <a:pt x="7916" y="788"/>
                    </a:lnTo>
                    <a:lnTo>
                      <a:pt x="7958" y="705"/>
                    </a:lnTo>
                    <a:lnTo>
                      <a:pt x="7916" y="539"/>
                    </a:lnTo>
                    <a:lnTo>
                      <a:pt x="7875" y="415"/>
                    </a:lnTo>
                    <a:lnTo>
                      <a:pt x="7833" y="290"/>
                    </a:lnTo>
                    <a:lnTo>
                      <a:pt x="7750" y="207"/>
                    </a:lnTo>
                    <a:lnTo>
                      <a:pt x="7626" y="125"/>
                    </a:lnTo>
                    <a:lnTo>
                      <a:pt x="7502" y="83"/>
                    </a:lnTo>
                    <a:lnTo>
                      <a:pt x="7377" y="42"/>
                    </a:lnTo>
                    <a:lnTo>
                      <a:pt x="7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55"/>
              <p:cNvSpPr/>
              <p:nvPr/>
            </p:nvSpPr>
            <p:spPr>
              <a:xfrm>
                <a:off x="6663850" y="2468425"/>
                <a:ext cx="33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2032" extrusionOk="0">
                    <a:moveTo>
                      <a:pt x="498" y="1"/>
                    </a:moveTo>
                    <a:lnTo>
                      <a:pt x="415" y="42"/>
                    </a:lnTo>
                    <a:lnTo>
                      <a:pt x="333" y="84"/>
                    </a:lnTo>
                    <a:lnTo>
                      <a:pt x="291" y="125"/>
                    </a:lnTo>
                    <a:lnTo>
                      <a:pt x="250" y="208"/>
                    </a:lnTo>
                    <a:lnTo>
                      <a:pt x="1" y="1824"/>
                    </a:lnTo>
                    <a:lnTo>
                      <a:pt x="1" y="1866"/>
                    </a:lnTo>
                    <a:lnTo>
                      <a:pt x="42" y="1948"/>
                    </a:lnTo>
                    <a:lnTo>
                      <a:pt x="84" y="1990"/>
                    </a:lnTo>
                    <a:lnTo>
                      <a:pt x="125" y="2031"/>
                    </a:lnTo>
                    <a:lnTo>
                      <a:pt x="913" y="2031"/>
                    </a:lnTo>
                    <a:lnTo>
                      <a:pt x="996" y="1948"/>
                    </a:lnTo>
                    <a:lnTo>
                      <a:pt x="1037" y="1907"/>
                    </a:lnTo>
                    <a:lnTo>
                      <a:pt x="1078" y="1824"/>
                    </a:lnTo>
                    <a:lnTo>
                      <a:pt x="1327" y="208"/>
                    </a:lnTo>
                    <a:lnTo>
                      <a:pt x="1327" y="166"/>
                    </a:lnTo>
                    <a:lnTo>
                      <a:pt x="1286" y="125"/>
                    </a:lnTo>
                    <a:lnTo>
                      <a:pt x="1244" y="42"/>
                    </a:lnTo>
                    <a:lnTo>
                      <a:pt x="1203" y="42"/>
                    </a:lnTo>
                    <a:lnTo>
                      <a:pt x="1120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55"/>
              <p:cNvSpPr/>
              <p:nvPr/>
            </p:nvSpPr>
            <p:spPr>
              <a:xfrm>
                <a:off x="6475300" y="2230125"/>
                <a:ext cx="880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523" h="1576" extrusionOk="0">
                    <a:moveTo>
                      <a:pt x="1865" y="1"/>
                    </a:moveTo>
                    <a:lnTo>
                      <a:pt x="0" y="747"/>
                    </a:lnTo>
                    <a:lnTo>
                      <a:pt x="290" y="954"/>
                    </a:lnTo>
                    <a:lnTo>
                      <a:pt x="622" y="1161"/>
                    </a:lnTo>
                    <a:lnTo>
                      <a:pt x="1036" y="1368"/>
                    </a:lnTo>
                    <a:lnTo>
                      <a:pt x="1285" y="1451"/>
                    </a:lnTo>
                    <a:lnTo>
                      <a:pt x="1575" y="1534"/>
                    </a:lnTo>
                    <a:lnTo>
                      <a:pt x="1865" y="1576"/>
                    </a:lnTo>
                    <a:lnTo>
                      <a:pt x="2487" y="1576"/>
                    </a:lnTo>
                    <a:lnTo>
                      <a:pt x="2818" y="1493"/>
                    </a:lnTo>
                    <a:lnTo>
                      <a:pt x="3150" y="1410"/>
                    </a:lnTo>
                    <a:lnTo>
                      <a:pt x="3523" y="1244"/>
                    </a:lnTo>
                    <a:lnTo>
                      <a:pt x="1865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55"/>
              <p:cNvSpPr/>
              <p:nvPr/>
            </p:nvSpPr>
            <p:spPr>
              <a:xfrm>
                <a:off x="6475300" y="2230125"/>
                <a:ext cx="880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523" h="1576" fill="none" extrusionOk="0">
                    <a:moveTo>
                      <a:pt x="3523" y="1244"/>
                    </a:moveTo>
                    <a:lnTo>
                      <a:pt x="1865" y="1"/>
                    </a:lnTo>
                    <a:lnTo>
                      <a:pt x="0" y="747"/>
                    </a:lnTo>
                    <a:lnTo>
                      <a:pt x="0" y="747"/>
                    </a:lnTo>
                    <a:lnTo>
                      <a:pt x="290" y="954"/>
                    </a:lnTo>
                    <a:lnTo>
                      <a:pt x="622" y="1161"/>
                    </a:lnTo>
                    <a:lnTo>
                      <a:pt x="1036" y="1368"/>
                    </a:lnTo>
                    <a:lnTo>
                      <a:pt x="1285" y="1451"/>
                    </a:lnTo>
                    <a:lnTo>
                      <a:pt x="1575" y="1534"/>
                    </a:lnTo>
                    <a:lnTo>
                      <a:pt x="1865" y="1576"/>
                    </a:lnTo>
                    <a:lnTo>
                      <a:pt x="2155" y="1576"/>
                    </a:lnTo>
                    <a:lnTo>
                      <a:pt x="2487" y="1576"/>
                    </a:lnTo>
                    <a:lnTo>
                      <a:pt x="2818" y="1493"/>
                    </a:lnTo>
                    <a:lnTo>
                      <a:pt x="3150" y="1410"/>
                    </a:lnTo>
                    <a:lnTo>
                      <a:pt x="3523" y="124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55"/>
              <p:cNvSpPr/>
              <p:nvPr/>
            </p:nvSpPr>
            <p:spPr>
              <a:xfrm>
                <a:off x="6475300" y="2230125"/>
                <a:ext cx="880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523" h="1576" extrusionOk="0">
                    <a:moveTo>
                      <a:pt x="1865" y="1"/>
                    </a:moveTo>
                    <a:lnTo>
                      <a:pt x="0" y="747"/>
                    </a:lnTo>
                    <a:lnTo>
                      <a:pt x="166" y="871"/>
                    </a:lnTo>
                    <a:lnTo>
                      <a:pt x="622" y="1161"/>
                    </a:lnTo>
                    <a:lnTo>
                      <a:pt x="912" y="1327"/>
                    </a:lnTo>
                    <a:lnTo>
                      <a:pt x="1285" y="1451"/>
                    </a:lnTo>
                    <a:lnTo>
                      <a:pt x="1699" y="1534"/>
                    </a:lnTo>
                    <a:lnTo>
                      <a:pt x="2155" y="1576"/>
                    </a:lnTo>
                    <a:lnTo>
                      <a:pt x="2445" y="1576"/>
                    </a:lnTo>
                    <a:lnTo>
                      <a:pt x="2818" y="1493"/>
                    </a:lnTo>
                    <a:lnTo>
                      <a:pt x="3150" y="1410"/>
                    </a:lnTo>
                    <a:lnTo>
                      <a:pt x="3523" y="1244"/>
                    </a:lnTo>
                    <a:lnTo>
                      <a:pt x="1865" y="1"/>
                    </a:lnTo>
                    <a:close/>
                  </a:path>
                </a:pathLst>
              </a:custGeom>
              <a:solidFill>
                <a:srgbClr val="658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55"/>
              <p:cNvSpPr/>
              <p:nvPr/>
            </p:nvSpPr>
            <p:spPr>
              <a:xfrm>
                <a:off x="6475300" y="2230125"/>
                <a:ext cx="880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523" h="1576" fill="none" extrusionOk="0">
                    <a:moveTo>
                      <a:pt x="1865" y="1"/>
                    </a:moveTo>
                    <a:lnTo>
                      <a:pt x="0" y="747"/>
                    </a:lnTo>
                    <a:lnTo>
                      <a:pt x="0" y="747"/>
                    </a:lnTo>
                    <a:lnTo>
                      <a:pt x="166" y="871"/>
                    </a:lnTo>
                    <a:lnTo>
                      <a:pt x="622" y="1161"/>
                    </a:lnTo>
                    <a:lnTo>
                      <a:pt x="912" y="1327"/>
                    </a:lnTo>
                    <a:lnTo>
                      <a:pt x="1285" y="1451"/>
                    </a:lnTo>
                    <a:lnTo>
                      <a:pt x="1699" y="1534"/>
                    </a:lnTo>
                    <a:lnTo>
                      <a:pt x="2155" y="1576"/>
                    </a:lnTo>
                    <a:lnTo>
                      <a:pt x="2155" y="1576"/>
                    </a:lnTo>
                    <a:lnTo>
                      <a:pt x="2445" y="1576"/>
                    </a:lnTo>
                    <a:lnTo>
                      <a:pt x="2818" y="1493"/>
                    </a:lnTo>
                    <a:lnTo>
                      <a:pt x="3150" y="1410"/>
                    </a:lnTo>
                    <a:lnTo>
                      <a:pt x="3523" y="1244"/>
                    </a:lnTo>
                    <a:lnTo>
                      <a:pt x="18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55"/>
              <p:cNvSpPr/>
              <p:nvPr/>
            </p:nvSpPr>
            <p:spPr>
              <a:xfrm>
                <a:off x="6447325" y="2159675"/>
                <a:ext cx="10362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4891" extrusionOk="0">
                    <a:moveTo>
                      <a:pt x="4145" y="1"/>
                    </a:moveTo>
                    <a:lnTo>
                      <a:pt x="3772" y="42"/>
                    </a:lnTo>
                    <a:lnTo>
                      <a:pt x="3357" y="125"/>
                    </a:lnTo>
                    <a:lnTo>
                      <a:pt x="2984" y="249"/>
                    </a:lnTo>
                    <a:lnTo>
                      <a:pt x="2611" y="456"/>
                    </a:lnTo>
                    <a:lnTo>
                      <a:pt x="2197" y="829"/>
                    </a:lnTo>
                    <a:lnTo>
                      <a:pt x="1824" y="1244"/>
                    </a:lnTo>
                    <a:lnTo>
                      <a:pt x="1492" y="1617"/>
                    </a:lnTo>
                    <a:lnTo>
                      <a:pt x="1202" y="2031"/>
                    </a:lnTo>
                    <a:lnTo>
                      <a:pt x="954" y="2404"/>
                    </a:lnTo>
                    <a:lnTo>
                      <a:pt x="746" y="2777"/>
                    </a:lnTo>
                    <a:lnTo>
                      <a:pt x="415" y="3440"/>
                    </a:lnTo>
                    <a:lnTo>
                      <a:pt x="208" y="4021"/>
                    </a:lnTo>
                    <a:lnTo>
                      <a:pt x="83" y="4476"/>
                    </a:lnTo>
                    <a:lnTo>
                      <a:pt x="0" y="4891"/>
                    </a:lnTo>
                    <a:lnTo>
                      <a:pt x="290" y="4642"/>
                    </a:lnTo>
                    <a:lnTo>
                      <a:pt x="1036" y="4062"/>
                    </a:lnTo>
                    <a:lnTo>
                      <a:pt x="2031" y="3358"/>
                    </a:lnTo>
                    <a:lnTo>
                      <a:pt x="2528" y="3067"/>
                    </a:lnTo>
                    <a:lnTo>
                      <a:pt x="2984" y="2819"/>
                    </a:lnTo>
                    <a:lnTo>
                      <a:pt x="3026" y="2363"/>
                    </a:lnTo>
                    <a:lnTo>
                      <a:pt x="3150" y="1907"/>
                    </a:lnTo>
                    <a:lnTo>
                      <a:pt x="3357" y="1451"/>
                    </a:lnTo>
                    <a:lnTo>
                      <a:pt x="3564" y="995"/>
                    </a:lnTo>
                    <a:lnTo>
                      <a:pt x="3979" y="291"/>
                    </a:lnTo>
                    <a:lnTo>
                      <a:pt x="4145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55"/>
              <p:cNvSpPr/>
              <p:nvPr/>
            </p:nvSpPr>
            <p:spPr>
              <a:xfrm>
                <a:off x="7150825" y="4481525"/>
                <a:ext cx="231050" cy="203100"/>
              </a:xfrm>
              <a:custGeom>
                <a:avLst/>
                <a:gdLst/>
                <a:ahLst/>
                <a:cxnLst/>
                <a:rect l="l" t="t" r="r" b="b"/>
                <a:pathLst>
                  <a:path w="9242" h="8124" extrusionOk="0">
                    <a:moveTo>
                      <a:pt x="7004" y="0"/>
                    </a:moveTo>
                    <a:lnTo>
                      <a:pt x="6921" y="42"/>
                    </a:lnTo>
                    <a:lnTo>
                      <a:pt x="6838" y="125"/>
                    </a:lnTo>
                    <a:lnTo>
                      <a:pt x="6631" y="373"/>
                    </a:lnTo>
                    <a:lnTo>
                      <a:pt x="6341" y="664"/>
                    </a:lnTo>
                    <a:lnTo>
                      <a:pt x="5761" y="1161"/>
                    </a:lnTo>
                    <a:lnTo>
                      <a:pt x="5056" y="1658"/>
                    </a:lnTo>
                    <a:lnTo>
                      <a:pt x="4352" y="2073"/>
                    </a:lnTo>
                    <a:lnTo>
                      <a:pt x="3647" y="2487"/>
                    </a:lnTo>
                    <a:lnTo>
                      <a:pt x="2984" y="2777"/>
                    </a:lnTo>
                    <a:lnTo>
                      <a:pt x="2114" y="3192"/>
                    </a:lnTo>
                    <a:lnTo>
                      <a:pt x="1989" y="3274"/>
                    </a:lnTo>
                    <a:lnTo>
                      <a:pt x="1907" y="3440"/>
                    </a:lnTo>
                    <a:lnTo>
                      <a:pt x="1907" y="3730"/>
                    </a:lnTo>
                    <a:lnTo>
                      <a:pt x="1824" y="4020"/>
                    </a:lnTo>
                    <a:lnTo>
                      <a:pt x="1699" y="4269"/>
                    </a:lnTo>
                    <a:lnTo>
                      <a:pt x="1575" y="4559"/>
                    </a:lnTo>
                    <a:lnTo>
                      <a:pt x="1285" y="5057"/>
                    </a:lnTo>
                    <a:lnTo>
                      <a:pt x="953" y="5512"/>
                    </a:lnTo>
                    <a:lnTo>
                      <a:pt x="580" y="5885"/>
                    </a:lnTo>
                    <a:lnTo>
                      <a:pt x="290" y="6175"/>
                    </a:lnTo>
                    <a:lnTo>
                      <a:pt x="0" y="6466"/>
                    </a:lnTo>
                    <a:lnTo>
                      <a:pt x="125" y="6921"/>
                    </a:lnTo>
                    <a:lnTo>
                      <a:pt x="249" y="7336"/>
                    </a:lnTo>
                    <a:lnTo>
                      <a:pt x="498" y="7750"/>
                    </a:lnTo>
                    <a:lnTo>
                      <a:pt x="746" y="8123"/>
                    </a:lnTo>
                    <a:lnTo>
                      <a:pt x="7294" y="3647"/>
                    </a:lnTo>
                    <a:lnTo>
                      <a:pt x="7543" y="2819"/>
                    </a:lnTo>
                    <a:lnTo>
                      <a:pt x="8164" y="3067"/>
                    </a:lnTo>
                    <a:lnTo>
                      <a:pt x="9242" y="2321"/>
                    </a:lnTo>
                    <a:lnTo>
                      <a:pt x="8703" y="1824"/>
                    </a:lnTo>
                    <a:lnTo>
                      <a:pt x="8206" y="1244"/>
                    </a:lnTo>
                    <a:lnTo>
                      <a:pt x="7750" y="705"/>
                    </a:lnTo>
                    <a:lnTo>
                      <a:pt x="7294" y="125"/>
                    </a:lnTo>
                    <a:lnTo>
                      <a:pt x="7211" y="42"/>
                    </a:lnTo>
                    <a:lnTo>
                      <a:pt x="712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61"/>
          <p:cNvSpPr txBox="1">
            <a:spLocks noGrp="1"/>
          </p:cNvSpPr>
          <p:nvPr>
            <p:ph type="title"/>
          </p:nvPr>
        </p:nvSpPr>
        <p:spPr>
          <a:xfrm>
            <a:off x="6096225" y="836874"/>
            <a:ext cx="1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396" name="Google Shape;1396;p61"/>
          <p:cNvSpPr txBox="1">
            <a:spLocks noGrp="1"/>
          </p:cNvSpPr>
          <p:nvPr>
            <p:ph type="title" idx="2"/>
          </p:nvPr>
        </p:nvSpPr>
        <p:spPr>
          <a:xfrm>
            <a:off x="4050125" y="1959225"/>
            <a:ext cx="38055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Fx Resiko</a:t>
            </a:r>
            <a:endParaRPr dirty="0"/>
          </a:p>
        </p:txBody>
      </p:sp>
      <p:sp>
        <p:nvSpPr>
          <p:cNvPr id="1397" name="Google Shape;1397;p61"/>
          <p:cNvSpPr txBox="1">
            <a:spLocks noGrp="1"/>
          </p:cNvSpPr>
          <p:nvPr>
            <p:ph type="subTitle" idx="1"/>
          </p:nvPr>
        </p:nvSpPr>
        <p:spPr>
          <a:xfrm>
            <a:off x="5103850" y="2724731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Pelvic </a:t>
            </a:r>
            <a:r>
              <a:rPr lang="en-US" dirty="0" err="1"/>
              <a:t>Iflammatory</a:t>
            </a:r>
            <a:r>
              <a:rPr lang="en-US" dirty="0"/>
              <a:t> Disease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98" name="Google Shape;1398;p61"/>
          <p:cNvGrpSpPr/>
          <p:nvPr/>
        </p:nvGrpSpPr>
        <p:grpSpPr>
          <a:xfrm>
            <a:off x="889327" y="760675"/>
            <a:ext cx="2144277" cy="3717868"/>
            <a:chOff x="1346527" y="760675"/>
            <a:chExt cx="2144277" cy="3717868"/>
          </a:xfrm>
        </p:grpSpPr>
        <p:sp>
          <p:nvSpPr>
            <p:cNvPr id="1399" name="Google Shape;1399;p61"/>
            <p:cNvSpPr/>
            <p:nvPr/>
          </p:nvSpPr>
          <p:spPr>
            <a:xfrm>
              <a:off x="1346527" y="4248065"/>
              <a:ext cx="2144277" cy="230478"/>
            </a:xfrm>
            <a:custGeom>
              <a:avLst/>
              <a:gdLst/>
              <a:ahLst/>
              <a:cxnLst/>
              <a:rect l="l" t="t" r="r" b="b"/>
              <a:pathLst>
                <a:path w="161133" h="9414" extrusionOk="0">
                  <a:moveTo>
                    <a:pt x="80546" y="0"/>
                  </a:moveTo>
                  <a:lnTo>
                    <a:pt x="72314" y="42"/>
                  </a:lnTo>
                  <a:lnTo>
                    <a:pt x="64335" y="127"/>
                  </a:lnTo>
                  <a:lnTo>
                    <a:pt x="56610" y="211"/>
                  </a:lnTo>
                  <a:lnTo>
                    <a:pt x="49222" y="380"/>
                  </a:lnTo>
                  <a:lnTo>
                    <a:pt x="42173" y="591"/>
                  </a:lnTo>
                  <a:lnTo>
                    <a:pt x="35545" y="802"/>
                  </a:lnTo>
                  <a:lnTo>
                    <a:pt x="29339" y="1098"/>
                  </a:lnTo>
                  <a:lnTo>
                    <a:pt x="23598" y="1393"/>
                  </a:lnTo>
                  <a:lnTo>
                    <a:pt x="18406" y="1731"/>
                  </a:lnTo>
                  <a:lnTo>
                    <a:pt x="13762" y="2069"/>
                  </a:lnTo>
                  <a:lnTo>
                    <a:pt x="9752" y="2491"/>
                  </a:lnTo>
                  <a:lnTo>
                    <a:pt x="7937" y="2660"/>
                  </a:lnTo>
                  <a:lnTo>
                    <a:pt x="6332" y="2871"/>
                  </a:lnTo>
                  <a:lnTo>
                    <a:pt x="4897" y="3082"/>
                  </a:lnTo>
                  <a:lnTo>
                    <a:pt x="3631" y="3335"/>
                  </a:lnTo>
                  <a:lnTo>
                    <a:pt x="2533" y="3546"/>
                  </a:lnTo>
                  <a:lnTo>
                    <a:pt x="1647" y="3757"/>
                  </a:lnTo>
                  <a:lnTo>
                    <a:pt x="929" y="4011"/>
                  </a:lnTo>
                  <a:lnTo>
                    <a:pt x="422" y="4222"/>
                  </a:lnTo>
                  <a:lnTo>
                    <a:pt x="254" y="4348"/>
                  </a:lnTo>
                  <a:lnTo>
                    <a:pt x="127" y="4475"/>
                  </a:lnTo>
                  <a:lnTo>
                    <a:pt x="42" y="4602"/>
                  </a:lnTo>
                  <a:lnTo>
                    <a:pt x="0" y="4728"/>
                  </a:lnTo>
                  <a:lnTo>
                    <a:pt x="42" y="4855"/>
                  </a:lnTo>
                  <a:lnTo>
                    <a:pt x="127" y="4982"/>
                  </a:lnTo>
                  <a:lnTo>
                    <a:pt x="254" y="5066"/>
                  </a:lnTo>
                  <a:lnTo>
                    <a:pt x="422" y="5193"/>
                  </a:lnTo>
                  <a:lnTo>
                    <a:pt x="929" y="5446"/>
                  </a:lnTo>
                  <a:lnTo>
                    <a:pt x="1647" y="5657"/>
                  </a:lnTo>
                  <a:lnTo>
                    <a:pt x="2533" y="5910"/>
                  </a:lnTo>
                  <a:lnTo>
                    <a:pt x="3631" y="6121"/>
                  </a:lnTo>
                  <a:lnTo>
                    <a:pt x="4897" y="6332"/>
                  </a:lnTo>
                  <a:lnTo>
                    <a:pt x="6332" y="6543"/>
                  </a:lnTo>
                  <a:lnTo>
                    <a:pt x="7937" y="6755"/>
                  </a:lnTo>
                  <a:lnTo>
                    <a:pt x="9752" y="6966"/>
                  </a:lnTo>
                  <a:lnTo>
                    <a:pt x="13762" y="7346"/>
                  </a:lnTo>
                  <a:lnTo>
                    <a:pt x="18406" y="7725"/>
                  </a:lnTo>
                  <a:lnTo>
                    <a:pt x="23598" y="8063"/>
                  </a:lnTo>
                  <a:lnTo>
                    <a:pt x="29339" y="8359"/>
                  </a:lnTo>
                  <a:lnTo>
                    <a:pt x="35545" y="8612"/>
                  </a:lnTo>
                  <a:lnTo>
                    <a:pt x="42173" y="8865"/>
                  </a:lnTo>
                  <a:lnTo>
                    <a:pt x="49222" y="9034"/>
                  </a:lnTo>
                  <a:lnTo>
                    <a:pt x="56610" y="9203"/>
                  </a:lnTo>
                  <a:lnTo>
                    <a:pt x="64335" y="9330"/>
                  </a:lnTo>
                  <a:lnTo>
                    <a:pt x="72314" y="9414"/>
                  </a:lnTo>
                  <a:lnTo>
                    <a:pt x="88820" y="9414"/>
                  </a:lnTo>
                  <a:lnTo>
                    <a:pt x="96798" y="9330"/>
                  </a:lnTo>
                  <a:lnTo>
                    <a:pt x="104523" y="9203"/>
                  </a:lnTo>
                  <a:lnTo>
                    <a:pt x="111911" y="9034"/>
                  </a:lnTo>
                  <a:lnTo>
                    <a:pt x="118961" y="8865"/>
                  </a:lnTo>
                  <a:lnTo>
                    <a:pt x="125588" y="8612"/>
                  </a:lnTo>
                  <a:lnTo>
                    <a:pt x="131794" y="8359"/>
                  </a:lnTo>
                  <a:lnTo>
                    <a:pt x="137535" y="8063"/>
                  </a:lnTo>
                  <a:lnTo>
                    <a:pt x="142727" y="7725"/>
                  </a:lnTo>
                  <a:lnTo>
                    <a:pt x="147371" y="7346"/>
                  </a:lnTo>
                  <a:lnTo>
                    <a:pt x="151381" y="6966"/>
                  </a:lnTo>
                  <a:lnTo>
                    <a:pt x="153154" y="6755"/>
                  </a:lnTo>
                  <a:lnTo>
                    <a:pt x="154801" y="6543"/>
                  </a:lnTo>
                  <a:lnTo>
                    <a:pt x="156236" y="6332"/>
                  </a:lnTo>
                  <a:lnTo>
                    <a:pt x="157503" y="6121"/>
                  </a:lnTo>
                  <a:lnTo>
                    <a:pt x="158600" y="5910"/>
                  </a:lnTo>
                  <a:lnTo>
                    <a:pt x="159487" y="5657"/>
                  </a:lnTo>
                  <a:lnTo>
                    <a:pt x="160204" y="5446"/>
                  </a:lnTo>
                  <a:lnTo>
                    <a:pt x="160711" y="5193"/>
                  </a:lnTo>
                  <a:lnTo>
                    <a:pt x="160880" y="5066"/>
                  </a:lnTo>
                  <a:lnTo>
                    <a:pt x="161006" y="4982"/>
                  </a:lnTo>
                  <a:lnTo>
                    <a:pt x="161091" y="4855"/>
                  </a:lnTo>
                  <a:lnTo>
                    <a:pt x="161133" y="4728"/>
                  </a:lnTo>
                  <a:lnTo>
                    <a:pt x="161091" y="4602"/>
                  </a:lnTo>
                  <a:lnTo>
                    <a:pt x="161006" y="4475"/>
                  </a:lnTo>
                  <a:lnTo>
                    <a:pt x="160880" y="4348"/>
                  </a:lnTo>
                  <a:lnTo>
                    <a:pt x="160711" y="4222"/>
                  </a:lnTo>
                  <a:lnTo>
                    <a:pt x="160204" y="4011"/>
                  </a:lnTo>
                  <a:lnTo>
                    <a:pt x="159487" y="3757"/>
                  </a:lnTo>
                  <a:lnTo>
                    <a:pt x="158600" y="3546"/>
                  </a:lnTo>
                  <a:lnTo>
                    <a:pt x="157503" y="3335"/>
                  </a:lnTo>
                  <a:lnTo>
                    <a:pt x="156236" y="3082"/>
                  </a:lnTo>
                  <a:lnTo>
                    <a:pt x="154801" y="2871"/>
                  </a:lnTo>
                  <a:lnTo>
                    <a:pt x="153154" y="2660"/>
                  </a:lnTo>
                  <a:lnTo>
                    <a:pt x="151381" y="2491"/>
                  </a:lnTo>
                  <a:lnTo>
                    <a:pt x="147371" y="2069"/>
                  </a:lnTo>
                  <a:lnTo>
                    <a:pt x="142727" y="1731"/>
                  </a:lnTo>
                  <a:lnTo>
                    <a:pt x="137535" y="1393"/>
                  </a:lnTo>
                  <a:lnTo>
                    <a:pt x="131794" y="1098"/>
                  </a:lnTo>
                  <a:lnTo>
                    <a:pt x="125588" y="802"/>
                  </a:lnTo>
                  <a:lnTo>
                    <a:pt x="118961" y="591"/>
                  </a:lnTo>
                  <a:lnTo>
                    <a:pt x="111911" y="380"/>
                  </a:lnTo>
                  <a:lnTo>
                    <a:pt x="104523" y="211"/>
                  </a:lnTo>
                  <a:lnTo>
                    <a:pt x="96798" y="127"/>
                  </a:lnTo>
                  <a:lnTo>
                    <a:pt x="88820" y="42"/>
                  </a:lnTo>
                  <a:lnTo>
                    <a:pt x="8054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0" name="Google Shape;1400;p61"/>
            <p:cNvGrpSpPr/>
            <p:nvPr/>
          </p:nvGrpSpPr>
          <p:grpSpPr>
            <a:xfrm>
              <a:off x="1408600" y="760675"/>
              <a:ext cx="1947850" cy="3622150"/>
              <a:chOff x="1646150" y="1082150"/>
              <a:chExt cx="1947850" cy="3622150"/>
            </a:xfrm>
          </p:grpSpPr>
          <p:sp>
            <p:nvSpPr>
              <p:cNvPr id="1401" name="Google Shape;1401;p61"/>
              <p:cNvSpPr/>
              <p:nvPr/>
            </p:nvSpPr>
            <p:spPr>
              <a:xfrm>
                <a:off x="3092500" y="3642300"/>
                <a:ext cx="114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7" fill="none" extrusionOk="0">
                    <a:moveTo>
                      <a:pt x="42" y="1"/>
                    </a:moveTo>
                    <a:lnTo>
                      <a:pt x="42" y="1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457" y="1"/>
                    </a:lnTo>
                    <a:lnTo>
                      <a:pt x="457" y="1"/>
                    </a:lnTo>
                    <a:lnTo>
                      <a:pt x="4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61"/>
              <p:cNvSpPr/>
              <p:nvPr/>
            </p:nvSpPr>
            <p:spPr>
              <a:xfrm>
                <a:off x="2263650" y="3138775"/>
                <a:ext cx="175125" cy="66725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26690" fill="none" extrusionOk="0">
                    <a:moveTo>
                      <a:pt x="1989" y="0"/>
                    </a:moveTo>
                    <a:lnTo>
                      <a:pt x="1989" y="0"/>
                    </a:lnTo>
                    <a:lnTo>
                      <a:pt x="788" y="42"/>
                    </a:lnTo>
                    <a:lnTo>
                      <a:pt x="788" y="42"/>
                    </a:lnTo>
                    <a:lnTo>
                      <a:pt x="498" y="2901"/>
                    </a:lnTo>
                    <a:lnTo>
                      <a:pt x="290" y="5802"/>
                    </a:lnTo>
                    <a:lnTo>
                      <a:pt x="83" y="8745"/>
                    </a:lnTo>
                    <a:lnTo>
                      <a:pt x="0" y="11729"/>
                    </a:lnTo>
                    <a:lnTo>
                      <a:pt x="0" y="11729"/>
                    </a:lnTo>
                    <a:lnTo>
                      <a:pt x="373" y="26690"/>
                    </a:lnTo>
                    <a:lnTo>
                      <a:pt x="373" y="26690"/>
                    </a:lnTo>
                    <a:lnTo>
                      <a:pt x="3689" y="26441"/>
                    </a:lnTo>
                    <a:lnTo>
                      <a:pt x="7004" y="26109"/>
                    </a:lnTo>
                    <a:lnTo>
                      <a:pt x="7004" y="26109"/>
                    </a:lnTo>
                    <a:lnTo>
                      <a:pt x="5719" y="18691"/>
                    </a:lnTo>
                    <a:lnTo>
                      <a:pt x="5139" y="15417"/>
                    </a:lnTo>
                    <a:lnTo>
                      <a:pt x="4600" y="12516"/>
                    </a:lnTo>
                    <a:lnTo>
                      <a:pt x="4600" y="12516"/>
                    </a:lnTo>
                    <a:lnTo>
                      <a:pt x="3440" y="6838"/>
                    </a:lnTo>
                    <a:lnTo>
                      <a:pt x="198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61"/>
              <p:cNvSpPr/>
              <p:nvPr/>
            </p:nvSpPr>
            <p:spPr>
              <a:xfrm>
                <a:off x="2892550" y="2275725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61"/>
              <p:cNvSpPr/>
              <p:nvPr/>
            </p:nvSpPr>
            <p:spPr>
              <a:xfrm>
                <a:off x="2922600" y="2188700"/>
                <a:ext cx="311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3689" fill="none" extrusionOk="0">
                    <a:moveTo>
                      <a:pt x="1078" y="0"/>
                    </a:moveTo>
                    <a:lnTo>
                      <a:pt x="1078" y="0"/>
                    </a:lnTo>
                    <a:lnTo>
                      <a:pt x="705" y="1078"/>
                    </a:lnTo>
                    <a:lnTo>
                      <a:pt x="332" y="2155"/>
                    </a:lnTo>
                    <a:lnTo>
                      <a:pt x="332" y="2155"/>
                    </a:lnTo>
                    <a:lnTo>
                      <a:pt x="124" y="2901"/>
                    </a:lnTo>
                    <a:lnTo>
                      <a:pt x="0" y="3647"/>
                    </a:lnTo>
                    <a:lnTo>
                      <a:pt x="0" y="3647"/>
                    </a:lnTo>
                    <a:lnTo>
                      <a:pt x="124" y="3688"/>
                    </a:lnTo>
                    <a:lnTo>
                      <a:pt x="124" y="3688"/>
                    </a:lnTo>
                    <a:lnTo>
                      <a:pt x="622" y="3688"/>
                    </a:lnTo>
                    <a:lnTo>
                      <a:pt x="622" y="3688"/>
                    </a:lnTo>
                    <a:lnTo>
                      <a:pt x="1243" y="3647"/>
                    </a:lnTo>
                    <a:lnTo>
                      <a:pt x="1243" y="3647"/>
                    </a:lnTo>
                    <a:lnTo>
                      <a:pt x="1202" y="1865"/>
                    </a:lnTo>
                    <a:lnTo>
                      <a:pt x="107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61"/>
              <p:cNvSpPr/>
              <p:nvPr/>
            </p:nvSpPr>
            <p:spPr>
              <a:xfrm>
                <a:off x="2543375" y="2007375"/>
                <a:ext cx="50800" cy="240400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9616" fill="none" extrusionOk="0">
                    <a:moveTo>
                      <a:pt x="995" y="0"/>
                    </a:moveTo>
                    <a:lnTo>
                      <a:pt x="995" y="0"/>
                    </a:lnTo>
                    <a:lnTo>
                      <a:pt x="457" y="5098"/>
                    </a:lnTo>
                    <a:lnTo>
                      <a:pt x="1" y="9615"/>
                    </a:lnTo>
                    <a:lnTo>
                      <a:pt x="1" y="9615"/>
                    </a:lnTo>
                    <a:lnTo>
                      <a:pt x="540" y="8331"/>
                    </a:lnTo>
                    <a:lnTo>
                      <a:pt x="1078" y="7046"/>
                    </a:lnTo>
                    <a:lnTo>
                      <a:pt x="1078" y="7046"/>
                    </a:lnTo>
                    <a:lnTo>
                      <a:pt x="1410" y="6134"/>
                    </a:lnTo>
                    <a:lnTo>
                      <a:pt x="1741" y="5264"/>
                    </a:lnTo>
                    <a:lnTo>
                      <a:pt x="1866" y="4849"/>
                    </a:lnTo>
                    <a:lnTo>
                      <a:pt x="1949" y="4435"/>
                    </a:lnTo>
                    <a:lnTo>
                      <a:pt x="1949" y="4435"/>
                    </a:lnTo>
                    <a:lnTo>
                      <a:pt x="1990" y="4269"/>
                    </a:lnTo>
                    <a:lnTo>
                      <a:pt x="2032" y="4145"/>
                    </a:lnTo>
                    <a:lnTo>
                      <a:pt x="2032" y="4020"/>
                    </a:lnTo>
                    <a:lnTo>
                      <a:pt x="2032" y="3813"/>
                    </a:lnTo>
                    <a:lnTo>
                      <a:pt x="2032" y="3813"/>
                    </a:lnTo>
                    <a:lnTo>
                      <a:pt x="1990" y="3482"/>
                    </a:lnTo>
                    <a:lnTo>
                      <a:pt x="1990" y="3482"/>
                    </a:lnTo>
                    <a:lnTo>
                      <a:pt x="1824" y="2653"/>
                    </a:lnTo>
                    <a:lnTo>
                      <a:pt x="1824" y="2653"/>
                    </a:lnTo>
                    <a:lnTo>
                      <a:pt x="1576" y="1824"/>
                    </a:lnTo>
                    <a:lnTo>
                      <a:pt x="1286" y="912"/>
                    </a:lnTo>
                    <a:lnTo>
                      <a:pt x="1286" y="912"/>
                    </a:lnTo>
                    <a:lnTo>
                      <a:pt x="99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61"/>
              <p:cNvSpPr/>
              <p:nvPr/>
            </p:nvSpPr>
            <p:spPr>
              <a:xfrm>
                <a:off x="2164175" y="4384125"/>
                <a:ext cx="1046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8912" extrusionOk="0">
                    <a:moveTo>
                      <a:pt x="1" y="1"/>
                    </a:moveTo>
                    <a:lnTo>
                      <a:pt x="374" y="8828"/>
                    </a:lnTo>
                    <a:lnTo>
                      <a:pt x="4186" y="8911"/>
                    </a:lnTo>
                    <a:lnTo>
                      <a:pt x="3772" y="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61"/>
              <p:cNvSpPr/>
              <p:nvPr/>
            </p:nvSpPr>
            <p:spPr>
              <a:xfrm>
                <a:off x="2164175" y="4384125"/>
                <a:ext cx="1046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8912" fill="none" extrusionOk="0">
                    <a:moveTo>
                      <a:pt x="4186" y="8911"/>
                    </a:moveTo>
                    <a:lnTo>
                      <a:pt x="374" y="8828"/>
                    </a:lnTo>
                    <a:lnTo>
                      <a:pt x="1" y="1"/>
                    </a:lnTo>
                    <a:lnTo>
                      <a:pt x="3772" y="84"/>
                    </a:lnTo>
                    <a:lnTo>
                      <a:pt x="4186" y="89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61"/>
              <p:cNvSpPr/>
              <p:nvPr/>
            </p:nvSpPr>
            <p:spPr>
              <a:xfrm>
                <a:off x="1984950" y="4594450"/>
                <a:ext cx="304625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12185" h="4394" extrusionOk="0">
                    <a:moveTo>
                      <a:pt x="7253" y="1"/>
                    </a:moveTo>
                    <a:lnTo>
                      <a:pt x="7045" y="42"/>
                    </a:lnTo>
                    <a:lnTo>
                      <a:pt x="6797" y="125"/>
                    </a:lnTo>
                    <a:lnTo>
                      <a:pt x="6548" y="249"/>
                    </a:lnTo>
                    <a:lnTo>
                      <a:pt x="5636" y="747"/>
                    </a:lnTo>
                    <a:lnTo>
                      <a:pt x="4849" y="1161"/>
                    </a:lnTo>
                    <a:lnTo>
                      <a:pt x="4186" y="1451"/>
                    </a:lnTo>
                    <a:lnTo>
                      <a:pt x="3564" y="1700"/>
                    </a:lnTo>
                    <a:lnTo>
                      <a:pt x="2942" y="1866"/>
                    </a:lnTo>
                    <a:lnTo>
                      <a:pt x="2238" y="2073"/>
                    </a:lnTo>
                    <a:lnTo>
                      <a:pt x="373" y="2446"/>
                    </a:lnTo>
                    <a:lnTo>
                      <a:pt x="249" y="2487"/>
                    </a:lnTo>
                    <a:lnTo>
                      <a:pt x="166" y="2529"/>
                    </a:lnTo>
                    <a:lnTo>
                      <a:pt x="83" y="2653"/>
                    </a:lnTo>
                    <a:lnTo>
                      <a:pt x="41" y="2777"/>
                    </a:lnTo>
                    <a:lnTo>
                      <a:pt x="0" y="2902"/>
                    </a:lnTo>
                    <a:lnTo>
                      <a:pt x="0" y="3026"/>
                    </a:lnTo>
                    <a:lnTo>
                      <a:pt x="83" y="3358"/>
                    </a:lnTo>
                    <a:lnTo>
                      <a:pt x="166" y="3482"/>
                    </a:lnTo>
                    <a:lnTo>
                      <a:pt x="249" y="3648"/>
                    </a:lnTo>
                    <a:lnTo>
                      <a:pt x="373" y="3772"/>
                    </a:lnTo>
                    <a:lnTo>
                      <a:pt x="539" y="3896"/>
                    </a:lnTo>
                    <a:lnTo>
                      <a:pt x="705" y="4021"/>
                    </a:lnTo>
                    <a:lnTo>
                      <a:pt x="912" y="4104"/>
                    </a:lnTo>
                    <a:lnTo>
                      <a:pt x="1160" y="4145"/>
                    </a:lnTo>
                    <a:lnTo>
                      <a:pt x="1451" y="4187"/>
                    </a:lnTo>
                    <a:lnTo>
                      <a:pt x="6009" y="4187"/>
                    </a:lnTo>
                    <a:lnTo>
                      <a:pt x="8910" y="4269"/>
                    </a:lnTo>
                    <a:lnTo>
                      <a:pt x="11521" y="4394"/>
                    </a:lnTo>
                    <a:lnTo>
                      <a:pt x="11563" y="4394"/>
                    </a:lnTo>
                    <a:lnTo>
                      <a:pt x="11687" y="4352"/>
                    </a:lnTo>
                    <a:lnTo>
                      <a:pt x="11811" y="4311"/>
                    </a:lnTo>
                    <a:lnTo>
                      <a:pt x="12019" y="4187"/>
                    </a:lnTo>
                    <a:lnTo>
                      <a:pt x="12143" y="3979"/>
                    </a:lnTo>
                    <a:lnTo>
                      <a:pt x="12184" y="3855"/>
                    </a:lnTo>
                    <a:lnTo>
                      <a:pt x="12184" y="3731"/>
                    </a:lnTo>
                    <a:lnTo>
                      <a:pt x="11936" y="332"/>
                    </a:lnTo>
                    <a:lnTo>
                      <a:pt x="11894" y="208"/>
                    </a:lnTo>
                    <a:lnTo>
                      <a:pt x="11853" y="125"/>
                    </a:lnTo>
                    <a:lnTo>
                      <a:pt x="11770" y="84"/>
                    </a:lnTo>
                    <a:lnTo>
                      <a:pt x="11646" y="42"/>
                    </a:lnTo>
                    <a:lnTo>
                      <a:pt x="75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61"/>
              <p:cNvSpPr/>
              <p:nvPr/>
            </p:nvSpPr>
            <p:spPr>
              <a:xfrm>
                <a:off x="2262600" y="4477375"/>
                <a:ext cx="10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13" extrusionOk="0">
                    <a:moveTo>
                      <a:pt x="1" y="1"/>
                    </a:moveTo>
                    <a:lnTo>
                      <a:pt x="42" y="912"/>
                    </a:lnTo>
                    <a:lnTo>
                      <a:pt x="42" y="912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61"/>
              <p:cNvSpPr/>
              <p:nvPr/>
            </p:nvSpPr>
            <p:spPr>
              <a:xfrm>
                <a:off x="2262600" y="4477375"/>
                <a:ext cx="10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913" fill="none" extrusionOk="0">
                    <a:moveTo>
                      <a:pt x="1" y="1"/>
                    </a:moveTo>
                    <a:lnTo>
                      <a:pt x="42" y="912"/>
                    </a:lnTo>
                    <a:lnTo>
                      <a:pt x="42" y="91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61"/>
              <p:cNvSpPr/>
              <p:nvPr/>
            </p:nvSpPr>
            <p:spPr>
              <a:xfrm>
                <a:off x="2168325" y="4476350"/>
                <a:ext cx="953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954" extrusionOk="0">
                    <a:moveTo>
                      <a:pt x="0" y="0"/>
                    </a:moveTo>
                    <a:lnTo>
                      <a:pt x="42" y="871"/>
                    </a:lnTo>
                    <a:lnTo>
                      <a:pt x="3813" y="953"/>
                    </a:lnTo>
                    <a:lnTo>
                      <a:pt x="3772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61"/>
              <p:cNvSpPr/>
              <p:nvPr/>
            </p:nvSpPr>
            <p:spPr>
              <a:xfrm>
                <a:off x="2168325" y="4476350"/>
                <a:ext cx="953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954" fill="none" extrusionOk="0">
                    <a:moveTo>
                      <a:pt x="0" y="0"/>
                    </a:moveTo>
                    <a:lnTo>
                      <a:pt x="42" y="871"/>
                    </a:lnTo>
                    <a:lnTo>
                      <a:pt x="3813" y="953"/>
                    </a:lnTo>
                    <a:lnTo>
                      <a:pt x="3772" y="4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61"/>
              <p:cNvSpPr/>
              <p:nvPr/>
            </p:nvSpPr>
            <p:spPr>
              <a:xfrm>
                <a:off x="1995300" y="1625075"/>
                <a:ext cx="582300" cy="87135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34854" extrusionOk="0">
                    <a:moveTo>
                      <a:pt x="9367" y="0"/>
                    </a:moveTo>
                    <a:lnTo>
                      <a:pt x="7460" y="83"/>
                    </a:lnTo>
                    <a:lnTo>
                      <a:pt x="5595" y="249"/>
                    </a:lnTo>
                    <a:lnTo>
                      <a:pt x="5264" y="290"/>
                    </a:lnTo>
                    <a:lnTo>
                      <a:pt x="4974" y="373"/>
                    </a:lnTo>
                    <a:lnTo>
                      <a:pt x="4684" y="456"/>
                    </a:lnTo>
                    <a:lnTo>
                      <a:pt x="4393" y="580"/>
                    </a:lnTo>
                    <a:lnTo>
                      <a:pt x="3855" y="829"/>
                    </a:lnTo>
                    <a:lnTo>
                      <a:pt x="3357" y="1202"/>
                    </a:lnTo>
                    <a:lnTo>
                      <a:pt x="2901" y="1658"/>
                    </a:lnTo>
                    <a:lnTo>
                      <a:pt x="2570" y="2155"/>
                    </a:lnTo>
                    <a:lnTo>
                      <a:pt x="2404" y="2445"/>
                    </a:lnTo>
                    <a:lnTo>
                      <a:pt x="2280" y="2735"/>
                    </a:lnTo>
                    <a:lnTo>
                      <a:pt x="2197" y="3025"/>
                    </a:lnTo>
                    <a:lnTo>
                      <a:pt x="2114" y="3315"/>
                    </a:lnTo>
                    <a:lnTo>
                      <a:pt x="1700" y="5346"/>
                    </a:lnTo>
                    <a:lnTo>
                      <a:pt x="1244" y="7916"/>
                    </a:lnTo>
                    <a:lnTo>
                      <a:pt x="1037" y="9408"/>
                    </a:lnTo>
                    <a:lnTo>
                      <a:pt x="829" y="11024"/>
                    </a:lnTo>
                    <a:lnTo>
                      <a:pt x="664" y="12764"/>
                    </a:lnTo>
                    <a:lnTo>
                      <a:pt x="456" y="14671"/>
                    </a:lnTo>
                    <a:lnTo>
                      <a:pt x="332" y="16702"/>
                    </a:lnTo>
                    <a:lnTo>
                      <a:pt x="208" y="18857"/>
                    </a:lnTo>
                    <a:lnTo>
                      <a:pt x="83" y="21136"/>
                    </a:lnTo>
                    <a:lnTo>
                      <a:pt x="42" y="23540"/>
                    </a:lnTo>
                    <a:lnTo>
                      <a:pt x="0" y="26109"/>
                    </a:lnTo>
                    <a:lnTo>
                      <a:pt x="0" y="28761"/>
                    </a:lnTo>
                    <a:lnTo>
                      <a:pt x="83" y="31580"/>
                    </a:lnTo>
                    <a:lnTo>
                      <a:pt x="208" y="34522"/>
                    </a:lnTo>
                    <a:lnTo>
                      <a:pt x="20556" y="34854"/>
                    </a:lnTo>
                    <a:lnTo>
                      <a:pt x="20598" y="34191"/>
                    </a:lnTo>
                    <a:lnTo>
                      <a:pt x="20639" y="33320"/>
                    </a:lnTo>
                    <a:lnTo>
                      <a:pt x="20681" y="30917"/>
                    </a:lnTo>
                    <a:lnTo>
                      <a:pt x="20722" y="27808"/>
                    </a:lnTo>
                    <a:lnTo>
                      <a:pt x="20846" y="24037"/>
                    </a:lnTo>
                    <a:lnTo>
                      <a:pt x="20971" y="22006"/>
                    </a:lnTo>
                    <a:lnTo>
                      <a:pt x="21095" y="19810"/>
                    </a:lnTo>
                    <a:lnTo>
                      <a:pt x="21302" y="17572"/>
                    </a:lnTo>
                    <a:lnTo>
                      <a:pt x="21551" y="15210"/>
                    </a:lnTo>
                    <a:lnTo>
                      <a:pt x="21841" y="12806"/>
                    </a:lnTo>
                    <a:lnTo>
                      <a:pt x="22214" y="10361"/>
                    </a:lnTo>
                    <a:lnTo>
                      <a:pt x="22670" y="7874"/>
                    </a:lnTo>
                    <a:lnTo>
                      <a:pt x="23209" y="5388"/>
                    </a:lnTo>
                    <a:lnTo>
                      <a:pt x="23250" y="5015"/>
                    </a:lnTo>
                    <a:lnTo>
                      <a:pt x="23291" y="4642"/>
                    </a:lnTo>
                    <a:lnTo>
                      <a:pt x="23291" y="4269"/>
                    </a:lnTo>
                    <a:lnTo>
                      <a:pt x="23250" y="3937"/>
                    </a:lnTo>
                    <a:lnTo>
                      <a:pt x="23167" y="3606"/>
                    </a:lnTo>
                    <a:lnTo>
                      <a:pt x="23084" y="3233"/>
                    </a:lnTo>
                    <a:lnTo>
                      <a:pt x="22918" y="2942"/>
                    </a:lnTo>
                    <a:lnTo>
                      <a:pt x="22753" y="2611"/>
                    </a:lnTo>
                    <a:lnTo>
                      <a:pt x="22587" y="2321"/>
                    </a:lnTo>
                    <a:lnTo>
                      <a:pt x="22338" y="2072"/>
                    </a:lnTo>
                    <a:lnTo>
                      <a:pt x="22090" y="1824"/>
                    </a:lnTo>
                    <a:lnTo>
                      <a:pt x="21841" y="1575"/>
                    </a:lnTo>
                    <a:lnTo>
                      <a:pt x="21509" y="1409"/>
                    </a:lnTo>
                    <a:lnTo>
                      <a:pt x="21219" y="1243"/>
                    </a:lnTo>
                    <a:lnTo>
                      <a:pt x="20888" y="1078"/>
                    </a:lnTo>
                    <a:lnTo>
                      <a:pt x="20515" y="995"/>
                    </a:lnTo>
                    <a:lnTo>
                      <a:pt x="20432" y="953"/>
                    </a:lnTo>
                    <a:lnTo>
                      <a:pt x="18608" y="622"/>
                    </a:lnTo>
                    <a:lnTo>
                      <a:pt x="16785" y="332"/>
                    </a:lnTo>
                    <a:lnTo>
                      <a:pt x="14920" y="166"/>
                    </a:lnTo>
                    <a:lnTo>
                      <a:pt x="13096" y="41"/>
                    </a:lnTo>
                    <a:lnTo>
                      <a:pt x="11232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61"/>
              <p:cNvSpPr/>
              <p:nvPr/>
            </p:nvSpPr>
            <p:spPr>
              <a:xfrm>
                <a:off x="1995300" y="1625075"/>
                <a:ext cx="582300" cy="87135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34854" fill="none" extrusionOk="0">
                    <a:moveTo>
                      <a:pt x="20432" y="953"/>
                    </a:moveTo>
                    <a:lnTo>
                      <a:pt x="20432" y="953"/>
                    </a:lnTo>
                    <a:lnTo>
                      <a:pt x="18608" y="622"/>
                    </a:lnTo>
                    <a:lnTo>
                      <a:pt x="16785" y="332"/>
                    </a:lnTo>
                    <a:lnTo>
                      <a:pt x="14920" y="166"/>
                    </a:lnTo>
                    <a:lnTo>
                      <a:pt x="13096" y="41"/>
                    </a:lnTo>
                    <a:lnTo>
                      <a:pt x="11232" y="0"/>
                    </a:lnTo>
                    <a:lnTo>
                      <a:pt x="9367" y="0"/>
                    </a:lnTo>
                    <a:lnTo>
                      <a:pt x="7460" y="83"/>
                    </a:lnTo>
                    <a:lnTo>
                      <a:pt x="5595" y="249"/>
                    </a:lnTo>
                    <a:lnTo>
                      <a:pt x="5595" y="249"/>
                    </a:lnTo>
                    <a:lnTo>
                      <a:pt x="5264" y="290"/>
                    </a:lnTo>
                    <a:lnTo>
                      <a:pt x="4974" y="373"/>
                    </a:lnTo>
                    <a:lnTo>
                      <a:pt x="4684" y="456"/>
                    </a:lnTo>
                    <a:lnTo>
                      <a:pt x="4393" y="580"/>
                    </a:lnTo>
                    <a:lnTo>
                      <a:pt x="3855" y="829"/>
                    </a:lnTo>
                    <a:lnTo>
                      <a:pt x="3357" y="1202"/>
                    </a:lnTo>
                    <a:lnTo>
                      <a:pt x="2901" y="1658"/>
                    </a:lnTo>
                    <a:lnTo>
                      <a:pt x="2570" y="2155"/>
                    </a:lnTo>
                    <a:lnTo>
                      <a:pt x="2404" y="2445"/>
                    </a:lnTo>
                    <a:lnTo>
                      <a:pt x="2280" y="2735"/>
                    </a:lnTo>
                    <a:lnTo>
                      <a:pt x="2197" y="3025"/>
                    </a:lnTo>
                    <a:lnTo>
                      <a:pt x="2114" y="3315"/>
                    </a:lnTo>
                    <a:lnTo>
                      <a:pt x="2114" y="3315"/>
                    </a:lnTo>
                    <a:lnTo>
                      <a:pt x="1700" y="5346"/>
                    </a:lnTo>
                    <a:lnTo>
                      <a:pt x="1244" y="7916"/>
                    </a:lnTo>
                    <a:lnTo>
                      <a:pt x="1037" y="9408"/>
                    </a:lnTo>
                    <a:lnTo>
                      <a:pt x="829" y="11024"/>
                    </a:lnTo>
                    <a:lnTo>
                      <a:pt x="664" y="12764"/>
                    </a:lnTo>
                    <a:lnTo>
                      <a:pt x="456" y="14671"/>
                    </a:lnTo>
                    <a:lnTo>
                      <a:pt x="332" y="16702"/>
                    </a:lnTo>
                    <a:lnTo>
                      <a:pt x="208" y="18857"/>
                    </a:lnTo>
                    <a:lnTo>
                      <a:pt x="83" y="21136"/>
                    </a:lnTo>
                    <a:lnTo>
                      <a:pt x="42" y="23540"/>
                    </a:lnTo>
                    <a:lnTo>
                      <a:pt x="0" y="26109"/>
                    </a:lnTo>
                    <a:lnTo>
                      <a:pt x="0" y="28761"/>
                    </a:lnTo>
                    <a:lnTo>
                      <a:pt x="83" y="31580"/>
                    </a:lnTo>
                    <a:lnTo>
                      <a:pt x="208" y="34522"/>
                    </a:lnTo>
                    <a:lnTo>
                      <a:pt x="20556" y="34854"/>
                    </a:lnTo>
                    <a:lnTo>
                      <a:pt x="20556" y="34854"/>
                    </a:lnTo>
                    <a:lnTo>
                      <a:pt x="20598" y="34191"/>
                    </a:lnTo>
                    <a:lnTo>
                      <a:pt x="20639" y="33320"/>
                    </a:lnTo>
                    <a:lnTo>
                      <a:pt x="20681" y="30917"/>
                    </a:lnTo>
                    <a:lnTo>
                      <a:pt x="20722" y="27808"/>
                    </a:lnTo>
                    <a:lnTo>
                      <a:pt x="20846" y="24037"/>
                    </a:lnTo>
                    <a:lnTo>
                      <a:pt x="20971" y="22006"/>
                    </a:lnTo>
                    <a:lnTo>
                      <a:pt x="21095" y="19810"/>
                    </a:lnTo>
                    <a:lnTo>
                      <a:pt x="21302" y="17572"/>
                    </a:lnTo>
                    <a:lnTo>
                      <a:pt x="21551" y="15210"/>
                    </a:lnTo>
                    <a:lnTo>
                      <a:pt x="21841" y="12806"/>
                    </a:lnTo>
                    <a:lnTo>
                      <a:pt x="22214" y="10361"/>
                    </a:lnTo>
                    <a:lnTo>
                      <a:pt x="22670" y="7874"/>
                    </a:lnTo>
                    <a:lnTo>
                      <a:pt x="23209" y="5388"/>
                    </a:lnTo>
                    <a:lnTo>
                      <a:pt x="23209" y="5388"/>
                    </a:lnTo>
                    <a:lnTo>
                      <a:pt x="23250" y="5015"/>
                    </a:lnTo>
                    <a:lnTo>
                      <a:pt x="23291" y="4642"/>
                    </a:lnTo>
                    <a:lnTo>
                      <a:pt x="23291" y="4269"/>
                    </a:lnTo>
                    <a:lnTo>
                      <a:pt x="23250" y="3937"/>
                    </a:lnTo>
                    <a:lnTo>
                      <a:pt x="23167" y="3606"/>
                    </a:lnTo>
                    <a:lnTo>
                      <a:pt x="23084" y="3233"/>
                    </a:lnTo>
                    <a:lnTo>
                      <a:pt x="22918" y="2942"/>
                    </a:lnTo>
                    <a:lnTo>
                      <a:pt x="22753" y="2611"/>
                    </a:lnTo>
                    <a:lnTo>
                      <a:pt x="22587" y="2321"/>
                    </a:lnTo>
                    <a:lnTo>
                      <a:pt x="22338" y="2072"/>
                    </a:lnTo>
                    <a:lnTo>
                      <a:pt x="22090" y="1824"/>
                    </a:lnTo>
                    <a:lnTo>
                      <a:pt x="21841" y="1575"/>
                    </a:lnTo>
                    <a:lnTo>
                      <a:pt x="21509" y="1409"/>
                    </a:lnTo>
                    <a:lnTo>
                      <a:pt x="21219" y="1243"/>
                    </a:lnTo>
                    <a:lnTo>
                      <a:pt x="20888" y="1078"/>
                    </a:lnTo>
                    <a:lnTo>
                      <a:pt x="20515" y="995"/>
                    </a:lnTo>
                    <a:lnTo>
                      <a:pt x="20515" y="995"/>
                    </a:lnTo>
                    <a:lnTo>
                      <a:pt x="20432" y="95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61"/>
              <p:cNvSpPr/>
              <p:nvPr/>
            </p:nvSpPr>
            <p:spPr>
              <a:xfrm>
                <a:off x="2202525" y="1711050"/>
                <a:ext cx="891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2322" extrusionOk="0">
                    <a:moveTo>
                      <a:pt x="2031" y="1"/>
                    </a:moveTo>
                    <a:lnTo>
                      <a:pt x="0" y="374"/>
                    </a:lnTo>
                    <a:lnTo>
                      <a:pt x="580" y="1907"/>
                    </a:lnTo>
                    <a:lnTo>
                      <a:pt x="663" y="2031"/>
                    </a:lnTo>
                    <a:lnTo>
                      <a:pt x="705" y="2114"/>
                    </a:lnTo>
                    <a:lnTo>
                      <a:pt x="829" y="2156"/>
                    </a:lnTo>
                    <a:lnTo>
                      <a:pt x="953" y="2197"/>
                    </a:lnTo>
                    <a:lnTo>
                      <a:pt x="1699" y="2322"/>
                    </a:lnTo>
                    <a:lnTo>
                      <a:pt x="1906" y="2322"/>
                    </a:lnTo>
                    <a:lnTo>
                      <a:pt x="2114" y="2239"/>
                    </a:lnTo>
                    <a:lnTo>
                      <a:pt x="3564" y="136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61"/>
              <p:cNvSpPr/>
              <p:nvPr/>
            </p:nvSpPr>
            <p:spPr>
              <a:xfrm>
                <a:off x="2160025" y="1753525"/>
                <a:ext cx="90175" cy="32017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12807" extrusionOk="0">
                    <a:moveTo>
                      <a:pt x="2819" y="1"/>
                    </a:moveTo>
                    <a:lnTo>
                      <a:pt x="2570" y="42"/>
                    </a:lnTo>
                    <a:lnTo>
                      <a:pt x="2239" y="747"/>
                    </a:lnTo>
                    <a:lnTo>
                      <a:pt x="1866" y="1700"/>
                    </a:lnTo>
                    <a:lnTo>
                      <a:pt x="1493" y="2778"/>
                    </a:lnTo>
                    <a:lnTo>
                      <a:pt x="1120" y="3938"/>
                    </a:lnTo>
                    <a:lnTo>
                      <a:pt x="747" y="5140"/>
                    </a:lnTo>
                    <a:lnTo>
                      <a:pt x="457" y="6300"/>
                    </a:lnTo>
                    <a:lnTo>
                      <a:pt x="208" y="7336"/>
                    </a:lnTo>
                    <a:lnTo>
                      <a:pt x="1" y="8207"/>
                    </a:lnTo>
                    <a:lnTo>
                      <a:pt x="498" y="9574"/>
                    </a:lnTo>
                    <a:lnTo>
                      <a:pt x="913" y="10693"/>
                    </a:lnTo>
                    <a:lnTo>
                      <a:pt x="1244" y="11481"/>
                    </a:lnTo>
                    <a:lnTo>
                      <a:pt x="1493" y="12061"/>
                    </a:lnTo>
                    <a:lnTo>
                      <a:pt x="1700" y="12434"/>
                    </a:lnTo>
                    <a:lnTo>
                      <a:pt x="1866" y="12683"/>
                    </a:lnTo>
                    <a:lnTo>
                      <a:pt x="1949" y="12807"/>
                    </a:lnTo>
                    <a:lnTo>
                      <a:pt x="3606" y="8041"/>
                    </a:lnTo>
                    <a:lnTo>
                      <a:pt x="3565" y="7212"/>
                    </a:lnTo>
                    <a:lnTo>
                      <a:pt x="3441" y="5181"/>
                    </a:lnTo>
                    <a:lnTo>
                      <a:pt x="3399" y="3897"/>
                    </a:lnTo>
                    <a:lnTo>
                      <a:pt x="3399" y="2570"/>
                    </a:lnTo>
                    <a:lnTo>
                      <a:pt x="3399" y="1327"/>
                    </a:lnTo>
                    <a:lnTo>
                      <a:pt x="3482" y="167"/>
                    </a:lnTo>
                    <a:lnTo>
                      <a:pt x="3275" y="84"/>
                    </a:lnTo>
                    <a:lnTo>
                      <a:pt x="3026" y="42"/>
                    </a:lnTo>
                    <a:lnTo>
                      <a:pt x="281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61"/>
              <p:cNvSpPr/>
              <p:nvPr/>
            </p:nvSpPr>
            <p:spPr>
              <a:xfrm>
                <a:off x="2160025" y="1753525"/>
                <a:ext cx="90175" cy="32017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12807" fill="none" extrusionOk="0">
                    <a:moveTo>
                      <a:pt x="3482" y="167"/>
                    </a:moveTo>
                    <a:lnTo>
                      <a:pt x="3482" y="167"/>
                    </a:lnTo>
                    <a:lnTo>
                      <a:pt x="3275" y="84"/>
                    </a:lnTo>
                    <a:lnTo>
                      <a:pt x="3026" y="42"/>
                    </a:lnTo>
                    <a:lnTo>
                      <a:pt x="2819" y="1"/>
                    </a:lnTo>
                    <a:lnTo>
                      <a:pt x="2570" y="42"/>
                    </a:lnTo>
                    <a:lnTo>
                      <a:pt x="2570" y="42"/>
                    </a:lnTo>
                    <a:lnTo>
                      <a:pt x="2239" y="747"/>
                    </a:lnTo>
                    <a:lnTo>
                      <a:pt x="1866" y="1700"/>
                    </a:lnTo>
                    <a:lnTo>
                      <a:pt x="1493" y="2778"/>
                    </a:lnTo>
                    <a:lnTo>
                      <a:pt x="1120" y="3938"/>
                    </a:lnTo>
                    <a:lnTo>
                      <a:pt x="747" y="5140"/>
                    </a:lnTo>
                    <a:lnTo>
                      <a:pt x="457" y="6300"/>
                    </a:lnTo>
                    <a:lnTo>
                      <a:pt x="208" y="7336"/>
                    </a:lnTo>
                    <a:lnTo>
                      <a:pt x="1" y="8207"/>
                    </a:lnTo>
                    <a:lnTo>
                      <a:pt x="1" y="8207"/>
                    </a:lnTo>
                    <a:lnTo>
                      <a:pt x="498" y="9574"/>
                    </a:lnTo>
                    <a:lnTo>
                      <a:pt x="913" y="10693"/>
                    </a:lnTo>
                    <a:lnTo>
                      <a:pt x="1244" y="11481"/>
                    </a:lnTo>
                    <a:lnTo>
                      <a:pt x="1493" y="12061"/>
                    </a:lnTo>
                    <a:lnTo>
                      <a:pt x="1700" y="12434"/>
                    </a:lnTo>
                    <a:lnTo>
                      <a:pt x="1866" y="12683"/>
                    </a:lnTo>
                    <a:lnTo>
                      <a:pt x="1949" y="12807"/>
                    </a:lnTo>
                    <a:lnTo>
                      <a:pt x="3606" y="8041"/>
                    </a:lnTo>
                    <a:lnTo>
                      <a:pt x="3606" y="8041"/>
                    </a:lnTo>
                    <a:lnTo>
                      <a:pt x="3565" y="7212"/>
                    </a:lnTo>
                    <a:lnTo>
                      <a:pt x="3441" y="5181"/>
                    </a:lnTo>
                    <a:lnTo>
                      <a:pt x="3399" y="3897"/>
                    </a:lnTo>
                    <a:lnTo>
                      <a:pt x="3399" y="2570"/>
                    </a:lnTo>
                    <a:lnTo>
                      <a:pt x="3399" y="1327"/>
                    </a:lnTo>
                    <a:lnTo>
                      <a:pt x="3482" y="1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61"/>
              <p:cNvSpPr/>
              <p:nvPr/>
            </p:nvSpPr>
            <p:spPr>
              <a:xfrm>
                <a:off x="2192150" y="1395050"/>
                <a:ext cx="236250" cy="316025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2641" extrusionOk="0">
                    <a:moveTo>
                      <a:pt x="9284" y="1"/>
                    </a:moveTo>
                    <a:lnTo>
                      <a:pt x="3648" y="4145"/>
                    </a:lnTo>
                    <a:lnTo>
                      <a:pt x="3772" y="4974"/>
                    </a:lnTo>
                    <a:lnTo>
                      <a:pt x="3813" y="5761"/>
                    </a:lnTo>
                    <a:lnTo>
                      <a:pt x="3813" y="6176"/>
                    </a:lnTo>
                    <a:lnTo>
                      <a:pt x="3772" y="6549"/>
                    </a:lnTo>
                    <a:lnTo>
                      <a:pt x="3689" y="6922"/>
                    </a:lnTo>
                    <a:lnTo>
                      <a:pt x="3565" y="7253"/>
                    </a:lnTo>
                    <a:lnTo>
                      <a:pt x="3399" y="7585"/>
                    </a:lnTo>
                    <a:lnTo>
                      <a:pt x="3192" y="7916"/>
                    </a:lnTo>
                    <a:lnTo>
                      <a:pt x="2943" y="8206"/>
                    </a:lnTo>
                    <a:lnTo>
                      <a:pt x="2653" y="8455"/>
                    </a:lnTo>
                    <a:lnTo>
                      <a:pt x="2280" y="8662"/>
                    </a:lnTo>
                    <a:lnTo>
                      <a:pt x="1866" y="8869"/>
                    </a:lnTo>
                    <a:lnTo>
                      <a:pt x="1368" y="9035"/>
                    </a:lnTo>
                    <a:lnTo>
                      <a:pt x="830" y="9160"/>
                    </a:lnTo>
                    <a:lnTo>
                      <a:pt x="457" y="9615"/>
                    </a:lnTo>
                    <a:lnTo>
                      <a:pt x="332" y="9864"/>
                    </a:lnTo>
                    <a:lnTo>
                      <a:pt x="208" y="10154"/>
                    </a:lnTo>
                    <a:lnTo>
                      <a:pt x="84" y="10444"/>
                    </a:lnTo>
                    <a:lnTo>
                      <a:pt x="42" y="10693"/>
                    </a:lnTo>
                    <a:lnTo>
                      <a:pt x="1" y="10983"/>
                    </a:lnTo>
                    <a:lnTo>
                      <a:pt x="1" y="11273"/>
                    </a:lnTo>
                    <a:lnTo>
                      <a:pt x="84" y="11522"/>
                    </a:lnTo>
                    <a:lnTo>
                      <a:pt x="208" y="11770"/>
                    </a:lnTo>
                    <a:lnTo>
                      <a:pt x="374" y="11978"/>
                    </a:lnTo>
                    <a:lnTo>
                      <a:pt x="664" y="12185"/>
                    </a:lnTo>
                    <a:lnTo>
                      <a:pt x="954" y="12351"/>
                    </a:lnTo>
                    <a:lnTo>
                      <a:pt x="1368" y="12475"/>
                    </a:lnTo>
                    <a:lnTo>
                      <a:pt x="1866" y="12599"/>
                    </a:lnTo>
                    <a:lnTo>
                      <a:pt x="2446" y="12641"/>
                    </a:lnTo>
                    <a:lnTo>
                      <a:pt x="3026" y="12641"/>
                    </a:lnTo>
                    <a:lnTo>
                      <a:pt x="3606" y="12599"/>
                    </a:lnTo>
                    <a:lnTo>
                      <a:pt x="4145" y="12516"/>
                    </a:lnTo>
                    <a:lnTo>
                      <a:pt x="4684" y="12434"/>
                    </a:lnTo>
                    <a:lnTo>
                      <a:pt x="5181" y="12309"/>
                    </a:lnTo>
                    <a:lnTo>
                      <a:pt x="5678" y="12143"/>
                    </a:lnTo>
                    <a:lnTo>
                      <a:pt x="6134" y="11978"/>
                    </a:lnTo>
                    <a:lnTo>
                      <a:pt x="6590" y="11770"/>
                    </a:lnTo>
                    <a:lnTo>
                      <a:pt x="7378" y="11315"/>
                    </a:lnTo>
                    <a:lnTo>
                      <a:pt x="8123" y="10817"/>
                    </a:lnTo>
                    <a:lnTo>
                      <a:pt x="8828" y="10320"/>
                    </a:lnTo>
                    <a:lnTo>
                      <a:pt x="9450" y="9781"/>
                    </a:lnTo>
                    <a:lnTo>
                      <a:pt x="9160" y="9367"/>
                    </a:lnTo>
                    <a:lnTo>
                      <a:pt x="8911" y="8911"/>
                    </a:lnTo>
                    <a:lnTo>
                      <a:pt x="8704" y="8372"/>
                    </a:lnTo>
                    <a:lnTo>
                      <a:pt x="8538" y="7792"/>
                    </a:lnTo>
                    <a:lnTo>
                      <a:pt x="8455" y="7170"/>
                    </a:lnTo>
                    <a:lnTo>
                      <a:pt x="8414" y="6549"/>
                    </a:lnTo>
                    <a:lnTo>
                      <a:pt x="8372" y="5844"/>
                    </a:lnTo>
                    <a:lnTo>
                      <a:pt x="8414" y="5181"/>
                    </a:lnTo>
                    <a:lnTo>
                      <a:pt x="8455" y="4477"/>
                    </a:lnTo>
                    <a:lnTo>
                      <a:pt x="8538" y="3772"/>
                    </a:lnTo>
                    <a:lnTo>
                      <a:pt x="8745" y="2404"/>
                    </a:lnTo>
                    <a:lnTo>
                      <a:pt x="8994" y="1120"/>
                    </a:lnTo>
                    <a:lnTo>
                      <a:pt x="9284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61"/>
              <p:cNvSpPr/>
              <p:nvPr/>
            </p:nvSpPr>
            <p:spPr>
              <a:xfrm>
                <a:off x="2192150" y="1395050"/>
                <a:ext cx="236250" cy="316025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2641" fill="none" extrusionOk="0">
                    <a:moveTo>
                      <a:pt x="9284" y="1"/>
                    </a:moveTo>
                    <a:lnTo>
                      <a:pt x="9284" y="1"/>
                    </a:lnTo>
                    <a:lnTo>
                      <a:pt x="8994" y="1120"/>
                    </a:lnTo>
                    <a:lnTo>
                      <a:pt x="8745" y="2404"/>
                    </a:lnTo>
                    <a:lnTo>
                      <a:pt x="8538" y="3772"/>
                    </a:lnTo>
                    <a:lnTo>
                      <a:pt x="8455" y="4477"/>
                    </a:lnTo>
                    <a:lnTo>
                      <a:pt x="8414" y="5181"/>
                    </a:lnTo>
                    <a:lnTo>
                      <a:pt x="8372" y="5844"/>
                    </a:lnTo>
                    <a:lnTo>
                      <a:pt x="8414" y="6549"/>
                    </a:lnTo>
                    <a:lnTo>
                      <a:pt x="8455" y="7170"/>
                    </a:lnTo>
                    <a:lnTo>
                      <a:pt x="8538" y="7792"/>
                    </a:lnTo>
                    <a:lnTo>
                      <a:pt x="8704" y="8372"/>
                    </a:lnTo>
                    <a:lnTo>
                      <a:pt x="8911" y="8911"/>
                    </a:lnTo>
                    <a:lnTo>
                      <a:pt x="9160" y="9367"/>
                    </a:lnTo>
                    <a:lnTo>
                      <a:pt x="9450" y="9781"/>
                    </a:lnTo>
                    <a:lnTo>
                      <a:pt x="9450" y="9781"/>
                    </a:lnTo>
                    <a:lnTo>
                      <a:pt x="8828" y="10320"/>
                    </a:lnTo>
                    <a:lnTo>
                      <a:pt x="8123" y="10817"/>
                    </a:lnTo>
                    <a:lnTo>
                      <a:pt x="7378" y="11315"/>
                    </a:lnTo>
                    <a:lnTo>
                      <a:pt x="6590" y="11770"/>
                    </a:lnTo>
                    <a:lnTo>
                      <a:pt x="6134" y="11978"/>
                    </a:lnTo>
                    <a:lnTo>
                      <a:pt x="5678" y="12143"/>
                    </a:lnTo>
                    <a:lnTo>
                      <a:pt x="5181" y="12309"/>
                    </a:lnTo>
                    <a:lnTo>
                      <a:pt x="4684" y="12434"/>
                    </a:lnTo>
                    <a:lnTo>
                      <a:pt x="4145" y="12516"/>
                    </a:lnTo>
                    <a:lnTo>
                      <a:pt x="3606" y="12599"/>
                    </a:lnTo>
                    <a:lnTo>
                      <a:pt x="3026" y="12641"/>
                    </a:lnTo>
                    <a:lnTo>
                      <a:pt x="2446" y="12641"/>
                    </a:lnTo>
                    <a:lnTo>
                      <a:pt x="2446" y="12641"/>
                    </a:lnTo>
                    <a:lnTo>
                      <a:pt x="1866" y="12599"/>
                    </a:lnTo>
                    <a:lnTo>
                      <a:pt x="1368" y="12475"/>
                    </a:lnTo>
                    <a:lnTo>
                      <a:pt x="954" y="12351"/>
                    </a:lnTo>
                    <a:lnTo>
                      <a:pt x="664" y="12185"/>
                    </a:lnTo>
                    <a:lnTo>
                      <a:pt x="374" y="11978"/>
                    </a:lnTo>
                    <a:lnTo>
                      <a:pt x="208" y="11770"/>
                    </a:lnTo>
                    <a:lnTo>
                      <a:pt x="84" y="11522"/>
                    </a:lnTo>
                    <a:lnTo>
                      <a:pt x="1" y="11273"/>
                    </a:lnTo>
                    <a:lnTo>
                      <a:pt x="1" y="10983"/>
                    </a:lnTo>
                    <a:lnTo>
                      <a:pt x="42" y="10693"/>
                    </a:lnTo>
                    <a:lnTo>
                      <a:pt x="84" y="10444"/>
                    </a:lnTo>
                    <a:lnTo>
                      <a:pt x="208" y="10154"/>
                    </a:lnTo>
                    <a:lnTo>
                      <a:pt x="332" y="9864"/>
                    </a:lnTo>
                    <a:lnTo>
                      <a:pt x="457" y="9615"/>
                    </a:lnTo>
                    <a:lnTo>
                      <a:pt x="830" y="9160"/>
                    </a:lnTo>
                    <a:lnTo>
                      <a:pt x="830" y="9160"/>
                    </a:lnTo>
                    <a:lnTo>
                      <a:pt x="1368" y="9035"/>
                    </a:lnTo>
                    <a:lnTo>
                      <a:pt x="1866" y="8869"/>
                    </a:lnTo>
                    <a:lnTo>
                      <a:pt x="2280" y="8662"/>
                    </a:lnTo>
                    <a:lnTo>
                      <a:pt x="2653" y="8455"/>
                    </a:lnTo>
                    <a:lnTo>
                      <a:pt x="2943" y="8206"/>
                    </a:lnTo>
                    <a:lnTo>
                      <a:pt x="3192" y="7916"/>
                    </a:lnTo>
                    <a:lnTo>
                      <a:pt x="3399" y="7585"/>
                    </a:lnTo>
                    <a:lnTo>
                      <a:pt x="3565" y="7253"/>
                    </a:lnTo>
                    <a:lnTo>
                      <a:pt x="3689" y="6922"/>
                    </a:lnTo>
                    <a:lnTo>
                      <a:pt x="3772" y="6549"/>
                    </a:lnTo>
                    <a:lnTo>
                      <a:pt x="3813" y="6176"/>
                    </a:lnTo>
                    <a:lnTo>
                      <a:pt x="3813" y="5761"/>
                    </a:lnTo>
                    <a:lnTo>
                      <a:pt x="3772" y="4974"/>
                    </a:lnTo>
                    <a:lnTo>
                      <a:pt x="3648" y="4145"/>
                    </a:lnTo>
                    <a:lnTo>
                      <a:pt x="928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61"/>
              <p:cNvSpPr/>
              <p:nvPr/>
            </p:nvSpPr>
            <p:spPr>
              <a:xfrm>
                <a:off x="2253275" y="1627125"/>
                <a:ext cx="2010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6425" extrusionOk="0">
                    <a:moveTo>
                      <a:pt x="7088" y="1"/>
                    </a:moveTo>
                    <a:lnTo>
                      <a:pt x="7005" y="42"/>
                    </a:lnTo>
                    <a:lnTo>
                      <a:pt x="6922" y="84"/>
                    </a:lnTo>
                    <a:lnTo>
                      <a:pt x="6880" y="125"/>
                    </a:lnTo>
                    <a:lnTo>
                      <a:pt x="6673" y="415"/>
                    </a:lnTo>
                    <a:lnTo>
                      <a:pt x="6383" y="788"/>
                    </a:lnTo>
                    <a:lnTo>
                      <a:pt x="5927" y="1286"/>
                    </a:lnTo>
                    <a:lnTo>
                      <a:pt x="5637" y="1534"/>
                    </a:lnTo>
                    <a:lnTo>
                      <a:pt x="5264" y="1783"/>
                    </a:lnTo>
                    <a:lnTo>
                      <a:pt x="4850" y="2032"/>
                    </a:lnTo>
                    <a:lnTo>
                      <a:pt x="4394" y="2280"/>
                    </a:lnTo>
                    <a:lnTo>
                      <a:pt x="3855" y="2529"/>
                    </a:lnTo>
                    <a:lnTo>
                      <a:pt x="3275" y="2736"/>
                    </a:lnTo>
                    <a:lnTo>
                      <a:pt x="2570" y="2943"/>
                    </a:lnTo>
                    <a:lnTo>
                      <a:pt x="1824" y="3109"/>
                    </a:lnTo>
                    <a:lnTo>
                      <a:pt x="954" y="3275"/>
                    </a:lnTo>
                    <a:lnTo>
                      <a:pt x="1" y="3358"/>
                    </a:lnTo>
                    <a:lnTo>
                      <a:pt x="332" y="3606"/>
                    </a:lnTo>
                    <a:lnTo>
                      <a:pt x="622" y="3979"/>
                    </a:lnTo>
                    <a:lnTo>
                      <a:pt x="954" y="4352"/>
                    </a:lnTo>
                    <a:lnTo>
                      <a:pt x="1244" y="4808"/>
                    </a:lnTo>
                    <a:lnTo>
                      <a:pt x="1783" y="5679"/>
                    </a:lnTo>
                    <a:lnTo>
                      <a:pt x="2197" y="6425"/>
                    </a:lnTo>
                    <a:lnTo>
                      <a:pt x="2943" y="6093"/>
                    </a:lnTo>
                    <a:lnTo>
                      <a:pt x="3814" y="5679"/>
                    </a:lnTo>
                    <a:lnTo>
                      <a:pt x="4808" y="5140"/>
                    </a:lnTo>
                    <a:lnTo>
                      <a:pt x="5264" y="4808"/>
                    </a:lnTo>
                    <a:lnTo>
                      <a:pt x="5761" y="4435"/>
                    </a:lnTo>
                    <a:lnTo>
                      <a:pt x="6217" y="4062"/>
                    </a:lnTo>
                    <a:lnTo>
                      <a:pt x="6673" y="3648"/>
                    </a:lnTo>
                    <a:lnTo>
                      <a:pt x="7046" y="3233"/>
                    </a:lnTo>
                    <a:lnTo>
                      <a:pt x="7378" y="2736"/>
                    </a:lnTo>
                    <a:lnTo>
                      <a:pt x="7668" y="2239"/>
                    </a:lnTo>
                    <a:lnTo>
                      <a:pt x="7875" y="1742"/>
                    </a:lnTo>
                    <a:lnTo>
                      <a:pt x="7999" y="1161"/>
                    </a:lnTo>
                    <a:lnTo>
                      <a:pt x="8041" y="913"/>
                    </a:lnTo>
                    <a:lnTo>
                      <a:pt x="8041" y="623"/>
                    </a:lnTo>
                    <a:lnTo>
                      <a:pt x="7999" y="457"/>
                    </a:lnTo>
                    <a:lnTo>
                      <a:pt x="7875" y="332"/>
                    </a:lnTo>
                    <a:lnTo>
                      <a:pt x="7543" y="167"/>
                    </a:lnTo>
                    <a:lnTo>
                      <a:pt x="7212" y="42"/>
                    </a:lnTo>
                    <a:lnTo>
                      <a:pt x="70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61"/>
              <p:cNvSpPr/>
              <p:nvPr/>
            </p:nvSpPr>
            <p:spPr>
              <a:xfrm>
                <a:off x="2253275" y="1627125"/>
                <a:ext cx="2010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6425" fill="none" extrusionOk="0">
                    <a:moveTo>
                      <a:pt x="7875" y="332"/>
                    </a:moveTo>
                    <a:lnTo>
                      <a:pt x="7875" y="332"/>
                    </a:lnTo>
                    <a:lnTo>
                      <a:pt x="7543" y="167"/>
                    </a:lnTo>
                    <a:lnTo>
                      <a:pt x="7212" y="42"/>
                    </a:lnTo>
                    <a:lnTo>
                      <a:pt x="7212" y="42"/>
                    </a:lnTo>
                    <a:lnTo>
                      <a:pt x="7088" y="1"/>
                    </a:lnTo>
                    <a:lnTo>
                      <a:pt x="7005" y="42"/>
                    </a:lnTo>
                    <a:lnTo>
                      <a:pt x="6922" y="84"/>
                    </a:lnTo>
                    <a:lnTo>
                      <a:pt x="6880" y="125"/>
                    </a:lnTo>
                    <a:lnTo>
                      <a:pt x="6880" y="125"/>
                    </a:lnTo>
                    <a:lnTo>
                      <a:pt x="6673" y="415"/>
                    </a:lnTo>
                    <a:lnTo>
                      <a:pt x="6383" y="788"/>
                    </a:lnTo>
                    <a:lnTo>
                      <a:pt x="5927" y="1286"/>
                    </a:lnTo>
                    <a:lnTo>
                      <a:pt x="5637" y="1534"/>
                    </a:lnTo>
                    <a:lnTo>
                      <a:pt x="5264" y="1783"/>
                    </a:lnTo>
                    <a:lnTo>
                      <a:pt x="4850" y="2032"/>
                    </a:lnTo>
                    <a:lnTo>
                      <a:pt x="4394" y="2280"/>
                    </a:lnTo>
                    <a:lnTo>
                      <a:pt x="3855" y="2529"/>
                    </a:lnTo>
                    <a:lnTo>
                      <a:pt x="3275" y="2736"/>
                    </a:lnTo>
                    <a:lnTo>
                      <a:pt x="2570" y="2943"/>
                    </a:lnTo>
                    <a:lnTo>
                      <a:pt x="1824" y="3109"/>
                    </a:lnTo>
                    <a:lnTo>
                      <a:pt x="954" y="3275"/>
                    </a:lnTo>
                    <a:lnTo>
                      <a:pt x="1" y="3358"/>
                    </a:lnTo>
                    <a:lnTo>
                      <a:pt x="1" y="3358"/>
                    </a:lnTo>
                    <a:lnTo>
                      <a:pt x="332" y="3606"/>
                    </a:lnTo>
                    <a:lnTo>
                      <a:pt x="622" y="3979"/>
                    </a:lnTo>
                    <a:lnTo>
                      <a:pt x="954" y="4352"/>
                    </a:lnTo>
                    <a:lnTo>
                      <a:pt x="1244" y="4808"/>
                    </a:lnTo>
                    <a:lnTo>
                      <a:pt x="1783" y="5679"/>
                    </a:lnTo>
                    <a:lnTo>
                      <a:pt x="2197" y="6425"/>
                    </a:lnTo>
                    <a:lnTo>
                      <a:pt x="2197" y="6425"/>
                    </a:lnTo>
                    <a:lnTo>
                      <a:pt x="2943" y="6093"/>
                    </a:lnTo>
                    <a:lnTo>
                      <a:pt x="3814" y="5679"/>
                    </a:lnTo>
                    <a:lnTo>
                      <a:pt x="4808" y="5140"/>
                    </a:lnTo>
                    <a:lnTo>
                      <a:pt x="5264" y="4808"/>
                    </a:lnTo>
                    <a:lnTo>
                      <a:pt x="5761" y="4435"/>
                    </a:lnTo>
                    <a:lnTo>
                      <a:pt x="6217" y="4062"/>
                    </a:lnTo>
                    <a:lnTo>
                      <a:pt x="6673" y="3648"/>
                    </a:lnTo>
                    <a:lnTo>
                      <a:pt x="7046" y="3233"/>
                    </a:lnTo>
                    <a:lnTo>
                      <a:pt x="7378" y="2736"/>
                    </a:lnTo>
                    <a:lnTo>
                      <a:pt x="7668" y="2239"/>
                    </a:lnTo>
                    <a:lnTo>
                      <a:pt x="7875" y="1742"/>
                    </a:lnTo>
                    <a:lnTo>
                      <a:pt x="7999" y="1161"/>
                    </a:lnTo>
                    <a:lnTo>
                      <a:pt x="8041" y="913"/>
                    </a:lnTo>
                    <a:lnTo>
                      <a:pt x="8041" y="623"/>
                    </a:lnTo>
                    <a:lnTo>
                      <a:pt x="8041" y="623"/>
                    </a:lnTo>
                    <a:lnTo>
                      <a:pt x="7999" y="457"/>
                    </a:lnTo>
                    <a:lnTo>
                      <a:pt x="7875" y="33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61"/>
              <p:cNvSpPr/>
              <p:nvPr/>
            </p:nvSpPr>
            <p:spPr>
              <a:xfrm>
                <a:off x="2144500" y="1616775"/>
                <a:ext cx="108800" cy="152325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6093" extrusionOk="0">
                    <a:moveTo>
                      <a:pt x="2445" y="0"/>
                    </a:moveTo>
                    <a:lnTo>
                      <a:pt x="1865" y="83"/>
                    </a:lnTo>
                    <a:lnTo>
                      <a:pt x="1782" y="125"/>
                    </a:lnTo>
                    <a:lnTo>
                      <a:pt x="1534" y="373"/>
                    </a:lnTo>
                    <a:lnTo>
                      <a:pt x="1161" y="829"/>
                    </a:lnTo>
                    <a:lnTo>
                      <a:pt x="746" y="1451"/>
                    </a:lnTo>
                    <a:lnTo>
                      <a:pt x="580" y="1824"/>
                    </a:lnTo>
                    <a:lnTo>
                      <a:pt x="373" y="2197"/>
                    </a:lnTo>
                    <a:lnTo>
                      <a:pt x="249" y="2653"/>
                    </a:lnTo>
                    <a:lnTo>
                      <a:pt x="125" y="3109"/>
                    </a:lnTo>
                    <a:lnTo>
                      <a:pt x="42" y="3565"/>
                    </a:lnTo>
                    <a:lnTo>
                      <a:pt x="0" y="4062"/>
                    </a:lnTo>
                    <a:lnTo>
                      <a:pt x="42" y="4559"/>
                    </a:lnTo>
                    <a:lnTo>
                      <a:pt x="166" y="5057"/>
                    </a:lnTo>
                    <a:lnTo>
                      <a:pt x="332" y="5595"/>
                    </a:lnTo>
                    <a:lnTo>
                      <a:pt x="622" y="6093"/>
                    </a:lnTo>
                    <a:lnTo>
                      <a:pt x="871" y="5844"/>
                    </a:lnTo>
                    <a:lnTo>
                      <a:pt x="1202" y="5512"/>
                    </a:lnTo>
                    <a:lnTo>
                      <a:pt x="1617" y="5139"/>
                    </a:lnTo>
                    <a:lnTo>
                      <a:pt x="2072" y="4808"/>
                    </a:lnTo>
                    <a:lnTo>
                      <a:pt x="2611" y="4435"/>
                    </a:lnTo>
                    <a:lnTo>
                      <a:pt x="3150" y="4145"/>
                    </a:lnTo>
                    <a:lnTo>
                      <a:pt x="3772" y="3896"/>
                    </a:lnTo>
                    <a:lnTo>
                      <a:pt x="4352" y="3730"/>
                    </a:lnTo>
                    <a:lnTo>
                      <a:pt x="3854" y="3440"/>
                    </a:lnTo>
                    <a:lnTo>
                      <a:pt x="3440" y="3067"/>
                    </a:lnTo>
                    <a:lnTo>
                      <a:pt x="3108" y="2694"/>
                    </a:lnTo>
                    <a:lnTo>
                      <a:pt x="2860" y="2238"/>
                    </a:lnTo>
                    <a:lnTo>
                      <a:pt x="2694" y="1824"/>
                    </a:lnTo>
                    <a:lnTo>
                      <a:pt x="2653" y="1368"/>
                    </a:lnTo>
                    <a:lnTo>
                      <a:pt x="2653" y="871"/>
                    </a:lnTo>
                    <a:lnTo>
                      <a:pt x="2736" y="415"/>
                    </a:lnTo>
                    <a:lnTo>
                      <a:pt x="2777" y="291"/>
                    </a:lnTo>
                    <a:lnTo>
                      <a:pt x="2736" y="166"/>
                    </a:lnTo>
                    <a:lnTo>
                      <a:pt x="2694" y="83"/>
                    </a:lnTo>
                    <a:lnTo>
                      <a:pt x="25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61"/>
              <p:cNvSpPr/>
              <p:nvPr/>
            </p:nvSpPr>
            <p:spPr>
              <a:xfrm>
                <a:off x="2144500" y="1616775"/>
                <a:ext cx="108800" cy="152325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6093" fill="none" extrusionOk="0">
                    <a:moveTo>
                      <a:pt x="2736" y="415"/>
                    </a:moveTo>
                    <a:lnTo>
                      <a:pt x="2736" y="415"/>
                    </a:lnTo>
                    <a:lnTo>
                      <a:pt x="2777" y="291"/>
                    </a:lnTo>
                    <a:lnTo>
                      <a:pt x="2736" y="166"/>
                    </a:lnTo>
                    <a:lnTo>
                      <a:pt x="2694" y="83"/>
                    </a:lnTo>
                    <a:lnTo>
                      <a:pt x="2570" y="0"/>
                    </a:lnTo>
                    <a:lnTo>
                      <a:pt x="2570" y="0"/>
                    </a:lnTo>
                    <a:lnTo>
                      <a:pt x="2445" y="0"/>
                    </a:lnTo>
                    <a:lnTo>
                      <a:pt x="2445" y="0"/>
                    </a:lnTo>
                    <a:lnTo>
                      <a:pt x="1865" y="83"/>
                    </a:lnTo>
                    <a:lnTo>
                      <a:pt x="1865" y="83"/>
                    </a:lnTo>
                    <a:lnTo>
                      <a:pt x="1782" y="125"/>
                    </a:lnTo>
                    <a:lnTo>
                      <a:pt x="1782" y="125"/>
                    </a:lnTo>
                    <a:lnTo>
                      <a:pt x="1534" y="373"/>
                    </a:lnTo>
                    <a:lnTo>
                      <a:pt x="1161" y="829"/>
                    </a:lnTo>
                    <a:lnTo>
                      <a:pt x="746" y="1451"/>
                    </a:lnTo>
                    <a:lnTo>
                      <a:pt x="580" y="1824"/>
                    </a:lnTo>
                    <a:lnTo>
                      <a:pt x="373" y="2197"/>
                    </a:lnTo>
                    <a:lnTo>
                      <a:pt x="249" y="2653"/>
                    </a:lnTo>
                    <a:lnTo>
                      <a:pt x="125" y="3109"/>
                    </a:lnTo>
                    <a:lnTo>
                      <a:pt x="42" y="3565"/>
                    </a:lnTo>
                    <a:lnTo>
                      <a:pt x="0" y="4062"/>
                    </a:lnTo>
                    <a:lnTo>
                      <a:pt x="42" y="4559"/>
                    </a:lnTo>
                    <a:lnTo>
                      <a:pt x="166" y="5057"/>
                    </a:lnTo>
                    <a:lnTo>
                      <a:pt x="332" y="5595"/>
                    </a:lnTo>
                    <a:lnTo>
                      <a:pt x="622" y="6093"/>
                    </a:lnTo>
                    <a:lnTo>
                      <a:pt x="622" y="6093"/>
                    </a:lnTo>
                    <a:lnTo>
                      <a:pt x="871" y="5844"/>
                    </a:lnTo>
                    <a:lnTo>
                      <a:pt x="1202" y="5512"/>
                    </a:lnTo>
                    <a:lnTo>
                      <a:pt x="1617" y="5139"/>
                    </a:lnTo>
                    <a:lnTo>
                      <a:pt x="2072" y="4808"/>
                    </a:lnTo>
                    <a:lnTo>
                      <a:pt x="2611" y="4435"/>
                    </a:lnTo>
                    <a:lnTo>
                      <a:pt x="3150" y="4145"/>
                    </a:lnTo>
                    <a:lnTo>
                      <a:pt x="3772" y="3896"/>
                    </a:lnTo>
                    <a:lnTo>
                      <a:pt x="4352" y="3730"/>
                    </a:lnTo>
                    <a:lnTo>
                      <a:pt x="4352" y="3730"/>
                    </a:lnTo>
                    <a:lnTo>
                      <a:pt x="3854" y="3440"/>
                    </a:lnTo>
                    <a:lnTo>
                      <a:pt x="3440" y="3067"/>
                    </a:lnTo>
                    <a:lnTo>
                      <a:pt x="3108" y="2694"/>
                    </a:lnTo>
                    <a:lnTo>
                      <a:pt x="2860" y="2238"/>
                    </a:lnTo>
                    <a:lnTo>
                      <a:pt x="2694" y="1824"/>
                    </a:lnTo>
                    <a:lnTo>
                      <a:pt x="2653" y="1368"/>
                    </a:lnTo>
                    <a:lnTo>
                      <a:pt x="2653" y="871"/>
                    </a:lnTo>
                    <a:lnTo>
                      <a:pt x="2736" y="4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61"/>
              <p:cNvSpPr/>
              <p:nvPr/>
            </p:nvSpPr>
            <p:spPr>
              <a:xfrm>
                <a:off x="2285400" y="1504875"/>
                <a:ext cx="590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286" extrusionOk="0">
                    <a:moveTo>
                      <a:pt x="1" y="1"/>
                    </a:moveTo>
                    <a:lnTo>
                      <a:pt x="83" y="664"/>
                    </a:lnTo>
                    <a:lnTo>
                      <a:pt x="125" y="1285"/>
                    </a:lnTo>
                    <a:lnTo>
                      <a:pt x="374" y="1244"/>
                    </a:lnTo>
                    <a:lnTo>
                      <a:pt x="664" y="1202"/>
                    </a:lnTo>
                    <a:lnTo>
                      <a:pt x="954" y="1078"/>
                    </a:lnTo>
                    <a:lnTo>
                      <a:pt x="1244" y="954"/>
                    </a:lnTo>
                    <a:lnTo>
                      <a:pt x="1824" y="622"/>
                    </a:lnTo>
                    <a:lnTo>
                      <a:pt x="2114" y="456"/>
                    </a:lnTo>
                    <a:lnTo>
                      <a:pt x="2363" y="208"/>
                    </a:lnTo>
                    <a:lnTo>
                      <a:pt x="2363" y="208"/>
                    </a:lnTo>
                    <a:lnTo>
                      <a:pt x="1990" y="291"/>
                    </a:lnTo>
                    <a:lnTo>
                      <a:pt x="1202" y="291"/>
                    </a:lnTo>
                    <a:lnTo>
                      <a:pt x="788" y="208"/>
                    </a:lnTo>
                    <a:lnTo>
                      <a:pt x="374" y="1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61"/>
              <p:cNvSpPr/>
              <p:nvPr/>
            </p:nvSpPr>
            <p:spPr>
              <a:xfrm>
                <a:off x="2285400" y="1504875"/>
                <a:ext cx="590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286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83" y="664"/>
                    </a:lnTo>
                    <a:lnTo>
                      <a:pt x="125" y="1285"/>
                    </a:lnTo>
                    <a:lnTo>
                      <a:pt x="125" y="1285"/>
                    </a:lnTo>
                    <a:lnTo>
                      <a:pt x="374" y="1244"/>
                    </a:lnTo>
                    <a:lnTo>
                      <a:pt x="664" y="1202"/>
                    </a:lnTo>
                    <a:lnTo>
                      <a:pt x="954" y="1078"/>
                    </a:lnTo>
                    <a:lnTo>
                      <a:pt x="1244" y="954"/>
                    </a:lnTo>
                    <a:lnTo>
                      <a:pt x="1824" y="622"/>
                    </a:lnTo>
                    <a:lnTo>
                      <a:pt x="2114" y="456"/>
                    </a:lnTo>
                    <a:lnTo>
                      <a:pt x="2363" y="208"/>
                    </a:lnTo>
                    <a:lnTo>
                      <a:pt x="2363" y="208"/>
                    </a:lnTo>
                    <a:lnTo>
                      <a:pt x="1990" y="291"/>
                    </a:lnTo>
                    <a:lnTo>
                      <a:pt x="1575" y="291"/>
                    </a:lnTo>
                    <a:lnTo>
                      <a:pt x="1575" y="291"/>
                    </a:lnTo>
                    <a:lnTo>
                      <a:pt x="1202" y="291"/>
                    </a:lnTo>
                    <a:lnTo>
                      <a:pt x="788" y="208"/>
                    </a:lnTo>
                    <a:lnTo>
                      <a:pt x="374" y="12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61"/>
              <p:cNvSpPr/>
              <p:nvPr/>
            </p:nvSpPr>
            <p:spPr>
              <a:xfrm>
                <a:off x="2202525" y="1113250"/>
                <a:ext cx="1678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9781" extrusionOk="0">
                    <a:moveTo>
                      <a:pt x="5180" y="0"/>
                    </a:moveTo>
                    <a:lnTo>
                      <a:pt x="4683" y="42"/>
                    </a:lnTo>
                    <a:lnTo>
                      <a:pt x="4061" y="207"/>
                    </a:lnTo>
                    <a:lnTo>
                      <a:pt x="3357" y="415"/>
                    </a:lnTo>
                    <a:lnTo>
                      <a:pt x="2818" y="622"/>
                    </a:lnTo>
                    <a:lnTo>
                      <a:pt x="2321" y="829"/>
                    </a:lnTo>
                    <a:lnTo>
                      <a:pt x="1865" y="1078"/>
                    </a:lnTo>
                    <a:lnTo>
                      <a:pt x="1492" y="1285"/>
                    </a:lnTo>
                    <a:lnTo>
                      <a:pt x="1160" y="1534"/>
                    </a:lnTo>
                    <a:lnTo>
                      <a:pt x="870" y="1782"/>
                    </a:lnTo>
                    <a:lnTo>
                      <a:pt x="622" y="2072"/>
                    </a:lnTo>
                    <a:lnTo>
                      <a:pt x="456" y="2321"/>
                    </a:lnTo>
                    <a:lnTo>
                      <a:pt x="290" y="2611"/>
                    </a:lnTo>
                    <a:lnTo>
                      <a:pt x="166" y="2860"/>
                    </a:lnTo>
                    <a:lnTo>
                      <a:pt x="83" y="3150"/>
                    </a:lnTo>
                    <a:lnTo>
                      <a:pt x="42" y="3440"/>
                    </a:lnTo>
                    <a:lnTo>
                      <a:pt x="0" y="3771"/>
                    </a:lnTo>
                    <a:lnTo>
                      <a:pt x="0" y="4062"/>
                    </a:lnTo>
                    <a:lnTo>
                      <a:pt x="42" y="4683"/>
                    </a:lnTo>
                    <a:lnTo>
                      <a:pt x="166" y="5388"/>
                    </a:lnTo>
                    <a:lnTo>
                      <a:pt x="290" y="5968"/>
                    </a:lnTo>
                    <a:lnTo>
                      <a:pt x="332" y="6299"/>
                    </a:lnTo>
                    <a:lnTo>
                      <a:pt x="373" y="6590"/>
                    </a:lnTo>
                    <a:lnTo>
                      <a:pt x="332" y="6880"/>
                    </a:lnTo>
                    <a:lnTo>
                      <a:pt x="249" y="7211"/>
                    </a:lnTo>
                    <a:lnTo>
                      <a:pt x="166" y="7791"/>
                    </a:lnTo>
                    <a:lnTo>
                      <a:pt x="124" y="8330"/>
                    </a:lnTo>
                    <a:lnTo>
                      <a:pt x="124" y="8579"/>
                    </a:lnTo>
                    <a:lnTo>
                      <a:pt x="166" y="8828"/>
                    </a:lnTo>
                    <a:lnTo>
                      <a:pt x="207" y="9035"/>
                    </a:lnTo>
                    <a:lnTo>
                      <a:pt x="290" y="9242"/>
                    </a:lnTo>
                    <a:lnTo>
                      <a:pt x="415" y="9408"/>
                    </a:lnTo>
                    <a:lnTo>
                      <a:pt x="580" y="9532"/>
                    </a:lnTo>
                    <a:lnTo>
                      <a:pt x="746" y="9656"/>
                    </a:lnTo>
                    <a:lnTo>
                      <a:pt x="953" y="9739"/>
                    </a:lnTo>
                    <a:lnTo>
                      <a:pt x="1160" y="9781"/>
                    </a:lnTo>
                    <a:lnTo>
                      <a:pt x="1451" y="9781"/>
                    </a:lnTo>
                    <a:lnTo>
                      <a:pt x="1741" y="9739"/>
                    </a:lnTo>
                    <a:lnTo>
                      <a:pt x="2114" y="9615"/>
                    </a:lnTo>
                    <a:lnTo>
                      <a:pt x="2487" y="9491"/>
                    </a:lnTo>
                    <a:lnTo>
                      <a:pt x="2818" y="9325"/>
                    </a:lnTo>
                    <a:lnTo>
                      <a:pt x="3150" y="9118"/>
                    </a:lnTo>
                    <a:lnTo>
                      <a:pt x="3440" y="8910"/>
                    </a:lnTo>
                    <a:lnTo>
                      <a:pt x="3730" y="8703"/>
                    </a:lnTo>
                    <a:lnTo>
                      <a:pt x="4020" y="8413"/>
                    </a:lnTo>
                    <a:lnTo>
                      <a:pt x="4269" y="8123"/>
                    </a:lnTo>
                    <a:lnTo>
                      <a:pt x="4476" y="7833"/>
                    </a:lnTo>
                    <a:lnTo>
                      <a:pt x="4683" y="7543"/>
                    </a:lnTo>
                    <a:lnTo>
                      <a:pt x="4849" y="7211"/>
                    </a:lnTo>
                    <a:lnTo>
                      <a:pt x="4973" y="6838"/>
                    </a:lnTo>
                    <a:lnTo>
                      <a:pt x="5098" y="6507"/>
                    </a:lnTo>
                    <a:lnTo>
                      <a:pt x="5180" y="6134"/>
                    </a:lnTo>
                    <a:lnTo>
                      <a:pt x="5222" y="5761"/>
                    </a:lnTo>
                    <a:lnTo>
                      <a:pt x="5263" y="5346"/>
                    </a:lnTo>
                    <a:lnTo>
                      <a:pt x="5263" y="4973"/>
                    </a:lnTo>
                    <a:lnTo>
                      <a:pt x="5263" y="4808"/>
                    </a:lnTo>
                    <a:lnTo>
                      <a:pt x="5305" y="4600"/>
                    </a:lnTo>
                    <a:lnTo>
                      <a:pt x="5388" y="4435"/>
                    </a:lnTo>
                    <a:lnTo>
                      <a:pt x="5471" y="4269"/>
                    </a:lnTo>
                    <a:lnTo>
                      <a:pt x="5719" y="3979"/>
                    </a:lnTo>
                    <a:lnTo>
                      <a:pt x="6009" y="3647"/>
                    </a:lnTo>
                    <a:lnTo>
                      <a:pt x="6299" y="3357"/>
                    </a:lnTo>
                    <a:lnTo>
                      <a:pt x="6548" y="3067"/>
                    </a:lnTo>
                    <a:lnTo>
                      <a:pt x="6631" y="2901"/>
                    </a:lnTo>
                    <a:lnTo>
                      <a:pt x="6672" y="2735"/>
                    </a:lnTo>
                    <a:lnTo>
                      <a:pt x="6714" y="2570"/>
                    </a:lnTo>
                    <a:lnTo>
                      <a:pt x="6714" y="2362"/>
                    </a:lnTo>
                    <a:lnTo>
                      <a:pt x="6672" y="1948"/>
                    </a:lnTo>
                    <a:lnTo>
                      <a:pt x="6672" y="1451"/>
                    </a:lnTo>
                    <a:lnTo>
                      <a:pt x="6631" y="953"/>
                    </a:lnTo>
                    <a:lnTo>
                      <a:pt x="6590" y="705"/>
                    </a:lnTo>
                    <a:lnTo>
                      <a:pt x="6507" y="497"/>
                    </a:lnTo>
                    <a:lnTo>
                      <a:pt x="6382" y="290"/>
                    </a:lnTo>
                    <a:lnTo>
                      <a:pt x="6175" y="166"/>
                    </a:lnTo>
                    <a:lnTo>
                      <a:pt x="5926" y="42"/>
                    </a:lnTo>
                    <a:lnTo>
                      <a:pt x="559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61"/>
              <p:cNvSpPr/>
              <p:nvPr/>
            </p:nvSpPr>
            <p:spPr>
              <a:xfrm>
                <a:off x="2202525" y="1113250"/>
                <a:ext cx="1678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9781" fill="none" extrusionOk="0">
                    <a:moveTo>
                      <a:pt x="2114" y="9615"/>
                    </a:moveTo>
                    <a:lnTo>
                      <a:pt x="2114" y="9615"/>
                    </a:lnTo>
                    <a:lnTo>
                      <a:pt x="1741" y="9739"/>
                    </a:lnTo>
                    <a:lnTo>
                      <a:pt x="1451" y="9781"/>
                    </a:lnTo>
                    <a:lnTo>
                      <a:pt x="1160" y="9781"/>
                    </a:lnTo>
                    <a:lnTo>
                      <a:pt x="953" y="9739"/>
                    </a:lnTo>
                    <a:lnTo>
                      <a:pt x="746" y="9656"/>
                    </a:lnTo>
                    <a:lnTo>
                      <a:pt x="580" y="9532"/>
                    </a:lnTo>
                    <a:lnTo>
                      <a:pt x="415" y="9408"/>
                    </a:lnTo>
                    <a:lnTo>
                      <a:pt x="290" y="9242"/>
                    </a:lnTo>
                    <a:lnTo>
                      <a:pt x="207" y="9035"/>
                    </a:lnTo>
                    <a:lnTo>
                      <a:pt x="166" y="8828"/>
                    </a:lnTo>
                    <a:lnTo>
                      <a:pt x="124" y="8579"/>
                    </a:lnTo>
                    <a:lnTo>
                      <a:pt x="124" y="8330"/>
                    </a:lnTo>
                    <a:lnTo>
                      <a:pt x="166" y="7791"/>
                    </a:lnTo>
                    <a:lnTo>
                      <a:pt x="249" y="7211"/>
                    </a:lnTo>
                    <a:lnTo>
                      <a:pt x="249" y="7211"/>
                    </a:lnTo>
                    <a:lnTo>
                      <a:pt x="332" y="6880"/>
                    </a:lnTo>
                    <a:lnTo>
                      <a:pt x="373" y="6590"/>
                    </a:lnTo>
                    <a:lnTo>
                      <a:pt x="332" y="6299"/>
                    </a:lnTo>
                    <a:lnTo>
                      <a:pt x="290" y="5968"/>
                    </a:lnTo>
                    <a:lnTo>
                      <a:pt x="166" y="5388"/>
                    </a:lnTo>
                    <a:lnTo>
                      <a:pt x="42" y="4683"/>
                    </a:lnTo>
                    <a:lnTo>
                      <a:pt x="42" y="4683"/>
                    </a:lnTo>
                    <a:lnTo>
                      <a:pt x="0" y="4062"/>
                    </a:lnTo>
                    <a:lnTo>
                      <a:pt x="0" y="3771"/>
                    </a:lnTo>
                    <a:lnTo>
                      <a:pt x="42" y="3440"/>
                    </a:lnTo>
                    <a:lnTo>
                      <a:pt x="83" y="3150"/>
                    </a:lnTo>
                    <a:lnTo>
                      <a:pt x="166" y="2860"/>
                    </a:lnTo>
                    <a:lnTo>
                      <a:pt x="290" y="2611"/>
                    </a:lnTo>
                    <a:lnTo>
                      <a:pt x="456" y="2321"/>
                    </a:lnTo>
                    <a:lnTo>
                      <a:pt x="622" y="2072"/>
                    </a:lnTo>
                    <a:lnTo>
                      <a:pt x="870" y="1782"/>
                    </a:lnTo>
                    <a:lnTo>
                      <a:pt x="1160" y="1534"/>
                    </a:lnTo>
                    <a:lnTo>
                      <a:pt x="1492" y="1285"/>
                    </a:lnTo>
                    <a:lnTo>
                      <a:pt x="1865" y="1078"/>
                    </a:lnTo>
                    <a:lnTo>
                      <a:pt x="2321" y="829"/>
                    </a:lnTo>
                    <a:lnTo>
                      <a:pt x="2818" y="622"/>
                    </a:lnTo>
                    <a:lnTo>
                      <a:pt x="3357" y="415"/>
                    </a:lnTo>
                    <a:lnTo>
                      <a:pt x="3357" y="415"/>
                    </a:lnTo>
                    <a:lnTo>
                      <a:pt x="4061" y="207"/>
                    </a:lnTo>
                    <a:lnTo>
                      <a:pt x="4683" y="42"/>
                    </a:lnTo>
                    <a:lnTo>
                      <a:pt x="5180" y="0"/>
                    </a:lnTo>
                    <a:lnTo>
                      <a:pt x="5595" y="0"/>
                    </a:lnTo>
                    <a:lnTo>
                      <a:pt x="5926" y="42"/>
                    </a:lnTo>
                    <a:lnTo>
                      <a:pt x="6175" y="166"/>
                    </a:lnTo>
                    <a:lnTo>
                      <a:pt x="6382" y="290"/>
                    </a:lnTo>
                    <a:lnTo>
                      <a:pt x="6507" y="497"/>
                    </a:lnTo>
                    <a:lnTo>
                      <a:pt x="6590" y="705"/>
                    </a:lnTo>
                    <a:lnTo>
                      <a:pt x="6631" y="953"/>
                    </a:lnTo>
                    <a:lnTo>
                      <a:pt x="6672" y="1451"/>
                    </a:lnTo>
                    <a:lnTo>
                      <a:pt x="6672" y="1948"/>
                    </a:lnTo>
                    <a:lnTo>
                      <a:pt x="6714" y="2362"/>
                    </a:lnTo>
                    <a:lnTo>
                      <a:pt x="6714" y="2362"/>
                    </a:lnTo>
                    <a:lnTo>
                      <a:pt x="6714" y="2570"/>
                    </a:lnTo>
                    <a:lnTo>
                      <a:pt x="6672" y="2735"/>
                    </a:lnTo>
                    <a:lnTo>
                      <a:pt x="6631" y="2901"/>
                    </a:lnTo>
                    <a:lnTo>
                      <a:pt x="6548" y="3067"/>
                    </a:lnTo>
                    <a:lnTo>
                      <a:pt x="6299" y="3357"/>
                    </a:lnTo>
                    <a:lnTo>
                      <a:pt x="6009" y="3647"/>
                    </a:lnTo>
                    <a:lnTo>
                      <a:pt x="5719" y="3979"/>
                    </a:lnTo>
                    <a:lnTo>
                      <a:pt x="5471" y="4269"/>
                    </a:lnTo>
                    <a:lnTo>
                      <a:pt x="5388" y="4435"/>
                    </a:lnTo>
                    <a:lnTo>
                      <a:pt x="5305" y="4600"/>
                    </a:lnTo>
                    <a:lnTo>
                      <a:pt x="5263" y="4808"/>
                    </a:lnTo>
                    <a:lnTo>
                      <a:pt x="5263" y="4973"/>
                    </a:lnTo>
                    <a:lnTo>
                      <a:pt x="5263" y="4973"/>
                    </a:lnTo>
                    <a:lnTo>
                      <a:pt x="5263" y="5346"/>
                    </a:lnTo>
                    <a:lnTo>
                      <a:pt x="5222" y="5761"/>
                    </a:lnTo>
                    <a:lnTo>
                      <a:pt x="5180" y="6134"/>
                    </a:lnTo>
                    <a:lnTo>
                      <a:pt x="5098" y="6507"/>
                    </a:lnTo>
                    <a:lnTo>
                      <a:pt x="4973" y="6838"/>
                    </a:lnTo>
                    <a:lnTo>
                      <a:pt x="4849" y="7211"/>
                    </a:lnTo>
                    <a:lnTo>
                      <a:pt x="4683" y="7543"/>
                    </a:lnTo>
                    <a:lnTo>
                      <a:pt x="4476" y="7833"/>
                    </a:lnTo>
                    <a:lnTo>
                      <a:pt x="4269" y="8123"/>
                    </a:lnTo>
                    <a:lnTo>
                      <a:pt x="4020" y="8413"/>
                    </a:lnTo>
                    <a:lnTo>
                      <a:pt x="3730" y="8703"/>
                    </a:lnTo>
                    <a:lnTo>
                      <a:pt x="3440" y="8910"/>
                    </a:lnTo>
                    <a:lnTo>
                      <a:pt x="3150" y="9118"/>
                    </a:lnTo>
                    <a:lnTo>
                      <a:pt x="2818" y="9325"/>
                    </a:lnTo>
                    <a:lnTo>
                      <a:pt x="2487" y="9491"/>
                    </a:lnTo>
                    <a:lnTo>
                      <a:pt x="2114" y="96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61"/>
              <p:cNvSpPr/>
              <p:nvPr/>
            </p:nvSpPr>
            <p:spPr>
              <a:xfrm>
                <a:off x="2202525" y="1144325"/>
                <a:ext cx="292200" cy="367825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14713" extrusionOk="0">
                    <a:moveTo>
                      <a:pt x="6258" y="0"/>
                    </a:moveTo>
                    <a:lnTo>
                      <a:pt x="5761" y="83"/>
                    </a:lnTo>
                    <a:lnTo>
                      <a:pt x="5388" y="166"/>
                    </a:lnTo>
                    <a:lnTo>
                      <a:pt x="5015" y="249"/>
                    </a:lnTo>
                    <a:lnTo>
                      <a:pt x="4683" y="373"/>
                    </a:lnTo>
                    <a:lnTo>
                      <a:pt x="4352" y="539"/>
                    </a:lnTo>
                    <a:lnTo>
                      <a:pt x="4061" y="705"/>
                    </a:lnTo>
                    <a:lnTo>
                      <a:pt x="3771" y="912"/>
                    </a:lnTo>
                    <a:lnTo>
                      <a:pt x="3191" y="1368"/>
                    </a:lnTo>
                    <a:lnTo>
                      <a:pt x="2652" y="1907"/>
                    </a:lnTo>
                    <a:lnTo>
                      <a:pt x="2197" y="2487"/>
                    </a:lnTo>
                    <a:lnTo>
                      <a:pt x="1782" y="3109"/>
                    </a:lnTo>
                    <a:lnTo>
                      <a:pt x="1409" y="3813"/>
                    </a:lnTo>
                    <a:lnTo>
                      <a:pt x="1078" y="4518"/>
                    </a:lnTo>
                    <a:lnTo>
                      <a:pt x="787" y="5264"/>
                    </a:lnTo>
                    <a:lnTo>
                      <a:pt x="539" y="6010"/>
                    </a:lnTo>
                    <a:lnTo>
                      <a:pt x="332" y="6756"/>
                    </a:lnTo>
                    <a:lnTo>
                      <a:pt x="207" y="7502"/>
                    </a:lnTo>
                    <a:lnTo>
                      <a:pt x="83" y="8248"/>
                    </a:lnTo>
                    <a:lnTo>
                      <a:pt x="42" y="8952"/>
                    </a:lnTo>
                    <a:lnTo>
                      <a:pt x="0" y="9615"/>
                    </a:lnTo>
                    <a:lnTo>
                      <a:pt x="42" y="10320"/>
                    </a:lnTo>
                    <a:lnTo>
                      <a:pt x="207" y="11024"/>
                    </a:lnTo>
                    <a:lnTo>
                      <a:pt x="415" y="11646"/>
                    </a:lnTo>
                    <a:lnTo>
                      <a:pt x="705" y="12226"/>
                    </a:lnTo>
                    <a:lnTo>
                      <a:pt x="1078" y="12765"/>
                    </a:lnTo>
                    <a:lnTo>
                      <a:pt x="1492" y="13262"/>
                    </a:lnTo>
                    <a:lnTo>
                      <a:pt x="1989" y="13677"/>
                    </a:lnTo>
                    <a:lnTo>
                      <a:pt x="2487" y="14050"/>
                    </a:lnTo>
                    <a:lnTo>
                      <a:pt x="3067" y="14340"/>
                    </a:lnTo>
                    <a:lnTo>
                      <a:pt x="3689" y="14547"/>
                    </a:lnTo>
                    <a:lnTo>
                      <a:pt x="4310" y="14671"/>
                    </a:lnTo>
                    <a:lnTo>
                      <a:pt x="4932" y="14713"/>
                    </a:lnTo>
                    <a:lnTo>
                      <a:pt x="5595" y="14671"/>
                    </a:lnTo>
                    <a:lnTo>
                      <a:pt x="5926" y="14588"/>
                    </a:lnTo>
                    <a:lnTo>
                      <a:pt x="6258" y="14506"/>
                    </a:lnTo>
                    <a:lnTo>
                      <a:pt x="6590" y="14381"/>
                    </a:lnTo>
                    <a:lnTo>
                      <a:pt x="6921" y="14257"/>
                    </a:lnTo>
                    <a:lnTo>
                      <a:pt x="7253" y="14091"/>
                    </a:lnTo>
                    <a:lnTo>
                      <a:pt x="7584" y="13884"/>
                    </a:lnTo>
                    <a:lnTo>
                      <a:pt x="7999" y="13594"/>
                    </a:lnTo>
                    <a:lnTo>
                      <a:pt x="8372" y="13304"/>
                    </a:lnTo>
                    <a:lnTo>
                      <a:pt x="8703" y="12972"/>
                    </a:lnTo>
                    <a:lnTo>
                      <a:pt x="8993" y="12641"/>
                    </a:lnTo>
                    <a:lnTo>
                      <a:pt x="9283" y="12268"/>
                    </a:lnTo>
                    <a:lnTo>
                      <a:pt x="9532" y="11853"/>
                    </a:lnTo>
                    <a:lnTo>
                      <a:pt x="9739" y="11480"/>
                    </a:lnTo>
                    <a:lnTo>
                      <a:pt x="9988" y="11024"/>
                    </a:lnTo>
                    <a:lnTo>
                      <a:pt x="10361" y="10071"/>
                    </a:lnTo>
                    <a:lnTo>
                      <a:pt x="10692" y="9035"/>
                    </a:lnTo>
                    <a:lnTo>
                      <a:pt x="11438" y="6548"/>
                    </a:lnTo>
                    <a:lnTo>
                      <a:pt x="11604" y="5968"/>
                    </a:lnTo>
                    <a:lnTo>
                      <a:pt x="11687" y="5347"/>
                    </a:lnTo>
                    <a:lnTo>
                      <a:pt x="11687" y="4684"/>
                    </a:lnTo>
                    <a:lnTo>
                      <a:pt x="11604" y="4062"/>
                    </a:lnTo>
                    <a:lnTo>
                      <a:pt x="11480" y="3565"/>
                    </a:lnTo>
                    <a:lnTo>
                      <a:pt x="11314" y="3109"/>
                    </a:lnTo>
                    <a:lnTo>
                      <a:pt x="11107" y="2653"/>
                    </a:lnTo>
                    <a:lnTo>
                      <a:pt x="10858" y="2238"/>
                    </a:lnTo>
                    <a:lnTo>
                      <a:pt x="10568" y="1824"/>
                    </a:lnTo>
                    <a:lnTo>
                      <a:pt x="10237" y="1492"/>
                    </a:lnTo>
                    <a:lnTo>
                      <a:pt x="9905" y="1161"/>
                    </a:lnTo>
                    <a:lnTo>
                      <a:pt x="9491" y="871"/>
                    </a:lnTo>
                    <a:lnTo>
                      <a:pt x="9076" y="622"/>
                    </a:lnTo>
                    <a:lnTo>
                      <a:pt x="8662" y="373"/>
                    </a:lnTo>
                    <a:lnTo>
                      <a:pt x="8206" y="208"/>
                    </a:lnTo>
                    <a:lnTo>
                      <a:pt x="7750" y="83"/>
                    </a:lnTo>
                    <a:lnTo>
                      <a:pt x="7253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61"/>
              <p:cNvSpPr/>
              <p:nvPr/>
            </p:nvSpPr>
            <p:spPr>
              <a:xfrm>
                <a:off x="2202525" y="1144325"/>
                <a:ext cx="292200" cy="367825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14713" fill="none" extrusionOk="0">
                    <a:moveTo>
                      <a:pt x="11438" y="6548"/>
                    </a:moveTo>
                    <a:lnTo>
                      <a:pt x="11438" y="6548"/>
                    </a:lnTo>
                    <a:lnTo>
                      <a:pt x="10692" y="9035"/>
                    </a:lnTo>
                    <a:lnTo>
                      <a:pt x="10361" y="10071"/>
                    </a:lnTo>
                    <a:lnTo>
                      <a:pt x="9988" y="11024"/>
                    </a:lnTo>
                    <a:lnTo>
                      <a:pt x="9739" y="11480"/>
                    </a:lnTo>
                    <a:lnTo>
                      <a:pt x="9532" y="11853"/>
                    </a:lnTo>
                    <a:lnTo>
                      <a:pt x="9283" y="12268"/>
                    </a:lnTo>
                    <a:lnTo>
                      <a:pt x="8993" y="12641"/>
                    </a:lnTo>
                    <a:lnTo>
                      <a:pt x="8703" y="12972"/>
                    </a:lnTo>
                    <a:lnTo>
                      <a:pt x="8372" y="13304"/>
                    </a:lnTo>
                    <a:lnTo>
                      <a:pt x="7999" y="13594"/>
                    </a:lnTo>
                    <a:lnTo>
                      <a:pt x="7584" y="13884"/>
                    </a:lnTo>
                    <a:lnTo>
                      <a:pt x="7584" y="13884"/>
                    </a:lnTo>
                    <a:lnTo>
                      <a:pt x="7253" y="14091"/>
                    </a:lnTo>
                    <a:lnTo>
                      <a:pt x="6921" y="14257"/>
                    </a:lnTo>
                    <a:lnTo>
                      <a:pt x="6590" y="14381"/>
                    </a:lnTo>
                    <a:lnTo>
                      <a:pt x="6258" y="14506"/>
                    </a:lnTo>
                    <a:lnTo>
                      <a:pt x="5926" y="14588"/>
                    </a:lnTo>
                    <a:lnTo>
                      <a:pt x="5595" y="14671"/>
                    </a:lnTo>
                    <a:lnTo>
                      <a:pt x="4932" y="14713"/>
                    </a:lnTo>
                    <a:lnTo>
                      <a:pt x="4310" y="14671"/>
                    </a:lnTo>
                    <a:lnTo>
                      <a:pt x="3689" y="14547"/>
                    </a:lnTo>
                    <a:lnTo>
                      <a:pt x="3067" y="14340"/>
                    </a:lnTo>
                    <a:lnTo>
                      <a:pt x="2487" y="14050"/>
                    </a:lnTo>
                    <a:lnTo>
                      <a:pt x="1989" y="13677"/>
                    </a:lnTo>
                    <a:lnTo>
                      <a:pt x="1492" y="13262"/>
                    </a:lnTo>
                    <a:lnTo>
                      <a:pt x="1078" y="12765"/>
                    </a:lnTo>
                    <a:lnTo>
                      <a:pt x="705" y="12226"/>
                    </a:lnTo>
                    <a:lnTo>
                      <a:pt x="415" y="11646"/>
                    </a:lnTo>
                    <a:lnTo>
                      <a:pt x="207" y="11024"/>
                    </a:lnTo>
                    <a:lnTo>
                      <a:pt x="42" y="10320"/>
                    </a:lnTo>
                    <a:lnTo>
                      <a:pt x="0" y="9615"/>
                    </a:lnTo>
                    <a:lnTo>
                      <a:pt x="0" y="9615"/>
                    </a:lnTo>
                    <a:lnTo>
                      <a:pt x="42" y="8952"/>
                    </a:lnTo>
                    <a:lnTo>
                      <a:pt x="83" y="8248"/>
                    </a:lnTo>
                    <a:lnTo>
                      <a:pt x="207" y="7502"/>
                    </a:lnTo>
                    <a:lnTo>
                      <a:pt x="332" y="6756"/>
                    </a:lnTo>
                    <a:lnTo>
                      <a:pt x="539" y="6010"/>
                    </a:lnTo>
                    <a:lnTo>
                      <a:pt x="787" y="5264"/>
                    </a:lnTo>
                    <a:lnTo>
                      <a:pt x="1078" y="4518"/>
                    </a:lnTo>
                    <a:lnTo>
                      <a:pt x="1409" y="3813"/>
                    </a:lnTo>
                    <a:lnTo>
                      <a:pt x="1782" y="3109"/>
                    </a:lnTo>
                    <a:lnTo>
                      <a:pt x="2197" y="2487"/>
                    </a:lnTo>
                    <a:lnTo>
                      <a:pt x="2652" y="1907"/>
                    </a:lnTo>
                    <a:lnTo>
                      <a:pt x="3191" y="1368"/>
                    </a:lnTo>
                    <a:lnTo>
                      <a:pt x="3771" y="912"/>
                    </a:lnTo>
                    <a:lnTo>
                      <a:pt x="4061" y="705"/>
                    </a:lnTo>
                    <a:lnTo>
                      <a:pt x="4352" y="539"/>
                    </a:lnTo>
                    <a:lnTo>
                      <a:pt x="4683" y="373"/>
                    </a:lnTo>
                    <a:lnTo>
                      <a:pt x="5015" y="249"/>
                    </a:lnTo>
                    <a:lnTo>
                      <a:pt x="5388" y="166"/>
                    </a:lnTo>
                    <a:lnTo>
                      <a:pt x="5761" y="83"/>
                    </a:lnTo>
                    <a:lnTo>
                      <a:pt x="5761" y="83"/>
                    </a:lnTo>
                    <a:lnTo>
                      <a:pt x="6258" y="0"/>
                    </a:lnTo>
                    <a:lnTo>
                      <a:pt x="6755" y="0"/>
                    </a:lnTo>
                    <a:lnTo>
                      <a:pt x="7253" y="0"/>
                    </a:lnTo>
                    <a:lnTo>
                      <a:pt x="7750" y="83"/>
                    </a:lnTo>
                    <a:lnTo>
                      <a:pt x="8206" y="208"/>
                    </a:lnTo>
                    <a:lnTo>
                      <a:pt x="8662" y="373"/>
                    </a:lnTo>
                    <a:lnTo>
                      <a:pt x="9076" y="622"/>
                    </a:lnTo>
                    <a:lnTo>
                      <a:pt x="9491" y="871"/>
                    </a:lnTo>
                    <a:lnTo>
                      <a:pt x="9905" y="1161"/>
                    </a:lnTo>
                    <a:lnTo>
                      <a:pt x="10237" y="1492"/>
                    </a:lnTo>
                    <a:lnTo>
                      <a:pt x="10568" y="1824"/>
                    </a:lnTo>
                    <a:lnTo>
                      <a:pt x="10858" y="2238"/>
                    </a:lnTo>
                    <a:lnTo>
                      <a:pt x="11107" y="2653"/>
                    </a:lnTo>
                    <a:lnTo>
                      <a:pt x="11314" y="3109"/>
                    </a:lnTo>
                    <a:lnTo>
                      <a:pt x="11480" y="3565"/>
                    </a:lnTo>
                    <a:lnTo>
                      <a:pt x="11604" y="4062"/>
                    </a:lnTo>
                    <a:lnTo>
                      <a:pt x="11604" y="4062"/>
                    </a:lnTo>
                    <a:lnTo>
                      <a:pt x="11687" y="4684"/>
                    </a:lnTo>
                    <a:lnTo>
                      <a:pt x="11687" y="5347"/>
                    </a:lnTo>
                    <a:lnTo>
                      <a:pt x="11604" y="5968"/>
                    </a:lnTo>
                    <a:lnTo>
                      <a:pt x="11438" y="654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61"/>
              <p:cNvSpPr/>
              <p:nvPr/>
            </p:nvSpPr>
            <p:spPr>
              <a:xfrm>
                <a:off x="2269850" y="1082150"/>
                <a:ext cx="29220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5430" extrusionOk="0">
                    <a:moveTo>
                      <a:pt x="6880" y="1"/>
                    </a:moveTo>
                    <a:lnTo>
                      <a:pt x="6176" y="42"/>
                    </a:lnTo>
                    <a:lnTo>
                      <a:pt x="5554" y="125"/>
                    </a:lnTo>
                    <a:lnTo>
                      <a:pt x="5057" y="250"/>
                    </a:lnTo>
                    <a:lnTo>
                      <a:pt x="4850" y="332"/>
                    </a:lnTo>
                    <a:lnTo>
                      <a:pt x="4684" y="415"/>
                    </a:lnTo>
                    <a:lnTo>
                      <a:pt x="4477" y="540"/>
                    </a:lnTo>
                    <a:lnTo>
                      <a:pt x="4270" y="623"/>
                    </a:lnTo>
                    <a:lnTo>
                      <a:pt x="4104" y="664"/>
                    </a:lnTo>
                    <a:lnTo>
                      <a:pt x="3938" y="705"/>
                    </a:lnTo>
                    <a:lnTo>
                      <a:pt x="3606" y="664"/>
                    </a:lnTo>
                    <a:lnTo>
                      <a:pt x="3316" y="540"/>
                    </a:lnTo>
                    <a:lnTo>
                      <a:pt x="3109" y="498"/>
                    </a:lnTo>
                    <a:lnTo>
                      <a:pt x="2943" y="415"/>
                    </a:lnTo>
                    <a:lnTo>
                      <a:pt x="2695" y="415"/>
                    </a:lnTo>
                    <a:lnTo>
                      <a:pt x="2487" y="457"/>
                    </a:lnTo>
                    <a:lnTo>
                      <a:pt x="1824" y="747"/>
                    </a:lnTo>
                    <a:lnTo>
                      <a:pt x="1451" y="913"/>
                    </a:lnTo>
                    <a:lnTo>
                      <a:pt x="1120" y="1161"/>
                    </a:lnTo>
                    <a:lnTo>
                      <a:pt x="788" y="1451"/>
                    </a:lnTo>
                    <a:lnTo>
                      <a:pt x="498" y="1824"/>
                    </a:lnTo>
                    <a:lnTo>
                      <a:pt x="250" y="2280"/>
                    </a:lnTo>
                    <a:lnTo>
                      <a:pt x="167" y="2529"/>
                    </a:lnTo>
                    <a:lnTo>
                      <a:pt x="84" y="2819"/>
                    </a:lnTo>
                    <a:lnTo>
                      <a:pt x="1" y="3192"/>
                    </a:lnTo>
                    <a:lnTo>
                      <a:pt x="1" y="3565"/>
                    </a:lnTo>
                    <a:lnTo>
                      <a:pt x="1" y="3938"/>
                    </a:lnTo>
                    <a:lnTo>
                      <a:pt x="84" y="4269"/>
                    </a:lnTo>
                    <a:lnTo>
                      <a:pt x="250" y="4601"/>
                    </a:lnTo>
                    <a:lnTo>
                      <a:pt x="374" y="4725"/>
                    </a:lnTo>
                    <a:lnTo>
                      <a:pt x="498" y="4850"/>
                    </a:lnTo>
                    <a:lnTo>
                      <a:pt x="664" y="4974"/>
                    </a:lnTo>
                    <a:lnTo>
                      <a:pt x="871" y="5098"/>
                    </a:lnTo>
                    <a:lnTo>
                      <a:pt x="1410" y="5264"/>
                    </a:lnTo>
                    <a:lnTo>
                      <a:pt x="1783" y="5347"/>
                    </a:lnTo>
                    <a:lnTo>
                      <a:pt x="2197" y="5430"/>
                    </a:lnTo>
                    <a:lnTo>
                      <a:pt x="3026" y="5430"/>
                    </a:lnTo>
                    <a:lnTo>
                      <a:pt x="3855" y="5388"/>
                    </a:lnTo>
                    <a:lnTo>
                      <a:pt x="4684" y="5306"/>
                    </a:lnTo>
                    <a:lnTo>
                      <a:pt x="5471" y="5264"/>
                    </a:lnTo>
                    <a:lnTo>
                      <a:pt x="6217" y="5223"/>
                    </a:lnTo>
                    <a:lnTo>
                      <a:pt x="6922" y="5223"/>
                    </a:lnTo>
                    <a:lnTo>
                      <a:pt x="7626" y="5264"/>
                    </a:lnTo>
                    <a:lnTo>
                      <a:pt x="8331" y="5388"/>
                    </a:lnTo>
                    <a:lnTo>
                      <a:pt x="8953" y="5430"/>
                    </a:lnTo>
                    <a:lnTo>
                      <a:pt x="9491" y="5430"/>
                    </a:lnTo>
                    <a:lnTo>
                      <a:pt x="10030" y="5388"/>
                    </a:lnTo>
                    <a:lnTo>
                      <a:pt x="10486" y="5306"/>
                    </a:lnTo>
                    <a:lnTo>
                      <a:pt x="10859" y="5223"/>
                    </a:lnTo>
                    <a:lnTo>
                      <a:pt x="11191" y="5057"/>
                    </a:lnTo>
                    <a:lnTo>
                      <a:pt x="11398" y="4891"/>
                    </a:lnTo>
                    <a:lnTo>
                      <a:pt x="11605" y="4684"/>
                    </a:lnTo>
                    <a:lnTo>
                      <a:pt x="11688" y="4435"/>
                    </a:lnTo>
                    <a:lnTo>
                      <a:pt x="11688" y="4187"/>
                    </a:lnTo>
                    <a:lnTo>
                      <a:pt x="11605" y="3938"/>
                    </a:lnTo>
                    <a:lnTo>
                      <a:pt x="11439" y="3648"/>
                    </a:lnTo>
                    <a:lnTo>
                      <a:pt x="11191" y="3358"/>
                    </a:lnTo>
                    <a:lnTo>
                      <a:pt x="10859" y="3068"/>
                    </a:lnTo>
                    <a:lnTo>
                      <a:pt x="10403" y="2736"/>
                    </a:lnTo>
                    <a:lnTo>
                      <a:pt x="10279" y="2653"/>
                    </a:lnTo>
                    <a:lnTo>
                      <a:pt x="10196" y="2529"/>
                    </a:lnTo>
                    <a:lnTo>
                      <a:pt x="10154" y="2363"/>
                    </a:lnTo>
                    <a:lnTo>
                      <a:pt x="10154" y="2239"/>
                    </a:lnTo>
                    <a:lnTo>
                      <a:pt x="10237" y="1949"/>
                    </a:lnTo>
                    <a:lnTo>
                      <a:pt x="10362" y="1617"/>
                    </a:lnTo>
                    <a:lnTo>
                      <a:pt x="10445" y="1286"/>
                    </a:lnTo>
                    <a:lnTo>
                      <a:pt x="10445" y="1120"/>
                    </a:lnTo>
                    <a:lnTo>
                      <a:pt x="10403" y="954"/>
                    </a:lnTo>
                    <a:lnTo>
                      <a:pt x="10362" y="830"/>
                    </a:lnTo>
                    <a:lnTo>
                      <a:pt x="10237" y="664"/>
                    </a:lnTo>
                    <a:lnTo>
                      <a:pt x="10030" y="540"/>
                    </a:lnTo>
                    <a:lnTo>
                      <a:pt x="9781" y="415"/>
                    </a:lnTo>
                    <a:lnTo>
                      <a:pt x="9118" y="208"/>
                    </a:lnTo>
                    <a:lnTo>
                      <a:pt x="8372" y="84"/>
                    </a:lnTo>
                    <a:lnTo>
                      <a:pt x="762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61"/>
              <p:cNvSpPr/>
              <p:nvPr/>
            </p:nvSpPr>
            <p:spPr>
              <a:xfrm>
                <a:off x="2269850" y="1082150"/>
                <a:ext cx="29220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5430" fill="none" extrusionOk="0">
                    <a:moveTo>
                      <a:pt x="7626" y="5264"/>
                    </a:moveTo>
                    <a:lnTo>
                      <a:pt x="7626" y="5264"/>
                    </a:lnTo>
                    <a:lnTo>
                      <a:pt x="6922" y="5223"/>
                    </a:lnTo>
                    <a:lnTo>
                      <a:pt x="6217" y="5223"/>
                    </a:lnTo>
                    <a:lnTo>
                      <a:pt x="5471" y="5264"/>
                    </a:lnTo>
                    <a:lnTo>
                      <a:pt x="4684" y="5306"/>
                    </a:lnTo>
                    <a:lnTo>
                      <a:pt x="4684" y="5306"/>
                    </a:lnTo>
                    <a:lnTo>
                      <a:pt x="3855" y="5388"/>
                    </a:lnTo>
                    <a:lnTo>
                      <a:pt x="3026" y="5430"/>
                    </a:lnTo>
                    <a:lnTo>
                      <a:pt x="2197" y="5430"/>
                    </a:lnTo>
                    <a:lnTo>
                      <a:pt x="1783" y="5347"/>
                    </a:lnTo>
                    <a:lnTo>
                      <a:pt x="1410" y="5264"/>
                    </a:lnTo>
                    <a:lnTo>
                      <a:pt x="1410" y="5264"/>
                    </a:lnTo>
                    <a:lnTo>
                      <a:pt x="871" y="5098"/>
                    </a:lnTo>
                    <a:lnTo>
                      <a:pt x="664" y="4974"/>
                    </a:lnTo>
                    <a:lnTo>
                      <a:pt x="498" y="4850"/>
                    </a:lnTo>
                    <a:lnTo>
                      <a:pt x="374" y="4725"/>
                    </a:lnTo>
                    <a:lnTo>
                      <a:pt x="250" y="4601"/>
                    </a:lnTo>
                    <a:lnTo>
                      <a:pt x="84" y="4269"/>
                    </a:lnTo>
                    <a:lnTo>
                      <a:pt x="1" y="3938"/>
                    </a:lnTo>
                    <a:lnTo>
                      <a:pt x="1" y="3565"/>
                    </a:lnTo>
                    <a:lnTo>
                      <a:pt x="1" y="3192"/>
                    </a:lnTo>
                    <a:lnTo>
                      <a:pt x="84" y="2819"/>
                    </a:lnTo>
                    <a:lnTo>
                      <a:pt x="84" y="2819"/>
                    </a:lnTo>
                    <a:lnTo>
                      <a:pt x="167" y="2529"/>
                    </a:lnTo>
                    <a:lnTo>
                      <a:pt x="250" y="2280"/>
                    </a:lnTo>
                    <a:lnTo>
                      <a:pt x="498" y="1824"/>
                    </a:lnTo>
                    <a:lnTo>
                      <a:pt x="788" y="1451"/>
                    </a:lnTo>
                    <a:lnTo>
                      <a:pt x="1120" y="1161"/>
                    </a:lnTo>
                    <a:lnTo>
                      <a:pt x="1451" y="913"/>
                    </a:lnTo>
                    <a:lnTo>
                      <a:pt x="1824" y="747"/>
                    </a:lnTo>
                    <a:lnTo>
                      <a:pt x="2487" y="457"/>
                    </a:lnTo>
                    <a:lnTo>
                      <a:pt x="2487" y="457"/>
                    </a:lnTo>
                    <a:lnTo>
                      <a:pt x="2695" y="415"/>
                    </a:lnTo>
                    <a:lnTo>
                      <a:pt x="2943" y="415"/>
                    </a:lnTo>
                    <a:lnTo>
                      <a:pt x="3109" y="498"/>
                    </a:lnTo>
                    <a:lnTo>
                      <a:pt x="3316" y="540"/>
                    </a:lnTo>
                    <a:lnTo>
                      <a:pt x="3316" y="540"/>
                    </a:lnTo>
                    <a:lnTo>
                      <a:pt x="3606" y="664"/>
                    </a:lnTo>
                    <a:lnTo>
                      <a:pt x="3938" y="705"/>
                    </a:lnTo>
                    <a:lnTo>
                      <a:pt x="4104" y="664"/>
                    </a:lnTo>
                    <a:lnTo>
                      <a:pt x="4270" y="623"/>
                    </a:lnTo>
                    <a:lnTo>
                      <a:pt x="4477" y="540"/>
                    </a:lnTo>
                    <a:lnTo>
                      <a:pt x="4684" y="415"/>
                    </a:lnTo>
                    <a:lnTo>
                      <a:pt x="4684" y="415"/>
                    </a:lnTo>
                    <a:lnTo>
                      <a:pt x="4850" y="332"/>
                    </a:lnTo>
                    <a:lnTo>
                      <a:pt x="5057" y="250"/>
                    </a:lnTo>
                    <a:lnTo>
                      <a:pt x="5554" y="125"/>
                    </a:lnTo>
                    <a:lnTo>
                      <a:pt x="6176" y="42"/>
                    </a:lnTo>
                    <a:lnTo>
                      <a:pt x="6880" y="1"/>
                    </a:lnTo>
                    <a:lnTo>
                      <a:pt x="7626" y="1"/>
                    </a:lnTo>
                    <a:lnTo>
                      <a:pt x="8372" y="84"/>
                    </a:lnTo>
                    <a:lnTo>
                      <a:pt x="9118" y="208"/>
                    </a:lnTo>
                    <a:lnTo>
                      <a:pt x="9781" y="415"/>
                    </a:lnTo>
                    <a:lnTo>
                      <a:pt x="9781" y="415"/>
                    </a:lnTo>
                    <a:lnTo>
                      <a:pt x="10030" y="540"/>
                    </a:lnTo>
                    <a:lnTo>
                      <a:pt x="10237" y="664"/>
                    </a:lnTo>
                    <a:lnTo>
                      <a:pt x="10362" y="830"/>
                    </a:lnTo>
                    <a:lnTo>
                      <a:pt x="10403" y="954"/>
                    </a:lnTo>
                    <a:lnTo>
                      <a:pt x="10445" y="1120"/>
                    </a:lnTo>
                    <a:lnTo>
                      <a:pt x="10445" y="1286"/>
                    </a:lnTo>
                    <a:lnTo>
                      <a:pt x="10362" y="1617"/>
                    </a:lnTo>
                    <a:lnTo>
                      <a:pt x="10237" y="1949"/>
                    </a:lnTo>
                    <a:lnTo>
                      <a:pt x="10154" y="2239"/>
                    </a:lnTo>
                    <a:lnTo>
                      <a:pt x="10154" y="2363"/>
                    </a:lnTo>
                    <a:lnTo>
                      <a:pt x="10196" y="2529"/>
                    </a:lnTo>
                    <a:lnTo>
                      <a:pt x="10279" y="2653"/>
                    </a:lnTo>
                    <a:lnTo>
                      <a:pt x="10403" y="2736"/>
                    </a:lnTo>
                    <a:lnTo>
                      <a:pt x="10403" y="2736"/>
                    </a:lnTo>
                    <a:lnTo>
                      <a:pt x="10859" y="3068"/>
                    </a:lnTo>
                    <a:lnTo>
                      <a:pt x="11191" y="3358"/>
                    </a:lnTo>
                    <a:lnTo>
                      <a:pt x="11439" y="3648"/>
                    </a:lnTo>
                    <a:lnTo>
                      <a:pt x="11605" y="3938"/>
                    </a:lnTo>
                    <a:lnTo>
                      <a:pt x="11688" y="4187"/>
                    </a:lnTo>
                    <a:lnTo>
                      <a:pt x="11688" y="4435"/>
                    </a:lnTo>
                    <a:lnTo>
                      <a:pt x="11605" y="4684"/>
                    </a:lnTo>
                    <a:lnTo>
                      <a:pt x="11398" y="4891"/>
                    </a:lnTo>
                    <a:lnTo>
                      <a:pt x="11191" y="5057"/>
                    </a:lnTo>
                    <a:lnTo>
                      <a:pt x="10859" y="5223"/>
                    </a:lnTo>
                    <a:lnTo>
                      <a:pt x="10486" y="5306"/>
                    </a:lnTo>
                    <a:lnTo>
                      <a:pt x="10030" y="5388"/>
                    </a:lnTo>
                    <a:lnTo>
                      <a:pt x="9491" y="5430"/>
                    </a:lnTo>
                    <a:lnTo>
                      <a:pt x="8953" y="5430"/>
                    </a:lnTo>
                    <a:lnTo>
                      <a:pt x="8331" y="5388"/>
                    </a:lnTo>
                    <a:lnTo>
                      <a:pt x="7626" y="52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61"/>
              <p:cNvSpPr/>
              <p:nvPr/>
            </p:nvSpPr>
            <p:spPr>
              <a:xfrm>
                <a:off x="2300950" y="1106000"/>
                <a:ext cx="808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896" extrusionOk="0">
                    <a:moveTo>
                      <a:pt x="3233" y="0"/>
                    </a:moveTo>
                    <a:lnTo>
                      <a:pt x="2694" y="83"/>
                    </a:lnTo>
                    <a:lnTo>
                      <a:pt x="2238" y="166"/>
                    </a:lnTo>
                    <a:lnTo>
                      <a:pt x="1782" y="290"/>
                    </a:lnTo>
                    <a:lnTo>
                      <a:pt x="1409" y="497"/>
                    </a:lnTo>
                    <a:lnTo>
                      <a:pt x="1078" y="663"/>
                    </a:lnTo>
                    <a:lnTo>
                      <a:pt x="829" y="912"/>
                    </a:lnTo>
                    <a:lnTo>
                      <a:pt x="580" y="1160"/>
                    </a:lnTo>
                    <a:lnTo>
                      <a:pt x="373" y="1451"/>
                    </a:lnTo>
                    <a:lnTo>
                      <a:pt x="249" y="1741"/>
                    </a:lnTo>
                    <a:lnTo>
                      <a:pt x="124" y="2031"/>
                    </a:lnTo>
                    <a:lnTo>
                      <a:pt x="42" y="2362"/>
                    </a:lnTo>
                    <a:lnTo>
                      <a:pt x="0" y="2652"/>
                    </a:lnTo>
                    <a:lnTo>
                      <a:pt x="42" y="2984"/>
                    </a:lnTo>
                    <a:lnTo>
                      <a:pt x="83" y="3274"/>
                    </a:lnTo>
                    <a:lnTo>
                      <a:pt x="166" y="3606"/>
                    </a:lnTo>
                    <a:lnTo>
                      <a:pt x="249" y="3896"/>
                    </a:lnTo>
                    <a:lnTo>
                      <a:pt x="373" y="3398"/>
                    </a:lnTo>
                    <a:lnTo>
                      <a:pt x="539" y="2860"/>
                    </a:lnTo>
                    <a:lnTo>
                      <a:pt x="788" y="2238"/>
                    </a:lnTo>
                    <a:lnTo>
                      <a:pt x="953" y="1906"/>
                    </a:lnTo>
                    <a:lnTo>
                      <a:pt x="1161" y="1575"/>
                    </a:lnTo>
                    <a:lnTo>
                      <a:pt x="1409" y="1243"/>
                    </a:lnTo>
                    <a:lnTo>
                      <a:pt x="1658" y="953"/>
                    </a:lnTo>
                    <a:lnTo>
                      <a:pt x="1989" y="663"/>
                    </a:lnTo>
                    <a:lnTo>
                      <a:pt x="2362" y="414"/>
                    </a:lnTo>
                    <a:lnTo>
                      <a:pt x="2777" y="166"/>
                    </a:lnTo>
                    <a:lnTo>
                      <a:pt x="3233" y="0"/>
                    </a:ln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61"/>
              <p:cNvSpPr/>
              <p:nvPr/>
            </p:nvSpPr>
            <p:spPr>
              <a:xfrm>
                <a:off x="2300950" y="1106000"/>
                <a:ext cx="808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896" fill="none" extrusionOk="0">
                    <a:moveTo>
                      <a:pt x="3233" y="0"/>
                    </a:moveTo>
                    <a:lnTo>
                      <a:pt x="3233" y="0"/>
                    </a:lnTo>
                    <a:lnTo>
                      <a:pt x="2694" y="83"/>
                    </a:lnTo>
                    <a:lnTo>
                      <a:pt x="2238" y="166"/>
                    </a:lnTo>
                    <a:lnTo>
                      <a:pt x="1782" y="290"/>
                    </a:lnTo>
                    <a:lnTo>
                      <a:pt x="1409" y="497"/>
                    </a:lnTo>
                    <a:lnTo>
                      <a:pt x="1078" y="663"/>
                    </a:lnTo>
                    <a:lnTo>
                      <a:pt x="829" y="912"/>
                    </a:lnTo>
                    <a:lnTo>
                      <a:pt x="580" y="1160"/>
                    </a:lnTo>
                    <a:lnTo>
                      <a:pt x="373" y="1451"/>
                    </a:lnTo>
                    <a:lnTo>
                      <a:pt x="249" y="1741"/>
                    </a:lnTo>
                    <a:lnTo>
                      <a:pt x="124" y="2031"/>
                    </a:lnTo>
                    <a:lnTo>
                      <a:pt x="42" y="2362"/>
                    </a:lnTo>
                    <a:lnTo>
                      <a:pt x="0" y="2652"/>
                    </a:lnTo>
                    <a:lnTo>
                      <a:pt x="42" y="2984"/>
                    </a:lnTo>
                    <a:lnTo>
                      <a:pt x="83" y="3274"/>
                    </a:lnTo>
                    <a:lnTo>
                      <a:pt x="166" y="3606"/>
                    </a:lnTo>
                    <a:lnTo>
                      <a:pt x="249" y="3896"/>
                    </a:lnTo>
                    <a:lnTo>
                      <a:pt x="249" y="3896"/>
                    </a:lnTo>
                    <a:lnTo>
                      <a:pt x="373" y="3398"/>
                    </a:lnTo>
                    <a:lnTo>
                      <a:pt x="539" y="2860"/>
                    </a:lnTo>
                    <a:lnTo>
                      <a:pt x="788" y="2238"/>
                    </a:lnTo>
                    <a:lnTo>
                      <a:pt x="953" y="1906"/>
                    </a:lnTo>
                    <a:lnTo>
                      <a:pt x="1161" y="1575"/>
                    </a:lnTo>
                    <a:lnTo>
                      <a:pt x="1409" y="1243"/>
                    </a:lnTo>
                    <a:lnTo>
                      <a:pt x="1658" y="953"/>
                    </a:lnTo>
                    <a:lnTo>
                      <a:pt x="1989" y="663"/>
                    </a:lnTo>
                    <a:lnTo>
                      <a:pt x="2362" y="414"/>
                    </a:lnTo>
                    <a:lnTo>
                      <a:pt x="2777" y="166"/>
                    </a:lnTo>
                    <a:lnTo>
                      <a:pt x="32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61"/>
              <p:cNvSpPr/>
              <p:nvPr/>
            </p:nvSpPr>
            <p:spPr>
              <a:xfrm>
                <a:off x="2413875" y="1181625"/>
                <a:ext cx="17615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8787" extrusionOk="0">
                    <a:moveTo>
                      <a:pt x="2031" y="0"/>
                    </a:moveTo>
                    <a:lnTo>
                      <a:pt x="1492" y="125"/>
                    </a:lnTo>
                    <a:lnTo>
                      <a:pt x="1078" y="290"/>
                    </a:lnTo>
                    <a:lnTo>
                      <a:pt x="705" y="539"/>
                    </a:lnTo>
                    <a:lnTo>
                      <a:pt x="456" y="829"/>
                    </a:lnTo>
                    <a:lnTo>
                      <a:pt x="249" y="1119"/>
                    </a:lnTo>
                    <a:lnTo>
                      <a:pt x="166" y="1451"/>
                    </a:lnTo>
                    <a:lnTo>
                      <a:pt x="125" y="1824"/>
                    </a:lnTo>
                    <a:lnTo>
                      <a:pt x="208" y="2197"/>
                    </a:lnTo>
                    <a:lnTo>
                      <a:pt x="332" y="2570"/>
                    </a:lnTo>
                    <a:lnTo>
                      <a:pt x="664" y="3482"/>
                    </a:lnTo>
                    <a:lnTo>
                      <a:pt x="788" y="3937"/>
                    </a:lnTo>
                    <a:lnTo>
                      <a:pt x="829" y="4393"/>
                    </a:lnTo>
                    <a:lnTo>
                      <a:pt x="829" y="4642"/>
                    </a:lnTo>
                    <a:lnTo>
                      <a:pt x="788" y="4849"/>
                    </a:lnTo>
                    <a:lnTo>
                      <a:pt x="705" y="5098"/>
                    </a:lnTo>
                    <a:lnTo>
                      <a:pt x="581" y="5347"/>
                    </a:lnTo>
                    <a:lnTo>
                      <a:pt x="332" y="5844"/>
                    </a:lnTo>
                    <a:lnTo>
                      <a:pt x="125" y="6383"/>
                    </a:lnTo>
                    <a:lnTo>
                      <a:pt x="42" y="6921"/>
                    </a:lnTo>
                    <a:lnTo>
                      <a:pt x="0" y="7170"/>
                    </a:lnTo>
                    <a:lnTo>
                      <a:pt x="42" y="7419"/>
                    </a:lnTo>
                    <a:lnTo>
                      <a:pt x="83" y="7667"/>
                    </a:lnTo>
                    <a:lnTo>
                      <a:pt x="166" y="7916"/>
                    </a:lnTo>
                    <a:lnTo>
                      <a:pt x="249" y="8123"/>
                    </a:lnTo>
                    <a:lnTo>
                      <a:pt x="415" y="8289"/>
                    </a:lnTo>
                    <a:lnTo>
                      <a:pt x="581" y="8455"/>
                    </a:lnTo>
                    <a:lnTo>
                      <a:pt x="788" y="8579"/>
                    </a:lnTo>
                    <a:lnTo>
                      <a:pt x="1037" y="8703"/>
                    </a:lnTo>
                    <a:lnTo>
                      <a:pt x="1327" y="8745"/>
                    </a:lnTo>
                    <a:lnTo>
                      <a:pt x="1783" y="8786"/>
                    </a:lnTo>
                    <a:lnTo>
                      <a:pt x="2238" y="8786"/>
                    </a:lnTo>
                    <a:lnTo>
                      <a:pt x="2694" y="8745"/>
                    </a:lnTo>
                    <a:lnTo>
                      <a:pt x="3109" y="8662"/>
                    </a:lnTo>
                    <a:lnTo>
                      <a:pt x="3523" y="8496"/>
                    </a:lnTo>
                    <a:lnTo>
                      <a:pt x="3896" y="8330"/>
                    </a:lnTo>
                    <a:lnTo>
                      <a:pt x="4269" y="8123"/>
                    </a:lnTo>
                    <a:lnTo>
                      <a:pt x="4601" y="7833"/>
                    </a:lnTo>
                    <a:lnTo>
                      <a:pt x="4891" y="7543"/>
                    </a:lnTo>
                    <a:lnTo>
                      <a:pt x="5139" y="7211"/>
                    </a:lnTo>
                    <a:lnTo>
                      <a:pt x="5388" y="6880"/>
                    </a:lnTo>
                    <a:lnTo>
                      <a:pt x="5512" y="6466"/>
                    </a:lnTo>
                    <a:lnTo>
                      <a:pt x="5637" y="6051"/>
                    </a:lnTo>
                    <a:lnTo>
                      <a:pt x="5678" y="5637"/>
                    </a:lnTo>
                    <a:lnTo>
                      <a:pt x="5678" y="5139"/>
                    </a:lnTo>
                    <a:lnTo>
                      <a:pt x="5595" y="4683"/>
                    </a:lnTo>
                    <a:lnTo>
                      <a:pt x="5595" y="4476"/>
                    </a:lnTo>
                    <a:lnTo>
                      <a:pt x="5595" y="4269"/>
                    </a:lnTo>
                    <a:lnTo>
                      <a:pt x="5637" y="4103"/>
                    </a:lnTo>
                    <a:lnTo>
                      <a:pt x="5720" y="3979"/>
                    </a:lnTo>
                    <a:lnTo>
                      <a:pt x="5968" y="3730"/>
                    </a:lnTo>
                    <a:lnTo>
                      <a:pt x="6217" y="3523"/>
                    </a:lnTo>
                    <a:lnTo>
                      <a:pt x="6507" y="3316"/>
                    </a:lnTo>
                    <a:lnTo>
                      <a:pt x="6797" y="3109"/>
                    </a:lnTo>
                    <a:lnTo>
                      <a:pt x="6880" y="2943"/>
                    </a:lnTo>
                    <a:lnTo>
                      <a:pt x="6963" y="2777"/>
                    </a:lnTo>
                    <a:lnTo>
                      <a:pt x="7004" y="2611"/>
                    </a:lnTo>
                    <a:lnTo>
                      <a:pt x="7046" y="2404"/>
                    </a:lnTo>
                    <a:lnTo>
                      <a:pt x="7004" y="2155"/>
                    </a:lnTo>
                    <a:lnTo>
                      <a:pt x="6880" y="1948"/>
                    </a:lnTo>
                    <a:lnTo>
                      <a:pt x="6756" y="1700"/>
                    </a:lnTo>
                    <a:lnTo>
                      <a:pt x="6548" y="1492"/>
                    </a:lnTo>
                    <a:lnTo>
                      <a:pt x="6341" y="1285"/>
                    </a:lnTo>
                    <a:lnTo>
                      <a:pt x="6051" y="1119"/>
                    </a:lnTo>
                    <a:lnTo>
                      <a:pt x="5430" y="746"/>
                    </a:lnTo>
                    <a:lnTo>
                      <a:pt x="4725" y="456"/>
                    </a:lnTo>
                    <a:lnTo>
                      <a:pt x="4020" y="249"/>
                    </a:lnTo>
                    <a:lnTo>
                      <a:pt x="3274" y="83"/>
                    </a:lnTo>
                    <a:lnTo>
                      <a:pt x="261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61"/>
              <p:cNvSpPr/>
              <p:nvPr/>
            </p:nvSpPr>
            <p:spPr>
              <a:xfrm>
                <a:off x="2413875" y="1181625"/>
                <a:ext cx="17615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8787" fill="none" extrusionOk="0">
                    <a:moveTo>
                      <a:pt x="1327" y="8745"/>
                    </a:moveTo>
                    <a:lnTo>
                      <a:pt x="1327" y="8745"/>
                    </a:lnTo>
                    <a:lnTo>
                      <a:pt x="1037" y="8703"/>
                    </a:lnTo>
                    <a:lnTo>
                      <a:pt x="788" y="8579"/>
                    </a:lnTo>
                    <a:lnTo>
                      <a:pt x="581" y="8455"/>
                    </a:lnTo>
                    <a:lnTo>
                      <a:pt x="415" y="8289"/>
                    </a:lnTo>
                    <a:lnTo>
                      <a:pt x="249" y="8123"/>
                    </a:lnTo>
                    <a:lnTo>
                      <a:pt x="166" y="7916"/>
                    </a:lnTo>
                    <a:lnTo>
                      <a:pt x="83" y="7667"/>
                    </a:lnTo>
                    <a:lnTo>
                      <a:pt x="42" y="7419"/>
                    </a:lnTo>
                    <a:lnTo>
                      <a:pt x="0" y="7170"/>
                    </a:lnTo>
                    <a:lnTo>
                      <a:pt x="42" y="6921"/>
                    </a:lnTo>
                    <a:lnTo>
                      <a:pt x="125" y="6383"/>
                    </a:lnTo>
                    <a:lnTo>
                      <a:pt x="332" y="5844"/>
                    </a:lnTo>
                    <a:lnTo>
                      <a:pt x="581" y="5347"/>
                    </a:lnTo>
                    <a:lnTo>
                      <a:pt x="581" y="5347"/>
                    </a:lnTo>
                    <a:lnTo>
                      <a:pt x="705" y="5098"/>
                    </a:lnTo>
                    <a:lnTo>
                      <a:pt x="788" y="4849"/>
                    </a:lnTo>
                    <a:lnTo>
                      <a:pt x="829" y="4642"/>
                    </a:lnTo>
                    <a:lnTo>
                      <a:pt x="829" y="4393"/>
                    </a:lnTo>
                    <a:lnTo>
                      <a:pt x="788" y="3937"/>
                    </a:lnTo>
                    <a:lnTo>
                      <a:pt x="664" y="3482"/>
                    </a:lnTo>
                    <a:lnTo>
                      <a:pt x="332" y="2570"/>
                    </a:lnTo>
                    <a:lnTo>
                      <a:pt x="208" y="2197"/>
                    </a:lnTo>
                    <a:lnTo>
                      <a:pt x="125" y="1824"/>
                    </a:lnTo>
                    <a:lnTo>
                      <a:pt x="125" y="1824"/>
                    </a:lnTo>
                    <a:lnTo>
                      <a:pt x="166" y="1451"/>
                    </a:lnTo>
                    <a:lnTo>
                      <a:pt x="249" y="1119"/>
                    </a:lnTo>
                    <a:lnTo>
                      <a:pt x="456" y="829"/>
                    </a:lnTo>
                    <a:lnTo>
                      <a:pt x="705" y="539"/>
                    </a:lnTo>
                    <a:lnTo>
                      <a:pt x="1078" y="290"/>
                    </a:lnTo>
                    <a:lnTo>
                      <a:pt x="1492" y="125"/>
                    </a:lnTo>
                    <a:lnTo>
                      <a:pt x="2031" y="0"/>
                    </a:lnTo>
                    <a:lnTo>
                      <a:pt x="2611" y="0"/>
                    </a:lnTo>
                    <a:lnTo>
                      <a:pt x="2611" y="0"/>
                    </a:lnTo>
                    <a:lnTo>
                      <a:pt x="3274" y="83"/>
                    </a:lnTo>
                    <a:lnTo>
                      <a:pt x="4020" y="249"/>
                    </a:lnTo>
                    <a:lnTo>
                      <a:pt x="4725" y="456"/>
                    </a:lnTo>
                    <a:lnTo>
                      <a:pt x="5430" y="746"/>
                    </a:lnTo>
                    <a:lnTo>
                      <a:pt x="6051" y="1119"/>
                    </a:lnTo>
                    <a:lnTo>
                      <a:pt x="6341" y="1285"/>
                    </a:lnTo>
                    <a:lnTo>
                      <a:pt x="6548" y="1492"/>
                    </a:lnTo>
                    <a:lnTo>
                      <a:pt x="6756" y="1700"/>
                    </a:lnTo>
                    <a:lnTo>
                      <a:pt x="6880" y="1948"/>
                    </a:lnTo>
                    <a:lnTo>
                      <a:pt x="7004" y="2155"/>
                    </a:lnTo>
                    <a:lnTo>
                      <a:pt x="7046" y="2404"/>
                    </a:lnTo>
                    <a:lnTo>
                      <a:pt x="7046" y="2404"/>
                    </a:lnTo>
                    <a:lnTo>
                      <a:pt x="7004" y="2611"/>
                    </a:lnTo>
                    <a:lnTo>
                      <a:pt x="6963" y="2777"/>
                    </a:lnTo>
                    <a:lnTo>
                      <a:pt x="6880" y="2943"/>
                    </a:lnTo>
                    <a:lnTo>
                      <a:pt x="6797" y="3109"/>
                    </a:lnTo>
                    <a:lnTo>
                      <a:pt x="6507" y="3316"/>
                    </a:lnTo>
                    <a:lnTo>
                      <a:pt x="6217" y="3523"/>
                    </a:lnTo>
                    <a:lnTo>
                      <a:pt x="5968" y="3730"/>
                    </a:lnTo>
                    <a:lnTo>
                      <a:pt x="5720" y="3979"/>
                    </a:lnTo>
                    <a:lnTo>
                      <a:pt x="5637" y="4103"/>
                    </a:lnTo>
                    <a:lnTo>
                      <a:pt x="5595" y="4269"/>
                    </a:lnTo>
                    <a:lnTo>
                      <a:pt x="5595" y="4476"/>
                    </a:lnTo>
                    <a:lnTo>
                      <a:pt x="5595" y="4683"/>
                    </a:lnTo>
                    <a:lnTo>
                      <a:pt x="5595" y="4683"/>
                    </a:lnTo>
                    <a:lnTo>
                      <a:pt x="5678" y="5139"/>
                    </a:lnTo>
                    <a:lnTo>
                      <a:pt x="5678" y="5637"/>
                    </a:lnTo>
                    <a:lnTo>
                      <a:pt x="5637" y="6051"/>
                    </a:lnTo>
                    <a:lnTo>
                      <a:pt x="5512" y="6466"/>
                    </a:lnTo>
                    <a:lnTo>
                      <a:pt x="5388" y="6880"/>
                    </a:lnTo>
                    <a:lnTo>
                      <a:pt x="5139" y="7211"/>
                    </a:lnTo>
                    <a:lnTo>
                      <a:pt x="4891" y="7543"/>
                    </a:lnTo>
                    <a:lnTo>
                      <a:pt x="4601" y="7833"/>
                    </a:lnTo>
                    <a:lnTo>
                      <a:pt x="4269" y="8123"/>
                    </a:lnTo>
                    <a:lnTo>
                      <a:pt x="3896" y="8330"/>
                    </a:lnTo>
                    <a:lnTo>
                      <a:pt x="3523" y="8496"/>
                    </a:lnTo>
                    <a:lnTo>
                      <a:pt x="3109" y="8662"/>
                    </a:lnTo>
                    <a:lnTo>
                      <a:pt x="2694" y="8745"/>
                    </a:lnTo>
                    <a:lnTo>
                      <a:pt x="2238" y="8786"/>
                    </a:lnTo>
                    <a:lnTo>
                      <a:pt x="1783" y="8786"/>
                    </a:lnTo>
                    <a:lnTo>
                      <a:pt x="1327" y="87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61"/>
              <p:cNvSpPr/>
              <p:nvPr/>
            </p:nvSpPr>
            <p:spPr>
              <a:xfrm>
                <a:off x="2432525" y="1239650"/>
                <a:ext cx="1005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037" extrusionOk="0">
                    <a:moveTo>
                      <a:pt x="0" y="0"/>
                    </a:moveTo>
                    <a:lnTo>
                      <a:pt x="664" y="456"/>
                    </a:lnTo>
                    <a:lnTo>
                      <a:pt x="954" y="622"/>
                    </a:lnTo>
                    <a:lnTo>
                      <a:pt x="1285" y="788"/>
                    </a:lnTo>
                    <a:lnTo>
                      <a:pt x="1575" y="871"/>
                    </a:lnTo>
                    <a:lnTo>
                      <a:pt x="1824" y="953"/>
                    </a:lnTo>
                    <a:lnTo>
                      <a:pt x="2114" y="995"/>
                    </a:lnTo>
                    <a:lnTo>
                      <a:pt x="2363" y="1036"/>
                    </a:lnTo>
                    <a:lnTo>
                      <a:pt x="2611" y="995"/>
                    </a:lnTo>
                    <a:lnTo>
                      <a:pt x="2860" y="953"/>
                    </a:lnTo>
                    <a:lnTo>
                      <a:pt x="3109" y="871"/>
                    </a:lnTo>
                    <a:lnTo>
                      <a:pt x="3316" y="746"/>
                    </a:lnTo>
                    <a:lnTo>
                      <a:pt x="3523" y="580"/>
                    </a:lnTo>
                    <a:lnTo>
                      <a:pt x="3730" y="415"/>
                    </a:lnTo>
                    <a:lnTo>
                      <a:pt x="3896" y="207"/>
                    </a:lnTo>
                    <a:lnTo>
                      <a:pt x="4020" y="0"/>
                    </a:lnTo>
                    <a:lnTo>
                      <a:pt x="3523" y="166"/>
                    </a:lnTo>
                    <a:lnTo>
                      <a:pt x="3026" y="290"/>
                    </a:lnTo>
                    <a:lnTo>
                      <a:pt x="2528" y="373"/>
                    </a:lnTo>
                    <a:lnTo>
                      <a:pt x="2031" y="415"/>
                    </a:lnTo>
                    <a:lnTo>
                      <a:pt x="1492" y="373"/>
                    </a:lnTo>
                    <a:lnTo>
                      <a:pt x="995" y="290"/>
                    </a:lnTo>
                    <a:lnTo>
                      <a:pt x="498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61"/>
              <p:cNvSpPr/>
              <p:nvPr/>
            </p:nvSpPr>
            <p:spPr>
              <a:xfrm>
                <a:off x="2432525" y="1239650"/>
                <a:ext cx="1005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037" fill="none" extrusionOk="0">
                    <a:moveTo>
                      <a:pt x="4020" y="0"/>
                    </a:moveTo>
                    <a:lnTo>
                      <a:pt x="4020" y="0"/>
                    </a:lnTo>
                    <a:lnTo>
                      <a:pt x="3523" y="166"/>
                    </a:lnTo>
                    <a:lnTo>
                      <a:pt x="3026" y="290"/>
                    </a:lnTo>
                    <a:lnTo>
                      <a:pt x="2528" y="373"/>
                    </a:lnTo>
                    <a:lnTo>
                      <a:pt x="2031" y="415"/>
                    </a:lnTo>
                    <a:lnTo>
                      <a:pt x="2031" y="415"/>
                    </a:lnTo>
                    <a:lnTo>
                      <a:pt x="1492" y="373"/>
                    </a:lnTo>
                    <a:lnTo>
                      <a:pt x="995" y="290"/>
                    </a:lnTo>
                    <a:lnTo>
                      <a:pt x="498" y="1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4" y="456"/>
                    </a:lnTo>
                    <a:lnTo>
                      <a:pt x="954" y="622"/>
                    </a:lnTo>
                    <a:lnTo>
                      <a:pt x="1285" y="788"/>
                    </a:lnTo>
                    <a:lnTo>
                      <a:pt x="1575" y="871"/>
                    </a:lnTo>
                    <a:lnTo>
                      <a:pt x="1824" y="953"/>
                    </a:lnTo>
                    <a:lnTo>
                      <a:pt x="2114" y="995"/>
                    </a:lnTo>
                    <a:lnTo>
                      <a:pt x="2363" y="1036"/>
                    </a:lnTo>
                    <a:lnTo>
                      <a:pt x="2363" y="1036"/>
                    </a:lnTo>
                    <a:lnTo>
                      <a:pt x="2611" y="995"/>
                    </a:lnTo>
                    <a:lnTo>
                      <a:pt x="2860" y="953"/>
                    </a:lnTo>
                    <a:lnTo>
                      <a:pt x="3109" y="871"/>
                    </a:lnTo>
                    <a:lnTo>
                      <a:pt x="3316" y="746"/>
                    </a:lnTo>
                    <a:lnTo>
                      <a:pt x="3523" y="580"/>
                    </a:lnTo>
                    <a:lnTo>
                      <a:pt x="3730" y="415"/>
                    </a:lnTo>
                    <a:lnTo>
                      <a:pt x="3896" y="207"/>
                    </a:lnTo>
                    <a:lnTo>
                      <a:pt x="40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61"/>
              <p:cNvSpPr/>
              <p:nvPr/>
            </p:nvSpPr>
            <p:spPr>
              <a:xfrm>
                <a:off x="2204575" y="1370200"/>
                <a:ext cx="1564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6259" h="6134" extrusionOk="0">
                    <a:moveTo>
                      <a:pt x="1990" y="0"/>
                    </a:moveTo>
                    <a:lnTo>
                      <a:pt x="1659" y="41"/>
                    </a:lnTo>
                    <a:lnTo>
                      <a:pt x="1369" y="124"/>
                    </a:lnTo>
                    <a:lnTo>
                      <a:pt x="1078" y="207"/>
                    </a:lnTo>
                    <a:lnTo>
                      <a:pt x="830" y="332"/>
                    </a:lnTo>
                    <a:lnTo>
                      <a:pt x="664" y="497"/>
                    </a:lnTo>
                    <a:lnTo>
                      <a:pt x="540" y="622"/>
                    </a:lnTo>
                    <a:lnTo>
                      <a:pt x="415" y="829"/>
                    </a:lnTo>
                    <a:lnTo>
                      <a:pt x="250" y="1202"/>
                    </a:lnTo>
                    <a:lnTo>
                      <a:pt x="125" y="1616"/>
                    </a:lnTo>
                    <a:lnTo>
                      <a:pt x="42" y="2072"/>
                    </a:lnTo>
                    <a:lnTo>
                      <a:pt x="1" y="2528"/>
                    </a:lnTo>
                    <a:lnTo>
                      <a:pt x="1" y="2942"/>
                    </a:lnTo>
                    <a:lnTo>
                      <a:pt x="1" y="3647"/>
                    </a:lnTo>
                    <a:lnTo>
                      <a:pt x="42" y="3937"/>
                    </a:lnTo>
                    <a:lnTo>
                      <a:pt x="167" y="4310"/>
                    </a:lnTo>
                    <a:lnTo>
                      <a:pt x="374" y="4642"/>
                    </a:lnTo>
                    <a:lnTo>
                      <a:pt x="664" y="5015"/>
                    </a:lnTo>
                    <a:lnTo>
                      <a:pt x="1078" y="5346"/>
                    </a:lnTo>
                    <a:lnTo>
                      <a:pt x="1327" y="5471"/>
                    </a:lnTo>
                    <a:lnTo>
                      <a:pt x="1617" y="5636"/>
                    </a:lnTo>
                    <a:lnTo>
                      <a:pt x="1949" y="5761"/>
                    </a:lnTo>
                    <a:lnTo>
                      <a:pt x="2280" y="5885"/>
                    </a:lnTo>
                    <a:lnTo>
                      <a:pt x="2695" y="5968"/>
                    </a:lnTo>
                    <a:lnTo>
                      <a:pt x="3109" y="6051"/>
                    </a:lnTo>
                    <a:lnTo>
                      <a:pt x="3938" y="6134"/>
                    </a:lnTo>
                    <a:lnTo>
                      <a:pt x="4601" y="6092"/>
                    </a:lnTo>
                    <a:lnTo>
                      <a:pt x="4891" y="6051"/>
                    </a:lnTo>
                    <a:lnTo>
                      <a:pt x="5140" y="6009"/>
                    </a:lnTo>
                    <a:lnTo>
                      <a:pt x="5347" y="5926"/>
                    </a:lnTo>
                    <a:lnTo>
                      <a:pt x="5554" y="5843"/>
                    </a:lnTo>
                    <a:lnTo>
                      <a:pt x="5679" y="5719"/>
                    </a:lnTo>
                    <a:lnTo>
                      <a:pt x="5844" y="5595"/>
                    </a:lnTo>
                    <a:lnTo>
                      <a:pt x="6010" y="5346"/>
                    </a:lnTo>
                    <a:lnTo>
                      <a:pt x="6176" y="5056"/>
                    </a:lnTo>
                    <a:lnTo>
                      <a:pt x="6217" y="4725"/>
                    </a:lnTo>
                    <a:lnTo>
                      <a:pt x="6259" y="4393"/>
                    </a:lnTo>
                    <a:lnTo>
                      <a:pt x="6259" y="3896"/>
                    </a:lnTo>
                    <a:lnTo>
                      <a:pt x="6217" y="3357"/>
                    </a:lnTo>
                    <a:lnTo>
                      <a:pt x="6176" y="2777"/>
                    </a:lnTo>
                    <a:lnTo>
                      <a:pt x="6052" y="2197"/>
                    </a:lnTo>
                    <a:lnTo>
                      <a:pt x="5927" y="1699"/>
                    </a:lnTo>
                    <a:lnTo>
                      <a:pt x="5720" y="1202"/>
                    </a:lnTo>
                    <a:lnTo>
                      <a:pt x="5596" y="1036"/>
                    </a:lnTo>
                    <a:lnTo>
                      <a:pt x="5430" y="870"/>
                    </a:lnTo>
                    <a:lnTo>
                      <a:pt x="5264" y="705"/>
                    </a:lnTo>
                    <a:lnTo>
                      <a:pt x="5057" y="580"/>
                    </a:lnTo>
                    <a:lnTo>
                      <a:pt x="4477" y="332"/>
                    </a:lnTo>
                    <a:lnTo>
                      <a:pt x="3814" y="166"/>
                    </a:lnTo>
                    <a:lnTo>
                      <a:pt x="3068" y="41"/>
                    </a:lnTo>
                    <a:lnTo>
                      <a:pt x="236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61"/>
              <p:cNvSpPr/>
              <p:nvPr/>
            </p:nvSpPr>
            <p:spPr>
              <a:xfrm>
                <a:off x="2250175" y="1401275"/>
                <a:ext cx="6115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498" extrusionOk="0">
                    <a:moveTo>
                      <a:pt x="2321" y="0"/>
                    </a:moveTo>
                    <a:lnTo>
                      <a:pt x="2031" y="125"/>
                    </a:lnTo>
                    <a:lnTo>
                      <a:pt x="1783" y="208"/>
                    </a:lnTo>
                    <a:lnTo>
                      <a:pt x="1492" y="290"/>
                    </a:lnTo>
                    <a:lnTo>
                      <a:pt x="664" y="290"/>
                    </a:lnTo>
                    <a:lnTo>
                      <a:pt x="373" y="208"/>
                    </a:lnTo>
                    <a:lnTo>
                      <a:pt x="125" y="125"/>
                    </a:lnTo>
                    <a:lnTo>
                      <a:pt x="42" y="125"/>
                    </a:lnTo>
                    <a:lnTo>
                      <a:pt x="0" y="166"/>
                    </a:lnTo>
                    <a:lnTo>
                      <a:pt x="0" y="208"/>
                    </a:lnTo>
                    <a:lnTo>
                      <a:pt x="42" y="290"/>
                    </a:lnTo>
                    <a:lnTo>
                      <a:pt x="415" y="415"/>
                    </a:lnTo>
                    <a:lnTo>
                      <a:pt x="664" y="456"/>
                    </a:lnTo>
                    <a:lnTo>
                      <a:pt x="912" y="498"/>
                    </a:lnTo>
                    <a:lnTo>
                      <a:pt x="1161" y="498"/>
                    </a:lnTo>
                    <a:lnTo>
                      <a:pt x="1451" y="456"/>
                    </a:lnTo>
                    <a:lnTo>
                      <a:pt x="1700" y="415"/>
                    </a:lnTo>
                    <a:lnTo>
                      <a:pt x="1948" y="373"/>
                    </a:lnTo>
                    <a:lnTo>
                      <a:pt x="2197" y="249"/>
                    </a:lnTo>
                    <a:lnTo>
                      <a:pt x="2404" y="125"/>
                    </a:lnTo>
                    <a:lnTo>
                      <a:pt x="2446" y="83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61"/>
              <p:cNvSpPr/>
              <p:nvPr/>
            </p:nvSpPr>
            <p:spPr>
              <a:xfrm>
                <a:off x="2403525" y="1346350"/>
                <a:ext cx="10672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897" extrusionOk="0">
                    <a:moveTo>
                      <a:pt x="2694" y="1"/>
                    </a:moveTo>
                    <a:lnTo>
                      <a:pt x="2445" y="42"/>
                    </a:lnTo>
                    <a:lnTo>
                      <a:pt x="2031" y="167"/>
                    </a:lnTo>
                    <a:lnTo>
                      <a:pt x="1616" y="415"/>
                    </a:lnTo>
                    <a:lnTo>
                      <a:pt x="1202" y="705"/>
                    </a:lnTo>
                    <a:lnTo>
                      <a:pt x="870" y="1037"/>
                    </a:lnTo>
                    <a:lnTo>
                      <a:pt x="539" y="1368"/>
                    </a:lnTo>
                    <a:lnTo>
                      <a:pt x="290" y="1741"/>
                    </a:lnTo>
                    <a:lnTo>
                      <a:pt x="124" y="2114"/>
                    </a:lnTo>
                    <a:lnTo>
                      <a:pt x="0" y="2487"/>
                    </a:lnTo>
                    <a:lnTo>
                      <a:pt x="0" y="2860"/>
                    </a:lnTo>
                    <a:lnTo>
                      <a:pt x="41" y="3233"/>
                    </a:lnTo>
                    <a:lnTo>
                      <a:pt x="124" y="3358"/>
                    </a:lnTo>
                    <a:lnTo>
                      <a:pt x="207" y="3523"/>
                    </a:lnTo>
                    <a:lnTo>
                      <a:pt x="332" y="3648"/>
                    </a:lnTo>
                    <a:lnTo>
                      <a:pt x="456" y="3731"/>
                    </a:lnTo>
                    <a:lnTo>
                      <a:pt x="622" y="3814"/>
                    </a:lnTo>
                    <a:lnTo>
                      <a:pt x="787" y="3855"/>
                    </a:lnTo>
                    <a:lnTo>
                      <a:pt x="995" y="3896"/>
                    </a:lnTo>
                    <a:lnTo>
                      <a:pt x="1575" y="3896"/>
                    </a:lnTo>
                    <a:lnTo>
                      <a:pt x="1948" y="3814"/>
                    </a:lnTo>
                    <a:lnTo>
                      <a:pt x="2279" y="3731"/>
                    </a:lnTo>
                    <a:lnTo>
                      <a:pt x="2611" y="3606"/>
                    </a:lnTo>
                    <a:lnTo>
                      <a:pt x="2901" y="3441"/>
                    </a:lnTo>
                    <a:lnTo>
                      <a:pt x="3191" y="3233"/>
                    </a:lnTo>
                    <a:lnTo>
                      <a:pt x="3481" y="3026"/>
                    </a:lnTo>
                    <a:lnTo>
                      <a:pt x="3730" y="2778"/>
                    </a:lnTo>
                    <a:lnTo>
                      <a:pt x="4020" y="2446"/>
                    </a:lnTo>
                    <a:lnTo>
                      <a:pt x="4186" y="2073"/>
                    </a:lnTo>
                    <a:lnTo>
                      <a:pt x="4269" y="1700"/>
                    </a:lnTo>
                    <a:lnTo>
                      <a:pt x="4269" y="1286"/>
                    </a:lnTo>
                    <a:lnTo>
                      <a:pt x="4186" y="954"/>
                    </a:lnTo>
                    <a:lnTo>
                      <a:pt x="4103" y="788"/>
                    </a:lnTo>
                    <a:lnTo>
                      <a:pt x="3979" y="622"/>
                    </a:lnTo>
                    <a:lnTo>
                      <a:pt x="3854" y="457"/>
                    </a:lnTo>
                    <a:lnTo>
                      <a:pt x="3730" y="332"/>
                    </a:lnTo>
                    <a:lnTo>
                      <a:pt x="3523" y="208"/>
                    </a:lnTo>
                    <a:lnTo>
                      <a:pt x="3315" y="125"/>
                    </a:lnTo>
                    <a:lnTo>
                      <a:pt x="3108" y="42"/>
                    </a:lnTo>
                    <a:lnTo>
                      <a:pt x="2901" y="42"/>
                    </a:lnTo>
                    <a:lnTo>
                      <a:pt x="2694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61"/>
              <p:cNvSpPr/>
              <p:nvPr/>
            </p:nvSpPr>
            <p:spPr>
              <a:xfrm>
                <a:off x="2001525" y="2488125"/>
                <a:ext cx="395800" cy="199032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79613" extrusionOk="0">
                    <a:moveTo>
                      <a:pt x="0" y="0"/>
                    </a:moveTo>
                    <a:lnTo>
                      <a:pt x="456" y="15251"/>
                    </a:lnTo>
                    <a:lnTo>
                      <a:pt x="829" y="28181"/>
                    </a:lnTo>
                    <a:lnTo>
                      <a:pt x="1119" y="39205"/>
                    </a:lnTo>
                    <a:lnTo>
                      <a:pt x="1202" y="41650"/>
                    </a:lnTo>
                    <a:lnTo>
                      <a:pt x="1368" y="44386"/>
                    </a:lnTo>
                    <a:lnTo>
                      <a:pt x="1575" y="47411"/>
                    </a:lnTo>
                    <a:lnTo>
                      <a:pt x="1865" y="50602"/>
                    </a:lnTo>
                    <a:lnTo>
                      <a:pt x="2155" y="53876"/>
                    </a:lnTo>
                    <a:lnTo>
                      <a:pt x="2487" y="57233"/>
                    </a:lnTo>
                    <a:lnTo>
                      <a:pt x="3233" y="63864"/>
                    </a:lnTo>
                    <a:lnTo>
                      <a:pt x="3937" y="69914"/>
                    </a:lnTo>
                    <a:lnTo>
                      <a:pt x="4517" y="74888"/>
                    </a:lnTo>
                    <a:lnTo>
                      <a:pt x="5139" y="79488"/>
                    </a:lnTo>
                    <a:lnTo>
                      <a:pt x="11563" y="79612"/>
                    </a:lnTo>
                    <a:lnTo>
                      <a:pt x="11148" y="64361"/>
                    </a:lnTo>
                    <a:lnTo>
                      <a:pt x="10485" y="37755"/>
                    </a:lnTo>
                    <a:lnTo>
                      <a:pt x="10610" y="34191"/>
                    </a:lnTo>
                    <a:lnTo>
                      <a:pt x="10858" y="30668"/>
                    </a:lnTo>
                    <a:lnTo>
                      <a:pt x="11148" y="27187"/>
                    </a:lnTo>
                    <a:lnTo>
                      <a:pt x="11521" y="23830"/>
                    </a:lnTo>
                    <a:lnTo>
                      <a:pt x="11936" y="20597"/>
                    </a:lnTo>
                    <a:lnTo>
                      <a:pt x="12392" y="17489"/>
                    </a:lnTo>
                    <a:lnTo>
                      <a:pt x="12847" y="14547"/>
                    </a:lnTo>
                    <a:lnTo>
                      <a:pt x="13345" y="11853"/>
                    </a:lnTo>
                    <a:lnTo>
                      <a:pt x="13801" y="9325"/>
                    </a:lnTo>
                    <a:lnTo>
                      <a:pt x="14257" y="7087"/>
                    </a:lnTo>
                    <a:lnTo>
                      <a:pt x="15085" y="3440"/>
                    </a:lnTo>
                    <a:lnTo>
                      <a:pt x="15624" y="1078"/>
                    </a:lnTo>
                    <a:lnTo>
                      <a:pt x="15831" y="2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61"/>
              <p:cNvSpPr/>
              <p:nvPr/>
            </p:nvSpPr>
            <p:spPr>
              <a:xfrm>
                <a:off x="2001525" y="2488125"/>
                <a:ext cx="395800" cy="199032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79613" fill="none" extrusionOk="0">
                    <a:moveTo>
                      <a:pt x="10485" y="37755"/>
                    </a:moveTo>
                    <a:lnTo>
                      <a:pt x="10485" y="37755"/>
                    </a:lnTo>
                    <a:lnTo>
                      <a:pt x="10610" y="34191"/>
                    </a:lnTo>
                    <a:lnTo>
                      <a:pt x="10858" y="30668"/>
                    </a:lnTo>
                    <a:lnTo>
                      <a:pt x="11148" y="27187"/>
                    </a:lnTo>
                    <a:lnTo>
                      <a:pt x="11521" y="23830"/>
                    </a:lnTo>
                    <a:lnTo>
                      <a:pt x="11936" y="20597"/>
                    </a:lnTo>
                    <a:lnTo>
                      <a:pt x="12392" y="17489"/>
                    </a:lnTo>
                    <a:lnTo>
                      <a:pt x="12847" y="14547"/>
                    </a:lnTo>
                    <a:lnTo>
                      <a:pt x="13345" y="11853"/>
                    </a:lnTo>
                    <a:lnTo>
                      <a:pt x="13801" y="9325"/>
                    </a:lnTo>
                    <a:lnTo>
                      <a:pt x="14257" y="7087"/>
                    </a:lnTo>
                    <a:lnTo>
                      <a:pt x="15085" y="3440"/>
                    </a:lnTo>
                    <a:lnTo>
                      <a:pt x="15624" y="1078"/>
                    </a:lnTo>
                    <a:lnTo>
                      <a:pt x="15831" y="2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6" y="15251"/>
                    </a:lnTo>
                    <a:lnTo>
                      <a:pt x="829" y="28181"/>
                    </a:lnTo>
                    <a:lnTo>
                      <a:pt x="1119" y="39205"/>
                    </a:lnTo>
                    <a:lnTo>
                      <a:pt x="1119" y="39205"/>
                    </a:lnTo>
                    <a:lnTo>
                      <a:pt x="1202" y="41650"/>
                    </a:lnTo>
                    <a:lnTo>
                      <a:pt x="1368" y="44386"/>
                    </a:lnTo>
                    <a:lnTo>
                      <a:pt x="1575" y="47411"/>
                    </a:lnTo>
                    <a:lnTo>
                      <a:pt x="1865" y="50602"/>
                    </a:lnTo>
                    <a:lnTo>
                      <a:pt x="2155" y="53876"/>
                    </a:lnTo>
                    <a:lnTo>
                      <a:pt x="2487" y="57233"/>
                    </a:lnTo>
                    <a:lnTo>
                      <a:pt x="3233" y="63864"/>
                    </a:lnTo>
                    <a:lnTo>
                      <a:pt x="3937" y="69914"/>
                    </a:lnTo>
                    <a:lnTo>
                      <a:pt x="4517" y="74888"/>
                    </a:lnTo>
                    <a:lnTo>
                      <a:pt x="5139" y="79488"/>
                    </a:lnTo>
                    <a:lnTo>
                      <a:pt x="11563" y="79612"/>
                    </a:lnTo>
                    <a:lnTo>
                      <a:pt x="11563" y="79612"/>
                    </a:lnTo>
                    <a:lnTo>
                      <a:pt x="11148" y="64361"/>
                    </a:lnTo>
                    <a:lnTo>
                      <a:pt x="10485" y="377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61"/>
              <p:cNvSpPr/>
              <p:nvPr/>
            </p:nvSpPr>
            <p:spPr>
              <a:xfrm>
                <a:off x="2226350" y="3139800"/>
                <a:ext cx="570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0776" extrusionOk="0">
                    <a:moveTo>
                      <a:pt x="0" y="1"/>
                    </a:moveTo>
                    <a:lnTo>
                      <a:pt x="125" y="1410"/>
                    </a:lnTo>
                    <a:lnTo>
                      <a:pt x="249" y="2819"/>
                    </a:lnTo>
                    <a:lnTo>
                      <a:pt x="415" y="4186"/>
                    </a:lnTo>
                    <a:lnTo>
                      <a:pt x="622" y="5596"/>
                    </a:lnTo>
                    <a:lnTo>
                      <a:pt x="1036" y="8248"/>
                    </a:lnTo>
                    <a:lnTo>
                      <a:pt x="1492" y="10776"/>
                    </a:lnTo>
                    <a:lnTo>
                      <a:pt x="1617" y="8041"/>
                    </a:lnTo>
                    <a:lnTo>
                      <a:pt x="1782" y="5305"/>
                    </a:lnTo>
                    <a:lnTo>
                      <a:pt x="2031" y="2612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61"/>
              <p:cNvSpPr/>
              <p:nvPr/>
            </p:nvSpPr>
            <p:spPr>
              <a:xfrm>
                <a:off x="2226350" y="3139800"/>
                <a:ext cx="570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0776" fill="none" extrusionOk="0">
                    <a:moveTo>
                      <a:pt x="2280" y="1"/>
                    </a:moveTo>
                    <a:lnTo>
                      <a:pt x="2280" y="1"/>
                    </a:lnTo>
                    <a:lnTo>
                      <a:pt x="788" y="1"/>
                    </a:lnTo>
                    <a:lnTo>
                      <a:pt x="788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25" y="1410"/>
                    </a:lnTo>
                    <a:lnTo>
                      <a:pt x="249" y="2819"/>
                    </a:lnTo>
                    <a:lnTo>
                      <a:pt x="415" y="4186"/>
                    </a:lnTo>
                    <a:lnTo>
                      <a:pt x="622" y="5596"/>
                    </a:lnTo>
                    <a:lnTo>
                      <a:pt x="1036" y="8248"/>
                    </a:lnTo>
                    <a:lnTo>
                      <a:pt x="1492" y="10776"/>
                    </a:lnTo>
                    <a:lnTo>
                      <a:pt x="1492" y="10776"/>
                    </a:lnTo>
                    <a:lnTo>
                      <a:pt x="1617" y="8041"/>
                    </a:lnTo>
                    <a:lnTo>
                      <a:pt x="1782" y="5305"/>
                    </a:lnTo>
                    <a:lnTo>
                      <a:pt x="2031" y="2612"/>
                    </a:lnTo>
                    <a:lnTo>
                      <a:pt x="228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61"/>
              <p:cNvSpPr/>
              <p:nvPr/>
            </p:nvSpPr>
            <p:spPr>
              <a:xfrm>
                <a:off x="2110300" y="4413150"/>
                <a:ext cx="200000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2777" extrusionOk="0">
                    <a:moveTo>
                      <a:pt x="1" y="0"/>
                    </a:moveTo>
                    <a:lnTo>
                      <a:pt x="374" y="2653"/>
                    </a:lnTo>
                    <a:lnTo>
                      <a:pt x="7999" y="2777"/>
                    </a:lnTo>
                    <a:lnTo>
                      <a:pt x="7958" y="29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61"/>
              <p:cNvSpPr/>
              <p:nvPr/>
            </p:nvSpPr>
            <p:spPr>
              <a:xfrm>
                <a:off x="2329950" y="1284200"/>
                <a:ext cx="186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8" extrusionOk="0">
                    <a:moveTo>
                      <a:pt x="374" y="0"/>
                    </a:moveTo>
                    <a:lnTo>
                      <a:pt x="208" y="125"/>
                    </a:lnTo>
                    <a:lnTo>
                      <a:pt x="125" y="249"/>
                    </a:lnTo>
                    <a:lnTo>
                      <a:pt x="42" y="456"/>
                    </a:lnTo>
                    <a:lnTo>
                      <a:pt x="1" y="705"/>
                    </a:lnTo>
                    <a:lnTo>
                      <a:pt x="42" y="871"/>
                    </a:lnTo>
                    <a:lnTo>
                      <a:pt x="125" y="1036"/>
                    </a:lnTo>
                    <a:lnTo>
                      <a:pt x="249" y="1078"/>
                    </a:lnTo>
                    <a:lnTo>
                      <a:pt x="415" y="1078"/>
                    </a:lnTo>
                    <a:lnTo>
                      <a:pt x="539" y="995"/>
                    </a:lnTo>
                    <a:lnTo>
                      <a:pt x="664" y="829"/>
                    </a:lnTo>
                    <a:lnTo>
                      <a:pt x="747" y="622"/>
                    </a:lnTo>
                    <a:lnTo>
                      <a:pt x="747" y="415"/>
                    </a:lnTo>
                    <a:lnTo>
                      <a:pt x="705" y="207"/>
                    </a:lnTo>
                    <a:lnTo>
                      <a:pt x="622" y="83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61"/>
              <p:cNvSpPr/>
              <p:nvPr/>
            </p:nvSpPr>
            <p:spPr>
              <a:xfrm>
                <a:off x="2243950" y="1268650"/>
                <a:ext cx="186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9" extrusionOk="0">
                    <a:moveTo>
                      <a:pt x="332" y="1"/>
                    </a:moveTo>
                    <a:lnTo>
                      <a:pt x="208" y="83"/>
                    </a:lnTo>
                    <a:lnTo>
                      <a:pt x="84" y="249"/>
                    </a:lnTo>
                    <a:lnTo>
                      <a:pt x="1" y="456"/>
                    </a:lnTo>
                    <a:lnTo>
                      <a:pt x="1" y="664"/>
                    </a:lnTo>
                    <a:lnTo>
                      <a:pt x="1" y="871"/>
                    </a:lnTo>
                    <a:lnTo>
                      <a:pt x="125" y="995"/>
                    </a:lnTo>
                    <a:lnTo>
                      <a:pt x="249" y="1078"/>
                    </a:lnTo>
                    <a:lnTo>
                      <a:pt x="374" y="1078"/>
                    </a:lnTo>
                    <a:lnTo>
                      <a:pt x="540" y="954"/>
                    </a:lnTo>
                    <a:lnTo>
                      <a:pt x="622" y="829"/>
                    </a:lnTo>
                    <a:lnTo>
                      <a:pt x="705" y="622"/>
                    </a:lnTo>
                    <a:lnTo>
                      <a:pt x="747" y="374"/>
                    </a:lnTo>
                    <a:lnTo>
                      <a:pt x="705" y="208"/>
                    </a:lnTo>
                    <a:lnTo>
                      <a:pt x="622" y="42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61"/>
              <p:cNvSpPr/>
              <p:nvPr/>
            </p:nvSpPr>
            <p:spPr>
              <a:xfrm>
                <a:off x="2233600" y="1295600"/>
                <a:ext cx="5182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446" extrusionOk="0">
                    <a:moveTo>
                      <a:pt x="2073" y="0"/>
                    </a:moveTo>
                    <a:lnTo>
                      <a:pt x="1617" y="539"/>
                    </a:lnTo>
                    <a:lnTo>
                      <a:pt x="1119" y="1036"/>
                    </a:lnTo>
                    <a:lnTo>
                      <a:pt x="581" y="1534"/>
                    </a:lnTo>
                    <a:lnTo>
                      <a:pt x="0" y="1989"/>
                    </a:lnTo>
                    <a:lnTo>
                      <a:pt x="166" y="2155"/>
                    </a:lnTo>
                    <a:lnTo>
                      <a:pt x="373" y="2279"/>
                    </a:lnTo>
                    <a:lnTo>
                      <a:pt x="622" y="2362"/>
                    </a:lnTo>
                    <a:lnTo>
                      <a:pt x="829" y="2404"/>
                    </a:lnTo>
                    <a:lnTo>
                      <a:pt x="1202" y="2445"/>
                    </a:lnTo>
                    <a:lnTo>
                      <a:pt x="1368" y="2445"/>
                    </a:lnTo>
                    <a:lnTo>
                      <a:pt x="2073" y="0"/>
                    </a:lnTo>
                    <a:close/>
                  </a:path>
                </a:pathLst>
              </a:custGeom>
              <a:solidFill>
                <a:srgbClr val="FF56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61"/>
              <p:cNvSpPr/>
              <p:nvPr/>
            </p:nvSpPr>
            <p:spPr>
              <a:xfrm>
                <a:off x="2353775" y="1237575"/>
                <a:ext cx="3630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286" extrusionOk="0">
                    <a:moveTo>
                      <a:pt x="125" y="0"/>
                    </a:moveTo>
                    <a:lnTo>
                      <a:pt x="42" y="42"/>
                    </a:lnTo>
                    <a:lnTo>
                      <a:pt x="1" y="83"/>
                    </a:lnTo>
                    <a:lnTo>
                      <a:pt x="1" y="166"/>
                    </a:lnTo>
                    <a:lnTo>
                      <a:pt x="1" y="249"/>
                    </a:lnTo>
                    <a:lnTo>
                      <a:pt x="1" y="290"/>
                    </a:lnTo>
                    <a:lnTo>
                      <a:pt x="42" y="332"/>
                    </a:lnTo>
                    <a:lnTo>
                      <a:pt x="125" y="373"/>
                    </a:lnTo>
                    <a:lnTo>
                      <a:pt x="457" y="498"/>
                    </a:lnTo>
                    <a:lnTo>
                      <a:pt x="705" y="663"/>
                    </a:lnTo>
                    <a:lnTo>
                      <a:pt x="954" y="912"/>
                    </a:lnTo>
                    <a:lnTo>
                      <a:pt x="1120" y="1202"/>
                    </a:lnTo>
                    <a:lnTo>
                      <a:pt x="1161" y="1244"/>
                    </a:lnTo>
                    <a:lnTo>
                      <a:pt x="1244" y="1285"/>
                    </a:lnTo>
                    <a:lnTo>
                      <a:pt x="1327" y="1285"/>
                    </a:lnTo>
                    <a:lnTo>
                      <a:pt x="1410" y="1244"/>
                    </a:lnTo>
                    <a:lnTo>
                      <a:pt x="1451" y="1202"/>
                    </a:lnTo>
                    <a:lnTo>
                      <a:pt x="1451" y="1119"/>
                    </a:lnTo>
                    <a:lnTo>
                      <a:pt x="1451" y="1036"/>
                    </a:lnTo>
                    <a:lnTo>
                      <a:pt x="1327" y="871"/>
                    </a:lnTo>
                    <a:lnTo>
                      <a:pt x="1244" y="663"/>
                    </a:lnTo>
                    <a:lnTo>
                      <a:pt x="1078" y="498"/>
                    </a:lnTo>
                    <a:lnTo>
                      <a:pt x="954" y="373"/>
                    </a:lnTo>
                    <a:lnTo>
                      <a:pt x="788" y="249"/>
                    </a:lnTo>
                    <a:lnTo>
                      <a:pt x="581" y="166"/>
                    </a:lnTo>
                    <a:lnTo>
                      <a:pt x="415" y="83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61"/>
              <p:cNvSpPr/>
              <p:nvPr/>
            </p:nvSpPr>
            <p:spPr>
              <a:xfrm>
                <a:off x="2234625" y="1221000"/>
                <a:ext cx="435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871" extrusionOk="0">
                    <a:moveTo>
                      <a:pt x="1161" y="0"/>
                    </a:moveTo>
                    <a:lnTo>
                      <a:pt x="954" y="42"/>
                    </a:lnTo>
                    <a:lnTo>
                      <a:pt x="747" y="83"/>
                    </a:lnTo>
                    <a:lnTo>
                      <a:pt x="540" y="166"/>
                    </a:lnTo>
                    <a:lnTo>
                      <a:pt x="374" y="290"/>
                    </a:lnTo>
                    <a:lnTo>
                      <a:pt x="208" y="415"/>
                    </a:lnTo>
                    <a:lnTo>
                      <a:pt x="42" y="580"/>
                    </a:lnTo>
                    <a:lnTo>
                      <a:pt x="1" y="622"/>
                    </a:lnTo>
                    <a:lnTo>
                      <a:pt x="1" y="705"/>
                    </a:lnTo>
                    <a:lnTo>
                      <a:pt x="1" y="746"/>
                    </a:lnTo>
                    <a:lnTo>
                      <a:pt x="42" y="829"/>
                    </a:lnTo>
                    <a:lnTo>
                      <a:pt x="125" y="871"/>
                    </a:lnTo>
                    <a:lnTo>
                      <a:pt x="208" y="871"/>
                    </a:lnTo>
                    <a:lnTo>
                      <a:pt x="291" y="829"/>
                    </a:lnTo>
                    <a:lnTo>
                      <a:pt x="540" y="580"/>
                    </a:lnTo>
                    <a:lnTo>
                      <a:pt x="830" y="456"/>
                    </a:lnTo>
                    <a:lnTo>
                      <a:pt x="1161" y="373"/>
                    </a:lnTo>
                    <a:lnTo>
                      <a:pt x="1576" y="373"/>
                    </a:lnTo>
                    <a:lnTo>
                      <a:pt x="1659" y="332"/>
                    </a:lnTo>
                    <a:lnTo>
                      <a:pt x="1700" y="290"/>
                    </a:lnTo>
                    <a:lnTo>
                      <a:pt x="1741" y="207"/>
                    </a:lnTo>
                    <a:lnTo>
                      <a:pt x="1741" y="166"/>
                    </a:lnTo>
                    <a:lnTo>
                      <a:pt x="1700" y="83"/>
                    </a:lnTo>
                    <a:lnTo>
                      <a:pt x="1659" y="42"/>
                    </a:lnTo>
                    <a:lnTo>
                      <a:pt x="161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61"/>
              <p:cNvSpPr/>
              <p:nvPr/>
            </p:nvSpPr>
            <p:spPr>
              <a:xfrm>
                <a:off x="2098900" y="4580975"/>
                <a:ext cx="580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996" extrusionOk="0">
                    <a:moveTo>
                      <a:pt x="415" y="167"/>
                    </a:moveTo>
                    <a:lnTo>
                      <a:pt x="581" y="208"/>
                    </a:lnTo>
                    <a:lnTo>
                      <a:pt x="995" y="333"/>
                    </a:lnTo>
                    <a:lnTo>
                      <a:pt x="1493" y="498"/>
                    </a:lnTo>
                    <a:lnTo>
                      <a:pt x="1949" y="747"/>
                    </a:lnTo>
                    <a:lnTo>
                      <a:pt x="1368" y="788"/>
                    </a:lnTo>
                    <a:lnTo>
                      <a:pt x="871" y="788"/>
                    </a:lnTo>
                    <a:lnTo>
                      <a:pt x="498" y="747"/>
                    </a:lnTo>
                    <a:lnTo>
                      <a:pt x="374" y="664"/>
                    </a:lnTo>
                    <a:lnTo>
                      <a:pt x="249" y="623"/>
                    </a:lnTo>
                    <a:lnTo>
                      <a:pt x="167" y="457"/>
                    </a:lnTo>
                    <a:lnTo>
                      <a:pt x="167" y="291"/>
                    </a:lnTo>
                    <a:lnTo>
                      <a:pt x="167" y="250"/>
                    </a:lnTo>
                    <a:lnTo>
                      <a:pt x="249" y="208"/>
                    </a:lnTo>
                    <a:lnTo>
                      <a:pt x="415" y="167"/>
                    </a:lnTo>
                    <a:close/>
                    <a:moveTo>
                      <a:pt x="374" y="1"/>
                    </a:moveTo>
                    <a:lnTo>
                      <a:pt x="249" y="42"/>
                    </a:lnTo>
                    <a:lnTo>
                      <a:pt x="167" y="42"/>
                    </a:lnTo>
                    <a:lnTo>
                      <a:pt x="42" y="167"/>
                    </a:lnTo>
                    <a:lnTo>
                      <a:pt x="1" y="291"/>
                    </a:lnTo>
                    <a:lnTo>
                      <a:pt x="1" y="415"/>
                    </a:lnTo>
                    <a:lnTo>
                      <a:pt x="1" y="540"/>
                    </a:lnTo>
                    <a:lnTo>
                      <a:pt x="42" y="623"/>
                    </a:lnTo>
                    <a:lnTo>
                      <a:pt x="125" y="747"/>
                    </a:lnTo>
                    <a:lnTo>
                      <a:pt x="332" y="871"/>
                    </a:lnTo>
                    <a:lnTo>
                      <a:pt x="540" y="913"/>
                    </a:lnTo>
                    <a:lnTo>
                      <a:pt x="830" y="954"/>
                    </a:lnTo>
                    <a:lnTo>
                      <a:pt x="1120" y="996"/>
                    </a:lnTo>
                    <a:lnTo>
                      <a:pt x="1700" y="954"/>
                    </a:lnTo>
                    <a:lnTo>
                      <a:pt x="2239" y="871"/>
                    </a:lnTo>
                    <a:lnTo>
                      <a:pt x="2280" y="871"/>
                    </a:lnTo>
                    <a:lnTo>
                      <a:pt x="2322" y="830"/>
                    </a:lnTo>
                    <a:lnTo>
                      <a:pt x="2322" y="788"/>
                    </a:lnTo>
                    <a:lnTo>
                      <a:pt x="2322" y="747"/>
                    </a:lnTo>
                    <a:lnTo>
                      <a:pt x="2280" y="706"/>
                    </a:lnTo>
                    <a:lnTo>
                      <a:pt x="1949" y="540"/>
                    </a:lnTo>
                    <a:lnTo>
                      <a:pt x="1327" y="250"/>
                    </a:lnTo>
                    <a:lnTo>
                      <a:pt x="995" y="125"/>
                    </a:lnTo>
                    <a:lnTo>
                      <a:pt x="664" y="42"/>
                    </a:lnTo>
                    <a:lnTo>
                      <a:pt x="37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61"/>
              <p:cNvSpPr/>
              <p:nvPr/>
            </p:nvSpPr>
            <p:spPr>
              <a:xfrm>
                <a:off x="2122725" y="4559225"/>
                <a:ext cx="342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742" extrusionOk="0">
                    <a:moveTo>
                      <a:pt x="581" y="208"/>
                    </a:moveTo>
                    <a:lnTo>
                      <a:pt x="747" y="332"/>
                    </a:lnTo>
                    <a:lnTo>
                      <a:pt x="913" y="581"/>
                    </a:lnTo>
                    <a:lnTo>
                      <a:pt x="1037" y="871"/>
                    </a:lnTo>
                    <a:lnTo>
                      <a:pt x="1120" y="1161"/>
                    </a:lnTo>
                    <a:lnTo>
                      <a:pt x="1161" y="1493"/>
                    </a:lnTo>
                    <a:lnTo>
                      <a:pt x="830" y="1244"/>
                    </a:lnTo>
                    <a:lnTo>
                      <a:pt x="498" y="871"/>
                    </a:lnTo>
                    <a:lnTo>
                      <a:pt x="250" y="539"/>
                    </a:lnTo>
                    <a:lnTo>
                      <a:pt x="208" y="415"/>
                    </a:lnTo>
                    <a:lnTo>
                      <a:pt x="208" y="291"/>
                    </a:lnTo>
                    <a:lnTo>
                      <a:pt x="208" y="249"/>
                    </a:lnTo>
                    <a:lnTo>
                      <a:pt x="291" y="208"/>
                    </a:lnTo>
                    <a:close/>
                    <a:moveTo>
                      <a:pt x="333" y="1"/>
                    </a:moveTo>
                    <a:lnTo>
                      <a:pt x="208" y="42"/>
                    </a:lnTo>
                    <a:lnTo>
                      <a:pt x="84" y="84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1" y="457"/>
                    </a:lnTo>
                    <a:lnTo>
                      <a:pt x="84" y="622"/>
                    </a:lnTo>
                    <a:lnTo>
                      <a:pt x="208" y="871"/>
                    </a:lnTo>
                    <a:lnTo>
                      <a:pt x="415" y="1078"/>
                    </a:lnTo>
                    <a:lnTo>
                      <a:pt x="830" y="1493"/>
                    </a:lnTo>
                    <a:lnTo>
                      <a:pt x="1037" y="1617"/>
                    </a:lnTo>
                    <a:lnTo>
                      <a:pt x="1244" y="1741"/>
                    </a:lnTo>
                    <a:lnTo>
                      <a:pt x="1327" y="1741"/>
                    </a:lnTo>
                    <a:lnTo>
                      <a:pt x="1327" y="1700"/>
                    </a:lnTo>
                    <a:lnTo>
                      <a:pt x="1369" y="1658"/>
                    </a:lnTo>
                    <a:lnTo>
                      <a:pt x="1327" y="1451"/>
                    </a:lnTo>
                    <a:lnTo>
                      <a:pt x="1286" y="1037"/>
                    </a:lnTo>
                    <a:lnTo>
                      <a:pt x="1203" y="830"/>
                    </a:lnTo>
                    <a:lnTo>
                      <a:pt x="1120" y="581"/>
                    </a:lnTo>
                    <a:lnTo>
                      <a:pt x="996" y="374"/>
                    </a:lnTo>
                    <a:lnTo>
                      <a:pt x="830" y="166"/>
                    </a:lnTo>
                    <a:lnTo>
                      <a:pt x="747" y="84"/>
                    </a:lnTo>
                    <a:lnTo>
                      <a:pt x="623" y="42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61"/>
              <p:cNvSpPr/>
              <p:nvPr/>
            </p:nvSpPr>
            <p:spPr>
              <a:xfrm>
                <a:off x="2122725" y="4559225"/>
                <a:ext cx="342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742" fill="none" extrusionOk="0">
                    <a:moveTo>
                      <a:pt x="1327" y="1741"/>
                    </a:moveTo>
                    <a:lnTo>
                      <a:pt x="1327" y="1741"/>
                    </a:lnTo>
                    <a:lnTo>
                      <a:pt x="1327" y="1741"/>
                    </a:lnTo>
                    <a:lnTo>
                      <a:pt x="1327" y="1700"/>
                    </a:lnTo>
                    <a:lnTo>
                      <a:pt x="1369" y="1658"/>
                    </a:lnTo>
                    <a:lnTo>
                      <a:pt x="1369" y="1658"/>
                    </a:lnTo>
                    <a:lnTo>
                      <a:pt x="1327" y="1451"/>
                    </a:lnTo>
                    <a:lnTo>
                      <a:pt x="1286" y="1037"/>
                    </a:lnTo>
                    <a:lnTo>
                      <a:pt x="1203" y="830"/>
                    </a:lnTo>
                    <a:lnTo>
                      <a:pt x="1120" y="581"/>
                    </a:lnTo>
                    <a:lnTo>
                      <a:pt x="996" y="374"/>
                    </a:lnTo>
                    <a:lnTo>
                      <a:pt x="830" y="166"/>
                    </a:lnTo>
                    <a:lnTo>
                      <a:pt x="830" y="166"/>
                    </a:lnTo>
                    <a:lnTo>
                      <a:pt x="747" y="84"/>
                    </a:lnTo>
                    <a:lnTo>
                      <a:pt x="623" y="42"/>
                    </a:lnTo>
                    <a:lnTo>
                      <a:pt x="498" y="1"/>
                    </a:lnTo>
                    <a:lnTo>
                      <a:pt x="333" y="1"/>
                    </a:lnTo>
                    <a:lnTo>
                      <a:pt x="333" y="1"/>
                    </a:lnTo>
                    <a:lnTo>
                      <a:pt x="208" y="42"/>
                    </a:lnTo>
                    <a:lnTo>
                      <a:pt x="84" y="84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457"/>
                    </a:lnTo>
                    <a:lnTo>
                      <a:pt x="84" y="622"/>
                    </a:lnTo>
                    <a:lnTo>
                      <a:pt x="208" y="871"/>
                    </a:lnTo>
                    <a:lnTo>
                      <a:pt x="415" y="1078"/>
                    </a:lnTo>
                    <a:lnTo>
                      <a:pt x="830" y="1493"/>
                    </a:lnTo>
                    <a:lnTo>
                      <a:pt x="1037" y="1617"/>
                    </a:lnTo>
                    <a:lnTo>
                      <a:pt x="1244" y="1741"/>
                    </a:lnTo>
                    <a:lnTo>
                      <a:pt x="1244" y="1741"/>
                    </a:lnTo>
                    <a:lnTo>
                      <a:pt x="1327" y="1741"/>
                    </a:lnTo>
                    <a:lnTo>
                      <a:pt x="1327" y="1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61"/>
              <p:cNvSpPr/>
              <p:nvPr/>
            </p:nvSpPr>
            <p:spPr>
              <a:xfrm>
                <a:off x="2127925" y="4564400"/>
                <a:ext cx="2385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286" fill="none" extrusionOk="0">
                    <a:moveTo>
                      <a:pt x="83" y="1"/>
                    </a:moveTo>
                    <a:lnTo>
                      <a:pt x="83" y="1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373" y="1"/>
                    </a:lnTo>
                    <a:lnTo>
                      <a:pt x="539" y="125"/>
                    </a:lnTo>
                    <a:lnTo>
                      <a:pt x="539" y="125"/>
                    </a:lnTo>
                    <a:lnTo>
                      <a:pt x="705" y="374"/>
                    </a:lnTo>
                    <a:lnTo>
                      <a:pt x="829" y="664"/>
                    </a:lnTo>
                    <a:lnTo>
                      <a:pt x="912" y="954"/>
                    </a:lnTo>
                    <a:lnTo>
                      <a:pt x="953" y="1286"/>
                    </a:lnTo>
                    <a:lnTo>
                      <a:pt x="953" y="1286"/>
                    </a:lnTo>
                    <a:lnTo>
                      <a:pt x="622" y="1037"/>
                    </a:lnTo>
                    <a:lnTo>
                      <a:pt x="290" y="664"/>
                    </a:lnTo>
                    <a:lnTo>
                      <a:pt x="42" y="332"/>
                    </a:lnTo>
                    <a:lnTo>
                      <a:pt x="0" y="20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42"/>
                    </a:lnTo>
                    <a:lnTo>
                      <a:pt x="83" y="1"/>
                    </a:lnTo>
                    <a:lnTo>
                      <a:pt x="8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61"/>
              <p:cNvSpPr/>
              <p:nvPr/>
            </p:nvSpPr>
            <p:spPr>
              <a:xfrm>
                <a:off x="2132050" y="456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61"/>
              <p:cNvSpPr/>
              <p:nvPr/>
            </p:nvSpPr>
            <p:spPr>
              <a:xfrm>
                <a:off x="2571350" y="4384125"/>
                <a:ext cx="1191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8912" extrusionOk="0">
                    <a:moveTo>
                      <a:pt x="1" y="1"/>
                    </a:moveTo>
                    <a:lnTo>
                      <a:pt x="954" y="8828"/>
                    </a:lnTo>
                    <a:lnTo>
                      <a:pt x="4767" y="8911"/>
                    </a:lnTo>
                    <a:lnTo>
                      <a:pt x="3814" y="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61"/>
              <p:cNvSpPr/>
              <p:nvPr/>
            </p:nvSpPr>
            <p:spPr>
              <a:xfrm>
                <a:off x="2571350" y="4384125"/>
                <a:ext cx="119175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8912" fill="none" extrusionOk="0">
                    <a:moveTo>
                      <a:pt x="4767" y="8911"/>
                    </a:moveTo>
                    <a:lnTo>
                      <a:pt x="954" y="8828"/>
                    </a:lnTo>
                    <a:lnTo>
                      <a:pt x="1" y="1"/>
                    </a:lnTo>
                    <a:lnTo>
                      <a:pt x="3814" y="84"/>
                    </a:lnTo>
                    <a:lnTo>
                      <a:pt x="4767" y="89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61"/>
              <p:cNvSpPr/>
              <p:nvPr/>
            </p:nvSpPr>
            <p:spPr>
              <a:xfrm>
                <a:off x="2464650" y="4594450"/>
                <a:ext cx="242450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9698" h="4394" extrusionOk="0">
                    <a:moveTo>
                      <a:pt x="4766" y="1"/>
                    </a:moveTo>
                    <a:lnTo>
                      <a:pt x="4517" y="42"/>
                    </a:lnTo>
                    <a:lnTo>
                      <a:pt x="4269" y="125"/>
                    </a:lnTo>
                    <a:lnTo>
                      <a:pt x="4062" y="249"/>
                    </a:lnTo>
                    <a:lnTo>
                      <a:pt x="3357" y="913"/>
                    </a:lnTo>
                    <a:lnTo>
                      <a:pt x="3026" y="1203"/>
                    </a:lnTo>
                    <a:lnTo>
                      <a:pt x="2653" y="1493"/>
                    </a:lnTo>
                    <a:lnTo>
                      <a:pt x="2197" y="1783"/>
                    </a:lnTo>
                    <a:lnTo>
                      <a:pt x="1699" y="2031"/>
                    </a:lnTo>
                    <a:lnTo>
                      <a:pt x="1119" y="2239"/>
                    </a:lnTo>
                    <a:lnTo>
                      <a:pt x="373" y="2446"/>
                    </a:lnTo>
                    <a:lnTo>
                      <a:pt x="249" y="2487"/>
                    </a:lnTo>
                    <a:lnTo>
                      <a:pt x="166" y="2529"/>
                    </a:lnTo>
                    <a:lnTo>
                      <a:pt x="83" y="2653"/>
                    </a:lnTo>
                    <a:lnTo>
                      <a:pt x="42" y="2777"/>
                    </a:lnTo>
                    <a:lnTo>
                      <a:pt x="0" y="2902"/>
                    </a:lnTo>
                    <a:lnTo>
                      <a:pt x="0" y="3026"/>
                    </a:lnTo>
                    <a:lnTo>
                      <a:pt x="83" y="3358"/>
                    </a:lnTo>
                    <a:lnTo>
                      <a:pt x="166" y="3523"/>
                    </a:lnTo>
                    <a:lnTo>
                      <a:pt x="249" y="3648"/>
                    </a:lnTo>
                    <a:lnTo>
                      <a:pt x="373" y="3772"/>
                    </a:lnTo>
                    <a:lnTo>
                      <a:pt x="539" y="3896"/>
                    </a:lnTo>
                    <a:lnTo>
                      <a:pt x="705" y="4021"/>
                    </a:lnTo>
                    <a:lnTo>
                      <a:pt x="912" y="4104"/>
                    </a:lnTo>
                    <a:lnTo>
                      <a:pt x="1161" y="4145"/>
                    </a:lnTo>
                    <a:lnTo>
                      <a:pt x="1451" y="4187"/>
                    </a:lnTo>
                    <a:lnTo>
                      <a:pt x="5222" y="4187"/>
                    </a:lnTo>
                    <a:lnTo>
                      <a:pt x="6382" y="4228"/>
                    </a:lnTo>
                    <a:lnTo>
                      <a:pt x="7294" y="4269"/>
                    </a:lnTo>
                    <a:lnTo>
                      <a:pt x="8082" y="4311"/>
                    </a:lnTo>
                    <a:lnTo>
                      <a:pt x="9035" y="4394"/>
                    </a:lnTo>
                    <a:lnTo>
                      <a:pt x="9076" y="4394"/>
                    </a:lnTo>
                    <a:lnTo>
                      <a:pt x="9201" y="4352"/>
                    </a:lnTo>
                    <a:lnTo>
                      <a:pt x="9325" y="4311"/>
                    </a:lnTo>
                    <a:lnTo>
                      <a:pt x="9532" y="4187"/>
                    </a:lnTo>
                    <a:lnTo>
                      <a:pt x="9656" y="3979"/>
                    </a:lnTo>
                    <a:lnTo>
                      <a:pt x="9698" y="3855"/>
                    </a:lnTo>
                    <a:lnTo>
                      <a:pt x="9698" y="3731"/>
                    </a:lnTo>
                    <a:lnTo>
                      <a:pt x="9449" y="332"/>
                    </a:lnTo>
                    <a:lnTo>
                      <a:pt x="9408" y="208"/>
                    </a:lnTo>
                    <a:lnTo>
                      <a:pt x="9366" y="125"/>
                    </a:lnTo>
                    <a:lnTo>
                      <a:pt x="9283" y="84"/>
                    </a:lnTo>
                    <a:lnTo>
                      <a:pt x="9159" y="42"/>
                    </a:lnTo>
                    <a:lnTo>
                      <a:pt x="505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61"/>
              <p:cNvSpPr/>
              <p:nvPr/>
            </p:nvSpPr>
            <p:spPr>
              <a:xfrm>
                <a:off x="2672900" y="4449400"/>
                <a:ext cx="622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032" extrusionOk="0">
                    <a:moveTo>
                      <a:pt x="0" y="1"/>
                    </a:moveTo>
                    <a:lnTo>
                      <a:pt x="207" y="2031"/>
                    </a:lnTo>
                    <a:lnTo>
                      <a:pt x="249" y="203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61"/>
              <p:cNvSpPr/>
              <p:nvPr/>
            </p:nvSpPr>
            <p:spPr>
              <a:xfrm>
                <a:off x="2672900" y="4449400"/>
                <a:ext cx="622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032" fill="none" extrusionOk="0">
                    <a:moveTo>
                      <a:pt x="0" y="1"/>
                    </a:moveTo>
                    <a:lnTo>
                      <a:pt x="207" y="2031"/>
                    </a:lnTo>
                    <a:lnTo>
                      <a:pt x="249" y="203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61"/>
              <p:cNvSpPr/>
              <p:nvPr/>
            </p:nvSpPr>
            <p:spPr>
              <a:xfrm>
                <a:off x="2578600" y="4448375"/>
                <a:ext cx="995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2073" extrusionOk="0">
                    <a:moveTo>
                      <a:pt x="1" y="0"/>
                    </a:moveTo>
                    <a:lnTo>
                      <a:pt x="208" y="1990"/>
                    </a:lnTo>
                    <a:lnTo>
                      <a:pt x="3979" y="2072"/>
                    </a:lnTo>
                    <a:lnTo>
                      <a:pt x="377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6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61"/>
              <p:cNvSpPr/>
              <p:nvPr/>
            </p:nvSpPr>
            <p:spPr>
              <a:xfrm>
                <a:off x="2578600" y="4448375"/>
                <a:ext cx="995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2073" fill="none" extrusionOk="0">
                    <a:moveTo>
                      <a:pt x="1" y="0"/>
                    </a:moveTo>
                    <a:lnTo>
                      <a:pt x="208" y="1990"/>
                    </a:lnTo>
                    <a:lnTo>
                      <a:pt x="3979" y="2072"/>
                    </a:lnTo>
                    <a:lnTo>
                      <a:pt x="3772" y="4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61"/>
              <p:cNvSpPr/>
              <p:nvPr/>
            </p:nvSpPr>
            <p:spPr>
              <a:xfrm>
                <a:off x="2173500" y="2491225"/>
                <a:ext cx="522200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20888" h="78328" extrusionOk="0">
                    <a:moveTo>
                      <a:pt x="1" y="0"/>
                    </a:moveTo>
                    <a:lnTo>
                      <a:pt x="3233" y="14920"/>
                    </a:lnTo>
                    <a:lnTo>
                      <a:pt x="5968" y="27601"/>
                    </a:lnTo>
                    <a:lnTo>
                      <a:pt x="7212" y="33486"/>
                    </a:lnTo>
                    <a:lnTo>
                      <a:pt x="8206" y="38418"/>
                    </a:lnTo>
                    <a:lnTo>
                      <a:pt x="9160" y="43557"/>
                    </a:lnTo>
                    <a:lnTo>
                      <a:pt x="10196" y="49649"/>
                    </a:lnTo>
                    <a:lnTo>
                      <a:pt x="11273" y="56239"/>
                    </a:lnTo>
                    <a:lnTo>
                      <a:pt x="12351" y="62787"/>
                    </a:lnTo>
                    <a:lnTo>
                      <a:pt x="14050" y="73686"/>
                    </a:lnTo>
                    <a:lnTo>
                      <a:pt x="14754" y="78245"/>
                    </a:lnTo>
                    <a:lnTo>
                      <a:pt x="20888" y="78328"/>
                    </a:lnTo>
                    <a:lnTo>
                      <a:pt x="20847" y="77126"/>
                    </a:lnTo>
                    <a:lnTo>
                      <a:pt x="20764" y="73769"/>
                    </a:lnTo>
                    <a:lnTo>
                      <a:pt x="20556" y="68796"/>
                    </a:lnTo>
                    <a:lnTo>
                      <a:pt x="20391" y="65853"/>
                    </a:lnTo>
                    <a:lnTo>
                      <a:pt x="20225" y="62704"/>
                    </a:lnTo>
                    <a:lnTo>
                      <a:pt x="19976" y="59388"/>
                    </a:lnTo>
                    <a:lnTo>
                      <a:pt x="19728" y="55990"/>
                    </a:lnTo>
                    <a:lnTo>
                      <a:pt x="19396" y="52592"/>
                    </a:lnTo>
                    <a:lnTo>
                      <a:pt x="19023" y="49193"/>
                    </a:lnTo>
                    <a:lnTo>
                      <a:pt x="18567" y="45878"/>
                    </a:lnTo>
                    <a:lnTo>
                      <a:pt x="18070" y="42728"/>
                    </a:lnTo>
                    <a:lnTo>
                      <a:pt x="17780" y="41236"/>
                    </a:lnTo>
                    <a:lnTo>
                      <a:pt x="17490" y="39827"/>
                    </a:lnTo>
                    <a:lnTo>
                      <a:pt x="17200" y="38460"/>
                    </a:lnTo>
                    <a:lnTo>
                      <a:pt x="16868" y="37175"/>
                    </a:lnTo>
                    <a:lnTo>
                      <a:pt x="16619" y="34025"/>
                    </a:lnTo>
                    <a:lnTo>
                      <a:pt x="16371" y="30958"/>
                    </a:lnTo>
                    <a:lnTo>
                      <a:pt x="15998" y="25115"/>
                    </a:lnTo>
                    <a:lnTo>
                      <a:pt x="15749" y="19727"/>
                    </a:lnTo>
                    <a:lnTo>
                      <a:pt x="15459" y="14754"/>
                    </a:lnTo>
                    <a:lnTo>
                      <a:pt x="15335" y="12475"/>
                    </a:lnTo>
                    <a:lnTo>
                      <a:pt x="15169" y="10320"/>
                    </a:lnTo>
                    <a:lnTo>
                      <a:pt x="15003" y="8289"/>
                    </a:lnTo>
                    <a:lnTo>
                      <a:pt x="14796" y="6383"/>
                    </a:lnTo>
                    <a:lnTo>
                      <a:pt x="14506" y="4642"/>
                    </a:lnTo>
                    <a:lnTo>
                      <a:pt x="14216" y="3026"/>
                    </a:lnTo>
                    <a:lnTo>
                      <a:pt x="13843" y="1534"/>
                    </a:lnTo>
                    <a:lnTo>
                      <a:pt x="13635" y="829"/>
                    </a:lnTo>
                    <a:lnTo>
                      <a:pt x="13428" y="2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61"/>
              <p:cNvSpPr/>
              <p:nvPr/>
            </p:nvSpPr>
            <p:spPr>
              <a:xfrm>
                <a:off x="2173500" y="2491225"/>
                <a:ext cx="522200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20888" h="78328" fill="none" extrusionOk="0">
                    <a:moveTo>
                      <a:pt x="16868" y="37175"/>
                    </a:moveTo>
                    <a:lnTo>
                      <a:pt x="16868" y="37175"/>
                    </a:lnTo>
                    <a:lnTo>
                      <a:pt x="16619" y="34025"/>
                    </a:lnTo>
                    <a:lnTo>
                      <a:pt x="16371" y="30958"/>
                    </a:lnTo>
                    <a:lnTo>
                      <a:pt x="15998" y="25115"/>
                    </a:lnTo>
                    <a:lnTo>
                      <a:pt x="15749" y="19727"/>
                    </a:lnTo>
                    <a:lnTo>
                      <a:pt x="15459" y="14754"/>
                    </a:lnTo>
                    <a:lnTo>
                      <a:pt x="15335" y="12475"/>
                    </a:lnTo>
                    <a:lnTo>
                      <a:pt x="15169" y="10320"/>
                    </a:lnTo>
                    <a:lnTo>
                      <a:pt x="15003" y="8289"/>
                    </a:lnTo>
                    <a:lnTo>
                      <a:pt x="14796" y="6383"/>
                    </a:lnTo>
                    <a:lnTo>
                      <a:pt x="14506" y="4642"/>
                    </a:lnTo>
                    <a:lnTo>
                      <a:pt x="14216" y="3026"/>
                    </a:lnTo>
                    <a:lnTo>
                      <a:pt x="13843" y="1534"/>
                    </a:lnTo>
                    <a:lnTo>
                      <a:pt x="13635" y="829"/>
                    </a:lnTo>
                    <a:lnTo>
                      <a:pt x="13428" y="208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233" y="14920"/>
                    </a:lnTo>
                    <a:lnTo>
                      <a:pt x="5968" y="27601"/>
                    </a:lnTo>
                    <a:lnTo>
                      <a:pt x="7212" y="33486"/>
                    </a:lnTo>
                    <a:lnTo>
                      <a:pt x="8206" y="38418"/>
                    </a:lnTo>
                    <a:lnTo>
                      <a:pt x="8206" y="38418"/>
                    </a:lnTo>
                    <a:lnTo>
                      <a:pt x="9160" y="43557"/>
                    </a:lnTo>
                    <a:lnTo>
                      <a:pt x="10196" y="49649"/>
                    </a:lnTo>
                    <a:lnTo>
                      <a:pt x="11273" y="56239"/>
                    </a:lnTo>
                    <a:lnTo>
                      <a:pt x="12351" y="62787"/>
                    </a:lnTo>
                    <a:lnTo>
                      <a:pt x="14050" y="73686"/>
                    </a:lnTo>
                    <a:lnTo>
                      <a:pt x="14754" y="78245"/>
                    </a:lnTo>
                    <a:lnTo>
                      <a:pt x="20888" y="78328"/>
                    </a:lnTo>
                    <a:lnTo>
                      <a:pt x="20888" y="78328"/>
                    </a:lnTo>
                    <a:lnTo>
                      <a:pt x="20847" y="77126"/>
                    </a:lnTo>
                    <a:lnTo>
                      <a:pt x="20764" y="73769"/>
                    </a:lnTo>
                    <a:lnTo>
                      <a:pt x="20556" y="68796"/>
                    </a:lnTo>
                    <a:lnTo>
                      <a:pt x="20391" y="65853"/>
                    </a:lnTo>
                    <a:lnTo>
                      <a:pt x="20225" y="62704"/>
                    </a:lnTo>
                    <a:lnTo>
                      <a:pt x="19976" y="59388"/>
                    </a:lnTo>
                    <a:lnTo>
                      <a:pt x="19728" y="55990"/>
                    </a:lnTo>
                    <a:lnTo>
                      <a:pt x="19396" y="52592"/>
                    </a:lnTo>
                    <a:lnTo>
                      <a:pt x="19023" y="49193"/>
                    </a:lnTo>
                    <a:lnTo>
                      <a:pt x="18567" y="45878"/>
                    </a:lnTo>
                    <a:lnTo>
                      <a:pt x="18070" y="42728"/>
                    </a:lnTo>
                    <a:lnTo>
                      <a:pt x="17780" y="41236"/>
                    </a:lnTo>
                    <a:lnTo>
                      <a:pt x="17490" y="39827"/>
                    </a:lnTo>
                    <a:lnTo>
                      <a:pt x="17200" y="38460"/>
                    </a:lnTo>
                    <a:lnTo>
                      <a:pt x="16868" y="371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61"/>
              <p:cNvSpPr/>
              <p:nvPr/>
            </p:nvSpPr>
            <p:spPr>
              <a:xfrm>
                <a:off x="2511275" y="4413150"/>
                <a:ext cx="213450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2777" extrusionOk="0">
                    <a:moveTo>
                      <a:pt x="0" y="0"/>
                    </a:moveTo>
                    <a:lnTo>
                      <a:pt x="332" y="2653"/>
                    </a:lnTo>
                    <a:lnTo>
                      <a:pt x="7999" y="2777"/>
                    </a:lnTo>
                    <a:lnTo>
                      <a:pt x="8537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61"/>
              <p:cNvSpPr/>
              <p:nvPr/>
            </p:nvSpPr>
            <p:spPr>
              <a:xfrm>
                <a:off x="2559950" y="4564400"/>
                <a:ext cx="518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493" extrusionOk="0">
                    <a:moveTo>
                      <a:pt x="457" y="167"/>
                    </a:moveTo>
                    <a:lnTo>
                      <a:pt x="623" y="250"/>
                    </a:lnTo>
                    <a:lnTo>
                      <a:pt x="996" y="540"/>
                    </a:lnTo>
                    <a:lnTo>
                      <a:pt x="1369" y="871"/>
                    </a:lnTo>
                    <a:lnTo>
                      <a:pt x="1742" y="1244"/>
                    </a:lnTo>
                    <a:lnTo>
                      <a:pt x="1161" y="1120"/>
                    </a:lnTo>
                    <a:lnTo>
                      <a:pt x="705" y="954"/>
                    </a:lnTo>
                    <a:lnTo>
                      <a:pt x="374" y="747"/>
                    </a:lnTo>
                    <a:lnTo>
                      <a:pt x="291" y="664"/>
                    </a:lnTo>
                    <a:lnTo>
                      <a:pt x="208" y="540"/>
                    </a:lnTo>
                    <a:lnTo>
                      <a:pt x="167" y="374"/>
                    </a:lnTo>
                    <a:lnTo>
                      <a:pt x="208" y="250"/>
                    </a:lnTo>
                    <a:lnTo>
                      <a:pt x="250" y="167"/>
                    </a:lnTo>
                    <a:close/>
                    <a:moveTo>
                      <a:pt x="291" y="1"/>
                    </a:moveTo>
                    <a:lnTo>
                      <a:pt x="167" y="42"/>
                    </a:lnTo>
                    <a:lnTo>
                      <a:pt x="42" y="167"/>
                    </a:lnTo>
                    <a:lnTo>
                      <a:pt x="1" y="250"/>
                    </a:lnTo>
                    <a:lnTo>
                      <a:pt x="1" y="374"/>
                    </a:lnTo>
                    <a:lnTo>
                      <a:pt x="1" y="498"/>
                    </a:lnTo>
                    <a:lnTo>
                      <a:pt x="42" y="623"/>
                    </a:lnTo>
                    <a:lnTo>
                      <a:pt x="167" y="788"/>
                    </a:lnTo>
                    <a:lnTo>
                      <a:pt x="374" y="954"/>
                    </a:lnTo>
                    <a:lnTo>
                      <a:pt x="623" y="1078"/>
                    </a:lnTo>
                    <a:lnTo>
                      <a:pt x="871" y="1203"/>
                    </a:lnTo>
                    <a:lnTo>
                      <a:pt x="1451" y="1369"/>
                    </a:lnTo>
                    <a:lnTo>
                      <a:pt x="1962" y="1486"/>
                    </a:lnTo>
                    <a:lnTo>
                      <a:pt x="1962" y="1486"/>
                    </a:lnTo>
                    <a:lnTo>
                      <a:pt x="2032" y="1451"/>
                    </a:lnTo>
                    <a:lnTo>
                      <a:pt x="2073" y="1369"/>
                    </a:lnTo>
                    <a:lnTo>
                      <a:pt x="2032" y="1327"/>
                    </a:lnTo>
                    <a:lnTo>
                      <a:pt x="1783" y="1037"/>
                    </a:lnTo>
                    <a:lnTo>
                      <a:pt x="1327" y="581"/>
                    </a:lnTo>
                    <a:lnTo>
                      <a:pt x="1037" y="332"/>
                    </a:lnTo>
                    <a:lnTo>
                      <a:pt x="747" y="125"/>
                    </a:lnTo>
                    <a:lnTo>
                      <a:pt x="498" y="1"/>
                    </a:lnTo>
                    <a:close/>
                    <a:moveTo>
                      <a:pt x="1962" y="1486"/>
                    </a:moveTo>
                    <a:lnTo>
                      <a:pt x="1949" y="1493"/>
                    </a:lnTo>
                    <a:lnTo>
                      <a:pt x="1990" y="1493"/>
                    </a:lnTo>
                    <a:lnTo>
                      <a:pt x="1962" y="1486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61"/>
              <p:cNvSpPr/>
              <p:nvPr/>
            </p:nvSpPr>
            <p:spPr>
              <a:xfrm>
                <a:off x="2590000" y="4551975"/>
                <a:ext cx="249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990" extrusionOk="0">
                    <a:moveTo>
                      <a:pt x="457" y="166"/>
                    </a:moveTo>
                    <a:lnTo>
                      <a:pt x="622" y="249"/>
                    </a:lnTo>
                    <a:lnTo>
                      <a:pt x="747" y="415"/>
                    </a:lnTo>
                    <a:lnTo>
                      <a:pt x="830" y="705"/>
                    </a:lnTo>
                    <a:lnTo>
                      <a:pt x="830" y="1037"/>
                    </a:lnTo>
                    <a:lnTo>
                      <a:pt x="830" y="1368"/>
                    </a:lnTo>
                    <a:lnTo>
                      <a:pt x="747" y="1658"/>
                    </a:lnTo>
                    <a:lnTo>
                      <a:pt x="498" y="1285"/>
                    </a:lnTo>
                    <a:lnTo>
                      <a:pt x="332" y="871"/>
                    </a:lnTo>
                    <a:lnTo>
                      <a:pt x="208" y="456"/>
                    </a:lnTo>
                    <a:lnTo>
                      <a:pt x="208" y="291"/>
                    </a:lnTo>
                    <a:lnTo>
                      <a:pt x="249" y="208"/>
                    </a:lnTo>
                    <a:lnTo>
                      <a:pt x="249" y="166"/>
                    </a:lnTo>
                    <a:close/>
                    <a:moveTo>
                      <a:pt x="208" y="1"/>
                    </a:moveTo>
                    <a:lnTo>
                      <a:pt x="125" y="42"/>
                    </a:lnTo>
                    <a:lnTo>
                      <a:pt x="42" y="125"/>
                    </a:lnTo>
                    <a:lnTo>
                      <a:pt x="1" y="291"/>
                    </a:lnTo>
                    <a:lnTo>
                      <a:pt x="1" y="498"/>
                    </a:lnTo>
                    <a:lnTo>
                      <a:pt x="84" y="788"/>
                    </a:lnTo>
                    <a:lnTo>
                      <a:pt x="167" y="1037"/>
                    </a:lnTo>
                    <a:lnTo>
                      <a:pt x="415" y="1575"/>
                    </a:lnTo>
                    <a:lnTo>
                      <a:pt x="540" y="1783"/>
                    </a:lnTo>
                    <a:lnTo>
                      <a:pt x="705" y="1948"/>
                    </a:lnTo>
                    <a:lnTo>
                      <a:pt x="747" y="1990"/>
                    </a:lnTo>
                    <a:lnTo>
                      <a:pt x="788" y="1990"/>
                    </a:lnTo>
                    <a:lnTo>
                      <a:pt x="830" y="1948"/>
                    </a:lnTo>
                    <a:lnTo>
                      <a:pt x="871" y="1907"/>
                    </a:lnTo>
                    <a:lnTo>
                      <a:pt x="913" y="1700"/>
                    </a:lnTo>
                    <a:lnTo>
                      <a:pt x="995" y="1285"/>
                    </a:lnTo>
                    <a:lnTo>
                      <a:pt x="995" y="1037"/>
                    </a:lnTo>
                    <a:lnTo>
                      <a:pt x="995" y="788"/>
                    </a:lnTo>
                    <a:lnTo>
                      <a:pt x="954" y="539"/>
                    </a:lnTo>
                    <a:lnTo>
                      <a:pt x="871" y="332"/>
                    </a:lnTo>
                    <a:lnTo>
                      <a:pt x="830" y="208"/>
                    </a:lnTo>
                    <a:lnTo>
                      <a:pt x="705" y="125"/>
                    </a:lnTo>
                    <a:lnTo>
                      <a:pt x="581" y="42"/>
                    </a:lnTo>
                    <a:lnTo>
                      <a:pt x="457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61"/>
              <p:cNvSpPr/>
              <p:nvPr/>
            </p:nvSpPr>
            <p:spPr>
              <a:xfrm>
                <a:off x="2590000" y="4551975"/>
                <a:ext cx="249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990" fill="none" extrusionOk="0">
                    <a:moveTo>
                      <a:pt x="747" y="1990"/>
                    </a:moveTo>
                    <a:lnTo>
                      <a:pt x="788" y="1990"/>
                    </a:lnTo>
                    <a:lnTo>
                      <a:pt x="788" y="1990"/>
                    </a:lnTo>
                    <a:lnTo>
                      <a:pt x="830" y="1948"/>
                    </a:lnTo>
                    <a:lnTo>
                      <a:pt x="871" y="1907"/>
                    </a:lnTo>
                    <a:lnTo>
                      <a:pt x="871" y="1907"/>
                    </a:lnTo>
                    <a:lnTo>
                      <a:pt x="913" y="1700"/>
                    </a:lnTo>
                    <a:lnTo>
                      <a:pt x="995" y="1285"/>
                    </a:lnTo>
                    <a:lnTo>
                      <a:pt x="995" y="1037"/>
                    </a:lnTo>
                    <a:lnTo>
                      <a:pt x="995" y="788"/>
                    </a:lnTo>
                    <a:lnTo>
                      <a:pt x="954" y="539"/>
                    </a:lnTo>
                    <a:lnTo>
                      <a:pt x="871" y="332"/>
                    </a:lnTo>
                    <a:lnTo>
                      <a:pt x="871" y="332"/>
                    </a:lnTo>
                    <a:lnTo>
                      <a:pt x="830" y="208"/>
                    </a:lnTo>
                    <a:lnTo>
                      <a:pt x="705" y="125"/>
                    </a:lnTo>
                    <a:lnTo>
                      <a:pt x="581" y="42"/>
                    </a:lnTo>
                    <a:lnTo>
                      <a:pt x="457" y="1"/>
                    </a:lnTo>
                    <a:lnTo>
                      <a:pt x="457" y="1"/>
                    </a:lnTo>
                    <a:lnTo>
                      <a:pt x="332" y="1"/>
                    </a:lnTo>
                    <a:lnTo>
                      <a:pt x="208" y="1"/>
                    </a:lnTo>
                    <a:lnTo>
                      <a:pt x="125" y="42"/>
                    </a:lnTo>
                    <a:lnTo>
                      <a:pt x="42" y="125"/>
                    </a:lnTo>
                    <a:lnTo>
                      <a:pt x="42" y="125"/>
                    </a:lnTo>
                    <a:lnTo>
                      <a:pt x="1" y="291"/>
                    </a:lnTo>
                    <a:lnTo>
                      <a:pt x="1" y="498"/>
                    </a:lnTo>
                    <a:lnTo>
                      <a:pt x="84" y="788"/>
                    </a:lnTo>
                    <a:lnTo>
                      <a:pt x="167" y="1037"/>
                    </a:lnTo>
                    <a:lnTo>
                      <a:pt x="415" y="1575"/>
                    </a:lnTo>
                    <a:lnTo>
                      <a:pt x="540" y="1783"/>
                    </a:lnTo>
                    <a:lnTo>
                      <a:pt x="705" y="1948"/>
                    </a:lnTo>
                    <a:lnTo>
                      <a:pt x="705" y="1948"/>
                    </a:lnTo>
                    <a:lnTo>
                      <a:pt x="747" y="1990"/>
                    </a:lnTo>
                    <a:lnTo>
                      <a:pt x="747" y="19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61"/>
              <p:cNvSpPr/>
              <p:nvPr/>
            </p:nvSpPr>
            <p:spPr>
              <a:xfrm>
                <a:off x="2595175" y="4556125"/>
                <a:ext cx="1557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493" fill="none" extrusionOk="0">
                    <a:moveTo>
                      <a:pt x="125" y="0"/>
                    </a:moveTo>
                    <a:lnTo>
                      <a:pt x="250" y="0"/>
                    </a:lnTo>
                    <a:lnTo>
                      <a:pt x="250" y="0"/>
                    </a:lnTo>
                    <a:lnTo>
                      <a:pt x="415" y="83"/>
                    </a:lnTo>
                    <a:lnTo>
                      <a:pt x="540" y="249"/>
                    </a:lnTo>
                    <a:lnTo>
                      <a:pt x="540" y="249"/>
                    </a:lnTo>
                    <a:lnTo>
                      <a:pt x="623" y="539"/>
                    </a:lnTo>
                    <a:lnTo>
                      <a:pt x="623" y="871"/>
                    </a:lnTo>
                    <a:lnTo>
                      <a:pt x="623" y="1202"/>
                    </a:lnTo>
                    <a:lnTo>
                      <a:pt x="540" y="1492"/>
                    </a:lnTo>
                    <a:lnTo>
                      <a:pt x="540" y="1492"/>
                    </a:lnTo>
                    <a:lnTo>
                      <a:pt x="291" y="1119"/>
                    </a:lnTo>
                    <a:lnTo>
                      <a:pt x="125" y="705"/>
                    </a:lnTo>
                    <a:lnTo>
                      <a:pt x="1" y="290"/>
                    </a:lnTo>
                    <a:lnTo>
                      <a:pt x="1" y="125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0"/>
                    </a:lnTo>
                    <a:lnTo>
                      <a:pt x="125" y="0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61"/>
              <p:cNvSpPr/>
              <p:nvPr/>
            </p:nvSpPr>
            <p:spPr>
              <a:xfrm>
                <a:off x="2601400" y="4554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61"/>
              <p:cNvSpPr/>
              <p:nvPr/>
            </p:nvSpPr>
            <p:spPr>
              <a:xfrm>
                <a:off x="1763225" y="2533700"/>
                <a:ext cx="129525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4560" extrusionOk="0">
                    <a:moveTo>
                      <a:pt x="2238" y="1"/>
                    </a:moveTo>
                    <a:lnTo>
                      <a:pt x="0" y="3233"/>
                    </a:lnTo>
                    <a:lnTo>
                      <a:pt x="4393" y="4559"/>
                    </a:lnTo>
                    <a:lnTo>
                      <a:pt x="4600" y="4062"/>
                    </a:lnTo>
                    <a:lnTo>
                      <a:pt x="4849" y="3523"/>
                    </a:lnTo>
                    <a:lnTo>
                      <a:pt x="5015" y="2860"/>
                    </a:lnTo>
                    <a:lnTo>
                      <a:pt x="5098" y="2487"/>
                    </a:lnTo>
                    <a:lnTo>
                      <a:pt x="5139" y="2156"/>
                    </a:lnTo>
                    <a:lnTo>
                      <a:pt x="5181" y="1783"/>
                    </a:lnTo>
                    <a:lnTo>
                      <a:pt x="5139" y="1451"/>
                    </a:lnTo>
                    <a:lnTo>
                      <a:pt x="5098" y="1120"/>
                    </a:lnTo>
                    <a:lnTo>
                      <a:pt x="4973" y="829"/>
                    </a:lnTo>
                    <a:lnTo>
                      <a:pt x="4766" y="539"/>
                    </a:lnTo>
                    <a:lnTo>
                      <a:pt x="4518" y="332"/>
                    </a:lnTo>
                    <a:lnTo>
                      <a:pt x="2238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61"/>
              <p:cNvSpPr/>
              <p:nvPr/>
            </p:nvSpPr>
            <p:spPr>
              <a:xfrm>
                <a:off x="1763225" y="2533700"/>
                <a:ext cx="129525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4560" fill="none" extrusionOk="0">
                    <a:moveTo>
                      <a:pt x="2238" y="1"/>
                    </a:moveTo>
                    <a:lnTo>
                      <a:pt x="0" y="3233"/>
                    </a:lnTo>
                    <a:lnTo>
                      <a:pt x="4393" y="4559"/>
                    </a:lnTo>
                    <a:lnTo>
                      <a:pt x="4393" y="4559"/>
                    </a:lnTo>
                    <a:lnTo>
                      <a:pt x="4600" y="4062"/>
                    </a:lnTo>
                    <a:lnTo>
                      <a:pt x="4849" y="3523"/>
                    </a:lnTo>
                    <a:lnTo>
                      <a:pt x="5015" y="2860"/>
                    </a:lnTo>
                    <a:lnTo>
                      <a:pt x="5098" y="2487"/>
                    </a:lnTo>
                    <a:lnTo>
                      <a:pt x="5139" y="2156"/>
                    </a:lnTo>
                    <a:lnTo>
                      <a:pt x="5181" y="1783"/>
                    </a:lnTo>
                    <a:lnTo>
                      <a:pt x="5139" y="1451"/>
                    </a:lnTo>
                    <a:lnTo>
                      <a:pt x="5098" y="1120"/>
                    </a:lnTo>
                    <a:lnTo>
                      <a:pt x="4973" y="829"/>
                    </a:lnTo>
                    <a:lnTo>
                      <a:pt x="4766" y="539"/>
                    </a:lnTo>
                    <a:lnTo>
                      <a:pt x="4518" y="332"/>
                    </a:lnTo>
                    <a:lnTo>
                      <a:pt x="22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61"/>
              <p:cNvSpPr/>
              <p:nvPr/>
            </p:nvSpPr>
            <p:spPr>
              <a:xfrm>
                <a:off x="1752850" y="2614525"/>
                <a:ext cx="12022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4145" extrusionOk="0">
                    <a:moveTo>
                      <a:pt x="415" y="0"/>
                    </a:moveTo>
                    <a:lnTo>
                      <a:pt x="1" y="2404"/>
                    </a:lnTo>
                    <a:lnTo>
                      <a:pt x="1" y="2652"/>
                    </a:lnTo>
                    <a:lnTo>
                      <a:pt x="42" y="2901"/>
                    </a:lnTo>
                    <a:lnTo>
                      <a:pt x="84" y="3150"/>
                    </a:lnTo>
                    <a:lnTo>
                      <a:pt x="208" y="3357"/>
                    </a:lnTo>
                    <a:lnTo>
                      <a:pt x="374" y="3564"/>
                    </a:lnTo>
                    <a:lnTo>
                      <a:pt x="581" y="3730"/>
                    </a:lnTo>
                    <a:lnTo>
                      <a:pt x="788" y="3854"/>
                    </a:lnTo>
                    <a:lnTo>
                      <a:pt x="1037" y="3896"/>
                    </a:lnTo>
                    <a:lnTo>
                      <a:pt x="1078" y="3937"/>
                    </a:lnTo>
                    <a:lnTo>
                      <a:pt x="2736" y="4144"/>
                    </a:lnTo>
                    <a:lnTo>
                      <a:pt x="2943" y="4144"/>
                    </a:lnTo>
                    <a:lnTo>
                      <a:pt x="3192" y="4103"/>
                    </a:lnTo>
                    <a:lnTo>
                      <a:pt x="3399" y="4020"/>
                    </a:lnTo>
                    <a:lnTo>
                      <a:pt x="3606" y="3937"/>
                    </a:lnTo>
                    <a:lnTo>
                      <a:pt x="3814" y="3771"/>
                    </a:lnTo>
                    <a:lnTo>
                      <a:pt x="3979" y="3606"/>
                    </a:lnTo>
                    <a:lnTo>
                      <a:pt x="4104" y="3398"/>
                    </a:lnTo>
                    <a:lnTo>
                      <a:pt x="4187" y="3191"/>
                    </a:lnTo>
                    <a:lnTo>
                      <a:pt x="4808" y="1326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61"/>
              <p:cNvSpPr/>
              <p:nvPr/>
            </p:nvSpPr>
            <p:spPr>
              <a:xfrm>
                <a:off x="1768400" y="1701725"/>
                <a:ext cx="409275" cy="890025"/>
              </a:xfrm>
              <a:custGeom>
                <a:avLst/>
                <a:gdLst/>
                <a:ahLst/>
                <a:cxnLst/>
                <a:rect l="l" t="t" r="r" b="b"/>
                <a:pathLst>
                  <a:path w="16371" h="35601" extrusionOk="0">
                    <a:moveTo>
                      <a:pt x="9947" y="1"/>
                    </a:moveTo>
                    <a:lnTo>
                      <a:pt x="8952" y="4269"/>
                    </a:lnTo>
                    <a:lnTo>
                      <a:pt x="7957" y="8580"/>
                    </a:lnTo>
                    <a:lnTo>
                      <a:pt x="6963" y="12890"/>
                    </a:lnTo>
                    <a:lnTo>
                      <a:pt x="5927" y="17241"/>
                    </a:lnTo>
                    <a:lnTo>
                      <a:pt x="5678" y="18236"/>
                    </a:lnTo>
                    <a:lnTo>
                      <a:pt x="5429" y="19147"/>
                    </a:lnTo>
                    <a:lnTo>
                      <a:pt x="4766" y="21137"/>
                    </a:lnTo>
                    <a:lnTo>
                      <a:pt x="3274" y="25240"/>
                    </a:lnTo>
                    <a:lnTo>
                      <a:pt x="1700" y="29301"/>
                    </a:lnTo>
                    <a:lnTo>
                      <a:pt x="871" y="31332"/>
                    </a:lnTo>
                    <a:lnTo>
                      <a:pt x="0" y="33362"/>
                    </a:lnTo>
                    <a:lnTo>
                      <a:pt x="5554" y="35600"/>
                    </a:lnTo>
                    <a:lnTo>
                      <a:pt x="8703" y="27270"/>
                    </a:lnTo>
                    <a:lnTo>
                      <a:pt x="10237" y="23085"/>
                    </a:lnTo>
                    <a:lnTo>
                      <a:pt x="10610" y="22007"/>
                    </a:lnTo>
                    <a:lnTo>
                      <a:pt x="10983" y="20930"/>
                    </a:lnTo>
                    <a:lnTo>
                      <a:pt x="11190" y="20349"/>
                    </a:lnTo>
                    <a:lnTo>
                      <a:pt x="11356" y="19728"/>
                    </a:lnTo>
                    <a:lnTo>
                      <a:pt x="11646" y="18609"/>
                    </a:lnTo>
                    <a:lnTo>
                      <a:pt x="12765" y="14382"/>
                    </a:lnTo>
                    <a:lnTo>
                      <a:pt x="13925" y="10113"/>
                    </a:lnTo>
                    <a:lnTo>
                      <a:pt x="15127" y="5886"/>
                    </a:lnTo>
                    <a:lnTo>
                      <a:pt x="16370" y="1659"/>
                    </a:lnTo>
                    <a:lnTo>
                      <a:pt x="9947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61"/>
              <p:cNvSpPr/>
              <p:nvPr/>
            </p:nvSpPr>
            <p:spPr>
              <a:xfrm>
                <a:off x="1768400" y="1701725"/>
                <a:ext cx="409275" cy="890025"/>
              </a:xfrm>
              <a:custGeom>
                <a:avLst/>
                <a:gdLst/>
                <a:ahLst/>
                <a:cxnLst/>
                <a:rect l="l" t="t" r="r" b="b"/>
                <a:pathLst>
                  <a:path w="16371" h="35601" fill="none" extrusionOk="0">
                    <a:moveTo>
                      <a:pt x="16370" y="1659"/>
                    </a:moveTo>
                    <a:lnTo>
                      <a:pt x="16370" y="1659"/>
                    </a:lnTo>
                    <a:lnTo>
                      <a:pt x="15127" y="5886"/>
                    </a:lnTo>
                    <a:lnTo>
                      <a:pt x="13925" y="10113"/>
                    </a:lnTo>
                    <a:lnTo>
                      <a:pt x="13925" y="10113"/>
                    </a:lnTo>
                    <a:lnTo>
                      <a:pt x="12765" y="14382"/>
                    </a:lnTo>
                    <a:lnTo>
                      <a:pt x="11646" y="18609"/>
                    </a:lnTo>
                    <a:lnTo>
                      <a:pt x="11646" y="18609"/>
                    </a:lnTo>
                    <a:lnTo>
                      <a:pt x="11356" y="19728"/>
                    </a:lnTo>
                    <a:lnTo>
                      <a:pt x="11190" y="20349"/>
                    </a:lnTo>
                    <a:lnTo>
                      <a:pt x="10983" y="20930"/>
                    </a:lnTo>
                    <a:lnTo>
                      <a:pt x="10983" y="20930"/>
                    </a:lnTo>
                    <a:lnTo>
                      <a:pt x="10610" y="22007"/>
                    </a:lnTo>
                    <a:lnTo>
                      <a:pt x="10237" y="23085"/>
                    </a:lnTo>
                    <a:lnTo>
                      <a:pt x="10237" y="23085"/>
                    </a:lnTo>
                    <a:lnTo>
                      <a:pt x="8703" y="27270"/>
                    </a:lnTo>
                    <a:lnTo>
                      <a:pt x="5554" y="35600"/>
                    </a:lnTo>
                    <a:lnTo>
                      <a:pt x="0" y="33362"/>
                    </a:lnTo>
                    <a:lnTo>
                      <a:pt x="0" y="33362"/>
                    </a:lnTo>
                    <a:lnTo>
                      <a:pt x="871" y="31332"/>
                    </a:lnTo>
                    <a:lnTo>
                      <a:pt x="1700" y="29301"/>
                    </a:lnTo>
                    <a:lnTo>
                      <a:pt x="3274" y="25240"/>
                    </a:lnTo>
                    <a:lnTo>
                      <a:pt x="3274" y="25240"/>
                    </a:lnTo>
                    <a:lnTo>
                      <a:pt x="4766" y="21137"/>
                    </a:lnTo>
                    <a:lnTo>
                      <a:pt x="4766" y="21137"/>
                    </a:lnTo>
                    <a:lnTo>
                      <a:pt x="5429" y="19147"/>
                    </a:lnTo>
                    <a:lnTo>
                      <a:pt x="5429" y="19147"/>
                    </a:lnTo>
                    <a:lnTo>
                      <a:pt x="5678" y="18236"/>
                    </a:lnTo>
                    <a:lnTo>
                      <a:pt x="5927" y="17241"/>
                    </a:lnTo>
                    <a:lnTo>
                      <a:pt x="5927" y="17241"/>
                    </a:lnTo>
                    <a:lnTo>
                      <a:pt x="6963" y="12890"/>
                    </a:lnTo>
                    <a:lnTo>
                      <a:pt x="7957" y="8580"/>
                    </a:lnTo>
                    <a:lnTo>
                      <a:pt x="7957" y="8580"/>
                    </a:lnTo>
                    <a:lnTo>
                      <a:pt x="8952" y="4269"/>
                    </a:lnTo>
                    <a:lnTo>
                      <a:pt x="9947" y="1"/>
                    </a:lnTo>
                    <a:lnTo>
                      <a:pt x="16370" y="16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61"/>
              <p:cNvSpPr/>
              <p:nvPr/>
            </p:nvSpPr>
            <p:spPr>
              <a:xfrm>
                <a:off x="1896875" y="1770125"/>
                <a:ext cx="104675" cy="4403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7614" extrusionOk="0">
                    <a:moveTo>
                      <a:pt x="4186" y="0"/>
                    </a:moveTo>
                    <a:lnTo>
                      <a:pt x="2818" y="5844"/>
                    </a:lnTo>
                    <a:lnTo>
                      <a:pt x="1824" y="10154"/>
                    </a:lnTo>
                    <a:lnTo>
                      <a:pt x="788" y="14505"/>
                    </a:lnTo>
                    <a:lnTo>
                      <a:pt x="539" y="15500"/>
                    </a:lnTo>
                    <a:lnTo>
                      <a:pt x="290" y="16411"/>
                    </a:lnTo>
                    <a:lnTo>
                      <a:pt x="0" y="17406"/>
                    </a:lnTo>
                    <a:lnTo>
                      <a:pt x="3109" y="17613"/>
                    </a:lnTo>
                    <a:lnTo>
                      <a:pt x="3109" y="15666"/>
                    </a:lnTo>
                    <a:lnTo>
                      <a:pt x="3109" y="13718"/>
                    </a:lnTo>
                    <a:lnTo>
                      <a:pt x="3150" y="11728"/>
                    </a:lnTo>
                    <a:lnTo>
                      <a:pt x="3233" y="9781"/>
                    </a:lnTo>
                    <a:lnTo>
                      <a:pt x="3357" y="7833"/>
                    </a:lnTo>
                    <a:lnTo>
                      <a:pt x="3523" y="5844"/>
                    </a:lnTo>
                    <a:lnTo>
                      <a:pt x="3689" y="3896"/>
                    </a:lnTo>
                    <a:lnTo>
                      <a:pt x="3937" y="1948"/>
                    </a:lnTo>
                    <a:lnTo>
                      <a:pt x="4186" y="0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61"/>
              <p:cNvSpPr/>
              <p:nvPr/>
            </p:nvSpPr>
            <p:spPr>
              <a:xfrm>
                <a:off x="1896875" y="1770125"/>
                <a:ext cx="104675" cy="4403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7614" fill="none" extrusionOk="0">
                    <a:moveTo>
                      <a:pt x="4186" y="0"/>
                    </a:moveTo>
                    <a:lnTo>
                      <a:pt x="4186" y="0"/>
                    </a:lnTo>
                    <a:lnTo>
                      <a:pt x="2818" y="5844"/>
                    </a:lnTo>
                    <a:lnTo>
                      <a:pt x="2818" y="5844"/>
                    </a:lnTo>
                    <a:lnTo>
                      <a:pt x="1824" y="10154"/>
                    </a:lnTo>
                    <a:lnTo>
                      <a:pt x="788" y="14505"/>
                    </a:lnTo>
                    <a:lnTo>
                      <a:pt x="788" y="14505"/>
                    </a:lnTo>
                    <a:lnTo>
                      <a:pt x="539" y="15500"/>
                    </a:lnTo>
                    <a:lnTo>
                      <a:pt x="290" y="16411"/>
                    </a:lnTo>
                    <a:lnTo>
                      <a:pt x="290" y="16411"/>
                    </a:lnTo>
                    <a:lnTo>
                      <a:pt x="0" y="17406"/>
                    </a:lnTo>
                    <a:lnTo>
                      <a:pt x="3109" y="17613"/>
                    </a:lnTo>
                    <a:lnTo>
                      <a:pt x="3109" y="17613"/>
                    </a:lnTo>
                    <a:lnTo>
                      <a:pt x="3109" y="15666"/>
                    </a:lnTo>
                    <a:lnTo>
                      <a:pt x="3109" y="15666"/>
                    </a:lnTo>
                    <a:lnTo>
                      <a:pt x="3109" y="13718"/>
                    </a:lnTo>
                    <a:lnTo>
                      <a:pt x="3150" y="11728"/>
                    </a:lnTo>
                    <a:lnTo>
                      <a:pt x="3233" y="9781"/>
                    </a:lnTo>
                    <a:lnTo>
                      <a:pt x="3357" y="7833"/>
                    </a:lnTo>
                    <a:lnTo>
                      <a:pt x="3523" y="5844"/>
                    </a:lnTo>
                    <a:lnTo>
                      <a:pt x="3689" y="3896"/>
                    </a:lnTo>
                    <a:lnTo>
                      <a:pt x="3937" y="1948"/>
                    </a:lnTo>
                    <a:lnTo>
                      <a:pt x="41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61"/>
              <p:cNvSpPr/>
              <p:nvPr/>
            </p:nvSpPr>
            <p:spPr>
              <a:xfrm>
                <a:off x="1646150" y="2195950"/>
                <a:ext cx="642375" cy="501475"/>
              </a:xfrm>
              <a:custGeom>
                <a:avLst/>
                <a:gdLst/>
                <a:ahLst/>
                <a:cxnLst/>
                <a:rect l="l" t="t" r="r" b="b"/>
                <a:pathLst>
                  <a:path w="25695" h="20059" extrusionOk="0">
                    <a:moveTo>
                      <a:pt x="1161" y="0"/>
                    </a:moveTo>
                    <a:lnTo>
                      <a:pt x="912" y="42"/>
                    </a:lnTo>
                    <a:lnTo>
                      <a:pt x="705" y="124"/>
                    </a:lnTo>
                    <a:lnTo>
                      <a:pt x="497" y="207"/>
                    </a:lnTo>
                    <a:lnTo>
                      <a:pt x="332" y="373"/>
                    </a:lnTo>
                    <a:lnTo>
                      <a:pt x="207" y="539"/>
                    </a:lnTo>
                    <a:lnTo>
                      <a:pt x="83" y="746"/>
                    </a:lnTo>
                    <a:lnTo>
                      <a:pt x="0" y="953"/>
                    </a:lnTo>
                    <a:lnTo>
                      <a:pt x="0" y="1202"/>
                    </a:lnTo>
                    <a:lnTo>
                      <a:pt x="0" y="17116"/>
                    </a:lnTo>
                    <a:lnTo>
                      <a:pt x="42" y="17365"/>
                    </a:lnTo>
                    <a:lnTo>
                      <a:pt x="83" y="17613"/>
                    </a:lnTo>
                    <a:lnTo>
                      <a:pt x="207" y="17821"/>
                    </a:lnTo>
                    <a:lnTo>
                      <a:pt x="373" y="18028"/>
                    </a:lnTo>
                    <a:lnTo>
                      <a:pt x="539" y="18194"/>
                    </a:lnTo>
                    <a:lnTo>
                      <a:pt x="788" y="18318"/>
                    </a:lnTo>
                    <a:lnTo>
                      <a:pt x="995" y="18401"/>
                    </a:lnTo>
                    <a:lnTo>
                      <a:pt x="1243" y="18442"/>
                    </a:lnTo>
                    <a:lnTo>
                      <a:pt x="24452" y="20059"/>
                    </a:lnTo>
                    <a:lnTo>
                      <a:pt x="24783" y="20059"/>
                    </a:lnTo>
                    <a:lnTo>
                      <a:pt x="24990" y="19976"/>
                    </a:lnTo>
                    <a:lnTo>
                      <a:pt x="25198" y="19851"/>
                    </a:lnTo>
                    <a:lnTo>
                      <a:pt x="25363" y="19727"/>
                    </a:lnTo>
                    <a:lnTo>
                      <a:pt x="25529" y="19561"/>
                    </a:lnTo>
                    <a:lnTo>
                      <a:pt x="25612" y="19354"/>
                    </a:lnTo>
                    <a:lnTo>
                      <a:pt x="25695" y="19105"/>
                    </a:lnTo>
                    <a:lnTo>
                      <a:pt x="25695" y="18898"/>
                    </a:lnTo>
                    <a:lnTo>
                      <a:pt x="25695" y="2984"/>
                    </a:lnTo>
                    <a:lnTo>
                      <a:pt x="25653" y="2735"/>
                    </a:lnTo>
                    <a:lnTo>
                      <a:pt x="25612" y="2487"/>
                    </a:lnTo>
                    <a:lnTo>
                      <a:pt x="25488" y="2238"/>
                    </a:lnTo>
                    <a:lnTo>
                      <a:pt x="25322" y="2072"/>
                    </a:lnTo>
                    <a:lnTo>
                      <a:pt x="25156" y="1907"/>
                    </a:lnTo>
                    <a:lnTo>
                      <a:pt x="24949" y="1782"/>
                    </a:lnTo>
                    <a:lnTo>
                      <a:pt x="24700" y="1658"/>
                    </a:lnTo>
                    <a:lnTo>
                      <a:pt x="24452" y="1616"/>
                    </a:lnTo>
                    <a:lnTo>
                      <a:pt x="124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61"/>
              <p:cNvSpPr/>
              <p:nvPr/>
            </p:nvSpPr>
            <p:spPr>
              <a:xfrm>
                <a:off x="1646150" y="2195950"/>
                <a:ext cx="642375" cy="501475"/>
              </a:xfrm>
              <a:custGeom>
                <a:avLst/>
                <a:gdLst/>
                <a:ahLst/>
                <a:cxnLst/>
                <a:rect l="l" t="t" r="r" b="b"/>
                <a:pathLst>
                  <a:path w="25695" h="20059" fill="none" extrusionOk="0">
                    <a:moveTo>
                      <a:pt x="24452" y="20059"/>
                    </a:moveTo>
                    <a:lnTo>
                      <a:pt x="1243" y="18442"/>
                    </a:lnTo>
                    <a:lnTo>
                      <a:pt x="1243" y="18442"/>
                    </a:lnTo>
                    <a:lnTo>
                      <a:pt x="995" y="18401"/>
                    </a:lnTo>
                    <a:lnTo>
                      <a:pt x="788" y="18318"/>
                    </a:lnTo>
                    <a:lnTo>
                      <a:pt x="539" y="18194"/>
                    </a:lnTo>
                    <a:lnTo>
                      <a:pt x="373" y="18028"/>
                    </a:lnTo>
                    <a:lnTo>
                      <a:pt x="207" y="17821"/>
                    </a:lnTo>
                    <a:lnTo>
                      <a:pt x="83" y="17613"/>
                    </a:lnTo>
                    <a:lnTo>
                      <a:pt x="42" y="17365"/>
                    </a:lnTo>
                    <a:lnTo>
                      <a:pt x="0" y="17116"/>
                    </a:lnTo>
                    <a:lnTo>
                      <a:pt x="0" y="1202"/>
                    </a:lnTo>
                    <a:lnTo>
                      <a:pt x="0" y="1202"/>
                    </a:lnTo>
                    <a:lnTo>
                      <a:pt x="0" y="953"/>
                    </a:lnTo>
                    <a:lnTo>
                      <a:pt x="83" y="746"/>
                    </a:lnTo>
                    <a:lnTo>
                      <a:pt x="207" y="539"/>
                    </a:lnTo>
                    <a:lnTo>
                      <a:pt x="332" y="373"/>
                    </a:lnTo>
                    <a:lnTo>
                      <a:pt x="497" y="207"/>
                    </a:lnTo>
                    <a:lnTo>
                      <a:pt x="705" y="124"/>
                    </a:lnTo>
                    <a:lnTo>
                      <a:pt x="912" y="42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243" y="0"/>
                    </a:lnTo>
                    <a:lnTo>
                      <a:pt x="24452" y="1616"/>
                    </a:lnTo>
                    <a:lnTo>
                      <a:pt x="24452" y="1616"/>
                    </a:lnTo>
                    <a:lnTo>
                      <a:pt x="24700" y="1658"/>
                    </a:lnTo>
                    <a:lnTo>
                      <a:pt x="24949" y="1782"/>
                    </a:lnTo>
                    <a:lnTo>
                      <a:pt x="25156" y="1907"/>
                    </a:lnTo>
                    <a:lnTo>
                      <a:pt x="25322" y="2072"/>
                    </a:lnTo>
                    <a:lnTo>
                      <a:pt x="25488" y="2238"/>
                    </a:lnTo>
                    <a:lnTo>
                      <a:pt x="25612" y="2487"/>
                    </a:lnTo>
                    <a:lnTo>
                      <a:pt x="25653" y="2735"/>
                    </a:lnTo>
                    <a:lnTo>
                      <a:pt x="25695" y="2984"/>
                    </a:lnTo>
                    <a:lnTo>
                      <a:pt x="25695" y="18898"/>
                    </a:lnTo>
                    <a:lnTo>
                      <a:pt x="25695" y="18898"/>
                    </a:lnTo>
                    <a:lnTo>
                      <a:pt x="25695" y="19105"/>
                    </a:lnTo>
                    <a:lnTo>
                      <a:pt x="25612" y="19354"/>
                    </a:lnTo>
                    <a:lnTo>
                      <a:pt x="25529" y="19561"/>
                    </a:lnTo>
                    <a:lnTo>
                      <a:pt x="25363" y="19727"/>
                    </a:lnTo>
                    <a:lnTo>
                      <a:pt x="25198" y="19851"/>
                    </a:lnTo>
                    <a:lnTo>
                      <a:pt x="24990" y="19976"/>
                    </a:lnTo>
                    <a:lnTo>
                      <a:pt x="24783" y="20059"/>
                    </a:lnTo>
                    <a:lnTo>
                      <a:pt x="24534" y="20059"/>
                    </a:lnTo>
                    <a:lnTo>
                      <a:pt x="24534" y="20059"/>
                    </a:lnTo>
                    <a:lnTo>
                      <a:pt x="24452" y="200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61"/>
              <p:cNvSpPr/>
              <p:nvPr/>
            </p:nvSpPr>
            <p:spPr>
              <a:xfrm>
                <a:off x="1656500" y="2190750"/>
                <a:ext cx="642400" cy="501500"/>
              </a:xfrm>
              <a:custGeom>
                <a:avLst/>
                <a:gdLst/>
                <a:ahLst/>
                <a:cxnLst/>
                <a:rect l="l" t="t" r="r" b="b"/>
                <a:pathLst>
                  <a:path w="25696" h="20060" extrusionOk="0">
                    <a:moveTo>
                      <a:pt x="912" y="1"/>
                    </a:moveTo>
                    <a:lnTo>
                      <a:pt x="664" y="84"/>
                    </a:lnTo>
                    <a:lnTo>
                      <a:pt x="498" y="208"/>
                    </a:lnTo>
                    <a:lnTo>
                      <a:pt x="332" y="332"/>
                    </a:lnTo>
                    <a:lnTo>
                      <a:pt x="166" y="498"/>
                    </a:lnTo>
                    <a:lnTo>
                      <a:pt x="83" y="705"/>
                    </a:lnTo>
                    <a:lnTo>
                      <a:pt x="1" y="954"/>
                    </a:lnTo>
                    <a:lnTo>
                      <a:pt x="1" y="1161"/>
                    </a:lnTo>
                    <a:lnTo>
                      <a:pt x="1" y="17075"/>
                    </a:lnTo>
                    <a:lnTo>
                      <a:pt x="1" y="17324"/>
                    </a:lnTo>
                    <a:lnTo>
                      <a:pt x="83" y="17573"/>
                    </a:lnTo>
                    <a:lnTo>
                      <a:pt x="208" y="17821"/>
                    </a:lnTo>
                    <a:lnTo>
                      <a:pt x="374" y="17987"/>
                    </a:lnTo>
                    <a:lnTo>
                      <a:pt x="539" y="18153"/>
                    </a:lnTo>
                    <a:lnTo>
                      <a:pt x="747" y="18277"/>
                    </a:lnTo>
                    <a:lnTo>
                      <a:pt x="995" y="18402"/>
                    </a:lnTo>
                    <a:lnTo>
                      <a:pt x="1244" y="18443"/>
                    </a:lnTo>
                    <a:lnTo>
                      <a:pt x="24411" y="20059"/>
                    </a:lnTo>
                    <a:lnTo>
                      <a:pt x="24535" y="20059"/>
                    </a:lnTo>
                    <a:lnTo>
                      <a:pt x="24784" y="20018"/>
                    </a:lnTo>
                    <a:lnTo>
                      <a:pt x="24991" y="19935"/>
                    </a:lnTo>
                    <a:lnTo>
                      <a:pt x="25198" y="19852"/>
                    </a:lnTo>
                    <a:lnTo>
                      <a:pt x="25364" y="19686"/>
                    </a:lnTo>
                    <a:lnTo>
                      <a:pt x="25488" y="19521"/>
                    </a:lnTo>
                    <a:lnTo>
                      <a:pt x="25612" y="19313"/>
                    </a:lnTo>
                    <a:lnTo>
                      <a:pt x="25654" y="19106"/>
                    </a:lnTo>
                    <a:lnTo>
                      <a:pt x="25695" y="18857"/>
                    </a:lnTo>
                    <a:lnTo>
                      <a:pt x="25695" y="2943"/>
                    </a:lnTo>
                    <a:lnTo>
                      <a:pt x="25654" y="2695"/>
                    </a:lnTo>
                    <a:lnTo>
                      <a:pt x="25571" y="2446"/>
                    </a:lnTo>
                    <a:lnTo>
                      <a:pt x="25488" y="2239"/>
                    </a:lnTo>
                    <a:lnTo>
                      <a:pt x="25322" y="2032"/>
                    </a:lnTo>
                    <a:lnTo>
                      <a:pt x="25115" y="1866"/>
                    </a:lnTo>
                    <a:lnTo>
                      <a:pt x="24908" y="1742"/>
                    </a:lnTo>
                    <a:lnTo>
                      <a:pt x="24659" y="1659"/>
                    </a:lnTo>
                    <a:lnTo>
                      <a:pt x="24411" y="1617"/>
                    </a:lnTo>
                    <a:lnTo>
                      <a:pt x="124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61"/>
              <p:cNvSpPr/>
              <p:nvPr/>
            </p:nvSpPr>
            <p:spPr>
              <a:xfrm>
                <a:off x="1656500" y="2190750"/>
                <a:ext cx="642400" cy="501500"/>
              </a:xfrm>
              <a:custGeom>
                <a:avLst/>
                <a:gdLst/>
                <a:ahLst/>
                <a:cxnLst/>
                <a:rect l="l" t="t" r="r" b="b"/>
                <a:pathLst>
                  <a:path w="25696" h="20060" fill="none" extrusionOk="0">
                    <a:moveTo>
                      <a:pt x="24411" y="20059"/>
                    </a:moveTo>
                    <a:lnTo>
                      <a:pt x="1244" y="18443"/>
                    </a:lnTo>
                    <a:lnTo>
                      <a:pt x="1244" y="18443"/>
                    </a:lnTo>
                    <a:lnTo>
                      <a:pt x="995" y="18402"/>
                    </a:lnTo>
                    <a:lnTo>
                      <a:pt x="747" y="18277"/>
                    </a:lnTo>
                    <a:lnTo>
                      <a:pt x="539" y="18153"/>
                    </a:lnTo>
                    <a:lnTo>
                      <a:pt x="374" y="17987"/>
                    </a:lnTo>
                    <a:lnTo>
                      <a:pt x="208" y="17821"/>
                    </a:lnTo>
                    <a:lnTo>
                      <a:pt x="83" y="17573"/>
                    </a:lnTo>
                    <a:lnTo>
                      <a:pt x="1" y="17324"/>
                    </a:lnTo>
                    <a:lnTo>
                      <a:pt x="1" y="17075"/>
                    </a:lnTo>
                    <a:lnTo>
                      <a:pt x="1" y="1161"/>
                    </a:lnTo>
                    <a:lnTo>
                      <a:pt x="1" y="1161"/>
                    </a:lnTo>
                    <a:lnTo>
                      <a:pt x="1" y="954"/>
                    </a:lnTo>
                    <a:lnTo>
                      <a:pt x="83" y="705"/>
                    </a:lnTo>
                    <a:lnTo>
                      <a:pt x="166" y="498"/>
                    </a:lnTo>
                    <a:lnTo>
                      <a:pt x="332" y="332"/>
                    </a:lnTo>
                    <a:lnTo>
                      <a:pt x="498" y="208"/>
                    </a:lnTo>
                    <a:lnTo>
                      <a:pt x="664" y="84"/>
                    </a:lnTo>
                    <a:lnTo>
                      <a:pt x="912" y="1"/>
                    </a:lnTo>
                    <a:lnTo>
                      <a:pt x="1120" y="1"/>
                    </a:lnTo>
                    <a:lnTo>
                      <a:pt x="1120" y="1"/>
                    </a:lnTo>
                    <a:lnTo>
                      <a:pt x="1244" y="1"/>
                    </a:lnTo>
                    <a:lnTo>
                      <a:pt x="24411" y="1617"/>
                    </a:lnTo>
                    <a:lnTo>
                      <a:pt x="24411" y="1617"/>
                    </a:lnTo>
                    <a:lnTo>
                      <a:pt x="24659" y="1659"/>
                    </a:lnTo>
                    <a:lnTo>
                      <a:pt x="24908" y="1742"/>
                    </a:lnTo>
                    <a:lnTo>
                      <a:pt x="25115" y="1866"/>
                    </a:lnTo>
                    <a:lnTo>
                      <a:pt x="25322" y="2032"/>
                    </a:lnTo>
                    <a:lnTo>
                      <a:pt x="25488" y="2239"/>
                    </a:lnTo>
                    <a:lnTo>
                      <a:pt x="25571" y="2446"/>
                    </a:lnTo>
                    <a:lnTo>
                      <a:pt x="25654" y="2695"/>
                    </a:lnTo>
                    <a:lnTo>
                      <a:pt x="25695" y="2943"/>
                    </a:lnTo>
                    <a:lnTo>
                      <a:pt x="25695" y="18857"/>
                    </a:lnTo>
                    <a:lnTo>
                      <a:pt x="25695" y="18857"/>
                    </a:lnTo>
                    <a:lnTo>
                      <a:pt x="25654" y="19106"/>
                    </a:lnTo>
                    <a:lnTo>
                      <a:pt x="25612" y="19313"/>
                    </a:lnTo>
                    <a:lnTo>
                      <a:pt x="25488" y="19521"/>
                    </a:lnTo>
                    <a:lnTo>
                      <a:pt x="25364" y="19686"/>
                    </a:lnTo>
                    <a:lnTo>
                      <a:pt x="25198" y="19852"/>
                    </a:lnTo>
                    <a:lnTo>
                      <a:pt x="24991" y="19935"/>
                    </a:lnTo>
                    <a:lnTo>
                      <a:pt x="24784" y="20018"/>
                    </a:lnTo>
                    <a:lnTo>
                      <a:pt x="24535" y="20059"/>
                    </a:lnTo>
                    <a:lnTo>
                      <a:pt x="24535" y="20059"/>
                    </a:lnTo>
                    <a:lnTo>
                      <a:pt x="24411" y="200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extrusionOk="0">
                    <a:moveTo>
                      <a:pt x="9243" y="1"/>
                    </a:moveTo>
                    <a:lnTo>
                      <a:pt x="7875" y="42"/>
                    </a:lnTo>
                    <a:lnTo>
                      <a:pt x="6549" y="166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203" y="5968"/>
                    </a:lnTo>
                    <a:lnTo>
                      <a:pt x="871" y="8704"/>
                    </a:lnTo>
                    <a:lnTo>
                      <a:pt x="539" y="11439"/>
                    </a:lnTo>
                    <a:lnTo>
                      <a:pt x="332" y="14216"/>
                    </a:lnTo>
                    <a:lnTo>
                      <a:pt x="166" y="16951"/>
                    </a:lnTo>
                    <a:lnTo>
                      <a:pt x="84" y="19728"/>
                    </a:lnTo>
                    <a:lnTo>
                      <a:pt x="84" y="22504"/>
                    </a:lnTo>
                    <a:lnTo>
                      <a:pt x="125" y="25240"/>
                    </a:lnTo>
                    <a:lnTo>
                      <a:pt x="208" y="30793"/>
                    </a:lnTo>
                    <a:lnTo>
                      <a:pt x="249" y="36678"/>
                    </a:lnTo>
                    <a:lnTo>
                      <a:pt x="249" y="42646"/>
                    </a:lnTo>
                    <a:lnTo>
                      <a:pt x="208" y="48240"/>
                    </a:lnTo>
                    <a:lnTo>
                      <a:pt x="84" y="57192"/>
                    </a:lnTo>
                    <a:lnTo>
                      <a:pt x="1" y="60798"/>
                    </a:lnTo>
                    <a:lnTo>
                      <a:pt x="2404" y="60922"/>
                    </a:lnTo>
                    <a:lnTo>
                      <a:pt x="5057" y="61005"/>
                    </a:lnTo>
                    <a:lnTo>
                      <a:pt x="8455" y="61046"/>
                    </a:lnTo>
                    <a:lnTo>
                      <a:pt x="12392" y="61088"/>
                    </a:lnTo>
                    <a:lnTo>
                      <a:pt x="14506" y="61046"/>
                    </a:lnTo>
                    <a:lnTo>
                      <a:pt x="16661" y="61005"/>
                    </a:lnTo>
                    <a:lnTo>
                      <a:pt x="18816" y="60922"/>
                    </a:lnTo>
                    <a:lnTo>
                      <a:pt x="21012" y="60798"/>
                    </a:lnTo>
                    <a:lnTo>
                      <a:pt x="23167" y="60632"/>
                    </a:lnTo>
                    <a:lnTo>
                      <a:pt x="25281" y="60425"/>
                    </a:lnTo>
                    <a:lnTo>
                      <a:pt x="25198" y="58352"/>
                    </a:lnTo>
                    <a:lnTo>
                      <a:pt x="25074" y="56115"/>
                    </a:lnTo>
                    <a:lnTo>
                      <a:pt x="24908" y="53794"/>
                    </a:lnTo>
                    <a:lnTo>
                      <a:pt x="24701" y="51349"/>
                    </a:lnTo>
                    <a:lnTo>
                      <a:pt x="24203" y="46375"/>
                    </a:lnTo>
                    <a:lnTo>
                      <a:pt x="23706" y="41444"/>
                    </a:lnTo>
                    <a:lnTo>
                      <a:pt x="23250" y="36802"/>
                    </a:lnTo>
                    <a:lnTo>
                      <a:pt x="22877" y="32658"/>
                    </a:lnTo>
                    <a:lnTo>
                      <a:pt x="22712" y="30834"/>
                    </a:lnTo>
                    <a:lnTo>
                      <a:pt x="22670" y="29259"/>
                    </a:lnTo>
                    <a:lnTo>
                      <a:pt x="22629" y="27933"/>
                    </a:lnTo>
                    <a:lnTo>
                      <a:pt x="22670" y="26897"/>
                    </a:lnTo>
                    <a:lnTo>
                      <a:pt x="23209" y="21468"/>
                    </a:lnTo>
                    <a:lnTo>
                      <a:pt x="23913" y="15045"/>
                    </a:lnTo>
                    <a:lnTo>
                      <a:pt x="24659" y="8828"/>
                    </a:lnTo>
                    <a:lnTo>
                      <a:pt x="25281" y="4021"/>
                    </a:lnTo>
                    <a:lnTo>
                      <a:pt x="25281" y="3482"/>
                    </a:lnTo>
                    <a:lnTo>
                      <a:pt x="25240" y="2943"/>
                    </a:lnTo>
                    <a:lnTo>
                      <a:pt x="25074" y="2446"/>
                    </a:lnTo>
                    <a:lnTo>
                      <a:pt x="24825" y="1990"/>
                    </a:lnTo>
                    <a:lnTo>
                      <a:pt x="24535" y="1576"/>
                    </a:lnTo>
                    <a:lnTo>
                      <a:pt x="24121" y="1244"/>
                    </a:lnTo>
                    <a:lnTo>
                      <a:pt x="23706" y="954"/>
                    </a:lnTo>
                    <a:lnTo>
                      <a:pt x="23209" y="747"/>
                    </a:lnTo>
                    <a:lnTo>
                      <a:pt x="22256" y="498"/>
                    </a:lnTo>
                    <a:lnTo>
                      <a:pt x="21261" y="332"/>
                    </a:lnTo>
                    <a:lnTo>
                      <a:pt x="20266" y="208"/>
                    </a:lnTo>
                    <a:lnTo>
                      <a:pt x="19313" y="166"/>
                    </a:lnTo>
                    <a:lnTo>
                      <a:pt x="18899" y="705"/>
                    </a:lnTo>
                    <a:lnTo>
                      <a:pt x="18360" y="1285"/>
                    </a:lnTo>
                    <a:lnTo>
                      <a:pt x="17117" y="2570"/>
                    </a:lnTo>
                    <a:lnTo>
                      <a:pt x="15666" y="4021"/>
                    </a:lnTo>
                    <a:lnTo>
                      <a:pt x="14920" y="4808"/>
                    </a:lnTo>
                    <a:lnTo>
                      <a:pt x="14133" y="5637"/>
                    </a:lnTo>
                    <a:lnTo>
                      <a:pt x="13345" y="6507"/>
                    </a:lnTo>
                    <a:lnTo>
                      <a:pt x="12599" y="7460"/>
                    </a:lnTo>
                    <a:lnTo>
                      <a:pt x="11853" y="8455"/>
                    </a:lnTo>
                    <a:lnTo>
                      <a:pt x="11190" y="9491"/>
                    </a:lnTo>
                    <a:lnTo>
                      <a:pt x="10610" y="10569"/>
                    </a:lnTo>
                    <a:lnTo>
                      <a:pt x="10320" y="11149"/>
                    </a:lnTo>
                    <a:lnTo>
                      <a:pt x="10071" y="11729"/>
                    </a:lnTo>
                    <a:lnTo>
                      <a:pt x="9864" y="12309"/>
                    </a:lnTo>
                    <a:lnTo>
                      <a:pt x="9657" y="12931"/>
                    </a:lnTo>
                    <a:lnTo>
                      <a:pt x="9450" y="13553"/>
                    </a:lnTo>
                    <a:lnTo>
                      <a:pt x="9325" y="14216"/>
                    </a:lnTo>
                    <a:lnTo>
                      <a:pt x="8994" y="12972"/>
                    </a:lnTo>
                    <a:lnTo>
                      <a:pt x="8787" y="11688"/>
                    </a:lnTo>
                    <a:lnTo>
                      <a:pt x="8621" y="10444"/>
                    </a:lnTo>
                    <a:lnTo>
                      <a:pt x="8538" y="9201"/>
                    </a:lnTo>
                    <a:lnTo>
                      <a:pt x="8455" y="7958"/>
                    </a:lnTo>
                    <a:lnTo>
                      <a:pt x="8455" y="6797"/>
                    </a:lnTo>
                    <a:lnTo>
                      <a:pt x="8497" y="5678"/>
                    </a:lnTo>
                    <a:lnTo>
                      <a:pt x="8579" y="4601"/>
                    </a:lnTo>
                    <a:lnTo>
                      <a:pt x="8662" y="3648"/>
                    </a:lnTo>
                    <a:lnTo>
                      <a:pt x="8787" y="2736"/>
                    </a:lnTo>
                    <a:lnTo>
                      <a:pt x="8994" y="1285"/>
                    </a:lnTo>
                    <a:lnTo>
                      <a:pt x="9160" y="332"/>
                    </a:lnTo>
                    <a:lnTo>
                      <a:pt x="9243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fill="none" extrusionOk="0">
                    <a:moveTo>
                      <a:pt x="19313" y="166"/>
                    </a:moveTo>
                    <a:lnTo>
                      <a:pt x="19313" y="166"/>
                    </a:lnTo>
                    <a:lnTo>
                      <a:pt x="18899" y="705"/>
                    </a:lnTo>
                    <a:lnTo>
                      <a:pt x="18360" y="1285"/>
                    </a:lnTo>
                    <a:lnTo>
                      <a:pt x="17117" y="2570"/>
                    </a:lnTo>
                    <a:lnTo>
                      <a:pt x="15666" y="4021"/>
                    </a:lnTo>
                    <a:lnTo>
                      <a:pt x="14920" y="4808"/>
                    </a:lnTo>
                    <a:lnTo>
                      <a:pt x="14133" y="5637"/>
                    </a:lnTo>
                    <a:lnTo>
                      <a:pt x="13345" y="6507"/>
                    </a:lnTo>
                    <a:lnTo>
                      <a:pt x="12599" y="7460"/>
                    </a:lnTo>
                    <a:lnTo>
                      <a:pt x="11853" y="8455"/>
                    </a:lnTo>
                    <a:lnTo>
                      <a:pt x="11190" y="9491"/>
                    </a:lnTo>
                    <a:lnTo>
                      <a:pt x="10610" y="10569"/>
                    </a:lnTo>
                    <a:lnTo>
                      <a:pt x="10320" y="11149"/>
                    </a:lnTo>
                    <a:lnTo>
                      <a:pt x="10071" y="11729"/>
                    </a:lnTo>
                    <a:lnTo>
                      <a:pt x="9864" y="12309"/>
                    </a:lnTo>
                    <a:lnTo>
                      <a:pt x="9657" y="12931"/>
                    </a:lnTo>
                    <a:lnTo>
                      <a:pt x="9450" y="13553"/>
                    </a:lnTo>
                    <a:lnTo>
                      <a:pt x="9325" y="14216"/>
                    </a:lnTo>
                    <a:lnTo>
                      <a:pt x="9325" y="14216"/>
                    </a:lnTo>
                    <a:lnTo>
                      <a:pt x="8994" y="12972"/>
                    </a:lnTo>
                    <a:lnTo>
                      <a:pt x="8787" y="11688"/>
                    </a:lnTo>
                    <a:lnTo>
                      <a:pt x="8621" y="10444"/>
                    </a:lnTo>
                    <a:lnTo>
                      <a:pt x="8538" y="9201"/>
                    </a:lnTo>
                    <a:lnTo>
                      <a:pt x="8455" y="7958"/>
                    </a:lnTo>
                    <a:lnTo>
                      <a:pt x="8455" y="6797"/>
                    </a:lnTo>
                    <a:lnTo>
                      <a:pt x="8497" y="5678"/>
                    </a:lnTo>
                    <a:lnTo>
                      <a:pt x="8579" y="4601"/>
                    </a:lnTo>
                    <a:lnTo>
                      <a:pt x="8662" y="3648"/>
                    </a:lnTo>
                    <a:lnTo>
                      <a:pt x="8787" y="2736"/>
                    </a:lnTo>
                    <a:lnTo>
                      <a:pt x="8994" y="1285"/>
                    </a:lnTo>
                    <a:lnTo>
                      <a:pt x="9160" y="332"/>
                    </a:lnTo>
                    <a:lnTo>
                      <a:pt x="9243" y="1"/>
                    </a:lnTo>
                    <a:lnTo>
                      <a:pt x="9243" y="1"/>
                    </a:lnTo>
                    <a:lnTo>
                      <a:pt x="7875" y="42"/>
                    </a:lnTo>
                    <a:lnTo>
                      <a:pt x="6549" y="166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617" y="3233"/>
                    </a:lnTo>
                    <a:lnTo>
                      <a:pt x="1203" y="5968"/>
                    </a:lnTo>
                    <a:lnTo>
                      <a:pt x="871" y="8704"/>
                    </a:lnTo>
                    <a:lnTo>
                      <a:pt x="539" y="11439"/>
                    </a:lnTo>
                    <a:lnTo>
                      <a:pt x="332" y="14216"/>
                    </a:lnTo>
                    <a:lnTo>
                      <a:pt x="166" y="16951"/>
                    </a:lnTo>
                    <a:lnTo>
                      <a:pt x="84" y="19728"/>
                    </a:lnTo>
                    <a:lnTo>
                      <a:pt x="84" y="22504"/>
                    </a:lnTo>
                    <a:lnTo>
                      <a:pt x="125" y="25240"/>
                    </a:lnTo>
                    <a:lnTo>
                      <a:pt x="125" y="25240"/>
                    </a:lnTo>
                    <a:lnTo>
                      <a:pt x="208" y="30793"/>
                    </a:lnTo>
                    <a:lnTo>
                      <a:pt x="249" y="36678"/>
                    </a:lnTo>
                    <a:lnTo>
                      <a:pt x="249" y="42646"/>
                    </a:lnTo>
                    <a:lnTo>
                      <a:pt x="208" y="48240"/>
                    </a:lnTo>
                    <a:lnTo>
                      <a:pt x="84" y="57192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2404" y="60922"/>
                    </a:lnTo>
                    <a:lnTo>
                      <a:pt x="5057" y="61005"/>
                    </a:lnTo>
                    <a:lnTo>
                      <a:pt x="8455" y="61046"/>
                    </a:lnTo>
                    <a:lnTo>
                      <a:pt x="12392" y="61088"/>
                    </a:lnTo>
                    <a:lnTo>
                      <a:pt x="14506" y="61046"/>
                    </a:lnTo>
                    <a:lnTo>
                      <a:pt x="16661" y="61005"/>
                    </a:lnTo>
                    <a:lnTo>
                      <a:pt x="18816" y="60922"/>
                    </a:lnTo>
                    <a:lnTo>
                      <a:pt x="21012" y="60798"/>
                    </a:lnTo>
                    <a:lnTo>
                      <a:pt x="23167" y="60632"/>
                    </a:lnTo>
                    <a:lnTo>
                      <a:pt x="25281" y="60425"/>
                    </a:lnTo>
                    <a:lnTo>
                      <a:pt x="25281" y="60425"/>
                    </a:lnTo>
                    <a:lnTo>
                      <a:pt x="25198" y="58352"/>
                    </a:lnTo>
                    <a:lnTo>
                      <a:pt x="25074" y="56115"/>
                    </a:lnTo>
                    <a:lnTo>
                      <a:pt x="24908" y="53794"/>
                    </a:lnTo>
                    <a:lnTo>
                      <a:pt x="24701" y="51349"/>
                    </a:lnTo>
                    <a:lnTo>
                      <a:pt x="24203" y="46375"/>
                    </a:lnTo>
                    <a:lnTo>
                      <a:pt x="23706" y="41444"/>
                    </a:lnTo>
                    <a:lnTo>
                      <a:pt x="23250" y="36802"/>
                    </a:lnTo>
                    <a:lnTo>
                      <a:pt x="22877" y="32658"/>
                    </a:lnTo>
                    <a:lnTo>
                      <a:pt x="22712" y="30834"/>
                    </a:lnTo>
                    <a:lnTo>
                      <a:pt x="22670" y="29259"/>
                    </a:lnTo>
                    <a:lnTo>
                      <a:pt x="22629" y="27933"/>
                    </a:lnTo>
                    <a:lnTo>
                      <a:pt x="22670" y="26897"/>
                    </a:lnTo>
                    <a:lnTo>
                      <a:pt x="22670" y="26897"/>
                    </a:lnTo>
                    <a:lnTo>
                      <a:pt x="23209" y="21468"/>
                    </a:lnTo>
                    <a:lnTo>
                      <a:pt x="23913" y="15045"/>
                    </a:lnTo>
                    <a:lnTo>
                      <a:pt x="24659" y="8828"/>
                    </a:lnTo>
                    <a:lnTo>
                      <a:pt x="25281" y="4021"/>
                    </a:lnTo>
                    <a:lnTo>
                      <a:pt x="25281" y="4021"/>
                    </a:lnTo>
                    <a:lnTo>
                      <a:pt x="25281" y="3482"/>
                    </a:lnTo>
                    <a:lnTo>
                      <a:pt x="25240" y="2943"/>
                    </a:lnTo>
                    <a:lnTo>
                      <a:pt x="25074" y="2446"/>
                    </a:lnTo>
                    <a:lnTo>
                      <a:pt x="24825" y="1990"/>
                    </a:lnTo>
                    <a:lnTo>
                      <a:pt x="24535" y="1576"/>
                    </a:lnTo>
                    <a:lnTo>
                      <a:pt x="24121" y="1244"/>
                    </a:lnTo>
                    <a:lnTo>
                      <a:pt x="23706" y="954"/>
                    </a:lnTo>
                    <a:lnTo>
                      <a:pt x="23209" y="747"/>
                    </a:lnTo>
                    <a:lnTo>
                      <a:pt x="23209" y="747"/>
                    </a:lnTo>
                    <a:lnTo>
                      <a:pt x="22256" y="498"/>
                    </a:lnTo>
                    <a:lnTo>
                      <a:pt x="21261" y="332"/>
                    </a:lnTo>
                    <a:lnTo>
                      <a:pt x="20266" y="208"/>
                    </a:lnTo>
                    <a:lnTo>
                      <a:pt x="19313" y="16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61"/>
              <p:cNvSpPr/>
              <p:nvPr/>
            </p:nvSpPr>
            <p:spPr>
              <a:xfrm>
                <a:off x="2443925" y="1616775"/>
                <a:ext cx="735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23" extrusionOk="0">
                    <a:moveTo>
                      <a:pt x="456" y="0"/>
                    </a:moveTo>
                    <a:lnTo>
                      <a:pt x="456" y="0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1078" y="42"/>
                    </a:lnTo>
                    <a:lnTo>
                      <a:pt x="1699" y="83"/>
                    </a:lnTo>
                    <a:lnTo>
                      <a:pt x="2321" y="166"/>
                    </a:lnTo>
                    <a:lnTo>
                      <a:pt x="2943" y="249"/>
                    </a:lnTo>
                    <a:lnTo>
                      <a:pt x="2943" y="249"/>
                    </a:lnTo>
                    <a:lnTo>
                      <a:pt x="2321" y="166"/>
                    </a:lnTo>
                    <a:lnTo>
                      <a:pt x="1699" y="83"/>
                    </a:lnTo>
                    <a:lnTo>
                      <a:pt x="1078" y="42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61"/>
              <p:cNvSpPr/>
              <p:nvPr/>
            </p:nvSpPr>
            <p:spPr>
              <a:xfrm>
                <a:off x="2443925" y="1616775"/>
                <a:ext cx="735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23" fill="none" extrusionOk="0">
                    <a:moveTo>
                      <a:pt x="456" y="0"/>
                    </a:moveTo>
                    <a:lnTo>
                      <a:pt x="456" y="0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1078" y="42"/>
                    </a:lnTo>
                    <a:lnTo>
                      <a:pt x="1699" y="83"/>
                    </a:lnTo>
                    <a:lnTo>
                      <a:pt x="2321" y="166"/>
                    </a:lnTo>
                    <a:lnTo>
                      <a:pt x="2943" y="249"/>
                    </a:lnTo>
                    <a:lnTo>
                      <a:pt x="2943" y="249"/>
                    </a:lnTo>
                    <a:lnTo>
                      <a:pt x="2321" y="166"/>
                    </a:lnTo>
                    <a:lnTo>
                      <a:pt x="1699" y="83"/>
                    </a:lnTo>
                    <a:lnTo>
                      <a:pt x="1078" y="42"/>
                    </a:lnTo>
                    <a:lnTo>
                      <a:pt x="45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61"/>
              <p:cNvSpPr/>
              <p:nvPr/>
            </p:nvSpPr>
            <p:spPr>
              <a:xfrm>
                <a:off x="2554775" y="1632325"/>
                <a:ext cx="4975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446" extrusionOk="0">
                    <a:moveTo>
                      <a:pt x="1" y="0"/>
                    </a:moveTo>
                    <a:lnTo>
                      <a:pt x="415" y="166"/>
                    </a:lnTo>
                    <a:lnTo>
                      <a:pt x="747" y="373"/>
                    </a:lnTo>
                    <a:lnTo>
                      <a:pt x="1037" y="591"/>
                    </a:lnTo>
                    <a:lnTo>
                      <a:pt x="788" y="373"/>
                    </a:lnTo>
                    <a:lnTo>
                      <a:pt x="457" y="166"/>
                    </a:lnTo>
                    <a:lnTo>
                      <a:pt x="42" y="0"/>
                    </a:lnTo>
                    <a:close/>
                    <a:moveTo>
                      <a:pt x="1037" y="591"/>
                    </a:moveTo>
                    <a:lnTo>
                      <a:pt x="1120" y="663"/>
                    </a:lnTo>
                    <a:lnTo>
                      <a:pt x="1078" y="622"/>
                    </a:lnTo>
                    <a:lnTo>
                      <a:pt x="1037" y="591"/>
                    </a:lnTo>
                    <a:close/>
                    <a:moveTo>
                      <a:pt x="1151" y="695"/>
                    </a:moveTo>
                    <a:lnTo>
                      <a:pt x="1368" y="912"/>
                    </a:lnTo>
                    <a:lnTo>
                      <a:pt x="1576" y="1285"/>
                    </a:lnTo>
                    <a:lnTo>
                      <a:pt x="1719" y="1514"/>
                    </a:lnTo>
                    <a:lnTo>
                      <a:pt x="1617" y="1285"/>
                    </a:lnTo>
                    <a:lnTo>
                      <a:pt x="1410" y="953"/>
                    </a:lnTo>
                    <a:lnTo>
                      <a:pt x="1151" y="695"/>
                    </a:lnTo>
                    <a:close/>
                    <a:moveTo>
                      <a:pt x="1719" y="1514"/>
                    </a:moveTo>
                    <a:lnTo>
                      <a:pt x="1783" y="1658"/>
                    </a:lnTo>
                    <a:lnTo>
                      <a:pt x="1907" y="2031"/>
                    </a:lnTo>
                    <a:lnTo>
                      <a:pt x="1783" y="1616"/>
                    </a:lnTo>
                    <a:lnTo>
                      <a:pt x="1719" y="1514"/>
                    </a:lnTo>
                    <a:close/>
                    <a:moveTo>
                      <a:pt x="1907" y="2031"/>
                    </a:moveTo>
                    <a:lnTo>
                      <a:pt x="1990" y="2445"/>
                    </a:lnTo>
                    <a:lnTo>
                      <a:pt x="1990" y="2404"/>
                    </a:lnTo>
                    <a:lnTo>
                      <a:pt x="1907" y="20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61"/>
              <p:cNvSpPr/>
              <p:nvPr/>
            </p:nvSpPr>
            <p:spPr>
              <a:xfrm>
                <a:off x="2554775" y="1632325"/>
                <a:ext cx="4975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4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415" y="166"/>
                    </a:lnTo>
                    <a:lnTo>
                      <a:pt x="747" y="373"/>
                    </a:lnTo>
                    <a:lnTo>
                      <a:pt x="1078" y="622"/>
                    </a:lnTo>
                    <a:lnTo>
                      <a:pt x="1368" y="912"/>
                    </a:lnTo>
                    <a:lnTo>
                      <a:pt x="1576" y="1285"/>
                    </a:lnTo>
                    <a:lnTo>
                      <a:pt x="1783" y="1616"/>
                    </a:lnTo>
                    <a:lnTo>
                      <a:pt x="1907" y="2031"/>
                    </a:lnTo>
                    <a:lnTo>
                      <a:pt x="1990" y="2404"/>
                    </a:lnTo>
                    <a:lnTo>
                      <a:pt x="1990" y="2404"/>
                    </a:lnTo>
                    <a:lnTo>
                      <a:pt x="1990" y="2445"/>
                    </a:lnTo>
                    <a:lnTo>
                      <a:pt x="1990" y="2445"/>
                    </a:lnTo>
                    <a:lnTo>
                      <a:pt x="1907" y="2031"/>
                    </a:lnTo>
                    <a:lnTo>
                      <a:pt x="1783" y="1658"/>
                    </a:lnTo>
                    <a:lnTo>
                      <a:pt x="1617" y="1285"/>
                    </a:lnTo>
                    <a:lnTo>
                      <a:pt x="1410" y="953"/>
                    </a:lnTo>
                    <a:lnTo>
                      <a:pt x="1120" y="663"/>
                    </a:lnTo>
                    <a:lnTo>
                      <a:pt x="788" y="373"/>
                    </a:lnTo>
                    <a:lnTo>
                      <a:pt x="457" y="16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extrusionOk="0">
                    <a:moveTo>
                      <a:pt x="9118" y="1"/>
                    </a:moveTo>
                    <a:lnTo>
                      <a:pt x="7792" y="42"/>
                    </a:lnTo>
                    <a:lnTo>
                      <a:pt x="6466" y="208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285" y="5554"/>
                    </a:lnTo>
                    <a:lnTo>
                      <a:pt x="954" y="7875"/>
                    </a:lnTo>
                    <a:lnTo>
                      <a:pt x="664" y="10237"/>
                    </a:lnTo>
                    <a:lnTo>
                      <a:pt x="457" y="12558"/>
                    </a:lnTo>
                    <a:lnTo>
                      <a:pt x="291" y="14920"/>
                    </a:lnTo>
                    <a:lnTo>
                      <a:pt x="166" y="17282"/>
                    </a:lnTo>
                    <a:lnTo>
                      <a:pt x="84" y="19603"/>
                    </a:lnTo>
                    <a:lnTo>
                      <a:pt x="84" y="21966"/>
                    </a:lnTo>
                    <a:lnTo>
                      <a:pt x="125" y="25240"/>
                    </a:lnTo>
                    <a:lnTo>
                      <a:pt x="166" y="28265"/>
                    </a:lnTo>
                    <a:lnTo>
                      <a:pt x="249" y="31456"/>
                    </a:lnTo>
                    <a:lnTo>
                      <a:pt x="249" y="38087"/>
                    </a:lnTo>
                    <a:lnTo>
                      <a:pt x="249" y="38418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49" y="36553"/>
                    </a:lnTo>
                    <a:lnTo>
                      <a:pt x="1866" y="38501"/>
                    </a:lnTo>
                    <a:lnTo>
                      <a:pt x="1741" y="40491"/>
                    </a:lnTo>
                    <a:lnTo>
                      <a:pt x="1576" y="42397"/>
                    </a:lnTo>
                    <a:lnTo>
                      <a:pt x="1327" y="44096"/>
                    </a:lnTo>
                    <a:lnTo>
                      <a:pt x="1203" y="44801"/>
                    </a:lnTo>
                    <a:lnTo>
                      <a:pt x="1078" y="45464"/>
                    </a:lnTo>
                    <a:lnTo>
                      <a:pt x="912" y="45961"/>
                    </a:lnTo>
                    <a:lnTo>
                      <a:pt x="747" y="46375"/>
                    </a:lnTo>
                    <a:lnTo>
                      <a:pt x="581" y="46583"/>
                    </a:lnTo>
                    <a:lnTo>
                      <a:pt x="457" y="46666"/>
                    </a:lnTo>
                    <a:lnTo>
                      <a:pt x="249" y="46666"/>
                    </a:lnTo>
                    <a:lnTo>
                      <a:pt x="208" y="46624"/>
                    </a:lnTo>
                    <a:lnTo>
                      <a:pt x="166" y="52177"/>
                    </a:lnTo>
                    <a:lnTo>
                      <a:pt x="84" y="56695"/>
                    </a:lnTo>
                    <a:lnTo>
                      <a:pt x="1" y="60798"/>
                    </a:lnTo>
                    <a:lnTo>
                      <a:pt x="830" y="60839"/>
                    </a:lnTo>
                    <a:lnTo>
                      <a:pt x="3150" y="60922"/>
                    </a:lnTo>
                    <a:lnTo>
                      <a:pt x="6632" y="61046"/>
                    </a:lnTo>
                    <a:lnTo>
                      <a:pt x="10942" y="61088"/>
                    </a:lnTo>
                    <a:lnTo>
                      <a:pt x="14381" y="61046"/>
                    </a:lnTo>
                    <a:lnTo>
                      <a:pt x="18028" y="60922"/>
                    </a:lnTo>
                    <a:lnTo>
                      <a:pt x="19852" y="60839"/>
                    </a:lnTo>
                    <a:lnTo>
                      <a:pt x="21675" y="60756"/>
                    </a:lnTo>
                    <a:lnTo>
                      <a:pt x="23499" y="60590"/>
                    </a:lnTo>
                    <a:lnTo>
                      <a:pt x="25281" y="60425"/>
                    </a:lnTo>
                    <a:lnTo>
                      <a:pt x="25157" y="57772"/>
                    </a:lnTo>
                    <a:lnTo>
                      <a:pt x="24991" y="54913"/>
                    </a:lnTo>
                    <a:lnTo>
                      <a:pt x="24742" y="51887"/>
                    </a:lnTo>
                    <a:lnTo>
                      <a:pt x="24452" y="48779"/>
                    </a:lnTo>
                    <a:lnTo>
                      <a:pt x="23830" y="42521"/>
                    </a:lnTo>
                    <a:lnTo>
                      <a:pt x="23209" y="36595"/>
                    </a:lnTo>
                    <a:lnTo>
                      <a:pt x="23126" y="37009"/>
                    </a:lnTo>
                    <a:lnTo>
                      <a:pt x="23002" y="37424"/>
                    </a:lnTo>
                    <a:lnTo>
                      <a:pt x="22712" y="38128"/>
                    </a:lnTo>
                    <a:lnTo>
                      <a:pt x="22463" y="38626"/>
                    </a:lnTo>
                    <a:lnTo>
                      <a:pt x="22380" y="38791"/>
                    </a:lnTo>
                    <a:lnTo>
                      <a:pt x="22256" y="39040"/>
                    </a:lnTo>
                    <a:lnTo>
                      <a:pt x="23002" y="39579"/>
                    </a:lnTo>
                    <a:lnTo>
                      <a:pt x="23043" y="40076"/>
                    </a:lnTo>
                    <a:lnTo>
                      <a:pt x="23085" y="40615"/>
                    </a:lnTo>
                    <a:lnTo>
                      <a:pt x="23085" y="41319"/>
                    </a:lnTo>
                    <a:lnTo>
                      <a:pt x="23085" y="42065"/>
                    </a:lnTo>
                    <a:lnTo>
                      <a:pt x="23002" y="42894"/>
                    </a:lnTo>
                    <a:lnTo>
                      <a:pt x="22836" y="43765"/>
                    </a:lnTo>
                    <a:lnTo>
                      <a:pt x="22712" y="44138"/>
                    </a:lnTo>
                    <a:lnTo>
                      <a:pt x="22587" y="44552"/>
                    </a:lnTo>
                    <a:lnTo>
                      <a:pt x="22421" y="44925"/>
                    </a:lnTo>
                    <a:lnTo>
                      <a:pt x="22214" y="45298"/>
                    </a:lnTo>
                    <a:lnTo>
                      <a:pt x="21966" y="45629"/>
                    </a:lnTo>
                    <a:lnTo>
                      <a:pt x="21717" y="45920"/>
                    </a:lnTo>
                    <a:lnTo>
                      <a:pt x="21427" y="46168"/>
                    </a:lnTo>
                    <a:lnTo>
                      <a:pt x="21054" y="46375"/>
                    </a:lnTo>
                    <a:lnTo>
                      <a:pt x="20681" y="46541"/>
                    </a:lnTo>
                    <a:lnTo>
                      <a:pt x="20225" y="46666"/>
                    </a:lnTo>
                    <a:lnTo>
                      <a:pt x="19603" y="46666"/>
                    </a:lnTo>
                    <a:lnTo>
                      <a:pt x="19355" y="46624"/>
                    </a:lnTo>
                    <a:lnTo>
                      <a:pt x="19106" y="46583"/>
                    </a:lnTo>
                    <a:lnTo>
                      <a:pt x="18899" y="46458"/>
                    </a:lnTo>
                    <a:lnTo>
                      <a:pt x="18484" y="46210"/>
                    </a:lnTo>
                    <a:lnTo>
                      <a:pt x="18111" y="45878"/>
                    </a:lnTo>
                    <a:lnTo>
                      <a:pt x="17780" y="45464"/>
                    </a:lnTo>
                    <a:lnTo>
                      <a:pt x="17448" y="44966"/>
                    </a:lnTo>
                    <a:lnTo>
                      <a:pt x="17200" y="44386"/>
                    </a:lnTo>
                    <a:lnTo>
                      <a:pt x="16951" y="43765"/>
                    </a:lnTo>
                    <a:lnTo>
                      <a:pt x="16744" y="43101"/>
                    </a:lnTo>
                    <a:lnTo>
                      <a:pt x="16536" y="42397"/>
                    </a:lnTo>
                    <a:lnTo>
                      <a:pt x="16412" y="41651"/>
                    </a:lnTo>
                    <a:lnTo>
                      <a:pt x="16288" y="40864"/>
                    </a:lnTo>
                    <a:lnTo>
                      <a:pt x="16205" y="40076"/>
                    </a:lnTo>
                    <a:lnTo>
                      <a:pt x="16122" y="39289"/>
                    </a:lnTo>
                    <a:lnTo>
                      <a:pt x="16081" y="38501"/>
                    </a:lnTo>
                    <a:lnTo>
                      <a:pt x="16081" y="37714"/>
                    </a:lnTo>
                    <a:lnTo>
                      <a:pt x="16081" y="36926"/>
                    </a:lnTo>
                    <a:lnTo>
                      <a:pt x="16122" y="36180"/>
                    </a:lnTo>
                    <a:lnTo>
                      <a:pt x="16164" y="35434"/>
                    </a:lnTo>
                    <a:lnTo>
                      <a:pt x="16246" y="34771"/>
                    </a:lnTo>
                    <a:lnTo>
                      <a:pt x="18650" y="36471"/>
                    </a:lnTo>
                    <a:lnTo>
                      <a:pt x="19976" y="34730"/>
                    </a:lnTo>
                    <a:lnTo>
                      <a:pt x="18526" y="33943"/>
                    </a:lnTo>
                    <a:lnTo>
                      <a:pt x="19479" y="32119"/>
                    </a:lnTo>
                    <a:lnTo>
                      <a:pt x="20474" y="30296"/>
                    </a:lnTo>
                    <a:lnTo>
                      <a:pt x="21385" y="28431"/>
                    </a:lnTo>
                    <a:lnTo>
                      <a:pt x="22297" y="26566"/>
                    </a:lnTo>
                    <a:lnTo>
                      <a:pt x="22836" y="25405"/>
                    </a:lnTo>
                    <a:lnTo>
                      <a:pt x="23292" y="20888"/>
                    </a:lnTo>
                    <a:lnTo>
                      <a:pt x="23830" y="15790"/>
                    </a:lnTo>
                    <a:lnTo>
                      <a:pt x="23292" y="14381"/>
                    </a:lnTo>
                    <a:lnTo>
                      <a:pt x="22712" y="12972"/>
                    </a:lnTo>
                    <a:lnTo>
                      <a:pt x="21883" y="11107"/>
                    </a:lnTo>
                    <a:lnTo>
                      <a:pt x="20971" y="9242"/>
                    </a:lnTo>
                    <a:lnTo>
                      <a:pt x="20059" y="7419"/>
                    </a:lnTo>
                    <a:lnTo>
                      <a:pt x="19106" y="5637"/>
                    </a:lnTo>
                    <a:lnTo>
                      <a:pt x="24991" y="2612"/>
                    </a:lnTo>
                    <a:lnTo>
                      <a:pt x="25281" y="3192"/>
                    </a:lnTo>
                    <a:lnTo>
                      <a:pt x="25198" y="2819"/>
                    </a:lnTo>
                    <a:lnTo>
                      <a:pt x="25074" y="2404"/>
                    </a:lnTo>
                    <a:lnTo>
                      <a:pt x="24867" y="2073"/>
                    </a:lnTo>
                    <a:lnTo>
                      <a:pt x="24659" y="1700"/>
                    </a:lnTo>
                    <a:lnTo>
                      <a:pt x="24369" y="1410"/>
                    </a:lnTo>
                    <a:lnTo>
                      <a:pt x="24038" y="1161"/>
                    </a:lnTo>
                    <a:lnTo>
                      <a:pt x="23706" y="954"/>
                    </a:lnTo>
                    <a:lnTo>
                      <a:pt x="23292" y="788"/>
                    </a:lnTo>
                    <a:lnTo>
                      <a:pt x="22546" y="581"/>
                    </a:lnTo>
                    <a:lnTo>
                      <a:pt x="21800" y="415"/>
                    </a:lnTo>
                    <a:lnTo>
                      <a:pt x="21178" y="332"/>
                    </a:lnTo>
                    <a:lnTo>
                      <a:pt x="20556" y="249"/>
                    </a:lnTo>
                    <a:lnTo>
                      <a:pt x="19935" y="208"/>
                    </a:lnTo>
                    <a:lnTo>
                      <a:pt x="19313" y="166"/>
                    </a:lnTo>
                    <a:lnTo>
                      <a:pt x="18857" y="788"/>
                    </a:lnTo>
                    <a:lnTo>
                      <a:pt x="18319" y="1368"/>
                    </a:lnTo>
                    <a:lnTo>
                      <a:pt x="17738" y="1990"/>
                    </a:lnTo>
                    <a:lnTo>
                      <a:pt x="16329" y="3358"/>
                    </a:lnTo>
                    <a:lnTo>
                      <a:pt x="14796" y="4891"/>
                    </a:lnTo>
                    <a:lnTo>
                      <a:pt x="14008" y="5761"/>
                    </a:lnTo>
                    <a:lnTo>
                      <a:pt x="13262" y="6632"/>
                    </a:lnTo>
                    <a:lnTo>
                      <a:pt x="12599" y="7419"/>
                    </a:lnTo>
                    <a:lnTo>
                      <a:pt x="12019" y="8248"/>
                    </a:lnTo>
                    <a:lnTo>
                      <a:pt x="11439" y="9077"/>
                    </a:lnTo>
                    <a:lnTo>
                      <a:pt x="10900" y="9988"/>
                    </a:lnTo>
                    <a:lnTo>
                      <a:pt x="10403" y="10942"/>
                    </a:lnTo>
                    <a:lnTo>
                      <a:pt x="9947" y="11978"/>
                    </a:lnTo>
                    <a:lnTo>
                      <a:pt x="9616" y="13055"/>
                    </a:lnTo>
                    <a:lnTo>
                      <a:pt x="9450" y="13635"/>
                    </a:lnTo>
                    <a:lnTo>
                      <a:pt x="9325" y="14216"/>
                    </a:lnTo>
                    <a:lnTo>
                      <a:pt x="9035" y="13097"/>
                    </a:lnTo>
                    <a:lnTo>
                      <a:pt x="8828" y="11978"/>
                    </a:lnTo>
                    <a:lnTo>
                      <a:pt x="8662" y="10859"/>
                    </a:lnTo>
                    <a:lnTo>
                      <a:pt x="8538" y="9740"/>
                    </a:lnTo>
                    <a:lnTo>
                      <a:pt x="8497" y="8579"/>
                    </a:lnTo>
                    <a:lnTo>
                      <a:pt x="8455" y="7419"/>
                    </a:lnTo>
                    <a:lnTo>
                      <a:pt x="8497" y="5927"/>
                    </a:lnTo>
                    <a:lnTo>
                      <a:pt x="8579" y="4518"/>
                    </a:lnTo>
                    <a:lnTo>
                      <a:pt x="8704" y="3275"/>
                    </a:lnTo>
                    <a:lnTo>
                      <a:pt x="8870" y="2156"/>
                    </a:lnTo>
                    <a:lnTo>
                      <a:pt x="9118" y="581"/>
                    </a:lnTo>
                    <a:lnTo>
                      <a:pt x="9243" y="1"/>
                    </a:lnTo>
                    <a:close/>
                  </a:path>
                </a:pathLst>
              </a:custGeom>
              <a:solidFill>
                <a:srgbClr val="DEEA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61"/>
              <p:cNvSpPr/>
              <p:nvPr/>
            </p:nvSpPr>
            <p:spPr>
              <a:xfrm>
                <a:off x="1972500" y="1612625"/>
                <a:ext cx="632025" cy="1527200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61088" fill="none" extrusionOk="0">
                    <a:moveTo>
                      <a:pt x="9118" y="1"/>
                    </a:moveTo>
                    <a:lnTo>
                      <a:pt x="9118" y="1"/>
                    </a:lnTo>
                    <a:lnTo>
                      <a:pt x="7792" y="42"/>
                    </a:lnTo>
                    <a:lnTo>
                      <a:pt x="6466" y="208"/>
                    </a:lnTo>
                    <a:lnTo>
                      <a:pt x="5181" y="415"/>
                    </a:lnTo>
                    <a:lnTo>
                      <a:pt x="3896" y="747"/>
                    </a:lnTo>
                    <a:lnTo>
                      <a:pt x="3896" y="747"/>
                    </a:lnTo>
                    <a:lnTo>
                      <a:pt x="3440" y="912"/>
                    </a:lnTo>
                    <a:lnTo>
                      <a:pt x="3067" y="1120"/>
                    </a:lnTo>
                    <a:lnTo>
                      <a:pt x="2736" y="1368"/>
                    </a:lnTo>
                    <a:lnTo>
                      <a:pt x="2404" y="1658"/>
                    </a:lnTo>
                    <a:lnTo>
                      <a:pt x="2114" y="1990"/>
                    </a:lnTo>
                    <a:lnTo>
                      <a:pt x="1907" y="2363"/>
                    </a:lnTo>
                    <a:lnTo>
                      <a:pt x="1741" y="2777"/>
                    </a:lnTo>
                    <a:lnTo>
                      <a:pt x="1617" y="3233"/>
                    </a:lnTo>
                    <a:lnTo>
                      <a:pt x="1617" y="3233"/>
                    </a:lnTo>
                    <a:lnTo>
                      <a:pt x="1285" y="5554"/>
                    </a:lnTo>
                    <a:lnTo>
                      <a:pt x="954" y="7875"/>
                    </a:lnTo>
                    <a:lnTo>
                      <a:pt x="664" y="10237"/>
                    </a:lnTo>
                    <a:lnTo>
                      <a:pt x="457" y="12558"/>
                    </a:lnTo>
                    <a:lnTo>
                      <a:pt x="291" y="14920"/>
                    </a:lnTo>
                    <a:lnTo>
                      <a:pt x="166" y="17282"/>
                    </a:lnTo>
                    <a:lnTo>
                      <a:pt x="84" y="19603"/>
                    </a:lnTo>
                    <a:lnTo>
                      <a:pt x="84" y="21966"/>
                    </a:lnTo>
                    <a:lnTo>
                      <a:pt x="84" y="21966"/>
                    </a:lnTo>
                    <a:lnTo>
                      <a:pt x="125" y="25240"/>
                    </a:lnTo>
                    <a:lnTo>
                      <a:pt x="125" y="25240"/>
                    </a:lnTo>
                    <a:lnTo>
                      <a:pt x="166" y="28265"/>
                    </a:lnTo>
                    <a:lnTo>
                      <a:pt x="249" y="31456"/>
                    </a:lnTo>
                    <a:lnTo>
                      <a:pt x="249" y="38087"/>
                    </a:lnTo>
                    <a:lnTo>
                      <a:pt x="249" y="38087"/>
                    </a:lnTo>
                    <a:lnTo>
                      <a:pt x="249" y="38418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90" y="34771"/>
                    </a:lnTo>
                    <a:lnTo>
                      <a:pt x="1949" y="36553"/>
                    </a:lnTo>
                    <a:lnTo>
                      <a:pt x="1866" y="38501"/>
                    </a:lnTo>
                    <a:lnTo>
                      <a:pt x="1741" y="40491"/>
                    </a:lnTo>
                    <a:lnTo>
                      <a:pt x="1576" y="42397"/>
                    </a:lnTo>
                    <a:lnTo>
                      <a:pt x="1327" y="44096"/>
                    </a:lnTo>
                    <a:lnTo>
                      <a:pt x="1203" y="44801"/>
                    </a:lnTo>
                    <a:lnTo>
                      <a:pt x="1078" y="45464"/>
                    </a:lnTo>
                    <a:lnTo>
                      <a:pt x="912" y="45961"/>
                    </a:lnTo>
                    <a:lnTo>
                      <a:pt x="747" y="46375"/>
                    </a:lnTo>
                    <a:lnTo>
                      <a:pt x="581" y="46583"/>
                    </a:lnTo>
                    <a:lnTo>
                      <a:pt x="457" y="46666"/>
                    </a:lnTo>
                    <a:lnTo>
                      <a:pt x="374" y="46666"/>
                    </a:lnTo>
                    <a:lnTo>
                      <a:pt x="374" y="46666"/>
                    </a:lnTo>
                    <a:lnTo>
                      <a:pt x="249" y="46666"/>
                    </a:lnTo>
                    <a:lnTo>
                      <a:pt x="249" y="46666"/>
                    </a:lnTo>
                    <a:lnTo>
                      <a:pt x="208" y="46624"/>
                    </a:lnTo>
                    <a:lnTo>
                      <a:pt x="208" y="46624"/>
                    </a:lnTo>
                    <a:lnTo>
                      <a:pt x="166" y="52177"/>
                    </a:lnTo>
                    <a:lnTo>
                      <a:pt x="84" y="56695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1" y="60798"/>
                    </a:lnTo>
                    <a:lnTo>
                      <a:pt x="830" y="60839"/>
                    </a:lnTo>
                    <a:lnTo>
                      <a:pt x="3150" y="60922"/>
                    </a:lnTo>
                    <a:lnTo>
                      <a:pt x="6632" y="61046"/>
                    </a:lnTo>
                    <a:lnTo>
                      <a:pt x="10942" y="61088"/>
                    </a:lnTo>
                    <a:lnTo>
                      <a:pt x="10942" y="61088"/>
                    </a:lnTo>
                    <a:lnTo>
                      <a:pt x="14381" y="61046"/>
                    </a:lnTo>
                    <a:lnTo>
                      <a:pt x="18028" y="60922"/>
                    </a:lnTo>
                    <a:lnTo>
                      <a:pt x="19852" y="60839"/>
                    </a:lnTo>
                    <a:lnTo>
                      <a:pt x="21675" y="60756"/>
                    </a:lnTo>
                    <a:lnTo>
                      <a:pt x="23499" y="60590"/>
                    </a:lnTo>
                    <a:lnTo>
                      <a:pt x="25281" y="60425"/>
                    </a:lnTo>
                    <a:lnTo>
                      <a:pt x="25281" y="60425"/>
                    </a:lnTo>
                    <a:lnTo>
                      <a:pt x="25157" y="57772"/>
                    </a:lnTo>
                    <a:lnTo>
                      <a:pt x="24991" y="54913"/>
                    </a:lnTo>
                    <a:lnTo>
                      <a:pt x="24742" y="51887"/>
                    </a:lnTo>
                    <a:lnTo>
                      <a:pt x="24452" y="48779"/>
                    </a:lnTo>
                    <a:lnTo>
                      <a:pt x="23830" y="42521"/>
                    </a:lnTo>
                    <a:lnTo>
                      <a:pt x="23209" y="36595"/>
                    </a:lnTo>
                    <a:lnTo>
                      <a:pt x="23209" y="36595"/>
                    </a:lnTo>
                    <a:lnTo>
                      <a:pt x="23126" y="37009"/>
                    </a:lnTo>
                    <a:lnTo>
                      <a:pt x="23002" y="37424"/>
                    </a:lnTo>
                    <a:lnTo>
                      <a:pt x="22712" y="38128"/>
                    </a:lnTo>
                    <a:lnTo>
                      <a:pt x="22463" y="38626"/>
                    </a:lnTo>
                    <a:lnTo>
                      <a:pt x="22380" y="38791"/>
                    </a:lnTo>
                    <a:lnTo>
                      <a:pt x="22380" y="38791"/>
                    </a:lnTo>
                    <a:lnTo>
                      <a:pt x="22256" y="39040"/>
                    </a:lnTo>
                    <a:lnTo>
                      <a:pt x="23002" y="39579"/>
                    </a:lnTo>
                    <a:lnTo>
                      <a:pt x="23002" y="39579"/>
                    </a:lnTo>
                    <a:lnTo>
                      <a:pt x="23043" y="40076"/>
                    </a:lnTo>
                    <a:lnTo>
                      <a:pt x="23085" y="40615"/>
                    </a:lnTo>
                    <a:lnTo>
                      <a:pt x="23085" y="41319"/>
                    </a:lnTo>
                    <a:lnTo>
                      <a:pt x="23085" y="41319"/>
                    </a:lnTo>
                    <a:lnTo>
                      <a:pt x="23085" y="42065"/>
                    </a:lnTo>
                    <a:lnTo>
                      <a:pt x="23002" y="42894"/>
                    </a:lnTo>
                    <a:lnTo>
                      <a:pt x="22836" y="43765"/>
                    </a:lnTo>
                    <a:lnTo>
                      <a:pt x="22712" y="44138"/>
                    </a:lnTo>
                    <a:lnTo>
                      <a:pt x="22587" y="44552"/>
                    </a:lnTo>
                    <a:lnTo>
                      <a:pt x="22421" y="44925"/>
                    </a:lnTo>
                    <a:lnTo>
                      <a:pt x="22214" y="45298"/>
                    </a:lnTo>
                    <a:lnTo>
                      <a:pt x="21966" y="45629"/>
                    </a:lnTo>
                    <a:lnTo>
                      <a:pt x="21717" y="45920"/>
                    </a:lnTo>
                    <a:lnTo>
                      <a:pt x="21427" y="46168"/>
                    </a:lnTo>
                    <a:lnTo>
                      <a:pt x="21054" y="46375"/>
                    </a:lnTo>
                    <a:lnTo>
                      <a:pt x="20681" y="46541"/>
                    </a:lnTo>
                    <a:lnTo>
                      <a:pt x="20225" y="46666"/>
                    </a:lnTo>
                    <a:lnTo>
                      <a:pt x="20225" y="46666"/>
                    </a:lnTo>
                    <a:lnTo>
                      <a:pt x="19852" y="46666"/>
                    </a:lnTo>
                    <a:lnTo>
                      <a:pt x="19852" y="46666"/>
                    </a:lnTo>
                    <a:lnTo>
                      <a:pt x="19603" y="46666"/>
                    </a:lnTo>
                    <a:lnTo>
                      <a:pt x="19355" y="46624"/>
                    </a:lnTo>
                    <a:lnTo>
                      <a:pt x="19106" y="46583"/>
                    </a:lnTo>
                    <a:lnTo>
                      <a:pt x="18899" y="46458"/>
                    </a:lnTo>
                    <a:lnTo>
                      <a:pt x="18484" y="46210"/>
                    </a:lnTo>
                    <a:lnTo>
                      <a:pt x="18111" y="45878"/>
                    </a:lnTo>
                    <a:lnTo>
                      <a:pt x="17780" y="45464"/>
                    </a:lnTo>
                    <a:lnTo>
                      <a:pt x="17448" y="44966"/>
                    </a:lnTo>
                    <a:lnTo>
                      <a:pt x="17200" y="44386"/>
                    </a:lnTo>
                    <a:lnTo>
                      <a:pt x="16951" y="43765"/>
                    </a:lnTo>
                    <a:lnTo>
                      <a:pt x="16744" y="43101"/>
                    </a:lnTo>
                    <a:lnTo>
                      <a:pt x="16536" y="42397"/>
                    </a:lnTo>
                    <a:lnTo>
                      <a:pt x="16412" y="41651"/>
                    </a:lnTo>
                    <a:lnTo>
                      <a:pt x="16288" y="40864"/>
                    </a:lnTo>
                    <a:lnTo>
                      <a:pt x="16205" y="40076"/>
                    </a:lnTo>
                    <a:lnTo>
                      <a:pt x="16122" y="39289"/>
                    </a:lnTo>
                    <a:lnTo>
                      <a:pt x="16081" y="38501"/>
                    </a:lnTo>
                    <a:lnTo>
                      <a:pt x="16081" y="37714"/>
                    </a:lnTo>
                    <a:lnTo>
                      <a:pt x="16081" y="37714"/>
                    </a:lnTo>
                    <a:lnTo>
                      <a:pt x="16081" y="36926"/>
                    </a:lnTo>
                    <a:lnTo>
                      <a:pt x="16122" y="36180"/>
                    </a:lnTo>
                    <a:lnTo>
                      <a:pt x="16164" y="35434"/>
                    </a:lnTo>
                    <a:lnTo>
                      <a:pt x="16246" y="34771"/>
                    </a:lnTo>
                    <a:lnTo>
                      <a:pt x="18650" y="36471"/>
                    </a:lnTo>
                    <a:lnTo>
                      <a:pt x="19976" y="34730"/>
                    </a:lnTo>
                    <a:lnTo>
                      <a:pt x="18526" y="33943"/>
                    </a:lnTo>
                    <a:lnTo>
                      <a:pt x="18526" y="33943"/>
                    </a:lnTo>
                    <a:lnTo>
                      <a:pt x="18526" y="33943"/>
                    </a:lnTo>
                    <a:lnTo>
                      <a:pt x="19479" y="32119"/>
                    </a:lnTo>
                    <a:lnTo>
                      <a:pt x="20474" y="30296"/>
                    </a:lnTo>
                    <a:lnTo>
                      <a:pt x="21385" y="28431"/>
                    </a:lnTo>
                    <a:lnTo>
                      <a:pt x="22297" y="26566"/>
                    </a:lnTo>
                    <a:lnTo>
                      <a:pt x="22297" y="26566"/>
                    </a:lnTo>
                    <a:lnTo>
                      <a:pt x="22836" y="25405"/>
                    </a:lnTo>
                    <a:lnTo>
                      <a:pt x="22836" y="25405"/>
                    </a:lnTo>
                    <a:lnTo>
                      <a:pt x="23292" y="20888"/>
                    </a:lnTo>
                    <a:lnTo>
                      <a:pt x="23830" y="15790"/>
                    </a:lnTo>
                    <a:lnTo>
                      <a:pt x="23830" y="15790"/>
                    </a:lnTo>
                    <a:lnTo>
                      <a:pt x="23292" y="14381"/>
                    </a:lnTo>
                    <a:lnTo>
                      <a:pt x="22712" y="12972"/>
                    </a:lnTo>
                    <a:lnTo>
                      <a:pt x="22712" y="12972"/>
                    </a:lnTo>
                    <a:lnTo>
                      <a:pt x="21883" y="11107"/>
                    </a:lnTo>
                    <a:lnTo>
                      <a:pt x="20971" y="9242"/>
                    </a:lnTo>
                    <a:lnTo>
                      <a:pt x="20971" y="9242"/>
                    </a:lnTo>
                    <a:lnTo>
                      <a:pt x="20059" y="7419"/>
                    </a:lnTo>
                    <a:lnTo>
                      <a:pt x="19106" y="5637"/>
                    </a:lnTo>
                    <a:lnTo>
                      <a:pt x="19106" y="5637"/>
                    </a:lnTo>
                    <a:lnTo>
                      <a:pt x="19106" y="5637"/>
                    </a:lnTo>
                    <a:lnTo>
                      <a:pt x="24991" y="2612"/>
                    </a:lnTo>
                    <a:lnTo>
                      <a:pt x="24991" y="2612"/>
                    </a:lnTo>
                    <a:lnTo>
                      <a:pt x="25281" y="3192"/>
                    </a:lnTo>
                    <a:lnTo>
                      <a:pt x="25281" y="3192"/>
                    </a:lnTo>
                    <a:lnTo>
                      <a:pt x="25198" y="2819"/>
                    </a:lnTo>
                    <a:lnTo>
                      <a:pt x="25074" y="2404"/>
                    </a:lnTo>
                    <a:lnTo>
                      <a:pt x="24867" y="2073"/>
                    </a:lnTo>
                    <a:lnTo>
                      <a:pt x="24659" y="1700"/>
                    </a:lnTo>
                    <a:lnTo>
                      <a:pt x="24369" y="1410"/>
                    </a:lnTo>
                    <a:lnTo>
                      <a:pt x="24038" y="1161"/>
                    </a:lnTo>
                    <a:lnTo>
                      <a:pt x="23706" y="954"/>
                    </a:lnTo>
                    <a:lnTo>
                      <a:pt x="23292" y="788"/>
                    </a:lnTo>
                    <a:lnTo>
                      <a:pt x="23292" y="788"/>
                    </a:lnTo>
                    <a:lnTo>
                      <a:pt x="22546" y="581"/>
                    </a:lnTo>
                    <a:lnTo>
                      <a:pt x="21800" y="415"/>
                    </a:lnTo>
                    <a:lnTo>
                      <a:pt x="21800" y="415"/>
                    </a:lnTo>
                    <a:lnTo>
                      <a:pt x="21178" y="332"/>
                    </a:lnTo>
                    <a:lnTo>
                      <a:pt x="20556" y="249"/>
                    </a:lnTo>
                    <a:lnTo>
                      <a:pt x="19935" y="208"/>
                    </a:lnTo>
                    <a:lnTo>
                      <a:pt x="19313" y="166"/>
                    </a:lnTo>
                    <a:lnTo>
                      <a:pt x="19313" y="166"/>
                    </a:lnTo>
                    <a:lnTo>
                      <a:pt x="18857" y="788"/>
                    </a:lnTo>
                    <a:lnTo>
                      <a:pt x="18857" y="788"/>
                    </a:lnTo>
                    <a:lnTo>
                      <a:pt x="18319" y="1368"/>
                    </a:lnTo>
                    <a:lnTo>
                      <a:pt x="17738" y="1990"/>
                    </a:lnTo>
                    <a:lnTo>
                      <a:pt x="16329" y="3358"/>
                    </a:lnTo>
                    <a:lnTo>
                      <a:pt x="14796" y="4891"/>
                    </a:lnTo>
                    <a:lnTo>
                      <a:pt x="14008" y="5761"/>
                    </a:lnTo>
                    <a:lnTo>
                      <a:pt x="13262" y="6632"/>
                    </a:lnTo>
                    <a:lnTo>
                      <a:pt x="13262" y="6632"/>
                    </a:lnTo>
                    <a:lnTo>
                      <a:pt x="12599" y="7419"/>
                    </a:lnTo>
                    <a:lnTo>
                      <a:pt x="12019" y="8248"/>
                    </a:lnTo>
                    <a:lnTo>
                      <a:pt x="11439" y="9077"/>
                    </a:lnTo>
                    <a:lnTo>
                      <a:pt x="10900" y="9988"/>
                    </a:lnTo>
                    <a:lnTo>
                      <a:pt x="10900" y="9988"/>
                    </a:lnTo>
                    <a:lnTo>
                      <a:pt x="10403" y="10942"/>
                    </a:lnTo>
                    <a:lnTo>
                      <a:pt x="9947" y="11978"/>
                    </a:lnTo>
                    <a:lnTo>
                      <a:pt x="9616" y="13055"/>
                    </a:lnTo>
                    <a:lnTo>
                      <a:pt x="9450" y="13635"/>
                    </a:lnTo>
                    <a:lnTo>
                      <a:pt x="9325" y="14216"/>
                    </a:lnTo>
                    <a:lnTo>
                      <a:pt x="9325" y="14216"/>
                    </a:lnTo>
                    <a:lnTo>
                      <a:pt x="9035" y="13097"/>
                    </a:lnTo>
                    <a:lnTo>
                      <a:pt x="8828" y="11978"/>
                    </a:lnTo>
                    <a:lnTo>
                      <a:pt x="8662" y="10859"/>
                    </a:lnTo>
                    <a:lnTo>
                      <a:pt x="8538" y="9740"/>
                    </a:lnTo>
                    <a:lnTo>
                      <a:pt x="8538" y="9740"/>
                    </a:lnTo>
                    <a:lnTo>
                      <a:pt x="8497" y="8579"/>
                    </a:lnTo>
                    <a:lnTo>
                      <a:pt x="8455" y="7419"/>
                    </a:lnTo>
                    <a:lnTo>
                      <a:pt x="8455" y="7419"/>
                    </a:lnTo>
                    <a:lnTo>
                      <a:pt x="8497" y="5927"/>
                    </a:lnTo>
                    <a:lnTo>
                      <a:pt x="8579" y="4518"/>
                    </a:lnTo>
                    <a:lnTo>
                      <a:pt x="8704" y="3275"/>
                    </a:lnTo>
                    <a:lnTo>
                      <a:pt x="8870" y="2156"/>
                    </a:lnTo>
                    <a:lnTo>
                      <a:pt x="9118" y="581"/>
                    </a:lnTo>
                    <a:lnTo>
                      <a:pt x="9243" y="1"/>
                    </a:lnTo>
                    <a:lnTo>
                      <a:pt x="9243" y="1"/>
                    </a:lnTo>
                    <a:lnTo>
                      <a:pt x="911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61"/>
              <p:cNvSpPr/>
              <p:nvPr/>
            </p:nvSpPr>
            <p:spPr>
              <a:xfrm>
                <a:off x="2424225" y="2465325"/>
                <a:ext cx="1305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684" extrusionOk="0">
                    <a:moveTo>
                      <a:pt x="2363" y="0"/>
                    </a:moveTo>
                    <a:lnTo>
                      <a:pt x="1" y="3150"/>
                    </a:lnTo>
                    <a:lnTo>
                      <a:pt x="4311" y="4683"/>
                    </a:lnTo>
                    <a:lnTo>
                      <a:pt x="4560" y="4186"/>
                    </a:lnTo>
                    <a:lnTo>
                      <a:pt x="4808" y="3647"/>
                    </a:lnTo>
                    <a:lnTo>
                      <a:pt x="5016" y="3026"/>
                    </a:lnTo>
                    <a:lnTo>
                      <a:pt x="5098" y="2653"/>
                    </a:lnTo>
                    <a:lnTo>
                      <a:pt x="5181" y="2321"/>
                    </a:lnTo>
                    <a:lnTo>
                      <a:pt x="5223" y="1948"/>
                    </a:lnTo>
                    <a:lnTo>
                      <a:pt x="5223" y="1617"/>
                    </a:lnTo>
                    <a:lnTo>
                      <a:pt x="5181" y="1285"/>
                    </a:lnTo>
                    <a:lnTo>
                      <a:pt x="5057" y="954"/>
                    </a:lnTo>
                    <a:lnTo>
                      <a:pt x="4891" y="705"/>
                    </a:lnTo>
                    <a:lnTo>
                      <a:pt x="4684" y="456"/>
                    </a:lnTo>
                    <a:lnTo>
                      <a:pt x="2363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61"/>
              <p:cNvSpPr/>
              <p:nvPr/>
            </p:nvSpPr>
            <p:spPr>
              <a:xfrm>
                <a:off x="2424225" y="2465325"/>
                <a:ext cx="1305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684" fill="none" extrusionOk="0">
                    <a:moveTo>
                      <a:pt x="2363" y="0"/>
                    </a:moveTo>
                    <a:lnTo>
                      <a:pt x="1" y="3150"/>
                    </a:lnTo>
                    <a:lnTo>
                      <a:pt x="4311" y="4683"/>
                    </a:lnTo>
                    <a:lnTo>
                      <a:pt x="4311" y="4683"/>
                    </a:lnTo>
                    <a:lnTo>
                      <a:pt x="4560" y="4186"/>
                    </a:lnTo>
                    <a:lnTo>
                      <a:pt x="4808" y="3647"/>
                    </a:lnTo>
                    <a:lnTo>
                      <a:pt x="5016" y="3026"/>
                    </a:lnTo>
                    <a:lnTo>
                      <a:pt x="5098" y="2653"/>
                    </a:lnTo>
                    <a:lnTo>
                      <a:pt x="5181" y="2321"/>
                    </a:lnTo>
                    <a:lnTo>
                      <a:pt x="5223" y="1948"/>
                    </a:lnTo>
                    <a:lnTo>
                      <a:pt x="5223" y="1617"/>
                    </a:lnTo>
                    <a:lnTo>
                      <a:pt x="5181" y="1285"/>
                    </a:lnTo>
                    <a:lnTo>
                      <a:pt x="5057" y="954"/>
                    </a:lnTo>
                    <a:lnTo>
                      <a:pt x="4891" y="705"/>
                    </a:lnTo>
                    <a:lnTo>
                      <a:pt x="4684" y="456"/>
                    </a:lnTo>
                    <a:lnTo>
                      <a:pt x="23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61"/>
              <p:cNvSpPr/>
              <p:nvPr/>
            </p:nvSpPr>
            <p:spPr>
              <a:xfrm>
                <a:off x="2409725" y="2544050"/>
                <a:ext cx="1222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270" extrusionOk="0">
                    <a:moveTo>
                      <a:pt x="581" y="1"/>
                    </a:moveTo>
                    <a:lnTo>
                      <a:pt x="42" y="2363"/>
                    </a:lnTo>
                    <a:lnTo>
                      <a:pt x="1" y="2612"/>
                    </a:lnTo>
                    <a:lnTo>
                      <a:pt x="1" y="2861"/>
                    </a:lnTo>
                    <a:lnTo>
                      <a:pt x="42" y="3109"/>
                    </a:lnTo>
                    <a:lnTo>
                      <a:pt x="166" y="3316"/>
                    </a:lnTo>
                    <a:lnTo>
                      <a:pt x="332" y="3524"/>
                    </a:lnTo>
                    <a:lnTo>
                      <a:pt x="498" y="3689"/>
                    </a:lnTo>
                    <a:lnTo>
                      <a:pt x="705" y="3814"/>
                    </a:lnTo>
                    <a:lnTo>
                      <a:pt x="954" y="3938"/>
                    </a:lnTo>
                    <a:lnTo>
                      <a:pt x="1037" y="3938"/>
                    </a:lnTo>
                    <a:lnTo>
                      <a:pt x="2653" y="4228"/>
                    </a:lnTo>
                    <a:lnTo>
                      <a:pt x="2902" y="4270"/>
                    </a:lnTo>
                    <a:lnTo>
                      <a:pt x="3109" y="4228"/>
                    </a:lnTo>
                    <a:lnTo>
                      <a:pt x="3358" y="4145"/>
                    </a:lnTo>
                    <a:lnTo>
                      <a:pt x="3565" y="4062"/>
                    </a:lnTo>
                    <a:lnTo>
                      <a:pt x="3772" y="3938"/>
                    </a:lnTo>
                    <a:lnTo>
                      <a:pt x="3938" y="3772"/>
                    </a:lnTo>
                    <a:lnTo>
                      <a:pt x="4062" y="3565"/>
                    </a:lnTo>
                    <a:lnTo>
                      <a:pt x="4186" y="3358"/>
                    </a:lnTo>
                    <a:lnTo>
                      <a:pt x="4891" y="1534"/>
                    </a:lnTo>
                    <a:lnTo>
                      <a:pt x="581" y="1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61"/>
              <p:cNvSpPr/>
              <p:nvPr/>
            </p:nvSpPr>
            <p:spPr>
              <a:xfrm>
                <a:off x="2409725" y="2544050"/>
                <a:ext cx="1222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270" fill="none" extrusionOk="0">
                    <a:moveTo>
                      <a:pt x="1037" y="3938"/>
                    </a:moveTo>
                    <a:lnTo>
                      <a:pt x="2653" y="4228"/>
                    </a:lnTo>
                    <a:lnTo>
                      <a:pt x="2653" y="4228"/>
                    </a:lnTo>
                    <a:lnTo>
                      <a:pt x="2902" y="4270"/>
                    </a:lnTo>
                    <a:lnTo>
                      <a:pt x="3109" y="4228"/>
                    </a:lnTo>
                    <a:lnTo>
                      <a:pt x="3358" y="4145"/>
                    </a:lnTo>
                    <a:lnTo>
                      <a:pt x="3565" y="4062"/>
                    </a:lnTo>
                    <a:lnTo>
                      <a:pt x="3772" y="3938"/>
                    </a:lnTo>
                    <a:lnTo>
                      <a:pt x="3938" y="3772"/>
                    </a:lnTo>
                    <a:lnTo>
                      <a:pt x="4062" y="3565"/>
                    </a:lnTo>
                    <a:lnTo>
                      <a:pt x="4186" y="3358"/>
                    </a:lnTo>
                    <a:lnTo>
                      <a:pt x="4891" y="1534"/>
                    </a:lnTo>
                    <a:lnTo>
                      <a:pt x="581" y="1"/>
                    </a:lnTo>
                    <a:lnTo>
                      <a:pt x="42" y="2363"/>
                    </a:lnTo>
                    <a:lnTo>
                      <a:pt x="42" y="2363"/>
                    </a:lnTo>
                    <a:lnTo>
                      <a:pt x="1" y="2612"/>
                    </a:lnTo>
                    <a:lnTo>
                      <a:pt x="1" y="2861"/>
                    </a:lnTo>
                    <a:lnTo>
                      <a:pt x="42" y="3109"/>
                    </a:lnTo>
                    <a:lnTo>
                      <a:pt x="166" y="3316"/>
                    </a:lnTo>
                    <a:lnTo>
                      <a:pt x="332" y="3524"/>
                    </a:lnTo>
                    <a:lnTo>
                      <a:pt x="498" y="3689"/>
                    </a:lnTo>
                    <a:lnTo>
                      <a:pt x="705" y="3814"/>
                    </a:lnTo>
                    <a:lnTo>
                      <a:pt x="954" y="3938"/>
                    </a:lnTo>
                    <a:lnTo>
                      <a:pt x="954" y="3938"/>
                    </a:lnTo>
                    <a:lnTo>
                      <a:pt x="1037" y="393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4601" y="22090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6619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fill="none" extrusionOk="0">
                    <a:moveTo>
                      <a:pt x="6466" y="1"/>
                    </a:moveTo>
                    <a:lnTo>
                      <a:pt x="6466" y="1"/>
                    </a:lnTo>
                    <a:lnTo>
                      <a:pt x="7378" y="1990"/>
                    </a:lnTo>
                    <a:lnTo>
                      <a:pt x="8248" y="3979"/>
                    </a:lnTo>
                    <a:lnTo>
                      <a:pt x="8248" y="3979"/>
                    </a:lnTo>
                    <a:lnTo>
                      <a:pt x="9077" y="6010"/>
                    </a:lnTo>
                    <a:lnTo>
                      <a:pt x="9906" y="8041"/>
                    </a:lnTo>
                    <a:lnTo>
                      <a:pt x="9906" y="8041"/>
                    </a:lnTo>
                    <a:lnTo>
                      <a:pt x="10652" y="10113"/>
                    </a:lnTo>
                    <a:lnTo>
                      <a:pt x="11356" y="12268"/>
                    </a:lnTo>
                    <a:lnTo>
                      <a:pt x="11356" y="12268"/>
                    </a:lnTo>
                    <a:lnTo>
                      <a:pt x="11646" y="13387"/>
                    </a:lnTo>
                    <a:lnTo>
                      <a:pt x="11936" y="14547"/>
                    </a:lnTo>
                    <a:lnTo>
                      <a:pt x="11936" y="14547"/>
                    </a:lnTo>
                    <a:lnTo>
                      <a:pt x="12061" y="15169"/>
                    </a:lnTo>
                    <a:lnTo>
                      <a:pt x="12144" y="15832"/>
                    </a:lnTo>
                    <a:lnTo>
                      <a:pt x="12144" y="15832"/>
                    </a:lnTo>
                    <a:lnTo>
                      <a:pt x="12226" y="16619"/>
                    </a:lnTo>
                    <a:lnTo>
                      <a:pt x="12226" y="17365"/>
                    </a:lnTo>
                    <a:lnTo>
                      <a:pt x="12226" y="17365"/>
                    </a:lnTo>
                    <a:lnTo>
                      <a:pt x="12185" y="17904"/>
                    </a:lnTo>
                    <a:lnTo>
                      <a:pt x="12144" y="18318"/>
                    </a:lnTo>
                    <a:lnTo>
                      <a:pt x="12144" y="18318"/>
                    </a:lnTo>
                    <a:lnTo>
                      <a:pt x="11978" y="19023"/>
                    </a:lnTo>
                    <a:lnTo>
                      <a:pt x="11978" y="19023"/>
                    </a:lnTo>
                    <a:lnTo>
                      <a:pt x="11605" y="20225"/>
                    </a:lnTo>
                    <a:lnTo>
                      <a:pt x="11605" y="20225"/>
                    </a:lnTo>
                    <a:lnTo>
                      <a:pt x="11190" y="21344"/>
                    </a:lnTo>
                    <a:lnTo>
                      <a:pt x="10776" y="22380"/>
                    </a:lnTo>
                    <a:lnTo>
                      <a:pt x="10776" y="22380"/>
                    </a:lnTo>
                    <a:lnTo>
                      <a:pt x="9906" y="24411"/>
                    </a:lnTo>
                    <a:lnTo>
                      <a:pt x="9035" y="26400"/>
                    </a:lnTo>
                    <a:lnTo>
                      <a:pt x="9035" y="26400"/>
                    </a:lnTo>
                    <a:lnTo>
                      <a:pt x="8124" y="28348"/>
                    </a:lnTo>
                    <a:lnTo>
                      <a:pt x="7170" y="30295"/>
                    </a:lnTo>
                    <a:lnTo>
                      <a:pt x="7170" y="30295"/>
                    </a:lnTo>
                    <a:lnTo>
                      <a:pt x="5264" y="34150"/>
                    </a:lnTo>
                    <a:lnTo>
                      <a:pt x="1" y="31332"/>
                    </a:lnTo>
                    <a:lnTo>
                      <a:pt x="1" y="31332"/>
                    </a:lnTo>
                    <a:lnTo>
                      <a:pt x="954" y="29508"/>
                    </a:lnTo>
                    <a:lnTo>
                      <a:pt x="1949" y="27685"/>
                    </a:lnTo>
                    <a:lnTo>
                      <a:pt x="2860" y="25820"/>
                    </a:lnTo>
                    <a:lnTo>
                      <a:pt x="3772" y="23955"/>
                    </a:lnTo>
                    <a:lnTo>
                      <a:pt x="3772" y="23955"/>
                    </a:lnTo>
                    <a:lnTo>
                      <a:pt x="4601" y="22090"/>
                    </a:lnTo>
                    <a:lnTo>
                      <a:pt x="5388" y="20225"/>
                    </a:lnTo>
                    <a:lnTo>
                      <a:pt x="5388" y="20225"/>
                    </a:lnTo>
                    <a:lnTo>
                      <a:pt x="5720" y="19313"/>
                    </a:lnTo>
                    <a:lnTo>
                      <a:pt x="6051" y="18443"/>
                    </a:lnTo>
                    <a:lnTo>
                      <a:pt x="6176" y="18028"/>
                    </a:lnTo>
                    <a:lnTo>
                      <a:pt x="6259" y="17614"/>
                    </a:lnTo>
                    <a:lnTo>
                      <a:pt x="6259" y="17614"/>
                    </a:lnTo>
                    <a:lnTo>
                      <a:pt x="6300" y="17448"/>
                    </a:lnTo>
                    <a:lnTo>
                      <a:pt x="6342" y="17324"/>
                    </a:lnTo>
                    <a:lnTo>
                      <a:pt x="6342" y="17199"/>
                    </a:lnTo>
                    <a:lnTo>
                      <a:pt x="6342" y="16992"/>
                    </a:lnTo>
                    <a:lnTo>
                      <a:pt x="6342" y="16992"/>
                    </a:lnTo>
                    <a:lnTo>
                      <a:pt x="6300" y="16661"/>
                    </a:lnTo>
                    <a:lnTo>
                      <a:pt x="6300" y="16661"/>
                    </a:lnTo>
                    <a:lnTo>
                      <a:pt x="6134" y="15832"/>
                    </a:lnTo>
                    <a:lnTo>
                      <a:pt x="6134" y="15832"/>
                    </a:lnTo>
                    <a:lnTo>
                      <a:pt x="5886" y="15003"/>
                    </a:lnTo>
                    <a:lnTo>
                      <a:pt x="5596" y="14091"/>
                    </a:lnTo>
                    <a:lnTo>
                      <a:pt x="5596" y="14091"/>
                    </a:lnTo>
                    <a:lnTo>
                      <a:pt x="4932" y="12226"/>
                    </a:lnTo>
                    <a:lnTo>
                      <a:pt x="4187" y="10361"/>
                    </a:lnTo>
                    <a:lnTo>
                      <a:pt x="4187" y="10361"/>
                    </a:lnTo>
                    <a:lnTo>
                      <a:pt x="3358" y="8496"/>
                    </a:lnTo>
                    <a:lnTo>
                      <a:pt x="2446" y="6631"/>
                    </a:lnTo>
                    <a:lnTo>
                      <a:pt x="2446" y="6631"/>
                    </a:lnTo>
                    <a:lnTo>
                      <a:pt x="1534" y="4808"/>
                    </a:lnTo>
                    <a:lnTo>
                      <a:pt x="581" y="3026"/>
                    </a:lnTo>
                    <a:lnTo>
                      <a:pt x="646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4850" y="21510"/>
                    </a:lnTo>
                    <a:lnTo>
                      <a:pt x="4311" y="22794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7075"/>
                    </a:lnTo>
                    <a:lnTo>
                      <a:pt x="12226" y="16453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  <a:close/>
                  </a:path>
                </a:pathLst>
              </a:custGeom>
              <a:solidFill>
                <a:srgbClr val="DEEA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61"/>
              <p:cNvSpPr/>
              <p:nvPr/>
            </p:nvSpPr>
            <p:spPr>
              <a:xfrm>
                <a:off x="2435625" y="1677900"/>
                <a:ext cx="305675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12227" h="34150" fill="none" extrusionOk="0">
                    <a:moveTo>
                      <a:pt x="6466" y="1"/>
                    </a:moveTo>
                    <a:lnTo>
                      <a:pt x="581" y="3026"/>
                    </a:lnTo>
                    <a:lnTo>
                      <a:pt x="581" y="3026"/>
                    </a:lnTo>
                    <a:lnTo>
                      <a:pt x="1534" y="4808"/>
                    </a:lnTo>
                    <a:lnTo>
                      <a:pt x="2446" y="6631"/>
                    </a:lnTo>
                    <a:lnTo>
                      <a:pt x="2446" y="6631"/>
                    </a:lnTo>
                    <a:lnTo>
                      <a:pt x="3358" y="8496"/>
                    </a:lnTo>
                    <a:lnTo>
                      <a:pt x="4187" y="10361"/>
                    </a:lnTo>
                    <a:lnTo>
                      <a:pt x="4187" y="10361"/>
                    </a:lnTo>
                    <a:lnTo>
                      <a:pt x="4932" y="12226"/>
                    </a:lnTo>
                    <a:lnTo>
                      <a:pt x="5596" y="14091"/>
                    </a:lnTo>
                    <a:lnTo>
                      <a:pt x="5596" y="14091"/>
                    </a:lnTo>
                    <a:lnTo>
                      <a:pt x="5886" y="15003"/>
                    </a:lnTo>
                    <a:lnTo>
                      <a:pt x="6134" y="15832"/>
                    </a:lnTo>
                    <a:lnTo>
                      <a:pt x="6134" y="15832"/>
                    </a:lnTo>
                    <a:lnTo>
                      <a:pt x="6300" y="16661"/>
                    </a:lnTo>
                    <a:lnTo>
                      <a:pt x="6300" y="16661"/>
                    </a:lnTo>
                    <a:lnTo>
                      <a:pt x="6342" y="16992"/>
                    </a:lnTo>
                    <a:lnTo>
                      <a:pt x="6342" y="17199"/>
                    </a:lnTo>
                    <a:lnTo>
                      <a:pt x="6342" y="17324"/>
                    </a:lnTo>
                    <a:lnTo>
                      <a:pt x="6342" y="17324"/>
                    </a:lnTo>
                    <a:lnTo>
                      <a:pt x="6342" y="17324"/>
                    </a:lnTo>
                    <a:lnTo>
                      <a:pt x="6300" y="17448"/>
                    </a:lnTo>
                    <a:lnTo>
                      <a:pt x="6259" y="17614"/>
                    </a:lnTo>
                    <a:lnTo>
                      <a:pt x="6176" y="18028"/>
                    </a:lnTo>
                    <a:lnTo>
                      <a:pt x="6051" y="18443"/>
                    </a:lnTo>
                    <a:lnTo>
                      <a:pt x="6051" y="18443"/>
                    </a:lnTo>
                    <a:lnTo>
                      <a:pt x="5720" y="19313"/>
                    </a:lnTo>
                    <a:lnTo>
                      <a:pt x="5388" y="20225"/>
                    </a:lnTo>
                    <a:lnTo>
                      <a:pt x="5388" y="20225"/>
                    </a:lnTo>
                    <a:lnTo>
                      <a:pt x="4850" y="21510"/>
                    </a:lnTo>
                    <a:lnTo>
                      <a:pt x="4311" y="22794"/>
                    </a:lnTo>
                    <a:lnTo>
                      <a:pt x="4311" y="22794"/>
                    </a:lnTo>
                    <a:lnTo>
                      <a:pt x="3772" y="23955"/>
                    </a:lnTo>
                    <a:lnTo>
                      <a:pt x="3772" y="23955"/>
                    </a:lnTo>
                    <a:lnTo>
                      <a:pt x="2860" y="25820"/>
                    </a:lnTo>
                    <a:lnTo>
                      <a:pt x="1949" y="27685"/>
                    </a:lnTo>
                    <a:lnTo>
                      <a:pt x="954" y="29508"/>
                    </a:lnTo>
                    <a:lnTo>
                      <a:pt x="1" y="31332"/>
                    </a:lnTo>
                    <a:lnTo>
                      <a:pt x="5264" y="34150"/>
                    </a:lnTo>
                    <a:lnTo>
                      <a:pt x="5264" y="34150"/>
                    </a:lnTo>
                    <a:lnTo>
                      <a:pt x="7170" y="30295"/>
                    </a:lnTo>
                    <a:lnTo>
                      <a:pt x="7170" y="30295"/>
                    </a:lnTo>
                    <a:lnTo>
                      <a:pt x="8124" y="28348"/>
                    </a:lnTo>
                    <a:lnTo>
                      <a:pt x="9035" y="26400"/>
                    </a:lnTo>
                    <a:lnTo>
                      <a:pt x="9035" y="26400"/>
                    </a:lnTo>
                    <a:lnTo>
                      <a:pt x="9906" y="24411"/>
                    </a:lnTo>
                    <a:lnTo>
                      <a:pt x="10776" y="22380"/>
                    </a:lnTo>
                    <a:lnTo>
                      <a:pt x="10776" y="22380"/>
                    </a:lnTo>
                    <a:lnTo>
                      <a:pt x="11190" y="21344"/>
                    </a:lnTo>
                    <a:lnTo>
                      <a:pt x="11605" y="20225"/>
                    </a:lnTo>
                    <a:lnTo>
                      <a:pt x="11605" y="20225"/>
                    </a:lnTo>
                    <a:lnTo>
                      <a:pt x="11978" y="19023"/>
                    </a:lnTo>
                    <a:lnTo>
                      <a:pt x="11978" y="19023"/>
                    </a:lnTo>
                    <a:lnTo>
                      <a:pt x="12144" y="18318"/>
                    </a:lnTo>
                    <a:lnTo>
                      <a:pt x="12185" y="17904"/>
                    </a:lnTo>
                    <a:lnTo>
                      <a:pt x="12185" y="17904"/>
                    </a:lnTo>
                    <a:lnTo>
                      <a:pt x="12226" y="17365"/>
                    </a:lnTo>
                    <a:lnTo>
                      <a:pt x="12226" y="17365"/>
                    </a:lnTo>
                    <a:lnTo>
                      <a:pt x="12226" y="17075"/>
                    </a:lnTo>
                    <a:lnTo>
                      <a:pt x="12226" y="17075"/>
                    </a:lnTo>
                    <a:lnTo>
                      <a:pt x="12226" y="16453"/>
                    </a:lnTo>
                    <a:lnTo>
                      <a:pt x="12144" y="15832"/>
                    </a:lnTo>
                    <a:lnTo>
                      <a:pt x="12144" y="15832"/>
                    </a:lnTo>
                    <a:lnTo>
                      <a:pt x="12061" y="15169"/>
                    </a:lnTo>
                    <a:lnTo>
                      <a:pt x="11936" y="14547"/>
                    </a:lnTo>
                    <a:lnTo>
                      <a:pt x="11936" y="14547"/>
                    </a:lnTo>
                    <a:lnTo>
                      <a:pt x="11646" y="13387"/>
                    </a:lnTo>
                    <a:lnTo>
                      <a:pt x="11356" y="12268"/>
                    </a:lnTo>
                    <a:lnTo>
                      <a:pt x="11356" y="12268"/>
                    </a:lnTo>
                    <a:lnTo>
                      <a:pt x="10652" y="10113"/>
                    </a:lnTo>
                    <a:lnTo>
                      <a:pt x="9906" y="8041"/>
                    </a:lnTo>
                    <a:lnTo>
                      <a:pt x="9906" y="8041"/>
                    </a:lnTo>
                    <a:lnTo>
                      <a:pt x="9077" y="6010"/>
                    </a:lnTo>
                    <a:lnTo>
                      <a:pt x="8248" y="3979"/>
                    </a:lnTo>
                    <a:lnTo>
                      <a:pt x="8248" y="3979"/>
                    </a:lnTo>
                    <a:lnTo>
                      <a:pt x="7378" y="1990"/>
                    </a:lnTo>
                    <a:lnTo>
                      <a:pt x="646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extrusionOk="0">
                    <a:moveTo>
                      <a:pt x="166" y="0"/>
                    </a:moveTo>
                    <a:lnTo>
                      <a:pt x="84" y="912"/>
                    </a:lnTo>
                    <a:lnTo>
                      <a:pt x="1" y="1865"/>
                    </a:lnTo>
                    <a:lnTo>
                      <a:pt x="1" y="2860"/>
                    </a:lnTo>
                    <a:lnTo>
                      <a:pt x="1" y="3896"/>
                    </a:lnTo>
                    <a:lnTo>
                      <a:pt x="84" y="4932"/>
                    </a:lnTo>
                    <a:lnTo>
                      <a:pt x="166" y="5968"/>
                    </a:lnTo>
                    <a:lnTo>
                      <a:pt x="332" y="6963"/>
                    </a:lnTo>
                    <a:lnTo>
                      <a:pt x="539" y="7916"/>
                    </a:lnTo>
                    <a:lnTo>
                      <a:pt x="788" y="8786"/>
                    </a:lnTo>
                    <a:lnTo>
                      <a:pt x="1120" y="9615"/>
                    </a:lnTo>
                    <a:lnTo>
                      <a:pt x="1493" y="10320"/>
                    </a:lnTo>
                    <a:lnTo>
                      <a:pt x="1658" y="10651"/>
                    </a:lnTo>
                    <a:lnTo>
                      <a:pt x="1907" y="10941"/>
                    </a:lnTo>
                    <a:lnTo>
                      <a:pt x="2114" y="11190"/>
                    </a:lnTo>
                    <a:lnTo>
                      <a:pt x="2363" y="11397"/>
                    </a:lnTo>
                    <a:lnTo>
                      <a:pt x="2612" y="11604"/>
                    </a:lnTo>
                    <a:lnTo>
                      <a:pt x="2902" y="11729"/>
                    </a:lnTo>
                    <a:lnTo>
                      <a:pt x="3192" y="11853"/>
                    </a:lnTo>
                    <a:lnTo>
                      <a:pt x="3482" y="11895"/>
                    </a:lnTo>
                    <a:lnTo>
                      <a:pt x="4145" y="11895"/>
                    </a:lnTo>
                    <a:lnTo>
                      <a:pt x="4476" y="11812"/>
                    </a:lnTo>
                    <a:lnTo>
                      <a:pt x="4808" y="11687"/>
                    </a:lnTo>
                    <a:lnTo>
                      <a:pt x="5098" y="11563"/>
                    </a:lnTo>
                    <a:lnTo>
                      <a:pt x="5347" y="11397"/>
                    </a:lnTo>
                    <a:lnTo>
                      <a:pt x="5554" y="11190"/>
                    </a:lnTo>
                    <a:lnTo>
                      <a:pt x="5803" y="10983"/>
                    </a:lnTo>
                    <a:lnTo>
                      <a:pt x="5968" y="10776"/>
                    </a:lnTo>
                    <a:lnTo>
                      <a:pt x="6134" y="10485"/>
                    </a:lnTo>
                    <a:lnTo>
                      <a:pt x="6424" y="9947"/>
                    </a:lnTo>
                    <a:lnTo>
                      <a:pt x="6632" y="9367"/>
                    </a:lnTo>
                    <a:lnTo>
                      <a:pt x="6797" y="8745"/>
                    </a:lnTo>
                    <a:lnTo>
                      <a:pt x="6922" y="8082"/>
                    </a:lnTo>
                    <a:lnTo>
                      <a:pt x="6963" y="7460"/>
                    </a:lnTo>
                    <a:lnTo>
                      <a:pt x="7005" y="6880"/>
                    </a:lnTo>
                    <a:lnTo>
                      <a:pt x="7005" y="5802"/>
                    </a:lnTo>
                    <a:lnTo>
                      <a:pt x="6922" y="5056"/>
                    </a:lnTo>
                    <a:lnTo>
                      <a:pt x="6922" y="4808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fill="none" extrusionOk="0">
                    <a:moveTo>
                      <a:pt x="166" y="0"/>
                    </a:moveTo>
                    <a:lnTo>
                      <a:pt x="6922" y="4808"/>
                    </a:lnTo>
                    <a:lnTo>
                      <a:pt x="6922" y="4808"/>
                    </a:lnTo>
                    <a:lnTo>
                      <a:pt x="6922" y="5056"/>
                    </a:lnTo>
                    <a:lnTo>
                      <a:pt x="7005" y="5802"/>
                    </a:lnTo>
                    <a:lnTo>
                      <a:pt x="7005" y="6880"/>
                    </a:lnTo>
                    <a:lnTo>
                      <a:pt x="6963" y="7460"/>
                    </a:lnTo>
                    <a:lnTo>
                      <a:pt x="6922" y="8082"/>
                    </a:lnTo>
                    <a:lnTo>
                      <a:pt x="6797" y="8745"/>
                    </a:lnTo>
                    <a:lnTo>
                      <a:pt x="6632" y="9367"/>
                    </a:lnTo>
                    <a:lnTo>
                      <a:pt x="6424" y="9947"/>
                    </a:lnTo>
                    <a:lnTo>
                      <a:pt x="6134" y="10485"/>
                    </a:lnTo>
                    <a:lnTo>
                      <a:pt x="5968" y="10776"/>
                    </a:lnTo>
                    <a:lnTo>
                      <a:pt x="5803" y="10983"/>
                    </a:lnTo>
                    <a:lnTo>
                      <a:pt x="5554" y="11190"/>
                    </a:lnTo>
                    <a:lnTo>
                      <a:pt x="5347" y="11397"/>
                    </a:lnTo>
                    <a:lnTo>
                      <a:pt x="5098" y="11563"/>
                    </a:lnTo>
                    <a:lnTo>
                      <a:pt x="4808" y="11687"/>
                    </a:lnTo>
                    <a:lnTo>
                      <a:pt x="4476" y="11812"/>
                    </a:lnTo>
                    <a:lnTo>
                      <a:pt x="4145" y="11895"/>
                    </a:lnTo>
                    <a:lnTo>
                      <a:pt x="4145" y="11895"/>
                    </a:lnTo>
                    <a:lnTo>
                      <a:pt x="3813" y="11895"/>
                    </a:lnTo>
                    <a:lnTo>
                      <a:pt x="3482" y="11895"/>
                    </a:lnTo>
                    <a:lnTo>
                      <a:pt x="3192" y="11853"/>
                    </a:lnTo>
                    <a:lnTo>
                      <a:pt x="2902" y="11729"/>
                    </a:lnTo>
                    <a:lnTo>
                      <a:pt x="2612" y="11604"/>
                    </a:lnTo>
                    <a:lnTo>
                      <a:pt x="2363" y="11397"/>
                    </a:lnTo>
                    <a:lnTo>
                      <a:pt x="2114" y="11190"/>
                    </a:lnTo>
                    <a:lnTo>
                      <a:pt x="1907" y="10941"/>
                    </a:lnTo>
                    <a:lnTo>
                      <a:pt x="1658" y="10651"/>
                    </a:lnTo>
                    <a:lnTo>
                      <a:pt x="1493" y="10320"/>
                    </a:lnTo>
                    <a:lnTo>
                      <a:pt x="1120" y="9615"/>
                    </a:lnTo>
                    <a:lnTo>
                      <a:pt x="788" y="8786"/>
                    </a:lnTo>
                    <a:lnTo>
                      <a:pt x="539" y="7916"/>
                    </a:lnTo>
                    <a:lnTo>
                      <a:pt x="332" y="6963"/>
                    </a:lnTo>
                    <a:lnTo>
                      <a:pt x="166" y="5968"/>
                    </a:lnTo>
                    <a:lnTo>
                      <a:pt x="84" y="4932"/>
                    </a:lnTo>
                    <a:lnTo>
                      <a:pt x="1" y="3896"/>
                    </a:lnTo>
                    <a:lnTo>
                      <a:pt x="1" y="2860"/>
                    </a:lnTo>
                    <a:lnTo>
                      <a:pt x="1" y="1865"/>
                    </a:lnTo>
                    <a:lnTo>
                      <a:pt x="84" y="912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extrusionOk="0">
                    <a:moveTo>
                      <a:pt x="166" y="0"/>
                    </a:moveTo>
                    <a:lnTo>
                      <a:pt x="84" y="663"/>
                    </a:lnTo>
                    <a:lnTo>
                      <a:pt x="42" y="1409"/>
                    </a:lnTo>
                    <a:lnTo>
                      <a:pt x="1" y="2155"/>
                    </a:lnTo>
                    <a:lnTo>
                      <a:pt x="1" y="2943"/>
                    </a:lnTo>
                    <a:lnTo>
                      <a:pt x="1" y="3730"/>
                    </a:lnTo>
                    <a:lnTo>
                      <a:pt x="42" y="4518"/>
                    </a:lnTo>
                    <a:lnTo>
                      <a:pt x="125" y="5305"/>
                    </a:lnTo>
                    <a:lnTo>
                      <a:pt x="208" y="6093"/>
                    </a:lnTo>
                    <a:lnTo>
                      <a:pt x="332" y="6880"/>
                    </a:lnTo>
                    <a:lnTo>
                      <a:pt x="456" y="7626"/>
                    </a:lnTo>
                    <a:lnTo>
                      <a:pt x="664" y="8330"/>
                    </a:lnTo>
                    <a:lnTo>
                      <a:pt x="871" y="8994"/>
                    </a:lnTo>
                    <a:lnTo>
                      <a:pt x="1120" y="9615"/>
                    </a:lnTo>
                    <a:lnTo>
                      <a:pt x="1368" y="10195"/>
                    </a:lnTo>
                    <a:lnTo>
                      <a:pt x="1700" y="10693"/>
                    </a:lnTo>
                    <a:lnTo>
                      <a:pt x="2031" y="11107"/>
                    </a:lnTo>
                    <a:lnTo>
                      <a:pt x="2404" y="11439"/>
                    </a:lnTo>
                    <a:lnTo>
                      <a:pt x="2819" y="11687"/>
                    </a:lnTo>
                    <a:lnTo>
                      <a:pt x="3026" y="11812"/>
                    </a:lnTo>
                    <a:lnTo>
                      <a:pt x="3275" y="11853"/>
                    </a:lnTo>
                    <a:lnTo>
                      <a:pt x="3523" y="11895"/>
                    </a:lnTo>
                    <a:lnTo>
                      <a:pt x="4145" y="11895"/>
                    </a:lnTo>
                    <a:lnTo>
                      <a:pt x="4601" y="11770"/>
                    </a:lnTo>
                    <a:lnTo>
                      <a:pt x="4974" y="11604"/>
                    </a:lnTo>
                    <a:lnTo>
                      <a:pt x="5347" y="11397"/>
                    </a:lnTo>
                    <a:lnTo>
                      <a:pt x="5637" y="11149"/>
                    </a:lnTo>
                    <a:lnTo>
                      <a:pt x="5886" y="10858"/>
                    </a:lnTo>
                    <a:lnTo>
                      <a:pt x="6134" y="10527"/>
                    </a:lnTo>
                    <a:lnTo>
                      <a:pt x="6341" y="10154"/>
                    </a:lnTo>
                    <a:lnTo>
                      <a:pt x="6507" y="9781"/>
                    </a:lnTo>
                    <a:lnTo>
                      <a:pt x="6632" y="9367"/>
                    </a:lnTo>
                    <a:lnTo>
                      <a:pt x="6756" y="8994"/>
                    </a:lnTo>
                    <a:lnTo>
                      <a:pt x="6922" y="8123"/>
                    </a:lnTo>
                    <a:lnTo>
                      <a:pt x="7005" y="7294"/>
                    </a:lnTo>
                    <a:lnTo>
                      <a:pt x="7005" y="6548"/>
                    </a:lnTo>
                    <a:lnTo>
                      <a:pt x="7005" y="5844"/>
                    </a:lnTo>
                    <a:lnTo>
                      <a:pt x="6963" y="5305"/>
                    </a:lnTo>
                    <a:lnTo>
                      <a:pt x="6922" y="4808"/>
                    </a:lnTo>
                    <a:lnTo>
                      <a:pt x="5388" y="3689"/>
                    </a:lnTo>
                    <a:lnTo>
                      <a:pt x="2570" y="170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61"/>
              <p:cNvSpPr/>
              <p:nvPr/>
            </p:nvSpPr>
            <p:spPr>
              <a:xfrm>
                <a:off x="2374500" y="2481900"/>
                <a:ext cx="1751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1895" fill="none" extrusionOk="0">
                    <a:moveTo>
                      <a:pt x="166" y="0"/>
                    </a:moveTo>
                    <a:lnTo>
                      <a:pt x="166" y="0"/>
                    </a:lnTo>
                    <a:lnTo>
                      <a:pt x="84" y="663"/>
                    </a:lnTo>
                    <a:lnTo>
                      <a:pt x="42" y="1409"/>
                    </a:lnTo>
                    <a:lnTo>
                      <a:pt x="1" y="2155"/>
                    </a:lnTo>
                    <a:lnTo>
                      <a:pt x="1" y="2943"/>
                    </a:lnTo>
                    <a:lnTo>
                      <a:pt x="1" y="2943"/>
                    </a:lnTo>
                    <a:lnTo>
                      <a:pt x="1" y="3730"/>
                    </a:lnTo>
                    <a:lnTo>
                      <a:pt x="42" y="4518"/>
                    </a:lnTo>
                    <a:lnTo>
                      <a:pt x="125" y="5305"/>
                    </a:lnTo>
                    <a:lnTo>
                      <a:pt x="208" y="6093"/>
                    </a:lnTo>
                    <a:lnTo>
                      <a:pt x="332" y="6880"/>
                    </a:lnTo>
                    <a:lnTo>
                      <a:pt x="456" y="7626"/>
                    </a:lnTo>
                    <a:lnTo>
                      <a:pt x="664" y="8330"/>
                    </a:lnTo>
                    <a:lnTo>
                      <a:pt x="871" y="8994"/>
                    </a:lnTo>
                    <a:lnTo>
                      <a:pt x="1120" y="9615"/>
                    </a:lnTo>
                    <a:lnTo>
                      <a:pt x="1368" y="10195"/>
                    </a:lnTo>
                    <a:lnTo>
                      <a:pt x="1700" y="10693"/>
                    </a:lnTo>
                    <a:lnTo>
                      <a:pt x="2031" y="11107"/>
                    </a:lnTo>
                    <a:lnTo>
                      <a:pt x="2404" y="11439"/>
                    </a:lnTo>
                    <a:lnTo>
                      <a:pt x="2819" y="11687"/>
                    </a:lnTo>
                    <a:lnTo>
                      <a:pt x="3026" y="11812"/>
                    </a:lnTo>
                    <a:lnTo>
                      <a:pt x="3275" y="11853"/>
                    </a:lnTo>
                    <a:lnTo>
                      <a:pt x="3523" y="11895"/>
                    </a:lnTo>
                    <a:lnTo>
                      <a:pt x="3772" y="11895"/>
                    </a:lnTo>
                    <a:lnTo>
                      <a:pt x="3772" y="11895"/>
                    </a:lnTo>
                    <a:lnTo>
                      <a:pt x="4145" y="11895"/>
                    </a:lnTo>
                    <a:lnTo>
                      <a:pt x="4145" y="11895"/>
                    </a:lnTo>
                    <a:lnTo>
                      <a:pt x="4601" y="11770"/>
                    </a:lnTo>
                    <a:lnTo>
                      <a:pt x="4974" y="11604"/>
                    </a:lnTo>
                    <a:lnTo>
                      <a:pt x="5347" y="11397"/>
                    </a:lnTo>
                    <a:lnTo>
                      <a:pt x="5637" y="11149"/>
                    </a:lnTo>
                    <a:lnTo>
                      <a:pt x="5886" y="10858"/>
                    </a:lnTo>
                    <a:lnTo>
                      <a:pt x="6134" y="10527"/>
                    </a:lnTo>
                    <a:lnTo>
                      <a:pt x="6341" y="10154"/>
                    </a:lnTo>
                    <a:lnTo>
                      <a:pt x="6507" y="9781"/>
                    </a:lnTo>
                    <a:lnTo>
                      <a:pt x="6632" y="9367"/>
                    </a:lnTo>
                    <a:lnTo>
                      <a:pt x="6756" y="8994"/>
                    </a:lnTo>
                    <a:lnTo>
                      <a:pt x="6922" y="8123"/>
                    </a:lnTo>
                    <a:lnTo>
                      <a:pt x="7005" y="7294"/>
                    </a:lnTo>
                    <a:lnTo>
                      <a:pt x="7005" y="6548"/>
                    </a:lnTo>
                    <a:lnTo>
                      <a:pt x="7005" y="6548"/>
                    </a:lnTo>
                    <a:lnTo>
                      <a:pt x="7005" y="5844"/>
                    </a:lnTo>
                    <a:lnTo>
                      <a:pt x="6963" y="5305"/>
                    </a:lnTo>
                    <a:lnTo>
                      <a:pt x="6922" y="4808"/>
                    </a:lnTo>
                    <a:lnTo>
                      <a:pt x="5388" y="3689"/>
                    </a:lnTo>
                    <a:lnTo>
                      <a:pt x="2570" y="1700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83" y="5802"/>
                    </a:lnTo>
                    <a:lnTo>
                      <a:pt x="0" y="6880"/>
                    </a:lnTo>
                    <a:lnTo>
                      <a:pt x="0" y="8082"/>
                    </a:lnTo>
                    <a:lnTo>
                      <a:pt x="0" y="9367"/>
                    </a:lnTo>
                    <a:lnTo>
                      <a:pt x="42" y="9947"/>
                    </a:lnTo>
                    <a:lnTo>
                      <a:pt x="125" y="10485"/>
                    </a:lnTo>
                    <a:lnTo>
                      <a:pt x="207" y="10983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871" y="11895"/>
                    </a:lnTo>
                    <a:lnTo>
                      <a:pt x="953" y="11853"/>
                    </a:lnTo>
                    <a:lnTo>
                      <a:pt x="1036" y="11729"/>
                    </a:lnTo>
                    <a:lnTo>
                      <a:pt x="1244" y="11397"/>
                    </a:lnTo>
                    <a:lnTo>
                      <a:pt x="1409" y="10941"/>
                    </a:lnTo>
                    <a:lnTo>
                      <a:pt x="1534" y="10320"/>
                    </a:lnTo>
                    <a:lnTo>
                      <a:pt x="1699" y="9615"/>
                    </a:lnTo>
                    <a:lnTo>
                      <a:pt x="1948" y="7916"/>
                    </a:lnTo>
                    <a:lnTo>
                      <a:pt x="2155" y="5968"/>
                    </a:lnTo>
                    <a:lnTo>
                      <a:pt x="2280" y="3896"/>
                    </a:lnTo>
                    <a:lnTo>
                      <a:pt x="2363" y="1865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fill="none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125" y="4808"/>
                    </a:lnTo>
                    <a:lnTo>
                      <a:pt x="83" y="5802"/>
                    </a:lnTo>
                    <a:lnTo>
                      <a:pt x="0" y="6880"/>
                    </a:lnTo>
                    <a:lnTo>
                      <a:pt x="0" y="8082"/>
                    </a:lnTo>
                    <a:lnTo>
                      <a:pt x="0" y="9367"/>
                    </a:lnTo>
                    <a:lnTo>
                      <a:pt x="42" y="9947"/>
                    </a:lnTo>
                    <a:lnTo>
                      <a:pt x="125" y="10485"/>
                    </a:lnTo>
                    <a:lnTo>
                      <a:pt x="207" y="10983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663" y="11895"/>
                    </a:lnTo>
                    <a:lnTo>
                      <a:pt x="746" y="11895"/>
                    </a:lnTo>
                    <a:lnTo>
                      <a:pt x="871" y="11895"/>
                    </a:lnTo>
                    <a:lnTo>
                      <a:pt x="953" y="11853"/>
                    </a:lnTo>
                    <a:lnTo>
                      <a:pt x="1036" y="11729"/>
                    </a:lnTo>
                    <a:lnTo>
                      <a:pt x="1244" y="11397"/>
                    </a:lnTo>
                    <a:lnTo>
                      <a:pt x="1409" y="10941"/>
                    </a:lnTo>
                    <a:lnTo>
                      <a:pt x="1534" y="10320"/>
                    </a:lnTo>
                    <a:lnTo>
                      <a:pt x="1699" y="9615"/>
                    </a:lnTo>
                    <a:lnTo>
                      <a:pt x="1948" y="7916"/>
                    </a:lnTo>
                    <a:lnTo>
                      <a:pt x="2155" y="5968"/>
                    </a:lnTo>
                    <a:lnTo>
                      <a:pt x="2280" y="3896"/>
                    </a:lnTo>
                    <a:lnTo>
                      <a:pt x="2363" y="1865"/>
                    </a:lnTo>
                    <a:lnTo>
                      <a:pt x="240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83" y="5844"/>
                    </a:lnTo>
                    <a:lnTo>
                      <a:pt x="0" y="6921"/>
                    </a:lnTo>
                    <a:lnTo>
                      <a:pt x="0" y="8206"/>
                    </a:lnTo>
                    <a:lnTo>
                      <a:pt x="42" y="9449"/>
                    </a:lnTo>
                    <a:lnTo>
                      <a:pt x="83" y="10030"/>
                    </a:lnTo>
                    <a:lnTo>
                      <a:pt x="125" y="10527"/>
                    </a:lnTo>
                    <a:lnTo>
                      <a:pt x="207" y="11024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871" y="11895"/>
                    </a:lnTo>
                    <a:lnTo>
                      <a:pt x="995" y="11812"/>
                    </a:lnTo>
                    <a:lnTo>
                      <a:pt x="1161" y="11604"/>
                    </a:lnTo>
                    <a:lnTo>
                      <a:pt x="1326" y="11190"/>
                    </a:lnTo>
                    <a:lnTo>
                      <a:pt x="1492" y="10693"/>
                    </a:lnTo>
                    <a:lnTo>
                      <a:pt x="1617" y="10030"/>
                    </a:lnTo>
                    <a:lnTo>
                      <a:pt x="1741" y="9325"/>
                    </a:lnTo>
                    <a:lnTo>
                      <a:pt x="1990" y="7626"/>
                    </a:lnTo>
                    <a:lnTo>
                      <a:pt x="2155" y="5720"/>
                    </a:lnTo>
                    <a:lnTo>
                      <a:pt x="2280" y="3730"/>
                    </a:lnTo>
                    <a:lnTo>
                      <a:pt x="2363" y="1782"/>
                    </a:lnTo>
                    <a:lnTo>
                      <a:pt x="2404" y="0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61"/>
              <p:cNvSpPr/>
              <p:nvPr/>
            </p:nvSpPr>
            <p:spPr>
              <a:xfrm>
                <a:off x="1962150" y="2481900"/>
                <a:ext cx="60100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1895" fill="none" extrusionOk="0">
                    <a:moveTo>
                      <a:pt x="2404" y="0"/>
                    </a:moveTo>
                    <a:lnTo>
                      <a:pt x="125" y="4808"/>
                    </a:lnTo>
                    <a:lnTo>
                      <a:pt x="125" y="4808"/>
                    </a:lnTo>
                    <a:lnTo>
                      <a:pt x="83" y="5844"/>
                    </a:lnTo>
                    <a:lnTo>
                      <a:pt x="0" y="6921"/>
                    </a:lnTo>
                    <a:lnTo>
                      <a:pt x="0" y="8206"/>
                    </a:lnTo>
                    <a:lnTo>
                      <a:pt x="0" y="8206"/>
                    </a:lnTo>
                    <a:lnTo>
                      <a:pt x="42" y="9449"/>
                    </a:lnTo>
                    <a:lnTo>
                      <a:pt x="83" y="10030"/>
                    </a:lnTo>
                    <a:lnTo>
                      <a:pt x="125" y="10527"/>
                    </a:lnTo>
                    <a:lnTo>
                      <a:pt x="207" y="11024"/>
                    </a:lnTo>
                    <a:lnTo>
                      <a:pt x="332" y="11397"/>
                    </a:lnTo>
                    <a:lnTo>
                      <a:pt x="498" y="11687"/>
                    </a:lnTo>
                    <a:lnTo>
                      <a:pt x="580" y="11812"/>
                    </a:lnTo>
                    <a:lnTo>
                      <a:pt x="663" y="11895"/>
                    </a:lnTo>
                    <a:lnTo>
                      <a:pt x="663" y="11895"/>
                    </a:lnTo>
                    <a:lnTo>
                      <a:pt x="788" y="11895"/>
                    </a:lnTo>
                    <a:lnTo>
                      <a:pt x="788" y="11895"/>
                    </a:lnTo>
                    <a:lnTo>
                      <a:pt x="871" y="11895"/>
                    </a:lnTo>
                    <a:lnTo>
                      <a:pt x="995" y="11812"/>
                    </a:lnTo>
                    <a:lnTo>
                      <a:pt x="1161" y="11604"/>
                    </a:lnTo>
                    <a:lnTo>
                      <a:pt x="1326" y="11190"/>
                    </a:lnTo>
                    <a:lnTo>
                      <a:pt x="1492" y="10693"/>
                    </a:lnTo>
                    <a:lnTo>
                      <a:pt x="1617" y="10030"/>
                    </a:lnTo>
                    <a:lnTo>
                      <a:pt x="1741" y="9325"/>
                    </a:lnTo>
                    <a:lnTo>
                      <a:pt x="1990" y="7626"/>
                    </a:lnTo>
                    <a:lnTo>
                      <a:pt x="2155" y="5720"/>
                    </a:lnTo>
                    <a:lnTo>
                      <a:pt x="2280" y="3730"/>
                    </a:lnTo>
                    <a:lnTo>
                      <a:pt x="2363" y="1782"/>
                    </a:lnTo>
                    <a:lnTo>
                      <a:pt x="240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61"/>
              <p:cNvSpPr/>
              <p:nvPr/>
            </p:nvSpPr>
            <p:spPr>
              <a:xfrm>
                <a:off x="2199400" y="1986650"/>
                <a:ext cx="28000" cy="11138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552" extrusionOk="0">
                    <a:moveTo>
                      <a:pt x="42" y="1"/>
                    </a:moveTo>
                    <a:lnTo>
                      <a:pt x="42" y="2114"/>
                    </a:lnTo>
                    <a:lnTo>
                      <a:pt x="1" y="6134"/>
                    </a:lnTo>
                    <a:lnTo>
                      <a:pt x="1" y="11646"/>
                    </a:lnTo>
                    <a:lnTo>
                      <a:pt x="42" y="18153"/>
                    </a:lnTo>
                    <a:lnTo>
                      <a:pt x="125" y="25157"/>
                    </a:lnTo>
                    <a:lnTo>
                      <a:pt x="291" y="32202"/>
                    </a:lnTo>
                    <a:lnTo>
                      <a:pt x="415" y="35600"/>
                    </a:lnTo>
                    <a:lnTo>
                      <a:pt x="540" y="38833"/>
                    </a:lnTo>
                    <a:lnTo>
                      <a:pt x="705" y="41817"/>
                    </a:lnTo>
                    <a:lnTo>
                      <a:pt x="871" y="44552"/>
                    </a:lnTo>
                    <a:lnTo>
                      <a:pt x="1120" y="44510"/>
                    </a:lnTo>
                    <a:lnTo>
                      <a:pt x="954" y="41817"/>
                    </a:lnTo>
                    <a:lnTo>
                      <a:pt x="788" y="38791"/>
                    </a:lnTo>
                    <a:lnTo>
                      <a:pt x="664" y="35600"/>
                    </a:lnTo>
                    <a:lnTo>
                      <a:pt x="540" y="32202"/>
                    </a:lnTo>
                    <a:lnTo>
                      <a:pt x="374" y="25157"/>
                    </a:lnTo>
                    <a:lnTo>
                      <a:pt x="291" y="18111"/>
                    </a:lnTo>
                    <a:lnTo>
                      <a:pt x="249" y="11646"/>
                    </a:lnTo>
                    <a:lnTo>
                      <a:pt x="249" y="6134"/>
                    </a:lnTo>
                    <a:lnTo>
                      <a:pt x="249" y="2114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61"/>
              <p:cNvSpPr/>
              <p:nvPr/>
            </p:nvSpPr>
            <p:spPr>
              <a:xfrm>
                <a:off x="2938125" y="1379525"/>
                <a:ext cx="491125" cy="488000"/>
              </a:xfrm>
              <a:custGeom>
                <a:avLst/>
                <a:gdLst/>
                <a:ahLst/>
                <a:cxnLst/>
                <a:rect l="l" t="t" r="r" b="b"/>
                <a:pathLst>
                  <a:path w="19645" h="19520" extrusionOk="0">
                    <a:moveTo>
                      <a:pt x="7419" y="0"/>
                    </a:moveTo>
                    <a:lnTo>
                      <a:pt x="6466" y="83"/>
                    </a:lnTo>
                    <a:lnTo>
                      <a:pt x="5678" y="207"/>
                    </a:lnTo>
                    <a:lnTo>
                      <a:pt x="5015" y="414"/>
                    </a:lnTo>
                    <a:lnTo>
                      <a:pt x="4477" y="663"/>
                    </a:lnTo>
                    <a:lnTo>
                      <a:pt x="4021" y="953"/>
                    </a:lnTo>
                    <a:lnTo>
                      <a:pt x="3689" y="1285"/>
                    </a:lnTo>
                    <a:lnTo>
                      <a:pt x="3440" y="1575"/>
                    </a:lnTo>
                    <a:lnTo>
                      <a:pt x="3233" y="1906"/>
                    </a:lnTo>
                    <a:lnTo>
                      <a:pt x="3150" y="2196"/>
                    </a:lnTo>
                    <a:lnTo>
                      <a:pt x="3067" y="2487"/>
                    </a:lnTo>
                    <a:lnTo>
                      <a:pt x="3026" y="2901"/>
                    </a:lnTo>
                    <a:lnTo>
                      <a:pt x="3026" y="3067"/>
                    </a:lnTo>
                    <a:lnTo>
                      <a:pt x="2736" y="3315"/>
                    </a:lnTo>
                    <a:lnTo>
                      <a:pt x="2487" y="3564"/>
                    </a:lnTo>
                    <a:lnTo>
                      <a:pt x="2197" y="3854"/>
                    </a:lnTo>
                    <a:lnTo>
                      <a:pt x="1948" y="4186"/>
                    </a:lnTo>
                    <a:lnTo>
                      <a:pt x="1451" y="4932"/>
                    </a:lnTo>
                    <a:lnTo>
                      <a:pt x="995" y="5761"/>
                    </a:lnTo>
                    <a:lnTo>
                      <a:pt x="622" y="6672"/>
                    </a:lnTo>
                    <a:lnTo>
                      <a:pt x="457" y="7170"/>
                    </a:lnTo>
                    <a:lnTo>
                      <a:pt x="332" y="7667"/>
                    </a:lnTo>
                    <a:lnTo>
                      <a:pt x="208" y="8164"/>
                    </a:lnTo>
                    <a:lnTo>
                      <a:pt x="125" y="8703"/>
                    </a:lnTo>
                    <a:lnTo>
                      <a:pt x="42" y="9200"/>
                    </a:lnTo>
                    <a:lnTo>
                      <a:pt x="1" y="9739"/>
                    </a:lnTo>
                    <a:lnTo>
                      <a:pt x="1" y="10278"/>
                    </a:lnTo>
                    <a:lnTo>
                      <a:pt x="42" y="10817"/>
                    </a:lnTo>
                    <a:lnTo>
                      <a:pt x="84" y="11355"/>
                    </a:lnTo>
                    <a:lnTo>
                      <a:pt x="208" y="11894"/>
                    </a:lnTo>
                    <a:lnTo>
                      <a:pt x="332" y="12433"/>
                    </a:lnTo>
                    <a:lnTo>
                      <a:pt x="498" y="12972"/>
                    </a:lnTo>
                    <a:lnTo>
                      <a:pt x="705" y="13469"/>
                    </a:lnTo>
                    <a:lnTo>
                      <a:pt x="954" y="14008"/>
                    </a:lnTo>
                    <a:lnTo>
                      <a:pt x="1244" y="14464"/>
                    </a:lnTo>
                    <a:lnTo>
                      <a:pt x="1617" y="14961"/>
                    </a:lnTo>
                    <a:lnTo>
                      <a:pt x="1990" y="15417"/>
                    </a:lnTo>
                    <a:lnTo>
                      <a:pt x="2446" y="15873"/>
                    </a:lnTo>
                    <a:lnTo>
                      <a:pt x="2943" y="16287"/>
                    </a:lnTo>
                    <a:lnTo>
                      <a:pt x="3482" y="16660"/>
                    </a:lnTo>
                    <a:lnTo>
                      <a:pt x="4062" y="17033"/>
                    </a:lnTo>
                    <a:lnTo>
                      <a:pt x="4725" y="17365"/>
                    </a:lnTo>
                    <a:lnTo>
                      <a:pt x="5388" y="17696"/>
                    </a:lnTo>
                    <a:lnTo>
                      <a:pt x="6093" y="17986"/>
                    </a:lnTo>
                    <a:lnTo>
                      <a:pt x="6797" y="18276"/>
                    </a:lnTo>
                    <a:lnTo>
                      <a:pt x="7543" y="18525"/>
                    </a:lnTo>
                    <a:lnTo>
                      <a:pt x="8248" y="18732"/>
                    </a:lnTo>
                    <a:lnTo>
                      <a:pt x="8994" y="18939"/>
                    </a:lnTo>
                    <a:lnTo>
                      <a:pt x="9740" y="19105"/>
                    </a:lnTo>
                    <a:lnTo>
                      <a:pt x="10444" y="19230"/>
                    </a:lnTo>
                    <a:lnTo>
                      <a:pt x="11149" y="19354"/>
                    </a:lnTo>
                    <a:lnTo>
                      <a:pt x="11895" y="19437"/>
                    </a:lnTo>
                    <a:lnTo>
                      <a:pt x="12558" y="19520"/>
                    </a:lnTo>
                    <a:lnTo>
                      <a:pt x="14547" y="19520"/>
                    </a:lnTo>
                    <a:lnTo>
                      <a:pt x="15169" y="19437"/>
                    </a:lnTo>
                    <a:lnTo>
                      <a:pt x="15790" y="19354"/>
                    </a:lnTo>
                    <a:lnTo>
                      <a:pt x="16329" y="19230"/>
                    </a:lnTo>
                    <a:lnTo>
                      <a:pt x="16868" y="19064"/>
                    </a:lnTo>
                    <a:lnTo>
                      <a:pt x="17365" y="18857"/>
                    </a:lnTo>
                    <a:lnTo>
                      <a:pt x="17821" y="18649"/>
                    </a:lnTo>
                    <a:lnTo>
                      <a:pt x="18194" y="18401"/>
                    </a:lnTo>
                    <a:lnTo>
                      <a:pt x="18567" y="18069"/>
                    </a:lnTo>
                    <a:lnTo>
                      <a:pt x="18899" y="17738"/>
                    </a:lnTo>
                    <a:lnTo>
                      <a:pt x="19147" y="17365"/>
                    </a:lnTo>
                    <a:lnTo>
                      <a:pt x="19355" y="16992"/>
                    </a:lnTo>
                    <a:lnTo>
                      <a:pt x="19520" y="16536"/>
                    </a:lnTo>
                    <a:lnTo>
                      <a:pt x="19603" y="16038"/>
                    </a:lnTo>
                    <a:lnTo>
                      <a:pt x="19645" y="15500"/>
                    </a:lnTo>
                    <a:lnTo>
                      <a:pt x="19603" y="14961"/>
                    </a:lnTo>
                    <a:lnTo>
                      <a:pt x="19520" y="14339"/>
                    </a:lnTo>
                    <a:lnTo>
                      <a:pt x="19355" y="13718"/>
                    </a:lnTo>
                    <a:lnTo>
                      <a:pt x="19106" y="13013"/>
                    </a:lnTo>
                    <a:lnTo>
                      <a:pt x="18567" y="11646"/>
                    </a:lnTo>
                    <a:lnTo>
                      <a:pt x="18111" y="10319"/>
                    </a:lnTo>
                    <a:lnTo>
                      <a:pt x="17365" y="7916"/>
                    </a:lnTo>
                    <a:lnTo>
                      <a:pt x="16702" y="5843"/>
                    </a:lnTo>
                    <a:lnTo>
                      <a:pt x="16371" y="4890"/>
                    </a:lnTo>
                    <a:lnTo>
                      <a:pt x="16039" y="4061"/>
                    </a:lnTo>
                    <a:lnTo>
                      <a:pt x="15625" y="3274"/>
                    </a:lnTo>
                    <a:lnTo>
                      <a:pt x="15376" y="2901"/>
                    </a:lnTo>
                    <a:lnTo>
                      <a:pt x="15127" y="2569"/>
                    </a:lnTo>
                    <a:lnTo>
                      <a:pt x="14879" y="2279"/>
                    </a:lnTo>
                    <a:lnTo>
                      <a:pt x="14589" y="1948"/>
                    </a:lnTo>
                    <a:lnTo>
                      <a:pt x="14257" y="1699"/>
                    </a:lnTo>
                    <a:lnTo>
                      <a:pt x="13884" y="1451"/>
                    </a:lnTo>
                    <a:lnTo>
                      <a:pt x="13511" y="1202"/>
                    </a:lnTo>
                    <a:lnTo>
                      <a:pt x="13097" y="995"/>
                    </a:lnTo>
                    <a:lnTo>
                      <a:pt x="12682" y="787"/>
                    </a:lnTo>
                    <a:lnTo>
                      <a:pt x="12185" y="622"/>
                    </a:lnTo>
                    <a:lnTo>
                      <a:pt x="11646" y="456"/>
                    </a:lnTo>
                    <a:lnTo>
                      <a:pt x="11066" y="332"/>
                    </a:lnTo>
                    <a:lnTo>
                      <a:pt x="10486" y="207"/>
                    </a:lnTo>
                    <a:lnTo>
                      <a:pt x="9823" y="124"/>
                    </a:lnTo>
                    <a:lnTo>
                      <a:pt x="853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61"/>
              <p:cNvSpPr/>
              <p:nvPr/>
            </p:nvSpPr>
            <p:spPr>
              <a:xfrm>
                <a:off x="2938125" y="1379525"/>
                <a:ext cx="491125" cy="488000"/>
              </a:xfrm>
              <a:custGeom>
                <a:avLst/>
                <a:gdLst/>
                <a:ahLst/>
                <a:cxnLst/>
                <a:rect l="l" t="t" r="r" b="b"/>
                <a:pathLst>
                  <a:path w="19645" h="19520" fill="none" extrusionOk="0">
                    <a:moveTo>
                      <a:pt x="3026" y="3067"/>
                    </a:moveTo>
                    <a:lnTo>
                      <a:pt x="3026" y="3067"/>
                    </a:lnTo>
                    <a:lnTo>
                      <a:pt x="2736" y="3315"/>
                    </a:lnTo>
                    <a:lnTo>
                      <a:pt x="2487" y="3564"/>
                    </a:lnTo>
                    <a:lnTo>
                      <a:pt x="2197" y="3854"/>
                    </a:lnTo>
                    <a:lnTo>
                      <a:pt x="1948" y="4186"/>
                    </a:lnTo>
                    <a:lnTo>
                      <a:pt x="1451" y="4932"/>
                    </a:lnTo>
                    <a:lnTo>
                      <a:pt x="995" y="5761"/>
                    </a:lnTo>
                    <a:lnTo>
                      <a:pt x="622" y="6672"/>
                    </a:lnTo>
                    <a:lnTo>
                      <a:pt x="457" y="7170"/>
                    </a:lnTo>
                    <a:lnTo>
                      <a:pt x="332" y="7667"/>
                    </a:lnTo>
                    <a:lnTo>
                      <a:pt x="208" y="8164"/>
                    </a:lnTo>
                    <a:lnTo>
                      <a:pt x="125" y="8703"/>
                    </a:lnTo>
                    <a:lnTo>
                      <a:pt x="42" y="9200"/>
                    </a:lnTo>
                    <a:lnTo>
                      <a:pt x="1" y="9739"/>
                    </a:lnTo>
                    <a:lnTo>
                      <a:pt x="1" y="10278"/>
                    </a:lnTo>
                    <a:lnTo>
                      <a:pt x="42" y="10817"/>
                    </a:lnTo>
                    <a:lnTo>
                      <a:pt x="84" y="11355"/>
                    </a:lnTo>
                    <a:lnTo>
                      <a:pt x="208" y="11894"/>
                    </a:lnTo>
                    <a:lnTo>
                      <a:pt x="332" y="12433"/>
                    </a:lnTo>
                    <a:lnTo>
                      <a:pt x="498" y="12972"/>
                    </a:lnTo>
                    <a:lnTo>
                      <a:pt x="705" y="13469"/>
                    </a:lnTo>
                    <a:lnTo>
                      <a:pt x="954" y="14008"/>
                    </a:lnTo>
                    <a:lnTo>
                      <a:pt x="1244" y="14464"/>
                    </a:lnTo>
                    <a:lnTo>
                      <a:pt x="1617" y="14961"/>
                    </a:lnTo>
                    <a:lnTo>
                      <a:pt x="1990" y="15417"/>
                    </a:lnTo>
                    <a:lnTo>
                      <a:pt x="2446" y="15873"/>
                    </a:lnTo>
                    <a:lnTo>
                      <a:pt x="2943" y="16287"/>
                    </a:lnTo>
                    <a:lnTo>
                      <a:pt x="3482" y="16660"/>
                    </a:lnTo>
                    <a:lnTo>
                      <a:pt x="4062" y="17033"/>
                    </a:lnTo>
                    <a:lnTo>
                      <a:pt x="4725" y="17365"/>
                    </a:lnTo>
                    <a:lnTo>
                      <a:pt x="4725" y="17365"/>
                    </a:lnTo>
                    <a:lnTo>
                      <a:pt x="5388" y="17696"/>
                    </a:lnTo>
                    <a:lnTo>
                      <a:pt x="6093" y="17986"/>
                    </a:lnTo>
                    <a:lnTo>
                      <a:pt x="6797" y="18276"/>
                    </a:lnTo>
                    <a:lnTo>
                      <a:pt x="7543" y="18525"/>
                    </a:lnTo>
                    <a:lnTo>
                      <a:pt x="8248" y="18732"/>
                    </a:lnTo>
                    <a:lnTo>
                      <a:pt x="8994" y="18939"/>
                    </a:lnTo>
                    <a:lnTo>
                      <a:pt x="9740" y="19105"/>
                    </a:lnTo>
                    <a:lnTo>
                      <a:pt x="10444" y="19230"/>
                    </a:lnTo>
                    <a:lnTo>
                      <a:pt x="11149" y="19354"/>
                    </a:lnTo>
                    <a:lnTo>
                      <a:pt x="11895" y="19437"/>
                    </a:lnTo>
                    <a:lnTo>
                      <a:pt x="12558" y="19520"/>
                    </a:lnTo>
                    <a:lnTo>
                      <a:pt x="13262" y="19520"/>
                    </a:lnTo>
                    <a:lnTo>
                      <a:pt x="13926" y="19520"/>
                    </a:lnTo>
                    <a:lnTo>
                      <a:pt x="14547" y="19520"/>
                    </a:lnTo>
                    <a:lnTo>
                      <a:pt x="15169" y="19437"/>
                    </a:lnTo>
                    <a:lnTo>
                      <a:pt x="15790" y="19354"/>
                    </a:lnTo>
                    <a:lnTo>
                      <a:pt x="16329" y="19230"/>
                    </a:lnTo>
                    <a:lnTo>
                      <a:pt x="16868" y="19064"/>
                    </a:lnTo>
                    <a:lnTo>
                      <a:pt x="17365" y="18857"/>
                    </a:lnTo>
                    <a:lnTo>
                      <a:pt x="17821" y="18649"/>
                    </a:lnTo>
                    <a:lnTo>
                      <a:pt x="18194" y="18401"/>
                    </a:lnTo>
                    <a:lnTo>
                      <a:pt x="18567" y="18069"/>
                    </a:lnTo>
                    <a:lnTo>
                      <a:pt x="18899" y="17738"/>
                    </a:lnTo>
                    <a:lnTo>
                      <a:pt x="19147" y="17365"/>
                    </a:lnTo>
                    <a:lnTo>
                      <a:pt x="19355" y="16992"/>
                    </a:lnTo>
                    <a:lnTo>
                      <a:pt x="19520" y="16536"/>
                    </a:lnTo>
                    <a:lnTo>
                      <a:pt x="19603" y="16038"/>
                    </a:lnTo>
                    <a:lnTo>
                      <a:pt x="19645" y="15500"/>
                    </a:lnTo>
                    <a:lnTo>
                      <a:pt x="19603" y="14961"/>
                    </a:lnTo>
                    <a:lnTo>
                      <a:pt x="19520" y="14339"/>
                    </a:lnTo>
                    <a:lnTo>
                      <a:pt x="19355" y="13718"/>
                    </a:lnTo>
                    <a:lnTo>
                      <a:pt x="19106" y="13013"/>
                    </a:lnTo>
                    <a:lnTo>
                      <a:pt x="19106" y="13013"/>
                    </a:lnTo>
                    <a:lnTo>
                      <a:pt x="18567" y="11646"/>
                    </a:lnTo>
                    <a:lnTo>
                      <a:pt x="18111" y="10319"/>
                    </a:lnTo>
                    <a:lnTo>
                      <a:pt x="17365" y="7916"/>
                    </a:lnTo>
                    <a:lnTo>
                      <a:pt x="16702" y="5843"/>
                    </a:lnTo>
                    <a:lnTo>
                      <a:pt x="16371" y="4890"/>
                    </a:lnTo>
                    <a:lnTo>
                      <a:pt x="16039" y="4061"/>
                    </a:lnTo>
                    <a:lnTo>
                      <a:pt x="15625" y="3274"/>
                    </a:lnTo>
                    <a:lnTo>
                      <a:pt x="15376" y="2901"/>
                    </a:lnTo>
                    <a:lnTo>
                      <a:pt x="15127" y="2569"/>
                    </a:lnTo>
                    <a:lnTo>
                      <a:pt x="14879" y="2279"/>
                    </a:lnTo>
                    <a:lnTo>
                      <a:pt x="14589" y="1948"/>
                    </a:lnTo>
                    <a:lnTo>
                      <a:pt x="14257" y="1699"/>
                    </a:lnTo>
                    <a:lnTo>
                      <a:pt x="13884" y="1451"/>
                    </a:lnTo>
                    <a:lnTo>
                      <a:pt x="13511" y="1202"/>
                    </a:lnTo>
                    <a:lnTo>
                      <a:pt x="13097" y="995"/>
                    </a:lnTo>
                    <a:lnTo>
                      <a:pt x="12682" y="787"/>
                    </a:lnTo>
                    <a:lnTo>
                      <a:pt x="12185" y="622"/>
                    </a:lnTo>
                    <a:lnTo>
                      <a:pt x="11646" y="456"/>
                    </a:lnTo>
                    <a:lnTo>
                      <a:pt x="11066" y="332"/>
                    </a:lnTo>
                    <a:lnTo>
                      <a:pt x="10486" y="207"/>
                    </a:lnTo>
                    <a:lnTo>
                      <a:pt x="9823" y="124"/>
                    </a:lnTo>
                    <a:lnTo>
                      <a:pt x="9823" y="124"/>
                    </a:lnTo>
                    <a:lnTo>
                      <a:pt x="8538" y="0"/>
                    </a:lnTo>
                    <a:lnTo>
                      <a:pt x="7419" y="0"/>
                    </a:lnTo>
                    <a:lnTo>
                      <a:pt x="6466" y="83"/>
                    </a:lnTo>
                    <a:lnTo>
                      <a:pt x="5678" y="207"/>
                    </a:lnTo>
                    <a:lnTo>
                      <a:pt x="5015" y="414"/>
                    </a:lnTo>
                    <a:lnTo>
                      <a:pt x="4477" y="663"/>
                    </a:lnTo>
                    <a:lnTo>
                      <a:pt x="4021" y="953"/>
                    </a:lnTo>
                    <a:lnTo>
                      <a:pt x="3689" y="1285"/>
                    </a:lnTo>
                    <a:lnTo>
                      <a:pt x="3440" y="1575"/>
                    </a:lnTo>
                    <a:lnTo>
                      <a:pt x="3233" y="1906"/>
                    </a:lnTo>
                    <a:lnTo>
                      <a:pt x="3150" y="2196"/>
                    </a:lnTo>
                    <a:lnTo>
                      <a:pt x="3067" y="2487"/>
                    </a:lnTo>
                    <a:lnTo>
                      <a:pt x="3026" y="2901"/>
                    </a:lnTo>
                    <a:lnTo>
                      <a:pt x="3026" y="30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61"/>
              <p:cNvSpPr/>
              <p:nvPr/>
            </p:nvSpPr>
            <p:spPr>
              <a:xfrm>
                <a:off x="3491400" y="2590675"/>
                <a:ext cx="10260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425" extrusionOk="0">
                    <a:moveTo>
                      <a:pt x="415" y="1"/>
                    </a:moveTo>
                    <a:lnTo>
                      <a:pt x="249" y="250"/>
                    </a:lnTo>
                    <a:lnTo>
                      <a:pt x="166" y="498"/>
                    </a:lnTo>
                    <a:lnTo>
                      <a:pt x="83" y="788"/>
                    </a:lnTo>
                    <a:lnTo>
                      <a:pt x="0" y="1078"/>
                    </a:lnTo>
                    <a:lnTo>
                      <a:pt x="0" y="1369"/>
                    </a:lnTo>
                    <a:lnTo>
                      <a:pt x="0" y="1659"/>
                    </a:lnTo>
                    <a:lnTo>
                      <a:pt x="42" y="2239"/>
                    </a:lnTo>
                    <a:lnTo>
                      <a:pt x="166" y="2736"/>
                    </a:lnTo>
                    <a:lnTo>
                      <a:pt x="290" y="3151"/>
                    </a:lnTo>
                    <a:lnTo>
                      <a:pt x="415" y="3524"/>
                    </a:lnTo>
                    <a:lnTo>
                      <a:pt x="663" y="5803"/>
                    </a:lnTo>
                    <a:lnTo>
                      <a:pt x="746" y="6052"/>
                    </a:lnTo>
                    <a:lnTo>
                      <a:pt x="912" y="6259"/>
                    </a:lnTo>
                    <a:lnTo>
                      <a:pt x="1119" y="6383"/>
                    </a:lnTo>
                    <a:lnTo>
                      <a:pt x="1368" y="6425"/>
                    </a:lnTo>
                    <a:lnTo>
                      <a:pt x="3316" y="6342"/>
                    </a:lnTo>
                    <a:lnTo>
                      <a:pt x="3564" y="6300"/>
                    </a:lnTo>
                    <a:lnTo>
                      <a:pt x="3772" y="6176"/>
                    </a:lnTo>
                    <a:lnTo>
                      <a:pt x="3896" y="5969"/>
                    </a:lnTo>
                    <a:lnTo>
                      <a:pt x="3979" y="5720"/>
                    </a:lnTo>
                    <a:lnTo>
                      <a:pt x="4103" y="4725"/>
                    </a:lnTo>
                    <a:lnTo>
                      <a:pt x="4103" y="4352"/>
                    </a:lnTo>
                    <a:lnTo>
                      <a:pt x="4020" y="4021"/>
                    </a:lnTo>
                    <a:lnTo>
                      <a:pt x="3937" y="3648"/>
                    </a:lnTo>
                    <a:lnTo>
                      <a:pt x="3730" y="3358"/>
                    </a:lnTo>
                    <a:lnTo>
                      <a:pt x="1865" y="540"/>
                    </a:lnTo>
                    <a:lnTo>
                      <a:pt x="415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61"/>
              <p:cNvSpPr/>
              <p:nvPr/>
            </p:nvSpPr>
            <p:spPr>
              <a:xfrm>
                <a:off x="3491400" y="2590675"/>
                <a:ext cx="10260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425" fill="none" extrusionOk="0">
                    <a:moveTo>
                      <a:pt x="415" y="1"/>
                    </a:moveTo>
                    <a:lnTo>
                      <a:pt x="1865" y="540"/>
                    </a:lnTo>
                    <a:lnTo>
                      <a:pt x="3730" y="3358"/>
                    </a:lnTo>
                    <a:lnTo>
                      <a:pt x="3730" y="3358"/>
                    </a:lnTo>
                    <a:lnTo>
                      <a:pt x="3937" y="3648"/>
                    </a:lnTo>
                    <a:lnTo>
                      <a:pt x="4020" y="4021"/>
                    </a:lnTo>
                    <a:lnTo>
                      <a:pt x="4103" y="4352"/>
                    </a:lnTo>
                    <a:lnTo>
                      <a:pt x="4103" y="4725"/>
                    </a:lnTo>
                    <a:lnTo>
                      <a:pt x="3979" y="5720"/>
                    </a:lnTo>
                    <a:lnTo>
                      <a:pt x="3979" y="5720"/>
                    </a:lnTo>
                    <a:lnTo>
                      <a:pt x="3896" y="5969"/>
                    </a:lnTo>
                    <a:lnTo>
                      <a:pt x="3772" y="6176"/>
                    </a:lnTo>
                    <a:lnTo>
                      <a:pt x="3564" y="6300"/>
                    </a:lnTo>
                    <a:lnTo>
                      <a:pt x="3316" y="6342"/>
                    </a:lnTo>
                    <a:lnTo>
                      <a:pt x="1368" y="6425"/>
                    </a:lnTo>
                    <a:lnTo>
                      <a:pt x="1368" y="6425"/>
                    </a:lnTo>
                    <a:lnTo>
                      <a:pt x="1119" y="6383"/>
                    </a:lnTo>
                    <a:lnTo>
                      <a:pt x="912" y="6259"/>
                    </a:lnTo>
                    <a:lnTo>
                      <a:pt x="746" y="6052"/>
                    </a:lnTo>
                    <a:lnTo>
                      <a:pt x="663" y="5803"/>
                    </a:lnTo>
                    <a:lnTo>
                      <a:pt x="415" y="3524"/>
                    </a:lnTo>
                    <a:lnTo>
                      <a:pt x="415" y="3524"/>
                    </a:lnTo>
                    <a:lnTo>
                      <a:pt x="290" y="3151"/>
                    </a:lnTo>
                    <a:lnTo>
                      <a:pt x="166" y="2736"/>
                    </a:lnTo>
                    <a:lnTo>
                      <a:pt x="42" y="2239"/>
                    </a:lnTo>
                    <a:lnTo>
                      <a:pt x="0" y="1659"/>
                    </a:lnTo>
                    <a:lnTo>
                      <a:pt x="0" y="1369"/>
                    </a:lnTo>
                    <a:lnTo>
                      <a:pt x="0" y="1078"/>
                    </a:lnTo>
                    <a:lnTo>
                      <a:pt x="83" y="788"/>
                    </a:lnTo>
                    <a:lnTo>
                      <a:pt x="166" y="498"/>
                    </a:lnTo>
                    <a:lnTo>
                      <a:pt x="249" y="250"/>
                    </a:lnTo>
                    <a:lnTo>
                      <a:pt x="41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61"/>
              <p:cNvSpPr/>
              <p:nvPr/>
            </p:nvSpPr>
            <p:spPr>
              <a:xfrm>
                <a:off x="3306975" y="2016700"/>
                <a:ext cx="24972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25281" extrusionOk="0">
                    <a:moveTo>
                      <a:pt x="0" y="0"/>
                    </a:moveTo>
                    <a:lnTo>
                      <a:pt x="83" y="1783"/>
                    </a:lnTo>
                    <a:lnTo>
                      <a:pt x="208" y="3482"/>
                    </a:lnTo>
                    <a:lnTo>
                      <a:pt x="373" y="5222"/>
                    </a:lnTo>
                    <a:lnTo>
                      <a:pt x="539" y="6921"/>
                    </a:lnTo>
                    <a:lnTo>
                      <a:pt x="705" y="8621"/>
                    </a:lnTo>
                    <a:lnTo>
                      <a:pt x="954" y="10361"/>
                    </a:lnTo>
                    <a:lnTo>
                      <a:pt x="1202" y="12060"/>
                    </a:lnTo>
                    <a:lnTo>
                      <a:pt x="1534" y="13801"/>
                    </a:lnTo>
                    <a:lnTo>
                      <a:pt x="1492" y="13552"/>
                    </a:lnTo>
                    <a:lnTo>
                      <a:pt x="1575" y="13967"/>
                    </a:lnTo>
                    <a:lnTo>
                      <a:pt x="1617" y="14298"/>
                    </a:lnTo>
                    <a:lnTo>
                      <a:pt x="1700" y="14547"/>
                    </a:lnTo>
                    <a:lnTo>
                      <a:pt x="1741" y="14754"/>
                    </a:lnTo>
                    <a:lnTo>
                      <a:pt x="2031" y="15583"/>
                    </a:lnTo>
                    <a:lnTo>
                      <a:pt x="2653" y="17075"/>
                    </a:lnTo>
                    <a:lnTo>
                      <a:pt x="3274" y="18484"/>
                    </a:lnTo>
                    <a:lnTo>
                      <a:pt x="3937" y="19852"/>
                    </a:lnTo>
                    <a:lnTo>
                      <a:pt x="4642" y="21178"/>
                    </a:lnTo>
                    <a:lnTo>
                      <a:pt x="5347" y="22545"/>
                    </a:lnTo>
                    <a:lnTo>
                      <a:pt x="6051" y="23913"/>
                    </a:lnTo>
                    <a:lnTo>
                      <a:pt x="6880" y="25281"/>
                    </a:lnTo>
                    <a:lnTo>
                      <a:pt x="9988" y="23457"/>
                    </a:lnTo>
                    <a:lnTo>
                      <a:pt x="9367" y="22214"/>
                    </a:lnTo>
                    <a:lnTo>
                      <a:pt x="8786" y="20888"/>
                    </a:lnTo>
                    <a:lnTo>
                      <a:pt x="7667" y="18194"/>
                    </a:lnTo>
                    <a:lnTo>
                      <a:pt x="7129" y="16826"/>
                    </a:lnTo>
                    <a:lnTo>
                      <a:pt x="6673" y="15500"/>
                    </a:lnTo>
                    <a:lnTo>
                      <a:pt x="6258" y="14174"/>
                    </a:lnTo>
                    <a:lnTo>
                      <a:pt x="6093" y="13552"/>
                    </a:lnTo>
                    <a:lnTo>
                      <a:pt x="6051" y="13428"/>
                    </a:lnTo>
                    <a:lnTo>
                      <a:pt x="6051" y="13345"/>
                    </a:lnTo>
                    <a:lnTo>
                      <a:pt x="6010" y="13055"/>
                    </a:lnTo>
                    <a:lnTo>
                      <a:pt x="5844" y="11480"/>
                    </a:lnTo>
                    <a:lnTo>
                      <a:pt x="5720" y="9864"/>
                    </a:lnTo>
                    <a:lnTo>
                      <a:pt x="5595" y="8206"/>
                    </a:lnTo>
                    <a:lnTo>
                      <a:pt x="5512" y="6590"/>
                    </a:lnTo>
                    <a:lnTo>
                      <a:pt x="5471" y="3274"/>
                    </a:lnTo>
                    <a:lnTo>
                      <a:pt x="5471" y="1617"/>
                    </a:lnTo>
                    <a:lnTo>
                      <a:pt x="5471" y="0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61"/>
              <p:cNvSpPr/>
              <p:nvPr/>
            </p:nvSpPr>
            <p:spPr>
              <a:xfrm>
                <a:off x="3306975" y="2016700"/>
                <a:ext cx="24972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25281" fill="none" extrusionOk="0">
                    <a:moveTo>
                      <a:pt x="5471" y="0"/>
                    </a:moveTo>
                    <a:lnTo>
                      <a:pt x="5471" y="0"/>
                    </a:lnTo>
                    <a:lnTo>
                      <a:pt x="5471" y="1617"/>
                    </a:lnTo>
                    <a:lnTo>
                      <a:pt x="5471" y="3274"/>
                    </a:lnTo>
                    <a:lnTo>
                      <a:pt x="5471" y="3274"/>
                    </a:lnTo>
                    <a:lnTo>
                      <a:pt x="5512" y="6590"/>
                    </a:lnTo>
                    <a:lnTo>
                      <a:pt x="5512" y="6590"/>
                    </a:lnTo>
                    <a:lnTo>
                      <a:pt x="5595" y="8206"/>
                    </a:lnTo>
                    <a:lnTo>
                      <a:pt x="5720" y="9864"/>
                    </a:lnTo>
                    <a:lnTo>
                      <a:pt x="5844" y="11480"/>
                    </a:lnTo>
                    <a:lnTo>
                      <a:pt x="6010" y="13055"/>
                    </a:lnTo>
                    <a:lnTo>
                      <a:pt x="6051" y="13345"/>
                    </a:lnTo>
                    <a:lnTo>
                      <a:pt x="6051" y="13345"/>
                    </a:lnTo>
                    <a:lnTo>
                      <a:pt x="6051" y="13262"/>
                    </a:lnTo>
                    <a:lnTo>
                      <a:pt x="6051" y="13262"/>
                    </a:lnTo>
                    <a:lnTo>
                      <a:pt x="6051" y="13345"/>
                    </a:lnTo>
                    <a:lnTo>
                      <a:pt x="6051" y="13428"/>
                    </a:lnTo>
                    <a:lnTo>
                      <a:pt x="6093" y="13552"/>
                    </a:lnTo>
                    <a:lnTo>
                      <a:pt x="6093" y="13552"/>
                    </a:lnTo>
                    <a:lnTo>
                      <a:pt x="6258" y="14174"/>
                    </a:lnTo>
                    <a:lnTo>
                      <a:pt x="6258" y="14174"/>
                    </a:lnTo>
                    <a:lnTo>
                      <a:pt x="6673" y="15500"/>
                    </a:lnTo>
                    <a:lnTo>
                      <a:pt x="6673" y="15500"/>
                    </a:lnTo>
                    <a:lnTo>
                      <a:pt x="7129" y="16826"/>
                    </a:lnTo>
                    <a:lnTo>
                      <a:pt x="7667" y="18194"/>
                    </a:lnTo>
                    <a:lnTo>
                      <a:pt x="7667" y="18194"/>
                    </a:lnTo>
                    <a:lnTo>
                      <a:pt x="8786" y="20888"/>
                    </a:lnTo>
                    <a:lnTo>
                      <a:pt x="8786" y="20888"/>
                    </a:lnTo>
                    <a:lnTo>
                      <a:pt x="9367" y="22214"/>
                    </a:lnTo>
                    <a:lnTo>
                      <a:pt x="9988" y="23457"/>
                    </a:lnTo>
                    <a:lnTo>
                      <a:pt x="6880" y="25281"/>
                    </a:lnTo>
                    <a:lnTo>
                      <a:pt x="6880" y="25281"/>
                    </a:lnTo>
                    <a:lnTo>
                      <a:pt x="6051" y="23913"/>
                    </a:lnTo>
                    <a:lnTo>
                      <a:pt x="5347" y="22545"/>
                    </a:lnTo>
                    <a:lnTo>
                      <a:pt x="5347" y="22545"/>
                    </a:lnTo>
                    <a:lnTo>
                      <a:pt x="4642" y="21178"/>
                    </a:lnTo>
                    <a:lnTo>
                      <a:pt x="3937" y="19852"/>
                    </a:lnTo>
                    <a:lnTo>
                      <a:pt x="3937" y="19852"/>
                    </a:lnTo>
                    <a:lnTo>
                      <a:pt x="3274" y="18484"/>
                    </a:lnTo>
                    <a:lnTo>
                      <a:pt x="2653" y="17075"/>
                    </a:lnTo>
                    <a:lnTo>
                      <a:pt x="2653" y="17075"/>
                    </a:lnTo>
                    <a:lnTo>
                      <a:pt x="2031" y="15583"/>
                    </a:lnTo>
                    <a:lnTo>
                      <a:pt x="2031" y="15583"/>
                    </a:lnTo>
                    <a:lnTo>
                      <a:pt x="1741" y="14754"/>
                    </a:lnTo>
                    <a:lnTo>
                      <a:pt x="1700" y="14547"/>
                    </a:lnTo>
                    <a:lnTo>
                      <a:pt x="1617" y="14298"/>
                    </a:lnTo>
                    <a:lnTo>
                      <a:pt x="1617" y="14298"/>
                    </a:lnTo>
                    <a:lnTo>
                      <a:pt x="1575" y="13967"/>
                    </a:lnTo>
                    <a:lnTo>
                      <a:pt x="1575" y="13967"/>
                    </a:lnTo>
                    <a:lnTo>
                      <a:pt x="1492" y="13552"/>
                    </a:lnTo>
                    <a:lnTo>
                      <a:pt x="1534" y="13801"/>
                    </a:lnTo>
                    <a:lnTo>
                      <a:pt x="1534" y="13801"/>
                    </a:lnTo>
                    <a:lnTo>
                      <a:pt x="1202" y="12060"/>
                    </a:lnTo>
                    <a:lnTo>
                      <a:pt x="954" y="10361"/>
                    </a:lnTo>
                    <a:lnTo>
                      <a:pt x="705" y="8621"/>
                    </a:lnTo>
                    <a:lnTo>
                      <a:pt x="539" y="6921"/>
                    </a:lnTo>
                    <a:lnTo>
                      <a:pt x="539" y="6921"/>
                    </a:lnTo>
                    <a:lnTo>
                      <a:pt x="373" y="5222"/>
                    </a:lnTo>
                    <a:lnTo>
                      <a:pt x="208" y="3482"/>
                    </a:lnTo>
                    <a:lnTo>
                      <a:pt x="208" y="3482"/>
                    </a:lnTo>
                    <a:lnTo>
                      <a:pt x="83" y="1783"/>
                    </a:lnTo>
                    <a:lnTo>
                      <a:pt x="0" y="0"/>
                    </a:lnTo>
                    <a:lnTo>
                      <a:pt x="54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61"/>
              <p:cNvSpPr/>
              <p:nvPr/>
            </p:nvSpPr>
            <p:spPr>
              <a:xfrm>
                <a:off x="3458250" y="2348250"/>
                <a:ext cx="98450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10196" extrusionOk="0">
                    <a:moveTo>
                      <a:pt x="0" y="0"/>
                    </a:moveTo>
                    <a:lnTo>
                      <a:pt x="0" y="83"/>
                    </a:lnTo>
                    <a:lnTo>
                      <a:pt x="0" y="166"/>
                    </a:lnTo>
                    <a:lnTo>
                      <a:pt x="42" y="290"/>
                    </a:lnTo>
                    <a:lnTo>
                      <a:pt x="42" y="290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1078" y="3564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3316" y="8952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316" y="895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1078" y="3564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42" y="290"/>
                    </a:lnTo>
                    <a:lnTo>
                      <a:pt x="0" y="16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61"/>
              <p:cNvSpPr/>
              <p:nvPr/>
            </p:nvSpPr>
            <p:spPr>
              <a:xfrm>
                <a:off x="3458250" y="2348250"/>
                <a:ext cx="98450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10196" fill="none" extrusionOk="0">
                    <a:moveTo>
                      <a:pt x="0" y="0"/>
                    </a:moveTo>
                    <a:lnTo>
                      <a:pt x="0" y="83"/>
                    </a:lnTo>
                    <a:lnTo>
                      <a:pt x="0" y="166"/>
                    </a:lnTo>
                    <a:lnTo>
                      <a:pt x="42" y="290"/>
                    </a:lnTo>
                    <a:lnTo>
                      <a:pt x="42" y="290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1078" y="3564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3316" y="8952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937" y="10195"/>
                    </a:lnTo>
                    <a:lnTo>
                      <a:pt x="3316" y="8952"/>
                    </a:lnTo>
                    <a:lnTo>
                      <a:pt x="2735" y="7626"/>
                    </a:lnTo>
                    <a:lnTo>
                      <a:pt x="2735" y="7626"/>
                    </a:lnTo>
                    <a:lnTo>
                      <a:pt x="1616" y="4932"/>
                    </a:lnTo>
                    <a:lnTo>
                      <a:pt x="1616" y="4932"/>
                    </a:lnTo>
                    <a:lnTo>
                      <a:pt x="1078" y="3564"/>
                    </a:lnTo>
                    <a:lnTo>
                      <a:pt x="622" y="2238"/>
                    </a:lnTo>
                    <a:lnTo>
                      <a:pt x="622" y="2238"/>
                    </a:lnTo>
                    <a:lnTo>
                      <a:pt x="207" y="912"/>
                    </a:lnTo>
                    <a:lnTo>
                      <a:pt x="207" y="912"/>
                    </a:lnTo>
                    <a:lnTo>
                      <a:pt x="42" y="290"/>
                    </a:lnTo>
                    <a:lnTo>
                      <a:pt x="0" y="16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61"/>
              <p:cNvSpPr/>
              <p:nvPr/>
            </p:nvSpPr>
            <p:spPr>
              <a:xfrm>
                <a:off x="3409550" y="2152425"/>
                <a:ext cx="147150" cy="496300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852" extrusionOk="0">
                    <a:moveTo>
                      <a:pt x="1368" y="1"/>
                    </a:moveTo>
                    <a:lnTo>
                      <a:pt x="1119" y="3606"/>
                    </a:lnTo>
                    <a:lnTo>
                      <a:pt x="746" y="7543"/>
                    </a:lnTo>
                    <a:lnTo>
                      <a:pt x="332" y="11356"/>
                    </a:lnTo>
                    <a:lnTo>
                      <a:pt x="0" y="14671"/>
                    </a:lnTo>
                    <a:lnTo>
                      <a:pt x="622" y="15915"/>
                    </a:lnTo>
                    <a:lnTo>
                      <a:pt x="1244" y="17116"/>
                    </a:lnTo>
                    <a:lnTo>
                      <a:pt x="1948" y="18484"/>
                    </a:lnTo>
                    <a:lnTo>
                      <a:pt x="2777" y="19852"/>
                    </a:lnTo>
                    <a:lnTo>
                      <a:pt x="5885" y="18028"/>
                    </a:lnTo>
                    <a:lnTo>
                      <a:pt x="5264" y="16785"/>
                    </a:lnTo>
                    <a:lnTo>
                      <a:pt x="4683" y="15459"/>
                    </a:lnTo>
                    <a:lnTo>
                      <a:pt x="3564" y="12765"/>
                    </a:lnTo>
                    <a:lnTo>
                      <a:pt x="3026" y="11397"/>
                    </a:lnTo>
                    <a:lnTo>
                      <a:pt x="2570" y="10071"/>
                    </a:lnTo>
                    <a:lnTo>
                      <a:pt x="2155" y="8745"/>
                    </a:lnTo>
                    <a:lnTo>
                      <a:pt x="1990" y="8123"/>
                    </a:lnTo>
                    <a:lnTo>
                      <a:pt x="1948" y="7999"/>
                    </a:lnTo>
                    <a:lnTo>
                      <a:pt x="1948" y="7916"/>
                    </a:lnTo>
                    <a:lnTo>
                      <a:pt x="1907" y="7626"/>
                    </a:lnTo>
                    <a:lnTo>
                      <a:pt x="1741" y="6051"/>
                    </a:lnTo>
                    <a:lnTo>
                      <a:pt x="1617" y="4435"/>
                    </a:lnTo>
                    <a:lnTo>
                      <a:pt x="1492" y="2777"/>
                    </a:lnTo>
                    <a:lnTo>
                      <a:pt x="1409" y="1161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rgbClr val="C8D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61"/>
              <p:cNvSpPr/>
              <p:nvPr/>
            </p:nvSpPr>
            <p:spPr>
              <a:xfrm>
                <a:off x="3409550" y="2152425"/>
                <a:ext cx="147150" cy="496300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852" fill="none" extrusionOk="0">
                    <a:moveTo>
                      <a:pt x="1368" y="1"/>
                    </a:moveTo>
                    <a:lnTo>
                      <a:pt x="1368" y="1"/>
                    </a:lnTo>
                    <a:lnTo>
                      <a:pt x="1119" y="3606"/>
                    </a:lnTo>
                    <a:lnTo>
                      <a:pt x="746" y="7543"/>
                    </a:lnTo>
                    <a:lnTo>
                      <a:pt x="332" y="11356"/>
                    </a:lnTo>
                    <a:lnTo>
                      <a:pt x="0" y="14671"/>
                    </a:lnTo>
                    <a:lnTo>
                      <a:pt x="0" y="14671"/>
                    </a:lnTo>
                    <a:lnTo>
                      <a:pt x="622" y="15915"/>
                    </a:lnTo>
                    <a:lnTo>
                      <a:pt x="1244" y="17116"/>
                    </a:lnTo>
                    <a:lnTo>
                      <a:pt x="1244" y="17116"/>
                    </a:lnTo>
                    <a:lnTo>
                      <a:pt x="1948" y="18484"/>
                    </a:lnTo>
                    <a:lnTo>
                      <a:pt x="2777" y="19852"/>
                    </a:lnTo>
                    <a:lnTo>
                      <a:pt x="5885" y="18028"/>
                    </a:lnTo>
                    <a:lnTo>
                      <a:pt x="5885" y="18028"/>
                    </a:lnTo>
                    <a:lnTo>
                      <a:pt x="5264" y="16785"/>
                    </a:lnTo>
                    <a:lnTo>
                      <a:pt x="4683" y="15459"/>
                    </a:lnTo>
                    <a:lnTo>
                      <a:pt x="4683" y="15459"/>
                    </a:lnTo>
                    <a:lnTo>
                      <a:pt x="3564" y="12765"/>
                    </a:lnTo>
                    <a:lnTo>
                      <a:pt x="3564" y="12765"/>
                    </a:lnTo>
                    <a:lnTo>
                      <a:pt x="3026" y="11397"/>
                    </a:lnTo>
                    <a:lnTo>
                      <a:pt x="2570" y="10071"/>
                    </a:lnTo>
                    <a:lnTo>
                      <a:pt x="2570" y="10071"/>
                    </a:lnTo>
                    <a:lnTo>
                      <a:pt x="2155" y="8745"/>
                    </a:lnTo>
                    <a:lnTo>
                      <a:pt x="2155" y="8745"/>
                    </a:lnTo>
                    <a:lnTo>
                      <a:pt x="1990" y="8123"/>
                    </a:lnTo>
                    <a:lnTo>
                      <a:pt x="1948" y="7999"/>
                    </a:lnTo>
                    <a:lnTo>
                      <a:pt x="1948" y="7916"/>
                    </a:lnTo>
                    <a:lnTo>
                      <a:pt x="1948" y="7916"/>
                    </a:lnTo>
                    <a:lnTo>
                      <a:pt x="1907" y="7626"/>
                    </a:lnTo>
                    <a:lnTo>
                      <a:pt x="1907" y="7626"/>
                    </a:lnTo>
                    <a:lnTo>
                      <a:pt x="1741" y="6051"/>
                    </a:lnTo>
                    <a:lnTo>
                      <a:pt x="1617" y="4435"/>
                    </a:lnTo>
                    <a:lnTo>
                      <a:pt x="1492" y="2777"/>
                    </a:lnTo>
                    <a:lnTo>
                      <a:pt x="1409" y="1161"/>
                    </a:lnTo>
                    <a:lnTo>
                      <a:pt x="1409" y="1161"/>
                    </a:lnTo>
                    <a:lnTo>
                      <a:pt x="136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61"/>
              <p:cNvSpPr/>
              <p:nvPr/>
            </p:nvSpPr>
            <p:spPr>
              <a:xfrm>
                <a:off x="3093550" y="2491225"/>
                <a:ext cx="285975" cy="19333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77334" extrusionOk="0">
                    <a:moveTo>
                      <a:pt x="0" y="0"/>
                    </a:moveTo>
                    <a:lnTo>
                      <a:pt x="83" y="4393"/>
                    </a:lnTo>
                    <a:lnTo>
                      <a:pt x="166" y="9201"/>
                    </a:lnTo>
                    <a:lnTo>
                      <a:pt x="373" y="15044"/>
                    </a:lnTo>
                    <a:lnTo>
                      <a:pt x="539" y="18235"/>
                    </a:lnTo>
                    <a:lnTo>
                      <a:pt x="746" y="21509"/>
                    </a:lnTo>
                    <a:lnTo>
                      <a:pt x="953" y="24783"/>
                    </a:lnTo>
                    <a:lnTo>
                      <a:pt x="1243" y="28057"/>
                    </a:lnTo>
                    <a:lnTo>
                      <a:pt x="1534" y="31248"/>
                    </a:lnTo>
                    <a:lnTo>
                      <a:pt x="1906" y="34274"/>
                    </a:lnTo>
                    <a:lnTo>
                      <a:pt x="2321" y="37092"/>
                    </a:lnTo>
                    <a:lnTo>
                      <a:pt x="2570" y="38418"/>
                    </a:lnTo>
                    <a:lnTo>
                      <a:pt x="2818" y="39661"/>
                    </a:lnTo>
                    <a:lnTo>
                      <a:pt x="2528" y="40822"/>
                    </a:lnTo>
                    <a:lnTo>
                      <a:pt x="2279" y="42065"/>
                    </a:lnTo>
                    <a:lnTo>
                      <a:pt x="2031" y="43350"/>
                    </a:lnTo>
                    <a:lnTo>
                      <a:pt x="1824" y="44717"/>
                    </a:lnTo>
                    <a:lnTo>
                      <a:pt x="1451" y="47536"/>
                    </a:lnTo>
                    <a:lnTo>
                      <a:pt x="1119" y="50519"/>
                    </a:lnTo>
                    <a:lnTo>
                      <a:pt x="829" y="53586"/>
                    </a:lnTo>
                    <a:lnTo>
                      <a:pt x="622" y="56694"/>
                    </a:lnTo>
                    <a:lnTo>
                      <a:pt x="415" y="59761"/>
                    </a:lnTo>
                    <a:lnTo>
                      <a:pt x="290" y="62745"/>
                    </a:lnTo>
                    <a:lnTo>
                      <a:pt x="166" y="65605"/>
                    </a:lnTo>
                    <a:lnTo>
                      <a:pt x="83" y="68257"/>
                    </a:lnTo>
                    <a:lnTo>
                      <a:pt x="42" y="72733"/>
                    </a:lnTo>
                    <a:lnTo>
                      <a:pt x="0" y="75717"/>
                    </a:lnTo>
                    <a:lnTo>
                      <a:pt x="0" y="76836"/>
                    </a:lnTo>
                    <a:lnTo>
                      <a:pt x="3316" y="77333"/>
                    </a:lnTo>
                    <a:lnTo>
                      <a:pt x="3564" y="75344"/>
                    </a:lnTo>
                    <a:lnTo>
                      <a:pt x="3813" y="73355"/>
                    </a:lnTo>
                    <a:lnTo>
                      <a:pt x="4144" y="71282"/>
                    </a:lnTo>
                    <a:lnTo>
                      <a:pt x="4517" y="69169"/>
                    </a:lnTo>
                    <a:lnTo>
                      <a:pt x="5388" y="64776"/>
                    </a:lnTo>
                    <a:lnTo>
                      <a:pt x="6341" y="60176"/>
                    </a:lnTo>
                    <a:lnTo>
                      <a:pt x="7336" y="55368"/>
                    </a:lnTo>
                    <a:lnTo>
                      <a:pt x="7833" y="52882"/>
                    </a:lnTo>
                    <a:lnTo>
                      <a:pt x="8289" y="50312"/>
                    </a:lnTo>
                    <a:lnTo>
                      <a:pt x="8703" y="47701"/>
                    </a:lnTo>
                    <a:lnTo>
                      <a:pt x="9118" y="45049"/>
                    </a:lnTo>
                    <a:lnTo>
                      <a:pt x="9491" y="42355"/>
                    </a:lnTo>
                    <a:lnTo>
                      <a:pt x="9781" y="39578"/>
                    </a:lnTo>
                    <a:lnTo>
                      <a:pt x="9988" y="37258"/>
                    </a:lnTo>
                    <a:lnTo>
                      <a:pt x="10195" y="34605"/>
                    </a:lnTo>
                    <a:lnTo>
                      <a:pt x="10361" y="31704"/>
                    </a:lnTo>
                    <a:lnTo>
                      <a:pt x="10527" y="28596"/>
                    </a:lnTo>
                    <a:lnTo>
                      <a:pt x="10817" y="22048"/>
                    </a:lnTo>
                    <a:lnTo>
                      <a:pt x="11065" y="15500"/>
                    </a:lnTo>
                    <a:lnTo>
                      <a:pt x="11231" y="9532"/>
                    </a:lnTo>
                    <a:lnTo>
                      <a:pt x="11356" y="4559"/>
                    </a:lnTo>
                    <a:lnTo>
                      <a:pt x="11438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61"/>
              <p:cNvSpPr/>
              <p:nvPr/>
            </p:nvSpPr>
            <p:spPr>
              <a:xfrm>
                <a:off x="3093550" y="2491225"/>
                <a:ext cx="285975" cy="1933350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77334" fill="none" extrusionOk="0">
                    <a:moveTo>
                      <a:pt x="11438" y="0"/>
                    </a:moveTo>
                    <a:lnTo>
                      <a:pt x="11438" y="0"/>
                    </a:lnTo>
                    <a:lnTo>
                      <a:pt x="11356" y="4559"/>
                    </a:lnTo>
                    <a:lnTo>
                      <a:pt x="11231" y="9532"/>
                    </a:lnTo>
                    <a:lnTo>
                      <a:pt x="11065" y="15500"/>
                    </a:lnTo>
                    <a:lnTo>
                      <a:pt x="10817" y="22048"/>
                    </a:lnTo>
                    <a:lnTo>
                      <a:pt x="10527" y="28596"/>
                    </a:lnTo>
                    <a:lnTo>
                      <a:pt x="10361" y="31704"/>
                    </a:lnTo>
                    <a:lnTo>
                      <a:pt x="10195" y="34605"/>
                    </a:lnTo>
                    <a:lnTo>
                      <a:pt x="9988" y="37258"/>
                    </a:lnTo>
                    <a:lnTo>
                      <a:pt x="9781" y="39578"/>
                    </a:lnTo>
                    <a:lnTo>
                      <a:pt x="9781" y="39578"/>
                    </a:lnTo>
                    <a:lnTo>
                      <a:pt x="9491" y="42355"/>
                    </a:lnTo>
                    <a:lnTo>
                      <a:pt x="9118" y="45049"/>
                    </a:lnTo>
                    <a:lnTo>
                      <a:pt x="8703" y="47701"/>
                    </a:lnTo>
                    <a:lnTo>
                      <a:pt x="8289" y="50312"/>
                    </a:lnTo>
                    <a:lnTo>
                      <a:pt x="7833" y="52882"/>
                    </a:lnTo>
                    <a:lnTo>
                      <a:pt x="7336" y="55368"/>
                    </a:lnTo>
                    <a:lnTo>
                      <a:pt x="6341" y="60176"/>
                    </a:lnTo>
                    <a:lnTo>
                      <a:pt x="5388" y="64776"/>
                    </a:lnTo>
                    <a:lnTo>
                      <a:pt x="4517" y="69169"/>
                    </a:lnTo>
                    <a:lnTo>
                      <a:pt x="4144" y="71282"/>
                    </a:lnTo>
                    <a:lnTo>
                      <a:pt x="3813" y="73355"/>
                    </a:lnTo>
                    <a:lnTo>
                      <a:pt x="3564" y="75344"/>
                    </a:lnTo>
                    <a:lnTo>
                      <a:pt x="3316" y="77333"/>
                    </a:lnTo>
                    <a:lnTo>
                      <a:pt x="0" y="76836"/>
                    </a:lnTo>
                    <a:lnTo>
                      <a:pt x="0" y="76836"/>
                    </a:lnTo>
                    <a:lnTo>
                      <a:pt x="0" y="75717"/>
                    </a:lnTo>
                    <a:lnTo>
                      <a:pt x="42" y="72733"/>
                    </a:lnTo>
                    <a:lnTo>
                      <a:pt x="83" y="68257"/>
                    </a:lnTo>
                    <a:lnTo>
                      <a:pt x="166" y="65605"/>
                    </a:lnTo>
                    <a:lnTo>
                      <a:pt x="290" y="62745"/>
                    </a:lnTo>
                    <a:lnTo>
                      <a:pt x="415" y="59761"/>
                    </a:lnTo>
                    <a:lnTo>
                      <a:pt x="622" y="56694"/>
                    </a:lnTo>
                    <a:lnTo>
                      <a:pt x="829" y="53586"/>
                    </a:lnTo>
                    <a:lnTo>
                      <a:pt x="1119" y="50519"/>
                    </a:lnTo>
                    <a:lnTo>
                      <a:pt x="1451" y="47536"/>
                    </a:lnTo>
                    <a:lnTo>
                      <a:pt x="1824" y="44717"/>
                    </a:lnTo>
                    <a:lnTo>
                      <a:pt x="2031" y="43350"/>
                    </a:lnTo>
                    <a:lnTo>
                      <a:pt x="2279" y="42065"/>
                    </a:lnTo>
                    <a:lnTo>
                      <a:pt x="2528" y="40822"/>
                    </a:lnTo>
                    <a:lnTo>
                      <a:pt x="2818" y="39661"/>
                    </a:lnTo>
                    <a:lnTo>
                      <a:pt x="2818" y="39661"/>
                    </a:lnTo>
                    <a:lnTo>
                      <a:pt x="2570" y="38418"/>
                    </a:lnTo>
                    <a:lnTo>
                      <a:pt x="2321" y="37092"/>
                    </a:lnTo>
                    <a:lnTo>
                      <a:pt x="1906" y="34274"/>
                    </a:lnTo>
                    <a:lnTo>
                      <a:pt x="1534" y="31248"/>
                    </a:lnTo>
                    <a:lnTo>
                      <a:pt x="1243" y="28057"/>
                    </a:lnTo>
                    <a:lnTo>
                      <a:pt x="953" y="24783"/>
                    </a:lnTo>
                    <a:lnTo>
                      <a:pt x="746" y="21509"/>
                    </a:lnTo>
                    <a:lnTo>
                      <a:pt x="539" y="18235"/>
                    </a:lnTo>
                    <a:lnTo>
                      <a:pt x="373" y="15044"/>
                    </a:lnTo>
                    <a:lnTo>
                      <a:pt x="166" y="9201"/>
                    </a:lnTo>
                    <a:lnTo>
                      <a:pt x="83" y="4393"/>
                    </a:lnTo>
                    <a:lnTo>
                      <a:pt x="0" y="0"/>
                    </a:lnTo>
                    <a:lnTo>
                      <a:pt x="114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61"/>
              <p:cNvSpPr/>
              <p:nvPr/>
            </p:nvSpPr>
            <p:spPr>
              <a:xfrm>
                <a:off x="3087325" y="4443200"/>
                <a:ext cx="249725" cy="205150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8206" extrusionOk="0">
                    <a:moveTo>
                      <a:pt x="1327" y="0"/>
                    </a:moveTo>
                    <a:lnTo>
                      <a:pt x="1078" y="42"/>
                    </a:lnTo>
                    <a:lnTo>
                      <a:pt x="829" y="124"/>
                    </a:lnTo>
                    <a:lnTo>
                      <a:pt x="622" y="249"/>
                    </a:lnTo>
                    <a:lnTo>
                      <a:pt x="415" y="415"/>
                    </a:lnTo>
                    <a:lnTo>
                      <a:pt x="249" y="580"/>
                    </a:lnTo>
                    <a:lnTo>
                      <a:pt x="83" y="787"/>
                    </a:lnTo>
                    <a:lnTo>
                      <a:pt x="42" y="912"/>
                    </a:lnTo>
                    <a:lnTo>
                      <a:pt x="0" y="1036"/>
                    </a:lnTo>
                    <a:lnTo>
                      <a:pt x="0" y="1824"/>
                    </a:lnTo>
                    <a:lnTo>
                      <a:pt x="42" y="2528"/>
                    </a:lnTo>
                    <a:lnTo>
                      <a:pt x="249" y="5636"/>
                    </a:lnTo>
                    <a:lnTo>
                      <a:pt x="373" y="7584"/>
                    </a:lnTo>
                    <a:lnTo>
                      <a:pt x="746" y="7584"/>
                    </a:lnTo>
                    <a:lnTo>
                      <a:pt x="746" y="6009"/>
                    </a:lnTo>
                    <a:lnTo>
                      <a:pt x="871" y="4434"/>
                    </a:lnTo>
                    <a:lnTo>
                      <a:pt x="871" y="4269"/>
                    </a:lnTo>
                    <a:lnTo>
                      <a:pt x="954" y="4144"/>
                    </a:lnTo>
                    <a:lnTo>
                      <a:pt x="995" y="4061"/>
                    </a:lnTo>
                    <a:lnTo>
                      <a:pt x="1078" y="4020"/>
                    </a:lnTo>
                    <a:lnTo>
                      <a:pt x="1161" y="4061"/>
                    </a:lnTo>
                    <a:lnTo>
                      <a:pt x="1244" y="4103"/>
                    </a:lnTo>
                    <a:lnTo>
                      <a:pt x="1410" y="4269"/>
                    </a:lnTo>
                    <a:lnTo>
                      <a:pt x="1617" y="4559"/>
                    </a:lnTo>
                    <a:lnTo>
                      <a:pt x="1824" y="4932"/>
                    </a:lnTo>
                    <a:lnTo>
                      <a:pt x="2031" y="5346"/>
                    </a:lnTo>
                    <a:lnTo>
                      <a:pt x="2197" y="5761"/>
                    </a:lnTo>
                    <a:lnTo>
                      <a:pt x="2404" y="6217"/>
                    </a:lnTo>
                    <a:lnTo>
                      <a:pt x="2736" y="6631"/>
                    </a:lnTo>
                    <a:lnTo>
                      <a:pt x="3150" y="7045"/>
                    </a:lnTo>
                    <a:lnTo>
                      <a:pt x="3689" y="7418"/>
                    </a:lnTo>
                    <a:lnTo>
                      <a:pt x="4311" y="7708"/>
                    </a:lnTo>
                    <a:lnTo>
                      <a:pt x="5015" y="7957"/>
                    </a:lnTo>
                    <a:lnTo>
                      <a:pt x="5388" y="8081"/>
                    </a:lnTo>
                    <a:lnTo>
                      <a:pt x="5802" y="8123"/>
                    </a:lnTo>
                    <a:lnTo>
                      <a:pt x="6217" y="8206"/>
                    </a:lnTo>
                    <a:lnTo>
                      <a:pt x="9035" y="8206"/>
                    </a:lnTo>
                    <a:lnTo>
                      <a:pt x="9532" y="8123"/>
                    </a:lnTo>
                    <a:lnTo>
                      <a:pt x="9822" y="8040"/>
                    </a:lnTo>
                    <a:lnTo>
                      <a:pt x="9947" y="7957"/>
                    </a:lnTo>
                    <a:lnTo>
                      <a:pt x="9988" y="7874"/>
                    </a:lnTo>
                    <a:lnTo>
                      <a:pt x="9988" y="7791"/>
                    </a:lnTo>
                    <a:lnTo>
                      <a:pt x="9947" y="7708"/>
                    </a:lnTo>
                    <a:lnTo>
                      <a:pt x="9740" y="7501"/>
                    </a:lnTo>
                    <a:lnTo>
                      <a:pt x="9367" y="7253"/>
                    </a:lnTo>
                    <a:lnTo>
                      <a:pt x="8994" y="7045"/>
                    </a:lnTo>
                    <a:lnTo>
                      <a:pt x="8579" y="6880"/>
                    </a:lnTo>
                    <a:lnTo>
                      <a:pt x="8165" y="6714"/>
                    </a:lnTo>
                    <a:lnTo>
                      <a:pt x="8082" y="6631"/>
                    </a:lnTo>
                    <a:lnTo>
                      <a:pt x="7750" y="6424"/>
                    </a:lnTo>
                    <a:lnTo>
                      <a:pt x="7253" y="6009"/>
                    </a:lnTo>
                    <a:lnTo>
                      <a:pt x="6631" y="5388"/>
                    </a:lnTo>
                    <a:lnTo>
                      <a:pt x="6300" y="5015"/>
                    </a:lnTo>
                    <a:lnTo>
                      <a:pt x="5927" y="4559"/>
                    </a:lnTo>
                    <a:lnTo>
                      <a:pt x="5595" y="4061"/>
                    </a:lnTo>
                    <a:lnTo>
                      <a:pt x="5222" y="3481"/>
                    </a:lnTo>
                    <a:lnTo>
                      <a:pt x="4891" y="2860"/>
                    </a:lnTo>
                    <a:lnTo>
                      <a:pt x="4559" y="2197"/>
                    </a:lnTo>
                    <a:lnTo>
                      <a:pt x="4228" y="1409"/>
                    </a:lnTo>
                    <a:lnTo>
                      <a:pt x="3938" y="622"/>
                    </a:lnTo>
                    <a:lnTo>
                      <a:pt x="1824" y="83"/>
                    </a:lnTo>
                    <a:lnTo>
                      <a:pt x="1575" y="42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61"/>
              <p:cNvSpPr/>
              <p:nvPr/>
            </p:nvSpPr>
            <p:spPr>
              <a:xfrm>
                <a:off x="3087325" y="4390350"/>
                <a:ext cx="1160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4477" extrusionOk="0">
                    <a:moveTo>
                      <a:pt x="0" y="0"/>
                    </a:moveTo>
                    <a:lnTo>
                      <a:pt x="83" y="746"/>
                    </a:lnTo>
                    <a:lnTo>
                      <a:pt x="208" y="1492"/>
                    </a:lnTo>
                    <a:lnTo>
                      <a:pt x="332" y="2197"/>
                    </a:lnTo>
                    <a:lnTo>
                      <a:pt x="498" y="2943"/>
                    </a:lnTo>
                    <a:lnTo>
                      <a:pt x="1492" y="3399"/>
                    </a:lnTo>
                    <a:lnTo>
                      <a:pt x="2528" y="3813"/>
                    </a:lnTo>
                    <a:lnTo>
                      <a:pt x="3565" y="4186"/>
                    </a:lnTo>
                    <a:lnTo>
                      <a:pt x="4642" y="4476"/>
                    </a:lnTo>
                    <a:lnTo>
                      <a:pt x="4393" y="3855"/>
                    </a:lnTo>
                    <a:lnTo>
                      <a:pt x="4228" y="3192"/>
                    </a:lnTo>
                    <a:lnTo>
                      <a:pt x="4103" y="2529"/>
                    </a:lnTo>
                    <a:lnTo>
                      <a:pt x="4020" y="1865"/>
                    </a:lnTo>
                    <a:lnTo>
                      <a:pt x="3938" y="871"/>
                    </a:lnTo>
                    <a:lnTo>
                      <a:pt x="3938" y="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61"/>
              <p:cNvSpPr/>
              <p:nvPr/>
            </p:nvSpPr>
            <p:spPr>
              <a:xfrm>
                <a:off x="2909125" y="2491225"/>
                <a:ext cx="397875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15915" h="78328" extrusionOk="0">
                    <a:moveTo>
                      <a:pt x="3979" y="0"/>
                    </a:moveTo>
                    <a:lnTo>
                      <a:pt x="3606" y="4435"/>
                    </a:lnTo>
                    <a:lnTo>
                      <a:pt x="3233" y="9242"/>
                    </a:lnTo>
                    <a:lnTo>
                      <a:pt x="2777" y="15169"/>
                    </a:lnTo>
                    <a:lnTo>
                      <a:pt x="2363" y="21675"/>
                    </a:lnTo>
                    <a:lnTo>
                      <a:pt x="2155" y="24991"/>
                    </a:lnTo>
                    <a:lnTo>
                      <a:pt x="1990" y="28265"/>
                    </a:lnTo>
                    <a:lnTo>
                      <a:pt x="1865" y="31497"/>
                    </a:lnTo>
                    <a:lnTo>
                      <a:pt x="1782" y="34522"/>
                    </a:lnTo>
                    <a:lnTo>
                      <a:pt x="1741" y="37382"/>
                    </a:lnTo>
                    <a:lnTo>
                      <a:pt x="1782" y="39910"/>
                    </a:lnTo>
                    <a:lnTo>
                      <a:pt x="1451" y="41485"/>
                    </a:lnTo>
                    <a:lnTo>
                      <a:pt x="1161" y="43101"/>
                    </a:lnTo>
                    <a:lnTo>
                      <a:pt x="871" y="44717"/>
                    </a:lnTo>
                    <a:lnTo>
                      <a:pt x="663" y="46334"/>
                    </a:lnTo>
                    <a:lnTo>
                      <a:pt x="456" y="47991"/>
                    </a:lnTo>
                    <a:lnTo>
                      <a:pt x="332" y="49649"/>
                    </a:lnTo>
                    <a:lnTo>
                      <a:pt x="207" y="51265"/>
                    </a:lnTo>
                    <a:lnTo>
                      <a:pt x="125" y="52923"/>
                    </a:lnTo>
                    <a:lnTo>
                      <a:pt x="42" y="54539"/>
                    </a:lnTo>
                    <a:lnTo>
                      <a:pt x="0" y="56156"/>
                    </a:lnTo>
                    <a:lnTo>
                      <a:pt x="0" y="59305"/>
                    </a:lnTo>
                    <a:lnTo>
                      <a:pt x="83" y="62372"/>
                    </a:lnTo>
                    <a:lnTo>
                      <a:pt x="207" y="65232"/>
                    </a:lnTo>
                    <a:lnTo>
                      <a:pt x="373" y="67926"/>
                    </a:lnTo>
                    <a:lnTo>
                      <a:pt x="580" y="70371"/>
                    </a:lnTo>
                    <a:lnTo>
                      <a:pt x="788" y="72567"/>
                    </a:lnTo>
                    <a:lnTo>
                      <a:pt x="995" y="74432"/>
                    </a:lnTo>
                    <a:lnTo>
                      <a:pt x="1368" y="77084"/>
                    </a:lnTo>
                    <a:lnTo>
                      <a:pt x="1492" y="78038"/>
                    </a:lnTo>
                    <a:lnTo>
                      <a:pt x="4642" y="78328"/>
                    </a:lnTo>
                    <a:lnTo>
                      <a:pt x="4642" y="77292"/>
                    </a:lnTo>
                    <a:lnTo>
                      <a:pt x="4766" y="74432"/>
                    </a:lnTo>
                    <a:lnTo>
                      <a:pt x="4973" y="70122"/>
                    </a:lnTo>
                    <a:lnTo>
                      <a:pt x="5098" y="67553"/>
                    </a:lnTo>
                    <a:lnTo>
                      <a:pt x="5305" y="64734"/>
                    </a:lnTo>
                    <a:lnTo>
                      <a:pt x="5512" y="61751"/>
                    </a:lnTo>
                    <a:lnTo>
                      <a:pt x="5802" y="58642"/>
                    </a:lnTo>
                    <a:lnTo>
                      <a:pt x="6134" y="55451"/>
                    </a:lnTo>
                    <a:lnTo>
                      <a:pt x="6507" y="52219"/>
                    </a:lnTo>
                    <a:lnTo>
                      <a:pt x="6921" y="49028"/>
                    </a:lnTo>
                    <a:lnTo>
                      <a:pt x="7419" y="45836"/>
                    </a:lnTo>
                    <a:lnTo>
                      <a:pt x="7957" y="42811"/>
                    </a:lnTo>
                    <a:lnTo>
                      <a:pt x="8247" y="41361"/>
                    </a:lnTo>
                    <a:lnTo>
                      <a:pt x="8579" y="39910"/>
                    </a:lnTo>
                    <a:lnTo>
                      <a:pt x="9076" y="37589"/>
                    </a:lnTo>
                    <a:lnTo>
                      <a:pt x="9656" y="34937"/>
                    </a:lnTo>
                    <a:lnTo>
                      <a:pt x="10817" y="28845"/>
                    </a:lnTo>
                    <a:lnTo>
                      <a:pt x="12060" y="22255"/>
                    </a:lnTo>
                    <a:lnTo>
                      <a:pt x="13262" y="15666"/>
                    </a:lnTo>
                    <a:lnTo>
                      <a:pt x="15168" y="4642"/>
                    </a:lnTo>
                    <a:lnTo>
                      <a:pt x="1591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61"/>
              <p:cNvSpPr/>
              <p:nvPr/>
            </p:nvSpPr>
            <p:spPr>
              <a:xfrm>
                <a:off x="2909125" y="2491225"/>
                <a:ext cx="397875" cy="1958200"/>
              </a:xfrm>
              <a:custGeom>
                <a:avLst/>
                <a:gdLst/>
                <a:ahLst/>
                <a:cxnLst/>
                <a:rect l="l" t="t" r="r" b="b"/>
                <a:pathLst>
                  <a:path w="15915" h="78328" fill="none" extrusionOk="0">
                    <a:moveTo>
                      <a:pt x="15914" y="0"/>
                    </a:moveTo>
                    <a:lnTo>
                      <a:pt x="15914" y="0"/>
                    </a:lnTo>
                    <a:lnTo>
                      <a:pt x="15168" y="4642"/>
                    </a:lnTo>
                    <a:lnTo>
                      <a:pt x="13262" y="15666"/>
                    </a:lnTo>
                    <a:lnTo>
                      <a:pt x="12060" y="22255"/>
                    </a:lnTo>
                    <a:lnTo>
                      <a:pt x="10817" y="28845"/>
                    </a:lnTo>
                    <a:lnTo>
                      <a:pt x="9656" y="34937"/>
                    </a:lnTo>
                    <a:lnTo>
                      <a:pt x="9076" y="37589"/>
                    </a:lnTo>
                    <a:lnTo>
                      <a:pt x="8579" y="39910"/>
                    </a:lnTo>
                    <a:lnTo>
                      <a:pt x="8579" y="39910"/>
                    </a:lnTo>
                    <a:lnTo>
                      <a:pt x="8247" y="41361"/>
                    </a:lnTo>
                    <a:lnTo>
                      <a:pt x="7957" y="42811"/>
                    </a:lnTo>
                    <a:lnTo>
                      <a:pt x="7419" y="45836"/>
                    </a:lnTo>
                    <a:lnTo>
                      <a:pt x="6921" y="49028"/>
                    </a:lnTo>
                    <a:lnTo>
                      <a:pt x="6507" y="52219"/>
                    </a:lnTo>
                    <a:lnTo>
                      <a:pt x="6134" y="55451"/>
                    </a:lnTo>
                    <a:lnTo>
                      <a:pt x="5802" y="58642"/>
                    </a:lnTo>
                    <a:lnTo>
                      <a:pt x="5512" y="61751"/>
                    </a:lnTo>
                    <a:lnTo>
                      <a:pt x="5305" y="64734"/>
                    </a:lnTo>
                    <a:lnTo>
                      <a:pt x="5098" y="67553"/>
                    </a:lnTo>
                    <a:lnTo>
                      <a:pt x="4973" y="70122"/>
                    </a:lnTo>
                    <a:lnTo>
                      <a:pt x="4766" y="74432"/>
                    </a:lnTo>
                    <a:lnTo>
                      <a:pt x="4642" y="77292"/>
                    </a:lnTo>
                    <a:lnTo>
                      <a:pt x="4642" y="78328"/>
                    </a:lnTo>
                    <a:lnTo>
                      <a:pt x="1492" y="78038"/>
                    </a:lnTo>
                    <a:lnTo>
                      <a:pt x="1492" y="78038"/>
                    </a:lnTo>
                    <a:lnTo>
                      <a:pt x="1368" y="77084"/>
                    </a:lnTo>
                    <a:lnTo>
                      <a:pt x="995" y="74432"/>
                    </a:lnTo>
                    <a:lnTo>
                      <a:pt x="788" y="72567"/>
                    </a:lnTo>
                    <a:lnTo>
                      <a:pt x="580" y="70371"/>
                    </a:lnTo>
                    <a:lnTo>
                      <a:pt x="373" y="67926"/>
                    </a:lnTo>
                    <a:lnTo>
                      <a:pt x="207" y="65232"/>
                    </a:lnTo>
                    <a:lnTo>
                      <a:pt x="83" y="62372"/>
                    </a:lnTo>
                    <a:lnTo>
                      <a:pt x="0" y="59305"/>
                    </a:lnTo>
                    <a:lnTo>
                      <a:pt x="0" y="56156"/>
                    </a:lnTo>
                    <a:lnTo>
                      <a:pt x="42" y="54539"/>
                    </a:lnTo>
                    <a:lnTo>
                      <a:pt x="125" y="52923"/>
                    </a:lnTo>
                    <a:lnTo>
                      <a:pt x="207" y="51265"/>
                    </a:lnTo>
                    <a:lnTo>
                      <a:pt x="332" y="49649"/>
                    </a:lnTo>
                    <a:lnTo>
                      <a:pt x="456" y="47991"/>
                    </a:lnTo>
                    <a:lnTo>
                      <a:pt x="663" y="46334"/>
                    </a:lnTo>
                    <a:lnTo>
                      <a:pt x="871" y="44717"/>
                    </a:lnTo>
                    <a:lnTo>
                      <a:pt x="1161" y="43101"/>
                    </a:lnTo>
                    <a:lnTo>
                      <a:pt x="1451" y="41485"/>
                    </a:lnTo>
                    <a:lnTo>
                      <a:pt x="1782" y="39910"/>
                    </a:lnTo>
                    <a:lnTo>
                      <a:pt x="1782" y="39910"/>
                    </a:lnTo>
                    <a:lnTo>
                      <a:pt x="1741" y="37382"/>
                    </a:lnTo>
                    <a:lnTo>
                      <a:pt x="1782" y="34522"/>
                    </a:lnTo>
                    <a:lnTo>
                      <a:pt x="1865" y="31497"/>
                    </a:lnTo>
                    <a:lnTo>
                      <a:pt x="1990" y="28265"/>
                    </a:lnTo>
                    <a:lnTo>
                      <a:pt x="2155" y="24991"/>
                    </a:lnTo>
                    <a:lnTo>
                      <a:pt x="2363" y="21675"/>
                    </a:lnTo>
                    <a:lnTo>
                      <a:pt x="2777" y="15169"/>
                    </a:lnTo>
                    <a:lnTo>
                      <a:pt x="3233" y="9242"/>
                    </a:lnTo>
                    <a:lnTo>
                      <a:pt x="3606" y="4435"/>
                    </a:lnTo>
                    <a:lnTo>
                      <a:pt x="3979" y="0"/>
                    </a:lnTo>
                    <a:lnTo>
                      <a:pt x="1591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61"/>
              <p:cNvSpPr/>
              <p:nvPr/>
            </p:nvSpPr>
            <p:spPr>
              <a:xfrm>
                <a:off x="2922600" y="4444225"/>
                <a:ext cx="204125" cy="204125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8165" extrusionOk="0">
                    <a:moveTo>
                      <a:pt x="1741" y="1"/>
                    </a:moveTo>
                    <a:lnTo>
                      <a:pt x="1492" y="42"/>
                    </a:lnTo>
                    <a:lnTo>
                      <a:pt x="1243" y="125"/>
                    </a:lnTo>
                    <a:lnTo>
                      <a:pt x="1036" y="208"/>
                    </a:lnTo>
                    <a:lnTo>
                      <a:pt x="787" y="374"/>
                    </a:lnTo>
                    <a:lnTo>
                      <a:pt x="622" y="539"/>
                    </a:lnTo>
                    <a:lnTo>
                      <a:pt x="456" y="746"/>
                    </a:lnTo>
                    <a:lnTo>
                      <a:pt x="332" y="995"/>
                    </a:lnTo>
                    <a:lnTo>
                      <a:pt x="207" y="1741"/>
                    </a:lnTo>
                    <a:lnTo>
                      <a:pt x="124" y="2487"/>
                    </a:lnTo>
                    <a:lnTo>
                      <a:pt x="41" y="3150"/>
                    </a:lnTo>
                    <a:lnTo>
                      <a:pt x="0" y="3938"/>
                    </a:lnTo>
                    <a:lnTo>
                      <a:pt x="0" y="5595"/>
                    </a:lnTo>
                    <a:lnTo>
                      <a:pt x="83" y="7543"/>
                    </a:lnTo>
                    <a:lnTo>
                      <a:pt x="456" y="7543"/>
                    </a:lnTo>
                    <a:lnTo>
                      <a:pt x="580" y="4393"/>
                    </a:lnTo>
                    <a:lnTo>
                      <a:pt x="622" y="4228"/>
                    </a:lnTo>
                    <a:lnTo>
                      <a:pt x="622" y="4103"/>
                    </a:lnTo>
                    <a:lnTo>
                      <a:pt x="705" y="4020"/>
                    </a:lnTo>
                    <a:lnTo>
                      <a:pt x="746" y="3979"/>
                    </a:lnTo>
                    <a:lnTo>
                      <a:pt x="829" y="3979"/>
                    </a:lnTo>
                    <a:lnTo>
                      <a:pt x="912" y="4020"/>
                    </a:lnTo>
                    <a:lnTo>
                      <a:pt x="1078" y="4228"/>
                    </a:lnTo>
                    <a:lnTo>
                      <a:pt x="1243" y="4518"/>
                    </a:lnTo>
                    <a:lnTo>
                      <a:pt x="1451" y="4891"/>
                    </a:lnTo>
                    <a:lnTo>
                      <a:pt x="1575" y="5305"/>
                    </a:lnTo>
                    <a:lnTo>
                      <a:pt x="1699" y="5720"/>
                    </a:lnTo>
                    <a:lnTo>
                      <a:pt x="1824" y="6176"/>
                    </a:lnTo>
                    <a:lnTo>
                      <a:pt x="1948" y="6590"/>
                    </a:lnTo>
                    <a:lnTo>
                      <a:pt x="2155" y="7004"/>
                    </a:lnTo>
                    <a:lnTo>
                      <a:pt x="2279" y="7170"/>
                    </a:lnTo>
                    <a:lnTo>
                      <a:pt x="2445" y="7377"/>
                    </a:lnTo>
                    <a:lnTo>
                      <a:pt x="2611" y="7543"/>
                    </a:lnTo>
                    <a:lnTo>
                      <a:pt x="2860" y="7667"/>
                    </a:lnTo>
                    <a:lnTo>
                      <a:pt x="3067" y="7833"/>
                    </a:lnTo>
                    <a:lnTo>
                      <a:pt x="3357" y="7916"/>
                    </a:lnTo>
                    <a:lnTo>
                      <a:pt x="3647" y="8040"/>
                    </a:lnTo>
                    <a:lnTo>
                      <a:pt x="3979" y="8082"/>
                    </a:lnTo>
                    <a:lnTo>
                      <a:pt x="4352" y="8165"/>
                    </a:lnTo>
                    <a:lnTo>
                      <a:pt x="7211" y="8165"/>
                    </a:lnTo>
                    <a:lnTo>
                      <a:pt x="7667" y="8082"/>
                    </a:lnTo>
                    <a:lnTo>
                      <a:pt x="7999" y="7999"/>
                    </a:lnTo>
                    <a:lnTo>
                      <a:pt x="8123" y="7916"/>
                    </a:lnTo>
                    <a:lnTo>
                      <a:pt x="8164" y="7833"/>
                    </a:lnTo>
                    <a:lnTo>
                      <a:pt x="8164" y="7750"/>
                    </a:lnTo>
                    <a:lnTo>
                      <a:pt x="8164" y="7667"/>
                    </a:lnTo>
                    <a:lnTo>
                      <a:pt x="8081" y="7585"/>
                    </a:lnTo>
                    <a:lnTo>
                      <a:pt x="7999" y="7460"/>
                    </a:lnTo>
                    <a:lnTo>
                      <a:pt x="7667" y="7212"/>
                    </a:lnTo>
                    <a:lnTo>
                      <a:pt x="7294" y="7004"/>
                    </a:lnTo>
                    <a:lnTo>
                      <a:pt x="6962" y="6839"/>
                    </a:lnTo>
                    <a:lnTo>
                      <a:pt x="6589" y="6673"/>
                    </a:lnTo>
                    <a:lnTo>
                      <a:pt x="6341" y="6383"/>
                    </a:lnTo>
                    <a:lnTo>
                      <a:pt x="6051" y="5968"/>
                    </a:lnTo>
                    <a:lnTo>
                      <a:pt x="5719" y="5347"/>
                    </a:lnTo>
                    <a:lnTo>
                      <a:pt x="5346" y="4518"/>
                    </a:lnTo>
                    <a:lnTo>
                      <a:pt x="4973" y="3440"/>
                    </a:lnTo>
                    <a:lnTo>
                      <a:pt x="4766" y="2819"/>
                    </a:lnTo>
                    <a:lnTo>
                      <a:pt x="4600" y="2156"/>
                    </a:lnTo>
                    <a:lnTo>
                      <a:pt x="4434" y="1368"/>
                    </a:lnTo>
                    <a:lnTo>
                      <a:pt x="4310" y="581"/>
                    </a:lnTo>
                    <a:lnTo>
                      <a:pt x="2279" y="42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61"/>
              <p:cNvSpPr/>
              <p:nvPr/>
            </p:nvSpPr>
            <p:spPr>
              <a:xfrm>
                <a:off x="2927775" y="4390350"/>
                <a:ext cx="1119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228" extrusionOk="0">
                    <a:moveTo>
                      <a:pt x="0" y="0"/>
                    </a:moveTo>
                    <a:lnTo>
                      <a:pt x="42" y="1078"/>
                    </a:lnTo>
                    <a:lnTo>
                      <a:pt x="83" y="2031"/>
                    </a:lnTo>
                    <a:lnTo>
                      <a:pt x="166" y="2943"/>
                    </a:lnTo>
                    <a:lnTo>
                      <a:pt x="1451" y="3357"/>
                    </a:lnTo>
                    <a:lnTo>
                      <a:pt x="2777" y="3772"/>
                    </a:lnTo>
                    <a:lnTo>
                      <a:pt x="4393" y="4228"/>
                    </a:lnTo>
                    <a:lnTo>
                      <a:pt x="4269" y="3606"/>
                    </a:lnTo>
                    <a:lnTo>
                      <a:pt x="4186" y="2943"/>
                    </a:lnTo>
                    <a:lnTo>
                      <a:pt x="4227" y="2321"/>
                    </a:lnTo>
                    <a:lnTo>
                      <a:pt x="4269" y="1741"/>
                    </a:lnTo>
                    <a:lnTo>
                      <a:pt x="4393" y="871"/>
                    </a:lnTo>
                    <a:lnTo>
                      <a:pt x="4476" y="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61"/>
              <p:cNvSpPr/>
              <p:nvPr/>
            </p:nvSpPr>
            <p:spPr>
              <a:xfrm>
                <a:off x="2944350" y="1894450"/>
                <a:ext cx="486975" cy="647575"/>
              </a:xfrm>
              <a:custGeom>
                <a:avLst/>
                <a:gdLst/>
                <a:ahLst/>
                <a:cxnLst/>
                <a:rect l="l" t="t" r="r" b="b"/>
                <a:pathLst>
                  <a:path w="19479" h="25903" extrusionOk="0">
                    <a:moveTo>
                      <a:pt x="8952" y="0"/>
                    </a:moveTo>
                    <a:lnTo>
                      <a:pt x="7211" y="42"/>
                    </a:lnTo>
                    <a:lnTo>
                      <a:pt x="5471" y="125"/>
                    </a:lnTo>
                    <a:lnTo>
                      <a:pt x="3896" y="249"/>
                    </a:lnTo>
                    <a:lnTo>
                      <a:pt x="2445" y="373"/>
                    </a:lnTo>
                    <a:lnTo>
                      <a:pt x="2114" y="456"/>
                    </a:lnTo>
                    <a:lnTo>
                      <a:pt x="1824" y="539"/>
                    </a:lnTo>
                    <a:lnTo>
                      <a:pt x="1575" y="663"/>
                    </a:lnTo>
                    <a:lnTo>
                      <a:pt x="1326" y="788"/>
                    </a:lnTo>
                    <a:lnTo>
                      <a:pt x="1078" y="953"/>
                    </a:lnTo>
                    <a:lnTo>
                      <a:pt x="871" y="1119"/>
                    </a:lnTo>
                    <a:lnTo>
                      <a:pt x="705" y="1326"/>
                    </a:lnTo>
                    <a:lnTo>
                      <a:pt x="498" y="1534"/>
                    </a:lnTo>
                    <a:lnTo>
                      <a:pt x="373" y="1782"/>
                    </a:lnTo>
                    <a:lnTo>
                      <a:pt x="249" y="2031"/>
                    </a:lnTo>
                    <a:lnTo>
                      <a:pt x="125" y="2280"/>
                    </a:lnTo>
                    <a:lnTo>
                      <a:pt x="42" y="2528"/>
                    </a:lnTo>
                    <a:lnTo>
                      <a:pt x="0" y="2818"/>
                    </a:lnTo>
                    <a:lnTo>
                      <a:pt x="0" y="3067"/>
                    </a:lnTo>
                    <a:lnTo>
                      <a:pt x="0" y="3357"/>
                    </a:lnTo>
                    <a:lnTo>
                      <a:pt x="0" y="3647"/>
                    </a:lnTo>
                    <a:lnTo>
                      <a:pt x="83" y="3937"/>
                    </a:lnTo>
                    <a:lnTo>
                      <a:pt x="539" y="5885"/>
                    </a:lnTo>
                    <a:lnTo>
                      <a:pt x="912" y="7709"/>
                    </a:lnTo>
                    <a:lnTo>
                      <a:pt x="1244" y="9449"/>
                    </a:lnTo>
                    <a:lnTo>
                      <a:pt x="1492" y="11107"/>
                    </a:lnTo>
                    <a:lnTo>
                      <a:pt x="1741" y="12640"/>
                    </a:lnTo>
                    <a:lnTo>
                      <a:pt x="1907" y="14091"/>
                    </a:lnTo>
                    <a:lnTo>
                      <a:pt x="2031" y="15500"/>
                    </a:lnTo>
                    <a:lnTo>
                      <a:pt x="2114" y="16826"/>
                    </a:lnTo>
                    <a:lnTo>
                      <a:pt x="2197" y="18069"/>
                    </a:lnTo>
                    <a:lnTo>
                      <a:pt x="2238" y="19271"/>
                    </a:lnTo>
                    <a:lnTo>
                      <a:pt x="2238" y="21551"/>
                    </a:lnTo>
                    <a:lnTo>
                      <a:pt x="2197" y="25902"/>
                    </a:lnTo>
                    <a:lnTo>
                      <a:pt x="18235" y="25902"/>
                    </a:lnTo>
                    <a:lnTo>
                      <a:pt x="18691" y="21675"/>
                    </a:lnTo>
                    <a:lnTo>
                      <a:pt x="19064" y="17821"/>
                    </a:lnTo>
                    <a:lnTo>
                      <a:pt x="19271" y="14381"/>
                    </a:lnTo>
                    <a:lnTo>
                      <a:pt x="19437" y="11356"/>
                    </a:lnTo>
                    <a:lnTo>
                      <a:pt x="19479" y="8745"/>
                    </a:lnTo>
                    <a:lnTo>
                      <a:pt x="19479" y="6590"/>
                    </a:lnTo>
                    <a:lnTo>
                      <a:pt x="19437" y="4890"/>
                    </a:lnTo>
                    <a:lnTo>
                      <a:pt x="19396" y="3606"/>
                    </a:lnTo>
                    <a:lnTo>
                      <a:pt x="19313" y="3067"/>
                    </a:lnTo>
                    <a:lnTo>
                      <a:pt x="19147" y="2570"/>
                    </a:lnTo>
                    <a:lnTo>
                      <a:pt x="18898" y="2114"/>
                    </a:lnTo>
                    <a:lnTo>
                      <a:pt x="18608" y="1699"/>
                    </a:lnTo>
                    <a:lnTo>
                      <a:pt x="18235" y="1368"/>
                    </a:lnTo>
                    <a:lnTo>
                      <a:pt x="17779" y="1078"/>
                    </a:lnTo>
                    <a:lnTo>
                      <a:pt x="17324" y="829"/>
                    </a:lnTo>
                    <a:lnTo>
                      <a:pt x="16785" y="705"/>
                    </a:lnTo>
                    <a:lnTo>
                      <a:pt x="14713" y="373"/>
                    </a:lnTo>
                    <a:lnTo>
                      <a:pt x="13594" y="249"/>
                    </a:lnTo>
                    <a:lnTo>
                      <a:pt x="12433" y="125"/>
                    </a:lnTo>
                    <a:lnTo>
                      <a:pt x="10693" y="42"/>
                    </a:lnTo>
                    <a:lnTo>
                      <a:pt x="8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61"/>
              <p:cNvSpPr/>
              <p:nvPr/>
            </p:nvSpPr>
            <p:spPr>
              <a:xfrm>
                <a:off x="2944350" y="1894450"/>
                <a:ext cx="486975" cy="647575"/>
              </a:xfrm>
              <a:custGeom>
                <a:avLst/>
                <a:gdLst/>
                <a:ahLst/>
                <a:cxnLst/>
                <a:rect l="l" t="t" r="r" b="b"/>
                <a:pathLst>
                  <a:path w="19479" h="25903" fill="none" extrusionOk="0">
                    <a:moveTo>
                      <a:pt x="19396" y="3606"/>
                    </a:moveTo>
                    <a:lnTo>
                      <a:pt x="19396" y="3606"/>
                    </a:lnTo>
                    <a:lnTo>
                      <a:pt x="19437" y="4890"/>
                    </a:lnTo>
                    <a:lnTo>
                      <a:pt x="19479" y="6590"/>
                    </a:lnTo>
                    <a:lnTo>
                      <a:pt x="19479" y="8745"/>
                    </a:lnTo>
                    <a:lnTo>
                      <a:pt x="19437" y="11356"/>
                    </a:lnTo>
                    <a:lnTo>
                      <a:pt x="19271" y="14381"/>
                    </a:lnTo>
                    <a:lnTo>
                      <a:pt x="19064" y="17821"/>
                    </a:lnTo>
                    <a:lnTo>
                      <a:pt x="18691" y="21675"/>
                    </a:lnTo>
                    <a:lnTo>
                      <a:pt x="18235" y="25902"/>
                    </a:lnTo>
                    <a:lnTo>
                      <a:pt x="2197" y="25902"/>
                    </a:lnTo>
                    <a:lnTo>
                      <a:pt x="2197" y="25902"/>
                    </a:lnTo>
                    <a:lnTo>
                      <a:pt x="2238" y="21551"/>
                    </a:lnTo>
                    <a:lnTo>
                      <a:pt x="2238" y="19271"/>
                    </a:lnTo>
                    <a:lnTo>
                      <a:pt x="2197" y="18069"/>
                    </a:lnTo>
                    <a:lnTo>
                      <a:pt x="2114" y="16826"/>
                    </a:lnTo>
                    <a:lnTo>
                      <a:pt x="2031" y="15500"/>
                    </a:lnTo>
                    <a:lnTo>
                      <a:pt x="1907" y="14091"/>
                    </a:lnTo>
                    <a:lnTo>
                      <a:pt x="1741" y="12640"/>
                    </a:lnTo>
                    <a:lnTo>
                      <a:pt x="1492" y="11107"/>
                    </a:lnTo>
                    <a:lnTo>
                      <a:pt x="1244" y="9449"/>
                    </a:lnTo>
                    <a:lnTo>
                      <a:pt x="912" y="7709"/>
                    </a:lnTo>
                    <a:lnTo>
                      <a:pt x="539" y="5885"/>
                    </a:lnTo>
                    <a:lnTo>
                      <a:pt x="83" y="3937"/>
                    </a:lnTo>
                    <a:lnTo>
                      <a:pt x="83" y="3937"/>
                    </a:lnTo>
                    <a:lnTo>
                      <a:pt x="0" y="3647"/>
                    </a:lnTo>
                    <a:lnTo>
                      <a:pt x="0" y="3357"/>
                    </a:lnTo>
                    <a:lnTo>
                      <a:pt x="0" y="3067"/>
                    </a:lnTo>
                    <a:lnTo>
                      <a:pt x="0" y="2818"/>
                    </a:lnTo>
                    <a:lnTo>
                      <a:pt x="42" y="2528"/>
                    </a:lnTo>
                    <a:lnTo>
                      <a:pt x="125" y="2280"/>
                    </a:lnTo>
                    <a:lnTo>
                      <a:pt x="249" y="2031"/>
                    </a:lnTo>
                    <a:lnTo>
                      <a:pt x="373" y="1782"/>
                    </a:lnTo>
                    <a:lnTo>
                      <a:pt x="498" y="1534"/>
                    </a:lnTo>
                    <a:lnTo>
                      <a:pt x="705" y="1326"/>
                    </a:lnTo>
                    <a:lnTo>
                      <a:pt x="871" y="1119"/>
                    </a:lnTo>
                    <a:lnTo>
                      <a:pt x="1078" y="953"/>
                    </a:lnTo>
                    <a:lnTo>
                      <a:pt x="1326" y="788"/>
                    </a:lnTo>
                    <a:lnTo>
                      <a:pt x="1575" y="663"/>
                    </a:lnTo>
                    <a:lnTo>
                      <a:pt x="1824" y="539"/>
                    </a:lnTo>
                    <a:lnTo>
                      <a:pt x="2114" y="456"/>
                    </a:lnTo>
                    <a:lnTo>
                      <a:pt x="2114" y="456"/>
                    </a:lnTo>
                    <a:lnTo>
                      <a:pt x="2445" y="373"/>
                    </a:lnTo>
                    <a:lnTo>
                      <a:pt x="2445" y="373"/>
                    </a:lnTo>
                    <a:lnTo>
                      <a:pt x="3896" y="249"/>
                    </a:lnTo>
                    <a:lnTo>
                      <a:pt x="5471" y="125"/>
                    </a:lnTo>
                    <a:lnTo>
                      <a:pt x="5471" y="125"/>
                    </a:lnTo>
                    <a:lnTo>
                      <a:pt x="7211" y="42"/>
                    </a:lnTo>
                    <a:lnTo>
                      <a:pt x="8952" y="0"/>
                    </a:lnTo>
                    <a:lnTo>
                      <a:pt x="10693" y="42"/>
                    </a:lnTo>
                    <a:lnTo>
                      <a:pt x="12433" y="125"/>
                    </a:lnTo>
                    <a:lnTo>
                      <a:pt x="12433" y="125"/>
                    </a:lnTo>
                    <a:lnTo>
                      <a:pt x="13594" y="249"/>
                    </a:lnTo>
                    <a:lnTo>
                      <a:pt x="14713" y="373"/>
                    </a:lnTo>
                    <a:lnTo>
                      <a:pt x="16785" y="705"/>
                    </a:lnTo>
                    <a:lnTo>
                      <a:pt x="16785" y="705"/>
                    </a:lnTo>
                    <a:lnTo>
                      <a:pt x="17324" y="829"/>
                    </a:lnTo>
                    <a:lnTo>
                      <a:pt x="17779" y="1078"/>
                    </a:lnTo>
                    <a:lnTo>
                      <a:pt x="18235" y="1368"/>
                    </a:lnTo>
                    <a:lnTo>
                      <a:pt x="18608" y="1699"/>
                    </a:lnTo>
                    <a:lnTo>
                      <a:pt x="18898" y="2114"/>
                    </a:lnTo>
                    <a:lnTo>
                      <a:pt x="19147" y="2570"/>
                    </a:lnTo>
                    <a:lnTo>
                      <a:pt x="19313" y="3067"/>
                    </a:lnTo>
                    <a:lnTo>
                      <a:pt x="19396" y="360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61"/>
              <p:cNvSpPr/>
              <p:nvPr/>
            </p:nvSpPr>
            <p:spPr>
              <a:xfrm>
                <a:off x="3101825" y="1707950"/>
                <a:ext cx="180300" cy="29842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11937" extrusionOk="0">
                    <a:moveTo>
                      <a:pt x="374" y="0"/>
                    </a:moveTo>
                    <a:lnTo>
                      <a:pt x="581" y="912"/>
                    </a:lnTo>
                    <a:lnTo>
                      <a:pt x="747" y="1990"/>
                    </a:lnTo>
                    <a:lnTo>
                      <a:pt x="871" y="3067"/>
                    </a:lnTo>
                    <a:lnTo>
                      <a:pt x="954" y="4228"/>
                    </a:lnTo>
                    <a:lnTo>
                      <a:pt x="954" y="4766"/>
                    </a:lnTo>
                    <a:lnTo>
                      <a:pt x="912" y="5305"/>
                    </a:lnTo>
                    <a:lnTo>
                      <a:pt x="871" y="5844"/>
                    </a:lnTo>
                    <a:lnTo>
                      <a:pt x="747" y="6300"/>
                    </a:lnTo>
                    <a:lnTo>
                      <a:pt x="622" y="6756"/>
                    </a:lnTo>
                    <a:lnTo>
                      <a:pt x="457" y="7170"/>
                    </a:lnTo>
                    <a:lnTo>
                      <a:pt x="249" y="7543"/>
                    </a:lnTo>
                    <a:lnTo>
                      <a:pt x="1" y="7875"/>
                    </a:lnTo>
                    <a:lnTo>
                      <a:pt x="291" y="8248"/>
                    </a:lnTo>
                    <a:lnTo>
                      <a:pt x="664" y="8662"/>
                    </a:lnTo>
                    <a:lnTo>
                      <a:pt x="1244" y="9201"/>
                    </a:lnTo>
                    <a:lnTo>
                      <a:pt x="1990" y="9822"/>
                    </a:lnTo>
                    <a:lnTo>
                      <a:pt x="2487" y="10195"/>
                    </a:lnTo>
                    <a:lnTo>
                      <a:pt x="2985" y="10527"/>
                    </a:lnTo>
                    <a:lnTo>
                      <a:pt x="3565" y="10900"/>
                    </a:lnTo>
                    <a:lnTo>
                      <a:pt x="4228" y="11232"/>
                    </a:lnTo>
                    <a:lnTo>
                      <a:pt x="4932" y="11605"/>
                    </a:lnTo>
                    <a:lnTo>
                      <a:pt x="5720" y="11936"/>
                    </a:lnTo>
                    <a:lnTo>
                      <a:pt x="6134" y="11687"/>
                    </a:lnTo>
                    <a:lnTo>
                      <a:pt x="6466" y="11356"/>
                    </a:lnTo>
                    <a:lnTo>
                      <a:pt x="6714" y="11024"/>
                    </a:lnTo>
                    <a:lnTo>
                      <a:pt x="6922" y="10693"/>
                    </a:lnTo>
                    <a:lnTo>
                      <a:pt x="7046" y="10361"/>
                    </a:lnTo>
                    <a:lnTo>
                      <a:pt x="7170" y="10030"/>
                    </a:lnTo>
                    <a:lnTo>
                      <a:pt x="7212" y="9698"/>
                    </a:lnTo>
                    <a:lnTo>
                      <a:pt x="7212" y="9367"/>
                    </a:lnTo>
                    <a:lnTo>
                      <a:pt x="7170" y="8786"/>
                    </a:lnTo>
                    <a:lnTo>
                      <a:pt x="7087" y="8289"/>
                    </a:lnTo>
                    <a:lnTo>
                      <a:pt x="7005" y="7999"/>
                    </a:lnTo>
                    <a:lnTo>
                      <a:pt x="6963" y="7875"/>
                    </a:lnTo>
                    <a:lnTo>
                      <a:pt x="6507" y="7750"/>
                    </a:lnTo>
                    <a:lnTo>
                      <a:pt x="6134" y="7585"/>
                    </a:lnTo>
                    <a:lnTo>
                      <a:pt x="5803" y="7419"/>
                    </a:lnTo>
                    <a:lnTo>
                      <a:pt x="5513" y="7212"/>
                    </a:lnTo>
                    <a:lnTo>
                      <a:pt x="5264" y="6963"/>
                    </a:lnTo>
                    <a:lnTo>
                      <a:pt x="5057" y="6714"/>
                    </a:lnTo>
                    <a:lnTo>
                      <a:pt x="4891" y="6466"/>
                    </a:lnTo>
                    <a:lnTo>
                      <a:pt x="4808" y="6217"/>
                    </a:lnTo>
                    <a:lnTo>
                      <a:pt x="4725" y="5927"/>
                    </a:lnTo>
                    <a:lnTo>
                      <a:pt x="4642" y="5595"/>
                    </a:lnTo>
                    <a:lnTo>
                      <a:pt x="4642" y="5305"/>
                    </a:lnTo>
                    <a:lnTo>
                      <a:pt x="4642" y="4974"/>
                    </a:lnTo>
                    <a:lnTo>
                      <a:pt x="4684" y="4311"/>
                    </a:lnTo>
                    <a:lnTo>
                      <a:pt x="4808" y="3689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61"/>
              <p:cNvSpPr/>
              <p:nvPr/>
            </p:nvSpPr>
            <p:spPr>
              <a:xfrm>
                <a:off x="3101825" y="1707950"/>
                <a:ext cx="180300" cy="29842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11937" fill="none" extrusionOk="0">
                    <a:moveTo>
                      <a:pt x="374" y="0"/>
                    </a:moveTo>
                    <a:lnTo>
                      <a:pt x="374" y="0"/>
                    </a:lnTo>
                    <a:lnTo>
                      <a:pt x="581" y="912"/>
                    </a:lnTo>
                    <a:lnTo>
                      <a:pt x="747" y="1990"/>
                    </a:lnTo>
                    <a:lnTo>
                      <a:pt x="871" y="3067"/>
                    </a:lnTo>
                    <a:lnTo>
                      <a:pt x="954" y="4228"/>
                    </a:lnTo>
                    <a:lnTo>
                      <a:pt x="954" y="4766"/>
                    </a:lnTo>
                    <a:lnTo>
                      <a:pt x="912" y="5305"/>
                    </a:lnTo>
                    <a:lnTo>
                      <a:pt x="871" y="5844"/>
                    </a:lnTo>
                    <a:lnTo>
                      <a:pt x="747" y="6300"/>
                    </a:lnTo>
                    <a:lnTo>
                      <a:pt x="622" y="6756"/>
                    </a:lnTo>
                    <a:lnTo>
                      <a:pt x="457" y="7170"/>
                    </a:lnTo>
                    <a:lnTo>
                      <a:pt x="249" y="7543"/>
                    </a:lnTo>
                    <a:lnTo>
                      <a:pt x="1" y="7875"/>
                    </a:lnTo>
                    <a:lnTo>
                      <a:pt x="1" y="7875"/>
                    </a:lnTo>
                    <a:lnTo>
                      <a:pt x="291" y="8248"/>
                    </a:lnTo>
                    <a:lnTo>
                      <a:pt x="664" y="8662"/>
                    </a:lnTo>
                    <a:lnTo>
                      <a:pt x="1244" y="9201"/>
                    </a:lnTo>
                    <a:lnTo>
                      <a:pt x="1990" y="9822"/>
                    </a:lnTo>
                    <a:lnTo>
                      <a:pt x="2487" y="10195"/>
                    </a:lnTo>
                    <a:lnTo>
                      <a:pt x="2985" y="10527"/>
                    </a:lnTo>
                    <a:lnTo>
                      <a:pt x="3565" y="10900"/>
                    </a:lnTo>
                    <a:lnTo>
                      <a:pt x="4228" y="11232"/>
                    </a:lnTo>
                    <a:lnTo>
                      <a:pt x="4932" y="11605"/>
                    </a:lnTo>
                    <a:lnTo>
                      <a:pt x="5720" y="11936"/>
                    </a:lnTo>
                    <a:lnTo>
                      <a:pt x="5720" y="11936"/>
                    </a:lnTo>
                    <a:lnTo>
                      <a:pt x="6134" y="11687"/>
                    </a:lnTo>
                    <a:lnTo>
                      <a:pt x="6466" y="11356"/>
                    </a:lnTo>
                    <a:lnTo>
                      <a:pt x="6714" y="11024"/>
                    </a:lnTo>
                    <a:lnTo>
                      <a:pt x="6922" y="10693"/>
                    </a:lnTo>
                    <a:lnTo>
                      <a:pt x="7046" y="10361"/>
                    </a:lnTo>
                    <a:lnTo>
                      <a:pt x="7170" y="10030"/>
                    </a:lnTo>
                    <a:lnTo>
                      <a:pt x="7212" y="9698"/>
                    </a:lnTo>
                    <a:lnTo>
                      <a:pt x="7212" y="9367"/>
                    </a:lnTo>
                    <a:lnTo>
                      <a:pt x="7170" y="8786"/>
                    </a:lnTo>
                    <a:lnTo>
                      <a:pt x="7087" y="8289"/>
                    </a:lnTo>
                    <a:lnTo>
                      <a:pt x="7005" y="7999"/>
                    </a:lnTo>
                    <a:lnTo>
                      <a:pt x="6963" y="7875"/>
                    </a:lnTo>
                    <a:lnTo>
                      <a:pt x="6963" y="7875"/>
                    </a:lnTo>
                    <a:lnTo>
                      <a:pt x="6507" y="7750"/>
                    </a:lnTo>
                    <a:lnTo>
                      <a:pt x="6134" y="7585"/>
                    </a:lnTo>
                    <a:lnTo>
                      <a:pt x="5803" y="7419"/>
                    </a:lnTo>
                    <a:lnTo>
                      <a:pt x="5513" y="7212"/>
                    </a:lnTo>
                    <a:lnTo>
                      <a:pt x="5264" y="6963"/>
                    </a:lnTo>
                    <a:lnTo>
                      <a:pt x="5057" y="6714"/>
                    </a:lnTo>
                    <a:lnTo>
                      <a:pt x="4891" y="6466"/>
                    </a:lnTo>
                    <a:lnTo>
                      <a:pt x="4808" y="6217"/>
                    </a:lnTo>
                    <a:lnTo>
                      <a:pt x="4725" y="5927"/>
                    </a:lnTo>
                    <a:lnTo>
                      <a:pt x="4642" y="5595"/>
                    </a:lnTo>
                    <a:lnTo>
                      <a:pt x="4642" y="5305"/>
                    </a:lnTo>
                    <a:lnTo>
                      <a:pt x="4642" y="4974"/>
                    </a:lnTo>
                    <a:lnTo>
                      <a:pt x="4684" y="4311"/>
                    </a:lnTo>
                    <a:lnTo>
                      <a:pt x="4808" y="3689"/>
                    </a:lnTo>
                    <a:lnTo>
                      <a:pt x="37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61"/>
              <p:cNvSpPr/>
              <p:nvPr/>
            </p:nvSpPr>
            <p:spPr>
              <a:xfrm>
                <a:off x="3156750" y="1745250"/>
                <a:ext cx="653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56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61"/>
              <p:cNvSpPr/>
              <p:nvPr/>
            </p:nvSpPr>
            <p:spPr>
              <a:xfrm>
                <a:off x="3156750" y="1745250"/>
                <a:ext cx="653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5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2611" y="215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61"/>
              <p:cNvSpPr/>
              <p:nvPr/>
            </p:nvSpPr>
            <p:spPr>
              <a:xfrm>
                <a:off x="3154675" y="1745250"/>
                <a:ext cx="67375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399" extrusionOk="0">
                    <a:moveTo>
                      <a:pt x="83" y="0"/>
                    </a:moveTo>
                    <a:lnTo>
                      <a:pt x="42" y="332"/>
                    </a:lnTo>
                    <a:lnTo>
                      <a:pt x="0" y="622"/>
                    </a:lnTo>
                    <a:lnTo>
                      <a:pt x="0" y="912"/>
                    </a:lnTo>
                    <a:lnTo>
                      <a:pt x="42" y="1202"/>
                    </a:lnTo>
                    <a:lnTo>
                      <a:pt x="83" y="1409"/>
                    </a:lnTo>
                    <a:lnTo>
                      <a:pt x="166" y="1575"/>
                    </a:lnTo>
                    <a:lnTo>
                      <a:pt x="373" y="1948"/>
                    </a:lnTo>
                    <a:lnTo>
                      <a:pt x="663" y="2321"/>
                    </a:lnTo>
                    <a:lnTo>
                      <a:pt x="995" y="2653"/>
                    </a:lnTo>
                    <a:lnTo>
                      <a:pt x="1368" y="2901"/>
                    </a:lnTo>
                    <a:lnTo>
                      <a:pt x="1741" y="3150"/>
                    </a:lnTo>
                    <a:lnTo>
                      <a:pt x="2114" y="3316"/>
                    </a:lnTo>
                    <a:lnTo>
                      <a:pt x="2528" y="3399"/>
                    </a:lnTo>
                    <a:lnTo>
                      <a:pt x="2570" y="2777"/>
                    </a:lnTo>
                    <a:lnTo>
                      <a:pt x="2694" y="215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61"/>
              <p:cNvSpPr/>
              <p:nvPr/>
            </p:nvSpPr>
            <p:spPr>
              <a:xfrm>
                <a:off x="3154675" y="1745250"/>
                <a:ext cx="67375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399" fill="none" extrusionOk="0">
                    <a:moveTo>
                      <a:pt x="83" y="0"/>
                    </a:moveTo>
                    <a:lnTo>
                      <a:pt x="83" y="0"/>
                    </a:lnTo>
                    <a:lnTo>
                      <a:pt x="42" y="332"/>
                    </a:lnTo>
                    <a:lnTo>
                      <a:pt x="0" y="622"/>
                    </a:lnTo>
                    <a:lnTo>
                      <a:pt x="0" y="912"/>
                    </a:lnTo>
                    <a:lnTo>
                      <a:pt x="42" y="1202"/>
                    </a:lnTo>
                    <a:lnTo>
                      <a:pt x="42" y="1202"/>
                    </a:lnTo>
                    <a:lnTo>
                      <a:pt x="83" y="1409"/>
                    </a:lnTo>
                    <a:lnTo>
                      <a:pt x="166" y="1575"/>
                    </a:lnTo>
                    <a:lnTo>
                      <a:pt x="373" y="1948"/>
                    </a:lnTo>
                    <a:lnTo>
                      <a:pt x="663" y="2321"/>
                    </a:lnTo>
                    <a:lnTo>
                      <a:pt x="995" y="2653"/>
                    </a:lnTo>
                    <a:lnTo>
                      <a:pt x="1368" y="2901"/>
                    </a:lnTo>
                    <a:lnTo>
                      <a:pt x="1741" y="3150"/>
                    </a:lnTo>
                    <a:lnTo>
                      <a:pt x="2114" y="3316"/>
                    </a:lnTo>
                    <a:lnTo>
                      <a:pt x="2528" y="3399"/>
                    </a:lnTo>
                    <a:lnTo>
                      <a:pt x="2528" y="3399"/>
                    </a:lnTo>
                    <a:lnTo>
                      <a:pt x="2570" y="2777"/>
                    </a:lnTo>
                    <a:lnTo>
                      <a:pt x="2694" y="2155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61"/>
              <p:cNvSpPr/>
              <p:nvPr/>
            </p:nvSpPr>
            <p:spPr>
              <a:xfrm>
                <a:off x="3042775" y="1446850"/>
                <a:ext cx="280800" cy="354375"/>
              </a:xfrm>
              <a:custGeom>
                <a:avLst/>
                <a:gdLst/>
                <a:ahLst/>
                <a:cxnLst/>
                <a:rect l="l" t="t" r="r" b="b"/>
                <a:pathLst>
                  <a:path w="11232" h="14175" extrusionOk="0">
                    <a:moveTo>
                      <a:pt x="4435" y="1"/>
                    </a:moveTo>
                    <a:lnTo>
                      <a:pt x="3813" y="84"/>
                    </a:lnTo>
                    <a:lnTo>
                      <a:pt x="3192" y="249"/>
                    </a:lnTo>
                    <a:lnTo>
                      <a:pt x="2653" y="457"/>
                    </a:lnTo>
                    <a:lnTo>
                      <a:pt x="2114" y="788"/>
                    </a:lnTo>
                    <a:lnTo>
                      <a:pt x="1658" y="1120"/>
                    </a:lnTo>
                    <a:lnTo>
                      <a:pt x="1244" y="1576"/>
                    </a:lnTo>
                    <a:lnTo>
                      <a:pt x="871" y="2032"/>
                    </a:lnTo>
                    <a:lnTo>
                      <a:pt x="539" y="2570"/>
                    </a:lnTo>
                    <a:lnTo>
                      <a:pt x="291" y="3109"/>
                    </a:lnTo>
                    <a:lnTo>
                      <a:pt x="125" y="3731"/>
                    </a:lnTo>
                    <a:lnTo>
                      <a:pt x="42" y="4352"/>
                    </a:lnTo>
                    <a:lnTo>
                      <a:pt x="0" y="5015"/>
                    </a:lnTo>
                    <a:lnTo>
                      <a:pt x="83" y="5679"/>
                    </a:lnTo>
                    <a:lnTo>
                      <a:pt x="208" y="6342"/>
                    </a:lnTo>
                    <a:lnTo>
                      <a:pt x="912" y="8704"/>
                    </a:lnTo>
                    <a:lnTo>
                      <a:pt x="1202" y="9657"/>
                    </a:lnTo>
                    <a:lnTo>
                      <a:pt x="1575" y="10527"/>
                    </a:lnTo>
                    <a:lnTo>
                      <a:pt x="1741" y="10900"/>
                    </a:lnTo>
                    <a:lnTo>
                      <a:pt x="1948" y="11232"/>
                    </a:lnTo>
                    <a:lnTo>
                      <a:pt x="2197" y="11605"/>
                    </a:lnTo>
                    <a:lnTo>
                      <a:pt x="2446" y="11895"/>
                    </a:lnTo>
                    <a:lnTo>
                      <a:pt x="2736" y="12227"/>
                    </a:lnTo>
                    <a:lnTo>
                      <a:pt x="3026" y="12517"/>
                    </a:lnTo>
                    <a:lnTo>
                      <a:pt x="3399" y="12807"/>
                    </a:lnTo>
                    <a:lnTo>
                      <a:pt x="3772" y="13097"/>
                    </a:lnTo>
                    <a:lnTo>
                      <a:pt x="4435" y="13511"/>
                    </a:lnTo>
                    <a:lnTo>
                      <a:pt x="5056" y="13801"/>
                    </a:lnTo>
                    <a:lnTo>
                      <a:pt x="5678" y="14009"/>
                    </a:lnTo>
                    <a:lnTo>
                      <a:pt x="6341" y="14133"/>
                    </a:lnTo>
                    <a:lnTo>
                      <a:pt x="6963" y="14174"/>
                    </a:lnTo>
                    <a:lnTo>
                      <a:pt x="7584" y="14133"/>
                    </a:lnTo>
                    <a:lnTo>
                      <a:pt x="8165" y="13967"/>
                    </a:lnTo>
                    <a:lnTo>
                      <a:pt x="8745" y="13801"/>
                    </a:lnTo>
                    <a:lnTo>
                      <a:pt x="9242" y="13511"/>
                    </a:lnTo>
                    <a:lnTo>
                      <a:pt x="9740" y="13138"/>
                    </a:lnTo>
                    <a:lnTo>
                      <a:pt x="10154" y="12765"/>
                    </a:lnTo>
                    <a:lnTo>
                      <a:pt x="10527" y="12268"/>
                    </a:lnTo>
                    <a:lnTo>
                      <a:pt x="10817" y="11729"/>
                    </a:lnTo>
                    <a:lnTo>
                      <a:pt x="11024" y="11149"/>
                    </a:lnTo>
                    <a:lnTo>
                      <a:pt x="11190" y="10486"/>
                    </a:lnTo>
                    <a:lnTo>
                      <a:pt x="11231" y="9823"/>
                    </a:lnTo>
                    <a:lnTo>
                      <a:pt x="11231" y="9160"/>
                    </a:lnTo>
                    <a:lnTo>
                      <a:pt x="11149" y="8455"/>
                    </a:lnTo>
                    <a:lnTo>
                      <a:pt x="11066" y="7709"/>
                    </a:lnTo>
                    <a:lnTo>
                      <a:pt x="10941" y="6963"/>
                    </a:lnTo>
                    <a:lnTo>
                      <a:pt x="10776" y="6217"/>
                    </a:lnTo>
                    <a:lnTo>
                      <a:pt x="10527" y="5471"/>
                    </a:lnTo>
                    <a:lnTo>
                      <a:pt x="10278" y="4725"/>
                    </a:lnTo>
                    <a:lnTo>
                      <a:pt x="9947" y="4021"/>
                    </a:lnTo>
                    <a:lnTo>
                      <a:pt x="9615" y="3316"/>
                    </a:lnTo>
                    <a:lnTo>
                      <a:pt x="9201" y="2653"/>
                    </a:lnTo>
                    <a:lnTo>
                      <a:pt x="8786" y="2073"/>
                    </a:lnTo>
                    <a:lnTo>
                      <a:pt x="8289" y="1534"/>
                    </a:lnTo>
                    <a:lnTo>
                      <a:pt x="7750" y="1037"/>
                    </a:lnTo>
                    <a:lnTo>
                      <a:pt x="7129" y="664"/>
                    </a:lnTo>
                    <a:lnTo>
                      <a:pt x="6839" y="498"/>
                    </a:lnTo>
                    <a:lnTo>
                      <a:pt x="6507" y="374"/>
                    </a:lnTo>
                    <a:lnTo>
                      <a:pt x="6175" y="249"/>
                    </a:lnTo>
                    <a:lnTo>
                      <a:pt x="5844" y="125"/>
                    </a:lnTo>
                    <a:lnTo>
                      <a:pt x="5139" y="42"/>
                    </a:lnTo>
                    <a:lnTo>
                      <a:pt x="4435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61"/>
              <p:cNvSpPr/>
              <p:nvPr/>
            </p:nvSpPr>
            <p:spPr>
              <a:xfrm>
                <a:off x="3028275" y="1423025"/>
                <a:ext cx="249700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9988" h="9243" extrusionOk="0">
                    <a:moveTo>
                      <a:pt x="6009" y="1"/>
                    </a:moveTo>
                    <a:lnTo>
                      <a:pt x="5471" y="42"/>
                    </a:lnTo>
                    <a:lnTo>
                      <a:pt x="4890" y="166"/>
                    </a:lnTo>
                    <a:lnTo>
                      <a:pt x="4269" y="374"/>
                    </a:lnTo>
                    <a:lnTo>
                      <a:pt x="3606" y="622"/>
                    </a:lnTo>
                    <a:lnTo>
                      <a:pt x="2943" y="954"/>
                    </a:lnTo>
                    <a:lnTo>
                      <a:pt x="2280" y="1327"/>
                    </a:lnTo>
                    <a:lnTo>
                      <a:pt x="1658" y="1824"/>
                    </a:lnTo>
                    <a:lnTo>
                      <a:pt x="1409" y="2073"/>
                    </a:lnTo>
                    <a:lnTo>
                      <a:pt x="1119" y="2363"/>
                    </a:lnTo>
                    <a:lnTo>
                      <a:pt x="912" y="2653"/>
                    </a:lnTo>
                    <a:lnTo>
                      <a:pt x="663" y="2985"/>
                    </a:lnTo>
                    <a:lnTo>
                      <a:pt x="498" y="3316"/>
                    </a:lnTo>
                    <a:lnTo>
                      <a:pt x="332" y="3648"/>
                    </a:lnTo>
                    <a:lnTo>
                      <a:pt x="207" y="4021"/>
                    </a:lnTo>
                    <a:lnTo>
                      <a:pt x="83" y="4435"/>
                    </a:lnTo>
                    <a:lnTo>
                      <a:pt x="42" y="4808"/>
                    </a:lnTo>
                    <a:lnTo>
                      <a:pt x="0" y="5222"/>
                    </a:lnTo>
                    <a:lnTo>
                      <a:pt x="42" y="5678"/>
                    </a:lnTo>
                    <a:lnTo>
                      <a:pt x="83" y="6134"/>
                    </a:lnTo>
                    <a:lnTo>
                      <a:pt x="207" y="6590"/>
                    </a:lnTo>
                    <a:lnTo>
                      <a:pt x="373" y="7087"/>
                    </a:lnTo>
                    <a:lnTo>
                      <a:pt x="580" y="7585"/>
                    </a:lnTo>
                    <a:lnTo>
                      <a:pt x="829" y="8123"/>
                    </a:lnTo>
                    <a:lnTo>
                      <a:pt x="1161" y="8662"/>
                    </a:lnTo>
                    <a:lnTo>
                      <a:pt x="1534" y="9242"/>
                    </a:lnTo>
                    <a:lnTo>
                      <a:pt x="1699" y="9035"/>
                    </a:lnTo>
                    <a:lnTo>
                      <a:pt x="1865" y="8828"/>
                    </a:lnTo>
                    <a:lnTo>
                      <a:pt x="2031" y="8538"/>
                    </a:lnTo>
                    <a:lnTo>
                      <a:pt x="2197" y="8248"/>
                    </a:lnTo>
                    <a:lnTo>
                      <a:pt x="2487" y="7502"/>
                    </a:lnTo>
                    <a:lnTo>
                      <a:pt x="2694" y="6673"/>
                    </a:lnTo>
                    <a:lnTo>
                      <a:pt x="2901" y="5844"/>
                    </a:lnTo>
                    <a:lnTo>
                      <a:pt x="2984" y="5015"/>
                    </a:lnTo>
                    <a:lnTo>
                      <a:pt x="2984" y="4642"/>
                    </a:lnTo>
                    <a:lnTo>
                      <a:pt x="2984" y="4269"/>
                    </a:lnTo>
                    <a:lnTo>
                      <a:pt x="2943" y="3938"/>
                    </a:lnTo>
                    <a:lnTo>
                      <a:pt x="2860" y="3648"/>
                    </a:lnTo>
                    <a:lnTo>
                      <a:pt x="2860" y="3648"/>
                    </a:lnTo>
                    <a:lnTo>
                      <a:pt x="3440" y="3689"/>
                    </a:lnTo>
                    <a:lnTo>
                      <a:pt x="4020" y="3689"/>
                    </a:lnTo>
                    <a:lnTo>
                      <a:pt x="5139" y="3648"/>
                    </a:lnTo>
                    <a:lnTo>
                      <a:pt x="7128" y="3482"/>
                    </a:lnTo>
                    <a:lnTo>
                      <a:pt x="7999" y="3399"/>
                    </a:lnTo>
                    <a:lnTo>
                      <a:pt x="8372" y="3399"/>
                    </a:lnTo>
                    <a:lnTo>
                      <a:pt x="8745" y="3440"/>
                    </a:lnTo>
                    <a:lnTo>
                      <a:pt x="9118" y="3482"/>
                    </a:lnTo>
                    <a:lnTo>
                      <a:pt x="9408" y="3565"/>
                    </a:lnTo>
                    <a:lnTo>
                      <a:pt x="9698" y="3689"/>
                    </a:lnTo>
                    <a:lnTo>
                      <a:pt x="9947" y="3896"/>
                    </a:lnTo>
                    <a:lnTo>
                      <a:pt x="9988" y="3565"/>
                    </a:lnTo>
                    <a:lnTo>
                      <a:pt x="9947" y="3233"/>
                    </a:lnTo>
                    <a:lnTo>
                      <a:pt x="9864" y="2902"/>
                    </a:lnTo>
                    <a:lnTo>
                      <a:pt x="9781" y="2570"/>
                    </a:lnTo>
                    <a:lnTo>
                      <a:pt x="9656" y="2239"/>
                    </a:lnTo>
                    <a:lnTo>
                      <a:pt x="9449" y="1907"/>
                    </a:lnTo>
                    <a:lnTo>
                      <a:pt x="9242" y="1617"/>
                    </a:lnTo>
                    <a:lnTo>
                      <a:pt x="9035" y="1327"/>
                    </a:lnTo>
                    <a:lnTo>
                      <a:pt x="8745" y="1037"/>
                    </a:lnTo>
                    <a:lnTo>
                      <a:pt x="8455" y="788"/>
                    </a:lnTo>
                    <a:lnTo>
                      <a:pt x="8123" y="581"/>
                    </a:lnTo>
                    <a:lnTo>
                      <a:pt x="7750" y="374"/>
                    </a:lnTo>
                    <a:lnTo>
                      <a:pt x="7377" y="208"/>
                    </a:lnTo>
                    <a:lnTo>
                      <a:pt x="6921" y="125"/>
                    </a:lnTo>
                    <a:lnTo>
                      <a:pt x="6507" y="42"/>
                    </a:lnTo>
                    <a:lnTo>
                      <a:pt x="600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61"/>
              <p:cNvSpPr/>
              <p:nvPr/>
            </p:nvSpPr>
            <p:spPr>
              <a:xfrm>
                <a:off x="3174350" y="1592950"/>
                <a:ext cx="18675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120" extrusionOk="0">
                    <a:moveTo>
                      <a:pt x="249" y="0"/>
                    </a:moveTo>
                    <a:lnTo>
                      <a:pt x="125" y="83"/>
                    </a:lnTo>
                    <a:lnTo>
                      <a:pt x="42" y="207"/>
                    </a:lnTo>
                    <a:lnTo>
                      <a:pt x="1" y="415"/>
                    </a:lnTo>
                    <a:lnTo>
                      <a:pt x="1" y="622"/>
                    </a:lnTo>
                    <a:lnTo>
                      <a:pt x="84" y="829"/>
                    </a:lnTo>
                    <a:lnTo>
                      <a:pt x="208" y="995"/>
                    </a:lnTo>
                    <a:lnTo>
                      <a:pt x="332" y="1078"/>
                    </a:lnTo>
                    <a:lnTo>
                      <a:pt x="498" y="1119"/>
                    </a:lnTo>
                    <a:lnTo>
                      <a:pt x="622" y="1036"/>
                    </a:lnTo>
                    <a:lnTo>
                      <a:pt x="705" y="912"/>
                    </a:lnTo>
                    <a:lnTo>
                      <a:pt x="747" y="705"/>
                    </a:lnTo>
                    <a:lnTo>
                      <a:pt x="705" y="498"/>
                    </a:lnTo>
                    <a:lnTo>
                      <a:pt x="664" y="290"/>
                    </a:lnTo>
                    <a:lnTo>
                      <a:pt x="539" y="125"/>
                    </a:lnTo>
                    <a:lnTo>
                      <a:pt x="415" y="42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61"/>
              <p:cNvSpPr/>
              <p:nvPr/>
            </p:nvSpPr>
            <p:spPr>
              <a:xfrm>
                <a:off x="3264500" y="1577400"/>
                <a:ext cx="186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79" extrusionOk="0">
                    <a:moveTo>
                      <a:pt x="249" y="1"/>
                    </a:moveTo>
                    <a:lnTo>
                      <a:pt x="125" y="42"/>
                    </a:lnTo>
                    <a:lnTo>
                      <a:pt x="42" y="208"/>
                    </a:lnTo>
                    <a:lnTo>
                      <a:pt x="0" y="374"/>
                    </a:lnTo>
                    <a:lnTo>
                      <a:pt x="0" y="581"/>
                    </a:lnTo>
                    <a:lnTo>
                      <a:pt x="83" y="788"/>
                    </a:lnTo>
                    <a:lnTo>
                      <a:pt x="207" y="954"/>
                    </a:lnTo>
                    <a:lnTo>
                      <a:pt x="332" y="1037"/>
                    </a:lnTo>
                    <a:lnTo>
                      <a:pt x="456" y="1078"/>
                    </a:lnTo>
                    <a:lnTo>
                      <a:pt x="580" y="995"/>
                    </a:lnTo>
                    <a:lnTo>
                      <a:pt x="705" y="871"/>
                    </a:lnTo>
                    <a:lnTo>
                      <a:pt x="746" y="664"/>
                    </a:lnTo>
                    <a:lnTo>
                      <a:pt x="705" y="457"/>
                    </a:lnTo>
                    <a:lnTo>
                      <a:pt x="622" y="249"/>
                    </a:lnTo>
                    <a:lnTo>
                      <a:pt x="539" y="84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61"/>
              <p:cNvSpPr/>
              <p:nvPr/>
            </p:nvSpPr>
            <p:spPr>
              <a:xfrm>
                <a:off x="3268625" y="1569125"/>
                <a:ext cx="1662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15" extrusionOk="0">
                    <a:moveTo>
                      <a:pt x="664" y="0"/>
                    </a:moveTo>
                    <a:lnTo>
                      <a:pt x="1" y="332"/>
                    </a:lnTo>
                    <a:lnTo>
                      <a:pt x="125" y="415"/>
                    </a:lnTo>
                    <a:lnTo>
                      <a:pt x="291" y="415"/>
                    </a:lnTo>
                    <a:lnTo>
                      <a:pt x="374" y="373"/>
                    </a:lnTo>
                    <a:lnTo>
                      <a:pt x="498" y="290"/>
                    </a:lnTo>
                    <a:lnTo>
                      <a:pt x="623" y="83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61"/>
              <p:cNvSpPr/>
              <p:nvPr/>
            </p:nvSpPr>
            <p:spPr>
              <a:xfrm>
                <a:off x="3251025" y="1608475"/>
                <a:ext cx="3732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115" extrusionOk="0">
                    <a:moveTo>
                      <a:pt x="0" y="1"/>
                    </a:moveTo>
                    <a:lnTo>
                      <a:pt x="456" y="2115"/>
                    </a:lnTo>
                    <a:lnTo>
                      <a:pt x="746" y="2115"/>
                    </a:lnTo>
                    <a:lnTo>
                      <a:pt x="1037" y="2032"/>
                    </a:lnTo>
                    <a:lnTo>
                      <a:pt x="1285" y="1907"/>
                    </a:lnTo>
                    <a:lnTo>
                      <a:pt x="1492" y="1700"/>
                    </a:lnTo>
                    <a:lnTo>
                      <a:pt x="1078" y="1327"/>
                    </a:lnTo>
                    <a:lnTo>
                      <a:pt x="705" y="913"/>
                    </a:lnTo>
                    <a:lnTo>
                      <a:pt x="332" y="4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61"/>
              <p:cNvSpPr/>
              <p:nvPr/>
            </p:nvSpPr>
            <p:spPr>
              <a:xfrm>
                <a:off x="3187825" y="1677900"/>
                <a:ext cx="59075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830" extrusionOk="0">
                    <a:moveTo>
                      <a:pt x="83" y="1"/>
                    </a:moveTo>
                    <a:lnTo>
                      <a:pt x="0" y="42"/>
                    </a:lnTo>
                    <a:lnTo>
                      <a:pt x="0" y="83"/>
                    </a:lnTo>
                    <a:lnTo>
                      <a:pt x="0" y="166"/>
                    </a:lnTo>
                    <a:lnTo>
                      <a:pt x="415" y="456"/>
                    </a:lnTo>
                    <a:lnTo>
                      <a:pt x="829" y="664"/>
                    </a:lnTo>
                    <a:lnTo>
                      <a:pt x="1327" y="788"/>
                    </a:lnTo>
                    <a:lnTo>
                      <a:pt x="1782" y="829"/>
                    </a:lnTo>
                    <a:lnTo>
                      <a:pt x="2321" y="788"/>
                    </a:lnTo>
                    <a:lnTo>
                      <a:pt x="2363" y="747"/>
                    </a:lnTo>
                    <a:lnTo>
                      <a:pt x="2363" y="705"/>
                    </a:lnTo>
                    <a:lnTo>
                      <a:pt x="2321" y="622"/>
                    </a:lnTo>
                    <a:lnTo>
                      <a:pt x="2280" y="622"/>
                    </a:lnTo>
                    <a:lnTo>
                      <a:pt x="1990" y="664"/>
                    </a:lnTo>
                    <a:lnTo>
                      <a:pt x="1700" y="664"/>
                    </a:lnTo>
                    <a:lnTo>
                      <a:pt x="1410" y="622"/>
                    </a:lnTo>
                    <a:lnTo>
                      <a:pt x="1119" y="581"/>
                    </a:lnTo>
                    <a:lnTo>
                      <a:pt x="871" y="498"/>
                    </a:lnTo>
                    <a:lnTo>
                      <a:pt x="622" y="374"/>
                    </a:lnTo>
                    <a:lnTo>
                      <a:pt x="373" y="208"/>
                    </a:lnTo>
                    <a:lnTo>
                      <a:pt x="125" y="42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61"/>
              <p:cNvSpPr/>
              <p:nvPr/>
            </p:nvSpPr>
            <p:spPr>
              <a:xfrm>
                <a:off x="3022050" y="1620925"/>
                <a:ext cx="77725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192" extrusionOk="0">
                    <a:moveTo>
                      <a:pt x="1120" y="0"/>
                    </a:moveTo>
                    <a:lnTo>
                      <a:pt x="912" y="42"/>
                    </a:lnTo>
                    <a:lnTo>
                      <a:pt x="622" y="125"/>
                    </a:lnTo>
                    <a:lnTo>
                      <a:pt x="374" y="290"/>
                    </a:lnTo>
                    <a:lnTo>
                      <a:pt x="166" y="498"/>
                    </a:lnTo>
                    <a:lnTo>
                      <a:pt x="42" y="746"/>
                    </a:lnTo>
                    <a:lnTo>
                      <a:pt x="1" y="1036"/>
                    </a:lnTo>
                    <a:lnTo>
                      <a:pt x="1" y="1326"/>
                    </a:lnTo>
                    <a:lnTo>
                      <a:pt x="83" y="1617"/>
                    </a:lnTo>
                    <a:lnTo>
                      <a:pt x="249" y="1907"/>
                    </a:lnTo>
                    <a:lnTo>
                      <a:pt x="374" y="2114"/>
                    </a:lnTo>
                    <a:lnTo>
                      <a:pt x="581" y="2321"/>
                    </a:lnTo>
                    <a:lnTo>
                      <a:pt x="747" y="2528"/>
                    </a:lnTo>
                    <a:lnTo>
                      <a:pt x="995" y="2694"/>
                    </a:lnTo>
                    <a:lnTo>
                      <a:pt x="1202" y="2860"/>
                    </a:lnTo>
                    <a:lnTo>
                      <a:pt x="1451" y="2984"/>
                    </a:lnTo>
                    <a:lnTo>
                      <a:pt x="1700" y="3067"/>
                    </a:lnTo>
                    <a:lnTo>
                      <a:pt x="1948" y="3150"/>
                    </a:lnTo>
                    <a:lnTo>
                      <a:pt x="2280" y="3191"/>
                    </a:lnTo>
                    <a:lnTo>
                      <a:pt x="2570" y="3150"/>
                    </a:lnTo>
                    <a:lnTo>
                      <a:pt x="2777" y="3026"/>
                    </a:lnTo>
                    <a:lnTo>
                      <a:pt x="2943" y="2818"/>
                    </a:lnTo>
                    <a:lnTo>
                      <a:pt x="3067" y="2570"/>
                    </a:lnTo>
                    <a:lnTo>
                      <a:pt x="3109" y="2280"/>
                    </a:lnTo>
                    <a:lnTo>
                      <a:pt x="3067" y="1990"/>
                    </a:lnTo>
                    <a:lnTo>
                      <a:pt x="2984" y="1658"/>
                    </a:lnTo>
                    <a:lnTo>
                      <a:pt x="2860" y="1368"/>
                    </a:lnTo>
                    <a:lnTo>
                      <a:pt x="2694" y="1078"/>
                    </a:lnTo>
                    <a:lnTo>
                      <a:pt x="2446" y="788"/>
                    </a:lnTo>
                    <a:lnTo>
                      <a:pt x="2197" y="498"/>
                    </a:lnTo>
                    <a:lnTo>
                      <a:pt x="1907" y="290"/>
                    </a:lnTo>
                    <a:lnTo>
                      <a:pt x="1617" y="125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61"/>
              <p:cNvSpPr/>
              <p:nvPr/>
            </p:nvSpPr>
            <p:spPr>
              <a:xfrm>
                <a:off x="3149500" y="1545275"/>
                <a:ext cx="414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996" extrusionOk="0">
                    <a:moveTo>
                      <a:pt x="1285" y="1"/>
                    </a:moveTo>
                    <a:lnTo>
                      <a:pt x="1078" y="42"/>
                    </a:lnTo>
                    <a:lnTo>
                      <a:pt x="870" y="84"/>
                    </a:lnTo>
                    <a:lnTo>
                      <a:pt x="663" y="167"/>
                    </a:lnTo>
                    <a:lnTo>
                      <a:pt x="497" y="250"/>
                    </a:lnTo>
                    <a:lnTo>
                      <a:pt x="332" y="374"/>
                    </a:lnTo>
                    <a:lnTo>
                      <a:pt x="166" y="540"/>
                    </a:lnTo>
                    <a:lnTo>
                      <a:pt x="41" y="705"/>
                    </a:lnTo>
                    <a:lnTo>
                      <a:pt x="0" y="747"/>
                    </a:lnTo>
                    <a:lnTo>
                      <a:pt x="0" y="830"/>
                    </a:lnTo>
                    <a:lnTo>
                      <a:pt x="41" y="871"/>
                    </a:lnTo>
                    <a:lnTo>
                      <a:pt x="83" y="954"/>
                    </a:lnTo>
                    <a:lnTo>
                      <a:pt x="207" y="996"/>
                    </a:lnTo>
                    <a:lnTo>
                      <a:pt x="290" y="954"/>
                    </a:lnTo>
                    <a:lnTo>
                      <a:pt x="332" y="913"/>
                    </a:lnTo>
                    <a:lnTo>
                      <a:pt x="580" y="664"/>
                    </a:lnTo>
                    <a:lnTo>
                      <a:pt x="829" y="498"/>
                    </a:lnTo>
                    <a:lnTo>
                      <a:pt x="1160" y="374"/>
                    </a:lnTo>
                    <a:lnTo>
                      <a:pt x="1492" y="332"/>
                    </a:lnTo>
                    <a:lnTo>
                      <a:pt x="1533" y="332"/>
                    </a:lnTo>
                    <a:lnTo>
                      <a:pt x="1616" y="291"/>
                    </a:lnTo>
                    <a:lnTo>
                      <a:pt x="1658" y="250"/>
                    </a:lnTo>
                    <a:lnTo>
                      <a:pt x="1658" y="167"/>
                    </a:lnTo>
                    <a:lnTo>
                      <a:pt x="1658" y="125"/>
                    </a:lnTo>
                    <a:lnTo>
                      <a:pt x="1616" y="42"/>
                    </a:lnTo>
                    <a:lnTo>
                      <a:pt x="157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61"/>
              <p:cNvSpPr/>
              <p:nvPr/>
            </p:nvSpPr>
            <p:spPr>
              <a:xfrm>
                <a:off x="3251025" y="1528700"/>
                <a:ext cx="456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540" extrusionOk="0">
                    <a:moveTo>
                      <a:pt x="912" y="1"/>
                    </a:moveTo>
                    <a:lnTo>
                      <a:pt x="705" y="42"/>
                    </a:lnTo>
                    <a:lnTo>
                      <a:pt x="498" y="84"/>
                    </a:lnTo>
                    <a:lnTo>
                      <a:pt x="291" y="125"/>
                    </a:lnTo>
                    <a:lnTo>
                      <a:pt x="83" y="208"/>
                    </a:lnTo>
                    <a:lnTo>
                      <a:pt x="42" y="249"/>
                    </a:lnTo>
                    <a:lnTo>
                      <a:pt x="0" y="332"/>
                    </a:lnTo>
                    <a:lnTo>
                      <a:pt x="0" y="374"/>
                    </a:lnTo>
                    <a:lnTo>
                      <a:pt x="42" y="457"/>
                    </a:lnTo>
                    <a:lnTo>
                      <a:pt x="83" y="498"/>
                    </a:lnTo>
                    <a:lnTo>
                      <a:pt x="166" y="540"/>
                    </a:lnTo>
                    <a:lnTo>
                      <a:pt x="291" y="540"/>
                    </a:lnTo>
                    <a:lnTo>
                      <a:pt x="622" y="415"/>
                    </a:lnTo>
                    <a:lnTo>
                      <a:pt x="954" y="374"/>
                    </a:lnTo>
                    <a:lnTo>
                      <a:pt x="1285" y="415"/>
                    </a:lnTo>
                    <a:lnTo>
                      <a:pt x="1575" y="540"/>
                    </a:lnTo>
                    <a:lnTo>
                      <a:pt x="1741" y="540"/>
                    </a:lnTo>
                    <a:lnTo>
                      <a:pt x="1783" y="498"/>
                    </a:lnTo>
                    <a:lnTo>
                      <a:pt x="1824" y="457"/>
                    </a:lnTo>
                    <a:lnTo>
                      <a:pt x="1824" y="374"/>
                    </a:lnTo>
                    <a:lnTo>
                      <a:pt x="1824" y="332"/>
                    </a:lnTo>
                    <a:lnTo>
                      <a:pt x="1783" y="249"/>
                    </a:lnTo>
                    <a:lnTo>
                      <a:pt x="1741" y="208"/>
                    </a:lnTo>
                    <a:lnTo>
                      <a:pt x="1534" y="125"/>
                    </a:lnTo>
                    <a:lnTo>
                      <a:pt x="1327" y="84"/>
                    </a:lnTo>
                    <a:lnTo>
                      <a:pt x="1119" y="42"/>
                    </a:lnTo>
                    <a:lnTo>
                      <a:pt x="91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61"/>
              <p:cNvSpPr/>
              <p:nvPr/>
            </p:nvSpPr>
            <p:spPr>
              <a:xfrm>
                <a:off x="3178500" y="1585700"/>
                <a:ext cx="16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415" extrusionOk="0">
                    <a:moveTo>
                      <a:pt x="664" y="0"/>
                    </a:moveTo>
                    <a:lnTo>
                      <a:pt x="0" y="332"/>
                    </a:lnTo>
                    <a:lnTo>
                      <a:pt x="166" y="415"/>
                    </a:lnTo>
                    <a:lnTo>
                      <a:pt x="291" y="415"/>
                    </a:lnTo>
                    <a:lnTo>
                      <a:pt x="415" y="373"/>
                    </a:lnTo>
                    <a:lnTo>
                      <a:pt x="498" y="290"/>
                    </a:lnTo>
                    <a:lnTo>
                      <a:pt x="622" y="83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61"/>
              <p:cNvSpPr/>
              <p:nvPr/>
            </p:nvSpPr>
            <p:spPr>
              <a:xfrm>
                <a:off x="2852125" y="2542000"/>
                <a:ext cx="555375" cy="1103425"/>
              </a:xfrm>
              <a:custGeom>
                <a:avLst/>
                <a:gdLst/>
                <a:ahLst/>
                <a:cxnLst/>
                <a:rect l="l" t="t" r="r" b="b"/>
                <a:pathLst>
                  <a:path w="22215" h="44137" extrusionOk="0">
                    <a:moveTo>
                      <a:pt x="5886" y="0"/>
                    </a:moveTo>
                    <a:lnTo>
                      <a:pt x="5098" y="829"/>
                    </a:lnTo>
                    <a:lnTo>
                      <a:pt x="4394" y="1699"/>
                    </a:lnTo>
                    <a:lnTo>
                      <a:pt x="3772" y="2611"/>
                    </a:lnTo>
                    <a:lnTo>
                      <a:pt x="3192" y="3564"/>
                    </a:lnTo>
                    <a:lnTo>
                      <a:pt x="2653" y="4600"/>
                    </a:lnTo>
                    <a:lnTo>
                      <a:pt x="2197" y="5636"/>
                    </a:lnTo>
                    <a:lnTo>
                      <a:pt x="1783" y="6755"/>
                    </a:lnTo>
                    <a:lnTo>
                      <a:pt x="1451" y="7916"/>
                    </a:lnTo>
                    <a:lnTo>
                      <a:pt x="1120" y="9118"/>
                    </a:lnTo>
                    <a:lnTo>
                      <a:pt x="830" y="10319"/>
                    </a:lnTo>
                    <a:lnTo>
                      <a:pt x="623" y="11604"/>
                    </a:lnTo>
                    <a:lnTo>
                      <a:pt x="457" y="12889"/>
                    </a:lnTo>
                    <a:lnTo>
                      <a:pt x="291" y="14215"/>
                    </a:lnTo>
                    <a:lnTo>
                      <a:pt x="167" y="15583"/>
                    </a:lnTo>
                    <a:lnTo>
                      <a:pt x="84" y="16992"/>
                    </a:lnTo>
                    <a:lnTo>
                      <a:pt x="42" y="18401"/>
                    </a:lnTo>
                    <a:lnTo>
                      <a:pt x="1" y="19851"/>
                    </a:lnTo>
                    <a:lnTo>
                      <a:pt x="1" y="21302"/>
                    </a:lnTo>
                    <a:lnTo>
                      <a:pt x="42" y="24286"/>
                    </a:lnTo>
                    <a:lnTo>
                      <a:pt x="167" y="27353"/>
                    </a:lnTo>
                    <a:lnTo>
                      <a:pt x="332" y="30419"/>
                    </a:lnTo>
                    <a:lnTo>
                      <a:pt x="705" y="36677"/>
                    </a:lnTo>
                    <a:lnTo>
                      <a:pt x="830" y="39785"/>
                    </a:lnTo>
                    <a:lnTo>
                      <a:pt x="954" y="42894"/>
                    </a:lnTo>
                    <a:lnTo>
                      <a:pt x="2239" y="43142"/>
                    </a:lnTo>
                    <a:lnTo>
                      <a:pt x="3482" y="43350"/>
                    </a:lnTo>
                    <a:lnTo>
                      <a:pt x="4767" y="43515"/>
                    </a:lnTo>
                    <a:lnTo>
                      <a:pt x="6052" y="43681"/>
                    </a:lnTo>
                    <a:lnTo>
                      <a:pt x="8662" y="43930"/>
                    </a:lnTo>
                    <a:lnTo>
                      <a:pt x="11315" y="44095"/>
                    </a:lnTo>
                    <a:lnTo>
                      <a:pt x="14009" y="44137"/>
                    </a:lnTo>
                    <a:lnTo>
                      <a:pt x="16702" y="44137"/>
                    </a:lnTo>
                    <a:lnTo>
                      <a:pt x="19438" y="44013"/>
                    </a:lnTo>
                    <a:lnTo>
                      <a:pt x="22214" y="43847"/>
                    </a:lnTo>
                    <a:lnTo>
                      <a:pt x="2192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61"/>
              <p:cNvSpPr/>
              <p:nvPr/>
            </p:nvSpPr>
            <p:spPr>
              <a:xfrm>
                <a:off x="2852125" y="2542000"/>
                <a:ext cx="555375" cy="1103425"/>
              </a:xfrm>
              <a:custGeom>
                <a:avLst/>
                <a:gdLst/>
                <a:ahLst/>
                <a:cxnLst/>
                <a:rect l="l" t="t" r="r" b="b"/>
                <a:pathLst>
                  <a:path w="22215" h="44137" fill="none" extrusionOk="0">
                    <a:moveTo>
                      <a:pt x="21924" y="0"/>
                    </a:moveTo>
                    <a:lnTo>
                      <a:pt x="22214" y="43847"/>
                    </a:lnTo>
                    <a:lnTo>
                      <a:pt x="22214" y="43847"/>
                    </a:lnTo>
                    <a:lnTo>
                      <a:pt x="19438" y="44013"/>
                    </a:lnTo>
                    <a:lnTo>
                      <a:pt x="16702" y="44137"/>
                    </a:lnTo>
                    <a:lnTo>
                      <a:pt x="14009" y="44137"/>
                    </a:lnTo>
                    <a:lnTo>
                      <a:pt x="11315" y="44095"/>
                    </a:lnTo>
                    <a:lnTo>
                      <a:pt x="8662" y="43930"/>
                    </a:lnTo>
                    <a:lnTo>
                      <a:pt x="6052" y="43681"/>
                    </a:lnTo>
                    <a:lnTo>
                      <a:pt x="4767" y="43515"/>
                    </a:lnTo>
                    <a:lnTo>
                      <a:pt x="3482" y="43350"/>
                    </a:lnTo>
                    <a:lnTo>
                      <a:pt x="2239" y="43142"/>
                    </a:lnTo>
                    <a:lnTo>
                      <a:pt x="954" y="42894"/>
                    </a:lnTo>
                    <a:lnTo>
                      <a:pt x="954" y="42894"/>
                    </a:lnTo>
                    <a:lnTo>
                      <a:pt x="830" y="39785"/>
                    </a:lnTo>
                    <a:lnTo>
                      <a:pt x="705" y="36677"/>
                    </a:lnTo>
                    <a:lnTo>
                      <a:pt x="332" y="30419"/>
                    </a:lnTo>
                    <a:lnTo>
                      <a:pt x="167" y="27353"/>
                    </a:lnTo>
                    <a:lnTo>
                      <a:pt x="42" y="24286"/>
                    </a:lnTo>
                    <a:lnTo>
                      <a:pt x="1" y="21302"/>
                    </a:lnTo>
                    <a:lnTo>
                      <a:pt x="1" y="19851"/>
                    </a:lnTo>
                    <a:lnTo>
                      <a:pt x="42" y="18401"/>
                    </a:lnTo>
                    <a:lnTo>
                      <a:pt x="84" y="16992"/>
                    </a:lnTo>
                    <a:lnTo>
                      <a:pt x="167" y="15583"/>
                    </a:lnTo>
                    <a:lnTo>
                      <a:pt x="291" y="14215"/>
                    </a:lnTo>
                    <a:lnTo>
                      <a:pt x="457" y="12889"/>
                    </a:lnTo>
                    <a:lnTo>
                      <a:pt x="623" y="11604"/>
                    </a:lnTo>
                    <a:lnTo>
                      <a:pt x="830" y="10319"/>
                    </a:lnTo>
                    <a:lnTo>
                      <a:pt x="1120" y="9118"/>
                    </a:lnTo>
                    <a:lnTo>
                      <a:pt x="1451" y="7916"/>
                    </a:lnTo>
                    <a:lnTo>
                      <a:pt x="1783" y="6755"/>
                    </a:lnTo>
                    <a:lnTo>
                      <a:pt x="2197" y="5636"/>
                    </a:lnTo>
                    <a:lnTo>
                      <a:pt x="2653" y="4600"/>
                    </a:lnTo>
                    <a:lnTo>
                      <a:pt x="3192" y="3564"/>
                    </a:lnTo>
                    <a:lnTo>
                      <a:pt x="3772" y="2611"/>
                    </a:lnTo>
                    <a:lnTo>
                      <a:pt x="4394" y="1699"/>
                    </a:lnTo>
                    <a:lnTo>
                      <a:pt x="5098" y="829"/>
                    </a:lnTo>
                    <a:lnTo>
                      <a:pt x="5886" y="0"/>
                    </a:lnTo>
                    <a:lnTo>
                      <a:pt x="2192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61"/>
              <p:cNvSpPr/>
              <p:nvPr/>
            </p:nvSpPr>
            <p:spPr>
              <a:xfrm>
                <a:off x="3150525" y="2818625"/>
                <a:ext cx="100525" cy="4652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8609" extrusionOk="0">
                    <a:moveTo>
                      <a:pt x="4020" y="0"/>
                    </a:moveTo>
                    <a:lnTo>
                      <a:pt x="0" y="4186"/>
                    </a:lnTo>
                    <a:lnTo>
                      <a:pt x="1700" y="18608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61"/>
              <p:cNvSpPr/>
              <p:nvPr/>
            </p:nvSpPr>
            <p:spPr>
              <a:xfrm>
                <a:off x="3150525" y="2818625"/>
                <a:ext cx="100525" cy="4652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8609" fill="none" extrusionOk="0">
                    <a:moveTo>
                      <a:pt x="4020" y="0"/>
                    </a:moveTo>
                    <a:lnTo>
                      <a:pt x="0" y="4186"/>
                    </a:lnTo>
                    <a:lnTo>
                      <a:pt x="1700" y="18608"/>
                    </a:lnTo>
                    <a:lnTo>
                      <a:pt x="40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61"/>
              <p:cNvSpPr/>
              <p:nvPr/>
            </p:nvSpPr>
            <p:spPr>
              <a:xfrm>
                <a:off x="2929850" y="1888225"/>
                <a:ext cx="518050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33155" extrusionOk="0">
                    <a:moveTo>
                      <a:pt x="12433" y="1"/>
                    </a:moveTo>
                    <a:lnTo>
                      <a:pt x="13013" y="456"/>
                    </a:lnTo>
                    <a:lnTo>
                      <a:pt x="13552" y="954"/>
                    </a:lnTo>
                    <a:lnTo>
                      <a:pt x="14049" y="1451"/>
                    </a:lnTo>
                    <a:lnTo>
                      <a:pt x="14464" y="2031"/>
                    </a:lnTo>
                    <a:lnTo>
                      <a:pt x="14837" y="2611"/>
                    </a:lnTo>
                    <a:lnTo>
                      <a:pt x="15127" y="3233"/>
                    </a:lnTo>
                    <a:lnTo>
                      <a:pt x="15375" y="3896"/>
                    </a:lnTo>
                    <a:lnTo>
                      <a:pt x="15541" y="4559"/>
                    </a:lnTo>
                    <a:lnTo>
                      <a:pt x="15624" y="5222"/>
                    </a:lnTo>
                    <a:lnTo>
                      <a:pt x="15666" y="5927"/>
                    </a:lnTo>
                    <a:lnTo>
                      <a:pt x="15666" y="6631"/>
                    </a:lnTo>
                    <a:lnTo>
                      <a:pt x="15583" y="7295"/>
                    </a:lnTo>
                    <a:lnTo>
                      <a:pt x="15417" y="7999"/>
                    </a:lnTo>
                    <a:lnTo>
                      <a:pt x="15168" y="8662"/>
                    </a:lnTo>
                    <a:lnTo>
                      <a:pt x="14878" y="9325"/>
                    </a:lnTo>
                    <a:lnTo>
                      <a:pt x="14505" y="9947"/>
                    </a:lnTo>
                    <a:lnTo>
                      <a:pt x="14215" y="10361"/>
                    </a:lnTo>
                    <a:lnTo>
                      <a:pt x="13884" y="10776"/>
                    </a:lnTo>
                    <a:lnTo>
                      <a:pt x="13511" y="10154"/>
                    </a:lnTo>
                    <a:lnTo>
                      <a:pt x="13055" y="9491"/>
                    </a:lnTo>
                    <a:lnTo>
                      <a:pt x="12516" y="8828"/>
                    </a:lnTo>
                    <a:lnTo>
                      <a:pt x="11936" y="8123"/>
                    </a:lnTo>
                    <a:lnTo>
                      <a:pt x="10651" y="6673"/>
                    </a:lnTo>
                    <a:lnTo>
                      <a:pt x="9366" y="5181"/>
                    </a:lnTo>
                    <a:lnTo>
                      <a:pt x="8786" y="4476"/>
                    </a:lnTo>
                    <a:lnTo>
                      <a:pt x="8247" y="3730"/>
                    </a:lnTo>
                    <a:lnTo>
                      <a:pt x="7791" y="3067"/>
                    </a:lnTo>
                    <a:lnTo>
                      <a:pt x="7418" y="2363"/>
                    </a:lnTo>
                    <a:lnTo>
                      <a:pt x="7294" y="2031"/>
                    </a:lnTo>
                    <a:lnTo>
                      <a:pt x="7170" y="1741"/>
                    </a:lnTo>
                    <a:lnTo>
                      <a:pt x="7087" y="1410"/>
                    </a:lnTo>
                    <a:lnTo>
                      <a:pt x="7045" y="1120"/>
                    </a:lnTo>
                    <a:lnTo>
                      <a:pt x="7045" y="829"/>
                    </a:lnTo>
                    <a:lnTo>
                      <a:pt x="7087" y="581"/>
                    </a:lnTo>
                    <a:lnTo>
                      <a:pt x="7170" y="291"/>
                    </a:lnTo>
                    <a:lnTo>
                      <a:pt x="7294" y="42"/>
                    </a:lnTo>
                    <a:lnTo>
                      <a:pt x="6134" y="42"/>
                    </a:lnTo>
                    <a:lnTo>
                      <a:pt x="5015" y="83"/>
                    </a:lnTo>
                    <a:lnTo>
                      <a:pt x="3896" y="208"/>
                    </a:lnTo>
                    <a:lnTo>
                      <a:pt x="2777" y="374"/>
                    </a:lnTo>
                    <a:lnTo>
                      <a:pt x="2321" y="498"/>
                    </a:lnTo>
                    <a:lnTo>
                      <a:pt x="1948" y="622"/>
                    </a:lnTo>
                    <a:lnTo>
                      <a:pt x="1575" y="788"/>
                    </a:lnTo>
                    <a:lnTo>
                      <a:pt x="1243" y="995"/>
                    </a:lnTo>
                    <a:lnTo>
                      <a:pt x="953" y="1202"/>
                    </a:lnTo>
                    <a:lnTo>
                      <a:pt x="705" y="1492"/>
                    </a:lnTo>
                    <a:lnTo>
                      <a:pt x="497" y="1783"/>
                    </a:lnTo>
                    <a:lnTo>
                      <a:pt x="332" y="2114"/>
                    </a:lnTo>
                    <a:lnTo>
                      <a:pt x="166" y="2529"/>
                    </a:lnTo>
                    <a:lnTo>
                      <a:pt x="83" y="2943"/>
                    </a:lnTo>
                    <a:lnTo>
                      <a:pt x="0" y="3399"/>
                    </a:lnTo>
                    <a:lnTo>
                      <a:pt x="0" y="3896"/>
                    </a:lnTo>
                    <a:lnTo>
                      <a:pt x="0" y="4476"/>
                    </a:lnTo>
                    <a:lnTo>
                      <a:pt x="0" y="5057"/>
                    </a:lnTo>
                    <a:lnTo>
                      <a:pt x="83" y="5720"/>
                    </a:lnTo>
                    <a:lnTo>
                      <a:pt x="166" y="6383"/>
                    </a:lnTo>
                    <a:lnTo>
                      <a:pt x="456" y="8248"/>
                    </a:lnTo>
                    <a:lnTo>
                      <a:pt x="663" y="10113"/>
                    </a:lnTo>
                    <a:lnTo>
                      <a:pt x="788" y="12019"/>
                    </a:lnTo>
                    <a:lnTo>
                      <a:pt x="912" y="13884"/>
                    </a:lnTo>
                    <a:lnTo>
                      <a:pt x="953" y="15707"/>
                    </a:lnTo>
                    <a:lnTo>
                      <a:pt x="995" y="17531"/>
                    </a:lnTo>
                    <a:lnTo>
                      <a:pt x="995" y="19230"/>
                    </a:lnTo>
                    <a:lnTo>
                      <a:pt x="953" y="20846"/>
                    </a:lnTo>
                    <a:lnTo>
                      <a:pt x="870" y="23747"/>
                    </a:lnTo>
                    <a:lnTo>
                      <a:pt x="705" y="25985"/>
                    </a:lnTo>
                    <a:lnTo>
                      <a:pt x="539" y="27975"/>
                    </a:lnTo>
                    <a:lnTo>
                      <a:pt x="2031" y="28679"/>
                    </a:lnTo>
                    <a:lnTo>
                      <a:pt x="5553" y="30254"/>
                    </a:lnTo>
                    <a:lnTo>
                      <a:pt x="7626" y="31166"/>
                    </a:lnTo>
                    <a:lnTo>
                      <a:pt x="9615" y="31995"/>
                    </a:lnTo>
                    <a:lnTo>
                      <a:pt x="11438" y="32699"/>
                    </a:lnTo>
                    <a:lnTo>
                      <a:pt x="12226" y="32989"/>
                    </a:lnTo>
                    <a:lnTo>
                      <a:pt x="12847" y="33155"/>
                    </a:lnTo>
                    <a:lnTo>
                      <a:pt x="13718" y="32906"/>
                    </a:lnTo>
                    <a:lnTo>
                      <a:pt x="14505" y="32616"/>
                    </a:lnTo>
                    <a:lnTo>
                      <a:pt x="15210" y="32285"/>
                    </a:lnTo>
                    <a:lnTo>
                      <a:pt x="15831" y="31953"/>
                    </a:lnTo>
                    <a:lnTo>
                      <a:pt x="16412" y="31580"/>
                    </a:lnTo>
                    <a:lnTo>
                      <a:pt x="16867" y="31207"/>
                    </a:lnTo>
                    <a:lnTo>
                      <a:pt x="17282" y="30793"/>
                    </a:lnTo>
                    <a:lnTo>
                      <a:pt x="17655" y="30420"/>
                    </a:lnTo>
                    <a:lnTo>
                      <a:pt x="17945" y="30047"/>
                    </a:lnTo>
                    <a:lnTo>
                      <a:pt x="18194" y="29715"/>
                    </a:lnTo>
                    <a:lnTo>
                      <a:pt x="18567" y="29135"/>
                    </a:lnTo>
                    <a:lnTo>
                      <a:pt x="18732" y="28721"/>
                    </a:lnTo>
                    <a:lnTo>
                      <a:pt x="18815" y="28555"/>
                    </a:lnTo>
                    <a:lnTo>
                      <a:pt x="19147" y="25695"/>
                    </a:lnTo>
                    <a:lnTo>
                      <a:pt x="19851" y="19023"/>
                    </a:lnTo>
                    <a:lnTo>
                      <a:pt x="20183" y="15252"/>
                    </a:lnTo>
                    <a:lnTo>
                      <a:pt x="20514" y="11646"/>
                    </a:lnTo>
                    <a:lnTo>
                      <a:pt x="20680" y="8621"/>
                    </a:lnTo>
                    <a:lnTo>
                      <a:pt x="20722" y="7460"/>
                    </a:lnTo>
                    <a:lnTo>
                      <a:pt x="20680" y="6590"/>
                    </a:lnTo>
                    <a:lnTo>
                      <a:pt x="20597" y="5264"/>
                    </a:lnTo>
                    <a:lnTo>
                      <a:pt x="20432" y="4103"/>
                    </a:lnTo>
                    <a:lnTo>
                      <a:pt x="20349" y="3606"/>
                    </a:lnTo>
                    <a:lnTo>
                      <a:pt x="20224" y="3150"/>
                    </a:lnTo>
                    <a:lnTo>
                      <a:pt x="20059" y="2777"/>
                    </a:lnTo>
                    <a:lnTo>
                      <a:pt x="19893" y="2404"/>
                    </a:lnTo>
                    <a:lnTo>
                      <a:pt x="19686" y="2073"/>
                    </a:lnTo>
                    <a:lnTo>
                      <a:pt x="19478" y="1783"/>
                    </a:lnTo>
                    <a:lnTo>
                      <a:pt x="19188" y="1534"/>
                    </a:lnTo>
                    <a:lnTo>
                      <a:pt x="18898" y="1327"/>
                    </a:lnTo>
                    <a:lnTo>
                      <a:pt x="18567" y="1120"/>
                    </a:lnTo>
                    <a:lnTo>
                      <a:pt x="18194" y="954"/>
                    </a:lnTo>
                    <a:lnTo>
                      <a:pt x="17779" y="829"/>
                    </a:lnTo>
                    <a:lnTo>
                      <a:pt x="17323" y="747"/>
                    </a:lnTo>
                    <a:lnTo>
                      <a:pt x="15500" y="456"/>
                    </a:lnTo>
                    <a:lnTo>
                      <a:pt x="13925" y="208"/>
                    </a:lnTo>
                    <a:lnTo>
                      <a:pt x="12433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61"/>
              <p:cNvSpPr/>
              <p:nvPr/>
            </p:nvSpPr>
            <p:spPr>
              <a:xfrm>
                <a:off x="2929850" y="1888225"/>
                <a:ext cx="518050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33155" fill="none" extrusionOk="0">
                    <a:moveTo>
                      <a:pt x="20680" y="6590"/>
                    </a:moveTo>
                    <a:lnTo>
                      <a:pt x="20680" y="6590"/>
                    </a:lnTo>
                    <a:lnTo>
                      <a:pt x="20597" y="5264"/>
                    </a:lnTo>
                    <a:lnTo>
                      <a:pt x="20432" y="4103"/>
                    </a:lnTo>
                    <a:lnTo>
                      <a:pt x="20349" y="3606"/>
                    </a:lnTo>
                    <a:lnTo>
                      <a:pt x="20224" y="3150"/>
                    </a:lnTo>
                    <a:lnTo>
                      <a:pt x="20059" y="2777"/>
                    </a:lnTo>
                    <a:lnTo>
                      <a:pt x="19893" y="2404"/>
                    </a:lnTo>
                    <a:lnTo>
                      <a:pt x="19686" y="2073"/>
                    </a:lnTo>
                    <a:lnTo>
                      <a:pt x="19478" y="1783"/>
                    </a:lnTo>
                    <a:lnTo>
                      <a:pt x="19188" y="1534"/>
                    </a:lnTo>
                    <a:lnTo>
                      <a:pt x="18898" y="1327"/>
                    </a:lnTo>
                    <a:lnTo>
                      <a:pt x="18567" y="1120"/>
                    </a:lnTo>
                    <a:lnTo>
                      <a:pt x="18194" y="954"/>
                    </a:lnTo>
                    <a:lnTo>
                      <a:pt x="17779" y="829"/>
                    </a:lnTo>
                    <a:lnTo>
                      <a:pt x="17323" y="747"/>
                    </a:lnTo>
                    <a:lnTo>
                      <a:pt x="17323" y="747"/>
                    </a:lnTo>
                    <a:lnTo>
                      <a:pt x="15500" y="456"/>
                    </a:lnTo>
                    <a:lnTo>
                      <a:pt x="13925" y="208"/>
                    </a:lnTo>
                    <a:lnTo>
                      <a:pt x="12433" y="1"/>
                    </a:lnTo>
                    <a:lnTo>
                      <a:pt x="12433" y="1"/>
                    </a:lnTo>
                    <a:lnTo>
                      <a:pt x="13013" y="456"/>
                    </a:lnTo>
                    <a:lnTo>
                      <a:pt x="13552" y="954"/>
                    </a:lnTo>
                    <a:lnTo>
                      <a:pt x="14049" y="1451"/>
                    </a:lnTo>
                    <a:lnTo>
                      <a:pt x="14464" y="2031"/>
                    </a:lnTo>
                    <a:lnTo>
                      <a:pt x="14837" y="2611"/>
                    </a:lnTo>
                    <a:lnTo>
                      <a:pt x="15127" y="3233"/>
                    </a:lnTo>
                    <a:lnTo>
                      <a:pt x="15375" y="3896"/>
                    </a:lnTo>
                    <a:lnTo>
                      <a:pt x="15541" y="4559"/>
                    </a:lnTo>
                    <a:lnTo>
                      <a:pt x="15624" y="5222"/>
                    </a:lnTo>
                    <a:lnTo>
                      <a:pt x="15666" y="5927"/>
                    </a:lnTo>
                    <a:lnTo>
                      <a:pt x="15666" y="6631"/>
                    </a:lnTo>
                    <a:lnTo>
                      <a:pt x="15583" y="7295"/>
                    </a:lnTo>
                    <a:lnTo>
                      <a:pt x="15417" y="7999"/>
                    </a:lnTo>
                    <a:lnTo>
                      <a:pt x="15168" y="8662"/>
                    </a:lnTo>
                    <a:lnTo>
                      <a:pt x="14878" y="9325"/>
                    </a:lnTo>
                    <a:lnTo>
                      <a:pt x="14505" y="9947"/>
                    </a:lnTo>
                    <a:lnTo>
                      <a:pt x="14505" y="9947"/>
                    </a:lnTo>
                    <a:lnTo>
                      <a:pt x="14215" y="10361"/>
                    </a:lnTo>
                    <a:lnTo>
                      <a:pt x="13884" y="10776"/>
                    </a:lnTo>
                    <a:lnTo>
                      <a:pt x="13884" y="10776"/>
                    </a:lnTo>
                    <a:lnTo>
                      <a:pt x="13511" y="10154"/>
                    </a:lnTo>
                    <a:lnTo>
                      <a:pt x="13055" y="9491"/>
                    </a:lnTo>
                    <a:lnTo>
                      <a:pt x="12516" y="8828"/>
                    </a:lnTo>
                    <a:lnTo>
                      <a:pt x="11936" y="8123"/>
                    </a:lnTo>
                    <a:lnTo>
                      <a:pt x="10651" y="6673"/>
                    </a:lnTo>
                    <a:lnTo>
                      <a:pt x="9366" y="5181"/>
                    </a:lnTo>
                    <a:lnTo>
                      <a:pt x="8786" y="4476"/>
                    </a:lnTo>
                    <a:lnTo>
                      <a:pt x="8247" y="3730"/>
                    </a:lnTo>
                    <a:lnTo>
                      <a:pt x="7791" y="3067"/>
                    </a:lnTo>
                    <a:lnTo>
                      <a:pt x="7418" y="2363"/>
                    </a:lnTo>
                    <a:lnTo>
                      <a:pt x="7294" y="2031"/>
                    </a:lnTo>
                    <a:lnTo>
                      <a:pt x="7170" y="1741"/>
                    </a:lnTo>
                    <a:lnTo>
                      <a:pt x="7087" y="1410"/>
                    </a:lnTo>
                    <a:lnTo>
                      <a:pt x="7045" y="1120"/>
                    </a:lnTo>
                    <a:lnTo>
                      <a:pt x="7045" y="829"/>
                    </a:lnTo>
                    <a:lnTo>
                      <a:pt x="7087" y="581"/>
                    </a:lnTo>
                    <a:lnTo>
                      <a:pt x="7170" y="291"/>
                    </a:lnTo>
                    <a:lnTo>
                      <a:pt x="7294" y="42"/>
                    </a:lnTo>
                    <a:lnTo>
                      <a:pt x="7294" y="42"/>
                    </a:lnTo>
                    <a:lnTo>
                      <a:pt x="6134" y="42"/>
                    </a:lnTo>
                    <a:lnTo>
                      <a:pt x="5015" y="83"/>
                    </a:lnTo>
                    <a:lnTo>
                      <a:pt x="3896" y="208"/>
                    </a:lnTo>
                    <a:lnTo>
                      <a:pt x="2777" y="374"/>
                    </a:lnTo>
                    <a:lnTo>
                      <a:pt x="2777" y="374"/>
                    </a:lnTo>
                    <a:lnTo>
                      <a:pt x="2321" y="498"/>
                    </a:lnTo>
                    <a:lnTo>
                      <a:pt x="1948" y="622"/>
                    </a:lnTo>
                    <a:lnTo>
                      <a:pt x="1575" y="788"/>
                    </a:lnTo>
                    <a:lnTo>
                      <a:pt x="1243" y="995"/>
                    </a:lnTo>
                    <a:lnTo>
                      <a:pt x="953" y="1202"/>
                    </a:lnTo>
                    <a:lnTo>
                      <a:pt x="705" y="1492"/>
                    </a:lnTo>
                    <a:lnTo>
                      <a:pt x="497" y="1783"/>
                    </a:lnTo>
                    <a:lnTo>
                      <a:pt x="332" y="2114"/>
                    </a:lnTo>
                    <a:lnTo>
                      <a:pt x="166" y="2529"/>
                    </a:lnTo>
                    <a:lnTo>
                      <a:pt x="83" y="2943"/>
                    </a:lnTo>
                    <a:lnTo>
                      <a:pt x="0" y="3399"/>
                    </a:lnTo>
                    <a:lnTo>
                      <a:pt x="0" y="3896"/>
                    </a:lnTo>
                    <a:lnTo>
                      <a:pt x="0" y="4476"/>
                    </a:lnTo>
                    <a:lnTo>
                      <a:pt x="0" y="5057"/>
                    </a:lnTo>
                    <a:lnTo>
                      <a:pt x="83" y="5720"/>
                    </a:lnTo>
                    <a:lnTo>
                      <a:pt x="166" y="6383"/>
                    </a:lnTo>
                    <a:lnTo>
                      <a:pt x="166" y="6383"/>
                    </a:lnTo>
                    <a:lnTo>
                      <a:pt x="456" y="8248"/>
                    </a:lnTo>
                    <a:lnTo>
                      <a:pt x="663" y="10113"/>
                    </a:lnTo>
                    <a:lnTo>
                      <a:pt x="788" y="12019"/>
                    </a:lnTo>
                    <a:lnTo>
                      <a:pt x="912" y="13884"/>
                    </a:lnTo>
                    <a:lnTo>
                      <a:pt x="953" y="15707"/>
                    </a:lnTo>
                    <a:lnTo>
                      <a:pt x="995" y="17531"/>
                    </a:lnTo>
                    <a:lnTo>
                      <a:pt x="995" y="19230"/>
                    </a:lnTo>
                    <a:lnTo>
                      <a:pt x="953" y="20846"/>
                    </a:lnTo>
                    <a:lnTo>
                      <a:pt x="870" y="23747"/>
                    </a:lnTo>
                    <a:lnTo>
                      <a:pt x="705" y="25985"/>
                    </a:lnTo>
                    <a:lnTo>
                      <a:pt x="539" y="27975"/>
                    </a:lnTo>
                    <a:lnTo>
                      <a:pt x="539" y="27975"/>
                    </a:lnTo>
                    <a:lnTo>
                      <a:pt x="2031" y="28679"/>
                    </a:lnTo>
                    <a:lnTo>
                      <a:pt x="5553" y="30254"/>
                    </a:lnTo>
                    <a:lnTo>
                      <a:pt x="7626" y="31166"/>
                    </a:lnTo>
                    <a:lnTo>
                      <a:pt x="9615" y="31995"/>
                    </a:lnTo>
                    <a:lnTo>
                      <a:pt x="11438" y="32699"/>
                    </a:lnTo>
                    <a:lnTo>
                      <a:pt x="12226" y="32989"/>
                    </a:lnTo>
                    <a:lnTo>
                      <a:pt x="12847" y="33155"/>
                    </a:lnTo>
                    <a:lnTo>
                      <a:pt x="12847" y="33155"/>
                    </a:lnTo>
                    <a:lnTo>
                      <a:pt x="13718" y="32906"/>
                    </a:lnTo>
                    <a:lnTo>
                      <a:pt x="14505" y="32616"/>
                    </a:lnTo>
                    <a:lnTo>
                      <a:pt x="15210" y="32285"/>
                    </a:lnTo>
                    <a:lnTo>
                      <a:pt x="15831" y="31953"/>
                    </a:lnTo>
                    <a:lnTo>
                      <a:pt x="16412" y="31580"/>
                    </a:lnTo>
                    <a:lnTo>
                      <a:pt x="16867" y="31207"/>
                    </a:lnTo>
                    <a:lnTo>
                      <a:pt x="17282" y="30793"/>
                    </a:lnTo>
                    <a:lnTo>
                      <a:pt x="17655" y="30420"/>
                    </a:lnTo>
                    <a:lnTo>
                      <a:pt x="17945" y="30047"/>
                    </a:lnTo>
                    <a:lnTo>
                      <a:pt x="18194" y="29715"/>
                    </a:lnTo>
                    <a:lnTo>
                      <a:pt x="18567" y="29135"/>
                    </a:lnTo>
                    <a:lnTo>
                      <a:pt x="18732" y="28721"/>
                    </a:lnTo>
                    <a:lnTo>
                      <a:pt x="18815" y="28555"/>
                    </a:lnTo>
                    <a:lnTo>
                      <a:pt x="18815" y="28555"/>
                    </a:lnTo>
                    <a:lnTo>
                      <a:pt x="19147" y="25695"/>
                    </a:lnTo>
                    <a:lnTo>
                      <a:pt x="19851" y="19023"/>
                    </a:lnTo>
                    <a:lnTo>
                      <a:pt x="20183" y="15252"/>
                    </a:lnTo>
                    <a:lnTo>
                      <a:pt x="20514" y="11646"/>
                    </a:lnTo>
                    <a:lnTo>
                      <a:pt x="20680" y="8621"/>
                    </a:lnTo>
                    <a:lnTo>
                      <a:pt x="20722" y="7460"/>
                    </a:lnTo>
                    <a:lnTo>
                      <a:pt x="20680" y="65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61"/>
              <p:cNvSpPr/>
              <p:nvPr/>
            </p:nvSpPr>
            <p:spPr>
              <a:xfrm>
                <a:off x="2938125" y="1888225"/>
                <a:ext cx="509775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391" h="33155" extrusionOk="0">
                    <a:moveTo>
                      <a:pt x="291" y="1617"/>
                    </a:moveTo>
                    <a:lnTo>
                      <a:pt x="242" y="1693"/>
                    </a:lnTo>
                    <a:lnTo>
                      <a:pt x="295" y="1620"/>
                    </a:lnTo>
                    <a:lnTo>
                      <a:pt x="295" y="1620"/>
                    </a:lnTo>
                    <a:lnTo>
                      <a:pt x="291" y="1617"/>
                    </a:lnTo>
                    <a:close/>
                    <a:moveTo>
                      <a:pt x="242" y="1693"/>
                    </a:moveTo>
                    <a:lnTo>
                      <a:pt x="208" y="1741"/>
                    </a:lnTo>
                    <a:lnTo>
                      <a:pt x="1" y="2073"/>
                    </a:lnTo>
                    <a:lnTo>
                      <a:pt x="242" y="1693"/>
                    </a:lnTo>
                    <a:close/>
                    <a:moveTo>
                      <a:pt x="12102" y="1"/>
                    </a:moveTo>
                    <a:lnTo>
                      <a:pt x="12475" y="291"/>
                    </a:lnTo>
                    <a:lnTo>
                      <a:pt x="12848" y="581"/>
                    </a:lnTo>
                    <a:lnTo>
                      <a:pt x="13180" y="871"/>
                    </a:lnTo>
                    <a:lnTo>
                      <a:pt x="13511" y="1202"/>
                    </a:lnTo>
                    <a:lnTo>
                      <a:pt x="13801" y="1534"/>
                    </a:lnTo>
                    <a:lnTo>
                      <a:pt x="14050" y="1907"/>
                    </a:lnTo>
                    <a:lnTo>
                      <a:pt x="14299" y="2280"/>
                    </a:lnTo>
                    <a:lnTo>
                      <a:pt x="14506" y="2653"/>
                    </a:lnTo>
                    <a:lnTo>
                      <a:pt x="14713" y="3067"/>
                    </a:lnTo>
                    <a:lnTo>
                      <a:pt x="14879" y="3482"/>
                    </a:lnTo>
                    <a:lnTo>
                      <a:pt x="15044" y="3896"/>
                    </a:lnTo>
                    <a:lnTo>
                      <a:pt x="15127" y="4311"/>
                    </a:lnTo>
                    <a:lnTo>
                      <a:pt x="15252" y="4725"/>
                    </a:lnTo>
                    <a:lnTo>
                      <a:pt x="15293" y="5181"/>
                    </a:lnTo>
                    <a:lnTo>
                      <a:pt x="15335" y="5595"/>
                    </a:lnTo>
                    <a:lnTo>
                      <a:pt x="15335" y="6051"/>
                    </a:lnTo>
                    <a:lnTo>
                      <a:pt x="15335" y="6549"/>
                    </a:lnTo>
                    <a:lnTo>
                      <a:pt x="15293" y="7046"/>
                    </a:lnTo>
                    <a:lnTo>
                      <a:pt x="15210" y="7543"/>
                    </a:lnTo>
                    <a:lnTo>
                      <a:pt x="15086" y="8040"/>
                    </a:lnTo>
                    <a:lnTo>
                      <a:pt x="14920" y="8538"/>
                    </a:lnTo>
                    <a:lnTo>
                      <a:pt x="14713" y="9035"/>
                    </a:lnTo>
                    <a:lnTo>
                      <a:pt x="14464" y="9491"/>
                    </a:lnTo>
                    <a:lnTo>
                      <a:pt x="14174" y="9947"/>
                    </a:lnTo>
                    <a:lnTo>
                      <a:pt x="13884" y="10361"/>
                    </a:lnTo>
                    <a:lnTo>
                      <a:pt x="13553" y="10776"/>
                    </a:lnTo>
                    <a:lnTo>
                      <a:pt x="13221" y="10237"/>
                    </a:lnTo>
                    <a:lnTo>
                      <a:pt x="12848" y="9657"/>
                    </a:lnTo>
                    <a:lnTo>
                      <a:pt x="12351" y="9035"/>
                    </a:lnTo>
                    <a:lnTo>
                      <a:pt x="11853" y="8413"/>
                    </a:lnTo>
                    <a:lnTo>
                      <a:pt x="10734" y="7129"/>
                    </a:lnTo>
                    <a:lnTo>
                      <a:pt x="9574" y="5803"/>
                    </a:lnTo>
                    <a:lnTo>
                      <a:pt x="8496" y="4518"/>
                    </a:lnTo>
                    <a:lnTo>
                      <a:pt x="7999" y="3855"/>
                    </a:lnTo>
                    <a:lnTo>
                      <a:pt x="7585" y="3233"/>
                    </a:lnTo>
                    <a:lnTo>
                      <a:pt x="7212" y="2611"/>
                    </a:lnTo>
                    <a:lnTo>
                      <a:pt x="6963" y="2031"/>
                    </a:lnTo>
                    <a:lnTo>
                      <a:pt x="6797" y="1492"/>
                    </a:lnTo>
                    <a:lnTo>
                      <a:pt x="6714" y="1202"/>
                    </a:lnTo>
                    <a:lnTo>
                      <a:pt x="6714" y="954"/>
                    </a:lnTo>
                    <a:lnTo>
                      <a:pt x="6714" y="705"/>
                    </a:lnTo>
                    <a:lnTo>
                      <a:pt x="6756" y="498"/>
                    </a:lnTo>
                    <a:lnTo>
                      <a:pt x="6839" y="249"/>
                    </a:lnTo>
                    <a:lnTo>
                      <a:pt x="6963" y="42"/>
                    </a:lnTo>
                    <a:lnTo>
                      <a:pt x="5098" y="42"/>
                    </a:lnTo>
                    <a:lnTo>
                      <a:pt x="4228" y="125"/>
                    </a:lnTo>
                    <a:lnTo>
                      <a:pt x="3316" y="249"/>
                    </a:lnTo>
                    <a:lnTo>
                      <a:pt x="2446" y="374"/>
                    </a:lnTo>
                    <a:lnTo>
                      <a:pt x="1990" y="498"/>
                    </a:lnTo>
                    <a:lnTo>
                      <a:pt x="1617" y="622"/>
                    </a:lnTo>
                    <a:lnTo>
                      <a:pt x="1244" y="788"/>
                    </a:lnTo>
                    <a:lnTo>
                      <a:pt x="912" y="954"/>
                    </a:lnTo>
                    <a:lnTo>
                      <a:pt x="664" y="1202"/>
                    </a:lnTo>
                    <a:lnTo>
                      <a:pt x="415" y="1451"/>
                    </a:lnTo>
                    <a:lnTo>
                      <a:pt x="295" y="1620"/>
                    </a:lnTo>
                    <a:lnTo>
                      <a:pt x="295" y="1620"/>
                    </a:lnTo>
                    <a:lnTo>
                      <a:pt x="4725" y="4808"/>
                    </a:lnTo>
                    <a:lnTo>
                      <a:pt x="4186" y="5512"/>
                    </a:lnTo>
                    <a:lnTo>
                      <a:pt x="3689" y="6258"/>
                    </a:lnTo>
                    <a:lnTo>
                      <a:pt x="2694" y="7792"/>
                    </a:lnTo>
                    <a:lnTo>
                      <a:pt x="1783" y="9367"/>
                    </a:lnTo>
                    <a:lnTo>
                      <a:pt x="954" y="10983"/>
                    </a:lnTo>
                    <a:lnTo>
                      <a:pt x="457" y="12019"/>
                    </a:lnTo>
                    <a:lnTo>
                      <a:pt x="581" y="13884"/>
                    </a:lnTo>
                    <a:lnTo>
                      <a:pt x="622" y="15666"/>
                    </a:lnTo>
                    <a:lnTo>
                      <a:pt x="1700" y="15625"/>
                    </a:lnTo>
                    <a:lnTo>
                      <a:pt x="2860" y="15500"/>
                    </a:lnTo>
                    <a:lnTo>
                      <a:pt x="3979" y="15293"/>
                    </a:lnTo>
                    <a:lnTo>
                      <a:pt x="5057" y="15044"/>
                    </a:lnTo>
                    <a:lnTo>
                      <a:pt x="6134" y="14754"/>
                    </a:lnTo>
                    <a:lnTo>
                      <a:pt x="6466" y="15542"/>
                    </a:lnTo>
                    <a:lnTo>
                      <a:pt x="8372" y="13552"/>
                    </a:lnTo>
                    <a:lnTo>
                      <a:pt x="8662" y="13304"/>
                    </a:lnTo>
                    <a:lnTo>
                      <a:pt x="8994" y="13097"/>
                    </a:lnTo>
                    <a:lnTo>
                      <a:pt x="9325" y="12972"/>
                    </a:lnTo>
                    <a:lnTo>
                      <a:pt x="9657" y="12931"/>
                    </a:lnTo>
                    <a:lnTo>
                      <a:pt x="10693" y="12806"/>
                    </a:lnTo>
                    <a:lnTo>
                      <a:pt x="10983" y="12806"/>
                    </a:lnTo>
                    <a:lnTo>
                      <a:pt x="11190" y="12931"/>
                    </a:lnTo>
                    <a:lnTo>
                      <a:pt x="11315" y="13097"/>
                    </a:lnTo>
                    <a:lnTo>
                      <a:pt x="11439" y="13304"/>
                    </a:lnTo>
                    <a:lnTo>
                      <a:pt x="11895" y="15169"/>
                    </a:lnTo>
                    <a:lnTo>
                      <a:pt x="11936" y="15459"/>
                    </a:lnTo>
                    <a:lnTo>
                      <a:pt x="11853" y="15666"/>
                    </a:lnTo>
                    <a:lnTo>
                      <a:pt x="11688" y="15873"/>
                    </a:lnTo>
                    <a:lnTo>
                      <a:pt x="11480" y="15998"/>
                    </a:lnTo>
                    <a:lnTo>
                      <a:pt x="9284" y="16744"/>
                    </a:lnTo>
                    <a:lnTo>
                      <a:pt x="9118" y="16868"/>
                    </a:lnTo>
                    <a:lnTo>
                      <a:pt x="8704" y="17117"/>
                    </a:lnTo>
                    <a:lnTo>
                      <a:pt x="8082" y="17407"/>
                    </a:lnTo>
                    <a:lnTo>
                      <a:pt x="7709" y="17531"/>
                    </a:lnTo>
                    <a:lnTo>
                      <a:pt x="7336" y="17614"/>
                    </a:lnTo>
                    <a:lnTo>
                      <a:pt x="7502" y="18070"/>
                    </a:lnTo>
                    <a:lnTo>
                      <a:pt x="6839" y="18318"/>
                    </a:lnTo>
                    <a:lnTo>
                      <a:pt x="6217" y="18567"/>
                    </a:lnTo>
                    <a:lnTo>
                      <a:pt x="5554" y="18816"/>
                    </a:lnTo>
                    <a:lnTo>
                      <a:pt x="4891" y="19023"/>
                    </a:lnTo>
                    <a:lnTo>
                      <a:pt x="3606" y="19354"/>
                    </a:lnTo>
                    <a:lnTo>
                      <a:pt x="2280" y="19645"/>
                    </a:lnTo>
                    <a:lnTo>
                      <a:pt x="1451" y="19769"/>
                    </a:lnTo>
                    <a:lnTo>
                      <a:pt x="664" y="19893"/>
                    </a:lnTo>
                    <a:lnTo>
                      <a:pt x="539" y="23126"/>
                    </a:lnTo>
                    <a:lnTo>
                      <a:pt x="415" y="25695"/>
                    </a:lnTo>
                    <a:lnTo>
                      <a:pt x="291" y="27394"/>
                    </a:lnTo>
                    <a:lnTo>
                      <a:pt x="208" y="27975"/>
                    </a:lnTo>
                    <a:lnTo>
                      <a:pt x="1700" y="28679"/>
                    </a:lnTo>
                    <a:lnTo>
                      <a:pt x="5222" y="30254"/>
                    </a:lnTo>
                    <a:lnTo>
                      <a:pt x="7295" y="31166"/>
                    </a:lnTo>
                    <a:lnTo>
                      <a:pt x="9284" y="31995"/>
                    </a:lnTo>
                    <a:lnTo>
                      <a:pt x="11107" y="32699"/>
                    </a:lnTo>
                    <a:lnTo>
                      <a:pt x="11895" y="32989"/>
                    </a:lnTo>
                    <a:lnTo>
                      <a:pt x="12516" y="33155"/>
                    </a:lnTo>
                    <a:lnTo>
                      <a:pt x="13387" y="32906"/>
                    </a:lnTo>
                    <a:lnTo>
                      <a:pt x="14174" y="32616"/>
                    </a:lnTo>
                    <a:lnTo>
                      <a:pt x="14879" y="32285"/>
                    </a:lnTo>
                    <a:lnTo>
                      <a:pt x="15500" y="31953"/>
                    </a:lnTo>
                    <a:lnTo>
                      <a:pt x="16081" y="31580"/>
                    </a:lnTo>
                    <a:lnTo>
                      <a:pt x="16536" y="31207"/>
                    </a:lnTo>
                    <a:lnTo>
                      <a:pt x="16951" y="30793"/>
                    </a:lnTo>
                    <a:lnTo>
                      <a:pt x="17324" y="30420"/>
                    </a:lnTo>
                    <a:lnTo>
                      <a:pt x="17614" y="30047"/>
                    </a:lnTo>
                    <a:lnTo>
                      <a:pt x="17863" y="29715"/>
                    </a:lnTo>
                    <a:lnTo>
                      <a:pt x="18236" y="29135"/>
                    </a:lnTo>
                    <a:lnTo>
                      <a:pt x="18401" y="28721"/>
                    </a:lnTo>
                    <a:lnTo>
                      <a:pt x="18484" y="28555"/>
                    </a:lnTo>
                    <a:lnTo>
                      <a:pt x="18774" y="25944"/>
                    </a:lnTo>
                    <a:lnTo>
                      <a:pt x="19437" y="19769"/>
                    </a:lnTo>
                    <a:lnTo>
                      <a:pt x="19769" y="16205"/>
                    </a:lnTo>
                    <a:lnTo>
                      <a:pt x="20101" y="12682"/>
                    </a:lnTo>
                    <a:lnTo>
                      <a:pt x="20308" y="9615"/>
                    </a:lnTo>
                    <a:lnTo>
                      <a:pt x="20349" y="8331"/>
                    </a:lnTo>
                    <a:lnTo>
                      <a:pt x="20391" y="7253"/>
                    </a:lnTo>
                    <a:lnTo>
                      <a:pt x="20349" y="6590"/>
                    </a:lnTo>
                    <a:lnTo>
                      <a:pt x="20266" y="5264"/>
                    </a:lnTo>
                    <a:lnTo>
                      <a:pt x="20101" y="4103"/>
                    </a:lnTo>
                    <a:lnTo>
                      <a:pt x="20018" y="3606"/>
                    </a:lnTo>
                    <a:lnTo>
                      <a:pt x="19893" y="3150"/>
                    </a:lnTo>
                    <a:lnTo>
                      <a:pt x="19728" y="2777"/>
                    </a:lnTo>
                    <a:lnTo>
                      <a:pt x="19562" y="2404"/>
                    </a:lnTo>
                    <a:lnTo>
                      <a:pt x="19355" y="2073"/>
                    </a:lnTo>
                    <a:lnTo>
                      <a:pt x="19147" y="1783"/>
                    </a:lnTo>
                    <a:lnTo>
                      <a:pt x="18857" y="1534"/>
                    </a:lnTo>
                    <a:lnTo>
                      <a:pt x="18567" y="1327"/>
                    </a:lnTo>
                    <a:lnTo>
                      <a:pt x="18236" y="1120"/>
                    </a:lnTo>
                    <a:lnTo>
                      <a:pt x="17863" y="954"/>
                    </a:lnTo>
                    <a:lnTo>
                      <a:pt x="17448" y="829"/>
                    </a:lnTo>
                    <a:lnTo>
                      <a:pt x="16992" y="747"/>
                    </a:lnTo>
                    <a:lnTo>
                      <a:pt x="15169" y="456"/>
                    </a:lnTo>
                    <a:lnTo>
                      <a:pt x="13594" y="208"/>
                    </a:lnTo>
                    <a:lnTo>
                      <a:pt x="12102" y="1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61"/>
              <p:cNvSpPr/>
              <p:nvPr/>
            </p:nvSpPr>
            <p:spPr>
              <a:xfrm>
                <a:off x="2938125" y="1888225"/>
                <a:ext cx="509775" cy="828875"/>
              </a:xfrm>
              <a:custGeom>
                <a:avLst/>
                <a:gdLst/>
                <a:ahLst/>
                <a:cxnLst/>
                <a:rect l="l" t="t" r="r" b="b"/>
                <a:pathLst>
                  <a:path w="20391" h="33155" fill="none" extrusionOk="0">
                    <a:moveTo>
                      <a:pt x="12102" y="1"/>
                    </a:moveTo>
                    <a:lnTo>
                      <a:pt x="12102" y="1"/>
                    </a:lnTo>
                    <a:lnTo>
                      <a:pt x="12475" y="291"/>
                    </a:lnTo>
                    <a:lnTo>
                      <a:pt x="12848" y="581"/>
                    </a:lnTo>
                    <a:lnTo>
                      <a:pt x="13180" y="871"/>
                    </a:lnTo>
                    <a:lnTo>
                      <a:pt x="13511" y="1202"/>
                    </a:lnTo>
                    <a:lnTo>
                      <a:pt x="13801" y="1534"/>
                    </a:lnTo>
                    <a:lnTo>
                      <a:pt x="14050" y="1907"/>
                    </a:lnTo>
                    <a:lnTo>
                      <a:pt x="14299" y="2280"/>
                    </a:lnTo>
                    <a:lnTo>
                      <a:pt x="14506" y="2653"/>
                    </a:lnTo>
                    <a:lnTo>
                      <a:pt x="14713" y="3067"/>
                    </a:lnTo>
                    <a:lnTo>
                      <a:pt x="14879" y="3482"/>
                    </a:lnTo>
                    <a:lnTo>
                      <a:pt x="15044" y="3896"/>
                    </a:lnTo>
                    <a:lnTo>
                      <a:pt x="15127" y="4311"/>
                    </a:lnTo>
                    <a:lnTo>
                      <a:pt x="15252" y="4725"/>
                    </a:lnTo>
                    <a:lnTo>
                      <a:pt x="15293" y="5181"/>
                    </a:lnTo>
                    <a:lnTo>
                      <a:pt x="15335" y="5595"/>
                    </a:lnTo>
                    <a:lnTo>
                      <a:pt x="15335" y="6051"/>
                    </a:lnTo>
                    <a:lnTo>
                      <a:pt x="15335" y="6051"/>
                    </a:lnTo>
                    <a:lnTo>
                      <a:pt x="15335" y="6549"/>
                    </a:lnTo>
                    <a:lnTo>
                      <a:pt x="15293" y="7046"/>
                    </a:lnTo>
                    <a:lnTo>
                      <a:pt x="15210" y="7543"/>
                    </a:lnTo>
                    <a:lnTo>
                      <a:pt x="15086" y="8040"/>
                    </a:lnTo>
                    <a:lnTo>
                      <a:pt x="14920" y="8538"/>
                    </a:lnTo>
                    <a:lnTo>
                      <a:pt x="14713" y="9035"/>
                    </a:lnTo>
                    <a:lnTo>
                      <a:pt x="14464" y="9491"/>
                    </a:lnTo>
                    <a:lnTo>
                      <a:pt x="14174" y="9947"/>
                    </a:lnTo>
                    <a:lnTo>
                      <a:pt x="14174" y="9947"/>
                    </a:lnTo>
                    <a:lnTo>
                      <a:pt x="13884" y="10361"/>
                    </a:lnTo>
                    <a:lnTo>
                      <a:pt x="13553" y="10776"/>
                    </a:lnTo>
                    <a:lnTo>
                      <a:pt x="13553" y="10776"/>
                    </a:lnTo>
                    <a:lnTo>
                      <a:pt x="13221" y="10237"/>
                    </a:lnTo>
                    <a:lnTo>
                      <a:pt x="12848" y="9657"/>
                    </a:lnTo>
                    <a:lnTo>
                      <a:pt x="12351" y="9035"/>
                    </a:lnTo>
                    <a:lnTo>
                      <a:pt x="11853" y="8413"/>
                    </a:lnTo>
                    <a:lnTo>
                      <a:pt x="10734" y="7129"/>
                    </a:lnTo>
                    <a:lnTo>
                      <a:pt x="9574" y="5803"/>
                    </a:lnTo>
                    <a:lnTo>
                      <a:pt x="8496" y="4518"/>
                    </a:lnTo>
                    <a:lnTo>
                      <a:pt x="7999" y="3855"/>
                    </a:lnTo>
                    <a:lnTo>
                      <a:pt x="7585" y="3233"/>
                    </a:lnTo>
                    <a:lnTo>
                      <a:pt x="7212" y="2611"/>
                    </a:lnTo>
                    <a:lnTo>
                      <a:pt x="6963" y="2031"/>
                    </a:lnTo>
                    <a:lnTo>
                      <a:pt x="6797" y="1492"/>
                    </a:lnTo>
                    <a:lnTo>
                      <a:pt x="6714" y="1202"/>
                    </a:lnTo>
                    <a:lnTo>
                      <a:pt x="6714" y="954"/>
                    </a:lnTo>
                    <a:lnTo>
                      <a:pt x="6714" y="954"/>
                    </a:lnTo>
                    <a:lnTo>
                      <a:pt x="6714" y="705"/>
                    </a:lnTo>
                    <a:lnTo>
                      <a:pt x="6756" y="498"/>
                    </a:lnTo>
                    <a:lnTo>
                      <a:pt x="6839" y="249"/>
                    </a:lnTo>
                    <a:lnTo>
                      <a:pt x="6963" y="42"/>
                    </a:lnTo>
                    <a:lnTo>
                      <a:pt x="6963" y="42"/>
                    </a:lnTo>
                    <a:lnTo>
                      <a:pt x="6010" y="42"/>
                    </a:lnTo>
                    <a:lnTo>
                      <a:pt x="6010" y="42"/>
                    </a:lnTo>
                    <a:lnTo>
                      <a:pt x="5098" y="42"/>
                    </a:lnTo>
                    <a:lnTo>
                      <a:pt x="4228" y="125"/>
                    </a:lnTo>
                    <a:lnTo>
                      <a:pt x="3316" y="249"/>
                    </a:lnTo>
                    <a:lnTo>
                      <a:pt x="2446" y="374"/>
                    </a:lnTo>
                    <a:lnTo>
                      <a:pt x="2446" y="374"/>
                    </a:lnTo>
                    <a:lnTo>
                      <a:pt x="1990" y="498"/>
                    </a:lnTo>
                    <a:lnTo>
                      <a:pt x="1617" y="622"/>
                    </a:lnTo>
                    <a:lnTo>
                      <a:pt x="1244" y="788"/>
                    </a:lnTo>
                    <a:lnTo>
                      <a:pt x="912" y="954"/>
                    </a:lnTo>
                    <a:lnTo>
                      <a:pt x="664" y="1202"/>
                    </a:lnTo>
                    <a:lnTo>
                      <a:pt x="415" y="1451"/>
                    </a:lnTo>
                    <a:lnTo>
                      <a:pt x="208" y="1741"/>
                    </a:lnTo>
                    <a:lnTo>
                      <a:pt x="1" y="2073"/>
                    </a:lnTo>
                    <a:lnTo>
                      <a:pt x="1" y="2073"/>
                    </a:lnTo>
                    <a:lnTo>
                      <a:pt x="291" y="1617"/>
                    </a:lnTo>
                    <a:lnTo>
                      <a:pt x="4725" y="4808"/>
                    </a:lnTo>
                    <a:lnTo>
                      <a:pt x="4725" y="4808"/>
                    </a:lnTo>
                    <a:lnTo>
                      <a:pt x="4725" y="4808"/>
                    </a:lnTo>
                    <a:lnTo>
                      <a:pt x="4186" y="5512"/>
                    </a:lnTo>
                    <a:lnTo>
                      <a:pt x="3689" y="6258"/>
                    </a:lnTo>
                    <a:lnTo>
                      <a:pt x="3689" y="6258"/>
                    </a:lnTo>
                    <a:lnTo>
                      <a:pt x="2694" y="7792"/>
                    </a:lnTo>
                    <a:lnTo>
                      <a:pt x="2694" y="7792"/>
                    </a:lnTo>
                    <a:lnTo>
                      <a:pt x="1783" y="9367"/>
                    </a:lnTo>
                    <a:lnTo>
                      <a:pt x="954" y="10983"/>
                    </a:lnTo>
                    <a:lnTo>
                      <a:pt x="954" y="10983"/>
                    </a:lnTo>
                    <a:lnTo>
                      <a:pt x="457" y="12019"/>
                    </a:lnTo>
                    <a:lnTo>
                      <a:pt x="457" y="12019"/>
                    </a:lnTo>
                    <a:lnTo>
                      <a:pt x="581" y="13884"/>
                    </a:lnTo>
                    <a:lnTo>
                      <a:pt x="622" y="15666"/>
                    </a:lnTo>
                    <a:lnTo>
                      <a:pt x="622" y="15666"/>
                    </a:lnTo>
                    <a:lnTo>
                      <a:pt x="1700" y="15625"/>
                    </a:lnTo>
                    <a:lnTo>
                      <a:pt x="1700" y="15625"/>
                    </a:lnTo>
                    <a:lnTo>
                      <a:pt x="2860" y="15500"/>
                    </a:lnTo>
                    <a:lnTo>
                      <a:pt x="3979" y="15293"/>
                    </a:lnTo>
                    <a:lnTo>
                      <a:pt x="3979" y="15293"/>
                    </a:lnTo>
                    <a:lnTo>
                      <a:pt x="5057" y="15044"/>
                    </a:lnTo>
                    <a:lnTo>
                      <a:pt x="6134" y="14754"/>
                    </a:lnTo>
                    <a:lnTo>
                      <a:pt x="6466" y="15542"/>
                    </a:lnTo>
                    <a:lnTo>
                      <a:pt x="8372" y="13552"/>
                    </a:lnTo>
                    <a:lnTo>
                      <a:pt x="8372" y="13552"/>
                    </a:lnTo>
                    <a:lnTo>
                      <a:pt x="8662" y="13304"/>
                    </a:lnTo>
                    <a:lnTo>
                      <a:pt x="8994" y="13097"/>
                    </a:lnTo>
                    <a:lnTo>
                      <a:pt x="9325" y="12972"/>
                    </a:lnTo>
                    <a:lnTo>
                      <a:pt x="9657" y="12931"/>
                    </a:lnTo>
                    <a:lnTo>
                      <a:pt x="10693" y="12806"/>
                    </a:lnTo>
                    <a:lnTo>
                      <a:pt x="10693" y="12806"/>
                    </a:lnTo>
                    <a:lnTo>
                      <a:pt x="10776" y="12806"/>
                    </a:lnTo>
                    <a:lnTo>
                      <a:pt x="10776" y="12806"/>
                    </a:lnTo>
                    <a:lnTo>
                      <a:pt x="10983" y="12806"/>
                    </a:lnTo>
                    <a:lnTo>
                      <a:pt x="11190" y="12931"/>
                    </a:lnTo>
                    <a:lnTo>
                      <a:pt x="11315" y="13097"/>
                    </a:lnTo>
                    <a:lnTo>
                      <a:pt x="11439" y="13304"/>
                    </a:lnTo>
                    <a:lnTo>
                      <a:pt x="11895" y="15169"/>
                    </a:lnTo>
                    <a:lnTo>
                      <a:pt x="11895" y="15169"/>
                    </a:lnTo>
                    <a:lnTo>
                      <a:pt x="11936" y="15459"/>
                    </a:lnTo>
                    <a:lnTo>
                      <a:pt x="11853" y="15666"/>
                    </a:lnTo>
                    <a:lnTo>
                      <a:pt x="11688" y="15873"/>
                    </a:lnTo>
                    <a:lnTo>
                      <a:pt x="11480" y="15998"/>
                    </a:lnTo>
                    <a:lnTo>
                      <a:pt x="9284" y="16744"/>
                    </a:lnTo>
                    <a:lnTo>
                      <a:pt x="9284" y="16744"/>
                    </a:lnTo>
                    <a:lnTo>
                      <a:pt x="9118" y="16868"/>
                    </a:lnTo>
                    <a:lnTo>
                      <a:pt x="8704" y="17117"/>
                    </a:lnTo>
                    <a:lnTo>
                      <a:pt x="8082" y="17407"/>
                    </a:lnTo>
                    <a:lnTo>
                      <a:pt x="7709" y="17531"/>
                    </a:lnTo>
                    <a:lnTo>
                      <a:pt x="7336" y="17614"/>
                    </a:lnTo>
                    <a:lnTo>
                      <a:pt x="7502" y="18070"/>
                    </a:lnTo>
                    <a:lnTo>
                      <a:pt x="7502" y="18070"/>
                    </a:lnTo>
                    <a:lnTo>
                      <a:pt x="7502" y="18070"/>
                    </a:lnTo>
                    <a:lnTo>
                      <a:pt x="6839" y="18318"/>
                    </a:lnTo>
                    <a:lnTo>
                      <a:pt x="6217" y="18567"/>
                    </a:lnTo>
                    <a:lnTo>
                      <a:pt x="5554" y="18816"/>
                    </a:lnTo>
                    <a:lnTo>
                      <a:pt x="4891" y="19023"/>
                    </a:lnTo>
                    <a:lnTo>
                      <a:pt x="4891" y="19023"/>
                    </a:lnTo>
                    <a:lnTo>
                      <a:pt x="3606" y="19354"/>
                    </a:lnTo>
                    <a:lnTo>
                      <a:pt x="2280" y="19645"/>
                    </a:lnTo>
                    <a:lnTo>
                      <a:pt x="2280" y="19645"/>
                    </a:lnTo>
                    <a:lnTo>
                      <a:pt x="1451" y="19769"/>
                    </a:lnTo>
                    <a:lnTo>
                      <a:pt x="664" y="19893"/>
                    </a:lnTo>
                    <a:lnTo>
                      <a:pt x="664" y="19893"/>
                    </a:lnTo>
                    <a:lnTo>
                      <a:pt x="539" y="23126"/>
                    </a:lnTo>
                    <a:lnTo>
                      <a:pt x="415" y="25695"/>
                    </a:lnTo>
                    <a:lnTo>
                      <a:pt x="291" y="27394"/>
                    </a:lnTo>
                    <a:lnTo>
                      <a:pt x="208" y="27975"/>
                    </a:lnTo>
                    <a:lnTo>
                      <a:pt x="208" y="27975"/>
                    </a:lnTo>
                    <a:lnTo>
                      <a:pt x="1700" y="28679"/>
                    </a:lnTo>
                    <a:lnTo>
                      <a:pt x="5222" y="30254"/>
                    </a:lnTo>
                    <a:lnTo>
                      <a:pt x="7295" y="31166"/>
                    </a:lnTo>
                    <a:lnTo>
                      <a:pt x="9284" y="31995"/>
                    </a:lnTo>
                    <a:lnTo>
                      <a:pt x="11107" y="32699"/>
                    </a:lnTo>
                    <a:lnTo>
                      <a:pt x="11895" y="32989"/>
                    </a:lnTo>
                    <a:lnTo>
                      <a:pt x="12516" y="33155"/>
                    </a:lnTo>
                    <a:lnTo>
                      <a:pt x="12516" y="33155"/>
                    </a:lnTo>
                    <a:lnTo>
                      <a:pt x="13387" y="32906"/>
                    </a:lnTo>
                    <a:lnTo>
                      <a:pt x="14174" y="32616"/>
                    </a:lnTo>
                    <a:lnTo>
                      <a:pt x="14879" y="32285"/>
                    </a:lnTo>
                    <a:lnTo>
                      <a:pt x="15500" y="31953"/>
                    </a:lnTo>
                    <a:lnTo>
                      <a:pt x="16081" y="31580"/>
                    </a:lnTo>
                    <a:lnTo>
                      <a:pt x="16536" y="31207"/>
                    </a:lnTo>
                    <a:lnTo>
                      <a:pt x="16951" y="30793"/>
                    </a:lnTo>
                    <a:lnTo>
                      <a:pt x="17324" y="30420"/>
                    </a:lnTo>
                    <a:lnTo>
                      <a:pt x="17614" y="30047"/>
                    </a:lnTo>
                    <a:lnTo>
                      <a:pt x="17863" y="29715"/>
                    </a:lnTo>
                    <a:lnTo>
                      <a:pt x="18236" y="29135"/>
                    </a:lnTo>
                    <a:lnTo>
                      <a:pt x="18401" y="28721"/>
                    </a:lnTo>
                    <a:lnTo>
                      <a:pt x="18484" y="28555"/>
                    </a:lnTo>
                    <a:lnTo>
                      <a:pt x="18484" y="28555"/>
                    </a:lnTo>
                    <a:lnTo>
                      <a:pt x="18774" y="25944"/>
                    </a:lnTo>
                    <a:lnTo>
                      <a:pt x="19437" y="19769"/>
                    </a:lnTo>
                    <a:lnTo>
                      <a:pt x="19769" y="16205"/>
                    </a:lnTo>
                    <a:lnTo>
                      <a:pt x="20101" y="12682"/>
                    </a:lnTo>
                    <a:lnTo>
                      <a:pt x="20308" y="9615"/>
                    </a:lnTo>
                    <a:lnTo>
                      <a:pt x="20349" y="8331"/>
                    </a:lnTo>
                    <a:lnTo>
                      <a:pt x="20391" y="7253"/>
                    </a:lnTo>
                    <a:lnTo>
                      <a:pt x="20391" y="7253"/>
                    </a:lnTo>
                    <a:lnTo>
                      <a:pt x="20349" y="6590"/>
                    </a:lnTo>
                    <a:lnTo>
                      <a:pt x="20349" y="6590"/>
                    </a:lnTo>
                    <a:lnTo>
                      <a:pt x="20266" y="5264"/>
                    </a:lnTo>
                    <a:lnTo>
                      <a:pt x="20101" y="4103"/>
                    </a:lnTo>
                    <a:lnTo>
                      <a:pt x="20018" y="3606"/>
                    </a:lnTo>
                    <a:lnTo>
                      <a:pt x="19893" y="3150"/>
                    </a:lnTo>
                    <a:lnTo>
                      <a:pt x="19728" y="2777"/>
                    </a:lnTo>
                    <a:lnTo>
                      <a:pt x="19562" y="2404"/>
                    </a:lnTo>
                    <a:lnTo>
                      <a:pt x="19355" y="2073"/>
                    </a:lnTo>
                    <a:lnTo>
                      <a:pt x="19147" y="1783"/>
                    </a:lnTo>
                    <a:lnTo>
                      <a:pt x="18857" y="1534"/>
                    </a:lnTo>
                    <a:lnTo>
                      <a:pt x="18567" y="1327"/>
                    </a:lnTo>
                    <a:lnTo>
                      <a:pt x="18236" y="1120"/>
                    </a:lnTo>
                    <a:lnTo>
                      <a:pt x="17863" y="954"/>
                    </a:lnTo>
                    <a:lnTo>
                      <a:pt x="17448" y="829"/>
                    </a:lnTo>
                    <a:lnTo>
                      <a:pt x="16992" y="747"/>
                    </a:lnTo>
                    <a:lnTo>
                      <a:pt x="16992" y="747"/>
                    </a:lnTo>
                    <a:lnTo>
                      <a:pt x="15169" y="456"/>
                    </a:lnTo>
                    <a:lnTo>
                      <a:pt x="13594" y="208"/>
                    </a:lnTo>
                    <a:lnTo>
                      <a:pt x="1210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61"/>
              <p:cNvSpPr/>
              <p:nvPr/>
            </p:nvSpPr>
            <p:spPr>
              <a:xfrm>
                <a:off x="3044850" y="2011525"/>
                <a:ext cx="133675" cy="22795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9118" extrusionOk="0">
                    <a:moveTo>
                      <a:pt x="1990" y="0"/>
                    </a:moveTo>
                    <a:lnTo>
                      <a:pt x="1699" y="42"/>
                    </a:lnTo>
                    <a:lnTo>
                      <a:pt x="1409" y="125"/>
                    </a:lnTo>
                    <a:lnTo>
                      <a:pt x="1161" y="249"/>
                    </a:lnTo>
                    <a:lnTo>
                      <a:pt x="912" y="415"/>
                    </a:lnTo>
                    <a:lnTo>
                      <a:pt x="705" y="580"/>
                    </a:lnTo>
                    <a:lnTo>
                      <a:pt x="498" y="829"/>
                    </a:lnTo>
                    <a:lnTo>
                      <a:pt x="332" y="1078"/>
                    </a:lnTo>
                    <a:lnTo>
                      <a:pt x="166" y="1451"/>
                    </a:lnTo>
                    <a:lnTo>
                      <a:pt x="83" y="1824"/>
                    </a:lnTo>
                    <a:lnTo>
                      <a:pt x="0" y="2280"/>
                    </a:lnTo>
                    <a:lnTo>
                      <a:pt x="0" y="2736"/>
                    </a:lnTo>
                    <a:lnTo>
                      <a:pt x="0" y="3233"/>
                    </a:lnTo>
                    <a:lnTo>
                      <a:pt x="83" y="3772"/>
                    </a:lnTo>
                    <a:lnTo>
                      <a:pt x="166" y="4310"/>
                    </a:lnTo>
                    <a:lnTo>
                      <a:pt x="332" y="4849"/>
                    </a:lnTo>
                    <a:lnTo>
                      <a:pt x="498" y="5388"/>
                    </a:lnTo>
                    <a:lnTo>
                      <a:pt x="705" y="5968"/>
                    </a:lnTo>
                    <a:lnTo>
                      <a:pt x="1161" y="7087"/>
                    </a:lnTo>
                    <a:lnTo>
                      <a:pt x="1741" y="8123"/>
                    </a:lnTo>
                    <a:lnTo>
                      <a:pt x="2363" y="9118"/>
                    </a:lnTo>
                    <a:lnTo>
                      <a:pt x="2694" y="8869"/>
                    </a:lnTo>
                    <a:lnTo>
                      <a:pt x="2363" y="8372"/>
                    </a:lnTo>
                    <a:lnTo>
                      <a:pt x="2031" y="7833"/>
                    </a:lnTo>
                    <a:lnTo>
                      <a:pt x="1741" y="7253"/>
                    </a:lnTo>
                    <a:lnTo>
                      <a:pt x="1492" y="6714"/>
                    </a:lnTo>
                    <a:lnTo>
                      <a:pt x="1244" y="6175"/>
                    </a:lnTo>
                    <a:lnTo>
                      <a:pt x="1036" y="5637"/>
                    </a:lnTo>
                    <a:lnTo>
                      <a:pt x="829" y="5098"/>
                    </a:lnTo>
                    <a:lnTo>
                      <a:pt x="705" y="4600"/>
                    </a:lnTo>
                    <a:lnTo>
                      <a:pt x="580" y="4062"/>
                    </a:lnTo>
                    <a:lnTo>
                      <a:pt x="498" y="3606"/>
                    </a:lnTo>
                    <a:lnTo>
                      <a:pt x="456" y="3108"/>
                    </a:lnTo>
                    <a:lnTo>
                      <a:pt x="415" y="2694"/>
                    </a:lnTo>
                    <a:lnTo>
                      <a:pt x="456" y="2280"/>
                    </a:lnTo>
                    <a:lnTo>
                      <a:pt x="498" y="1907"/>
                    </a:lnTo>
                    <a:lnTo>
                      <a:pt x="580" y="1534"/>
                    </a:lnTo>
                    <a:lnTo>
                      <a:pt x="705" y="1244"/>
                    </a:lnTo>
                    <a:lnTo>
                      <a:pt x="871" y="1036"/>
                    </a:lnTo>
                    <a:lnTo>
                      <a:pt x="995" y="871"/>
                    </a:lnTo>
                    <a:lnTo>
                      <a:pt x="1202" y="746"/>
                    </a:lnTo>
                    <a:lnTo>
                      <a:pt x="1368" y="622"/>
                    </a:lnTo>
                    <a:lnTo>
                      <a:pt x="1575" y="498"/>
                    </a:lnTo>
                    <a:lnTo>
                      <a:pt x="1824" y="456"/>
                    </a:lnTo>
                    <a:lnTo>
                      <a:pt x="2031" y="415"/>
                    </a:lnTo>
                    <a:lnTo>
                      <a:pt x="2280" y="415"/>
                    </a:lnTo>
                    <a:lnTo>
                      <a:pt x="2694" y="456"/>
                    </a:lnTo>
                    <a:lnTo>
                      <a:pt x="3067" y="580"/>
                    </a:lnTo>
                    <a:lnTo>
                      <a:pt x="3440" y="788"/>
                    </a:lnTo>
                    <a:lnTo>
                      <a:pt x="3730" y="1078"/>
                    </a:lnTo>
                    <a:lnTo>
                      <a:pt x="3937" y="1285"/>
                    </a:lnTo>
                    <a:lnTo>
                      <a:pt x="4103" y="1534"/>
                    </a:lnTo>
                    <a:lnTo>
                      <a:pt x="4227" y="1824"/>
                    </a:lnTo>
                    <a:lnTo>
                      <a:pt x="4393" y="2155"/>
                    </a:lnTo>
                    <a:lnTo>
                      <a:pt x="4600" y="2901"/>
                    </a:lnTo>
                    <a:lnTo>
                      <a:pt x="4766" y="3772"/>
                    </a:lnTo>
                    <a:lnTo>
                      <a:pt x="4891" y="4766"/>
                    </a:lnTo>
                    <a:lnTo>
                      <a:pt x="4932" y="5885"/>
                    </a:lnTo>
                    <a:lnTo>
                      <a:pt x="4891" y="7128"/>
                    </a:lnTo>
                    <a:lnTo>
                      <a:pt x="4808" y="8496"/>
                    </a:lnTo>
                    <a:lnTo>
                      <a:pt x="5222" y="8538"/>
                    </a:lnTo>
                    <a:lnTo>
                      <a:pt x="5305" y="7087"/>
                    </a:lnTo>
                    <a:lnTo>
                      <a:pt x="5346" y="5802"/>
                    </a:lnTo>
                    <a:lnTo>
                      <a:pt x="5305" y="4642"/>
                    </a:lnTo>
                    <a:lnTo>
                      <a:pt x="5181" y="3606"/>
                    </a:lnTo>
                    <a:lnTo>
                      <a:pt x="5015" y="2736"/>
                    </a:lnTo>
                    <a:lnTo>
                      <a:pt x="4891" y="2321"/>
                    </a:lnTo>
                    <a:lnTo>
                      <a:pt x="4766" y="1948"/>
                    </a:lnTo>
                    <a:lnTo>
                      <a:pt x="4600" y="1617"/>
                    </a:lnTo>
                    <a:lnTo>
                      <a:pt x="4435" y="1326"/>
                    </a:lnTo>
                    <a:lnTo>
                      <a:pt x="4227" y="1036"/>
                    </a:lnTo>
                    <a:lnTo>
                      <a:pt x="4062" y="788"/>
                    </a:lnTo>
                    <a:lnTo>
                      <a:pt x="3854" y="622"/>
                    </a:lnTo>
                    <a:lnTo>
                      <a:pt x="3689" y="456"/>
                    </a:lnTo>
                    <a:lnTo>
                      <a:pt x="3482" y="332"/>
                    </a:lnTo>
                    <a:lnTo>
                      <a:pt x="3233" y="207"/>
                    </a:lnTo>
                    <a:lnTo>
                      <a:pt x="3026" y="125"/>
                    </a:lnTo>
                    <a:lnTo>
                      <a:pt x="2777" y="42"/>
                    </a:lnTo>
                    <a:lnTo>
                      <a:pt x="252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61"/>
              <p:cNvSpPr/>
              <p:nvPr/>
            </p:nvSpPr>
            <p:spPr>
              <a:xfrm>
                <a:off x="3096650" y="2211475"/>
                <a:ext cx="31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866" extrusionOk="0">
                    <a:moveTo>
                      <a:pt x="622" y="1"/>
                    </a:moveTo>
                    <a:lnTo>
                      <a:pt x="498" y="42"/>
                    </a:lnTo>
                    <a:lnTo>
                      <a:pt x="373" y="84"/>
                    </a:lnTo>
                    <a:lnTo>
                      <a:pt x="291" y="167"/>
                    </a:lnTo>
                    <a:lnTo>
                      <a:pt x="166" y="291"/>
                    </a:lnTo>
                    <a:lnTo>
                      <a:pt x="83" y="415"/>
                    </a:lnTo>
                    <a:lnTo>
                      <a:pt x="42" y="581"/>
                    </a:lnTo>
                    <a:lnTo>
                      <a:pt x="0" y="747"/>
                    </a:lnTo>
                    <a:lnTo>
                      <a:pt x="0" y="954"/>
                    </a:lnTo>
                    <a:lnTo>
                      <a:pt x="0" y="1120"/>
                    </a:lnTo>
                    <a:lnTo>
                      <a:pt x="42" y="1286"/>
                    </a:lnTo>
                    <a:lnTo>
                      <a:pt x="83" y="1451"/>
                    </a:lnTo>
                    <a:lnTo>
                      <a:pt x="166" y="1576"/>
                    </a:lnTo>
                    <a:lnTo>
                      <a:pt x="291" y="1700"/>
                    </a:lnTo>
                    <a:lnTo>
                      <a:pt x="373" y="1783"/>
                    </a:lnTo>
                    <a:lnTo>
                      <a:pt x="498" y="1824"/>
                    </a:lnTo>
                    <a:lnTo>
                      <a:pt x="622" y="1866"/>
                    </a:lnTo>
                    <a:lnTo>
                      <a:pt x="746" y="1824"/>
                    </a:lnTo>
                    <a:lnTo>
                      <a:pt x="871" y="1783"/>
                    </a:lnTo>
                    <a:lnTo>
                      <a:pt x="995" y="1700"/>
                    </a:lnTo>
                    <a:lnTo>
                      <a:pt x="1078" y="1576"/>
                    </a:lnTo>
                    <a:lnTo>
                      <a:pt x="1161" y="1451"/>
                    </a:lnTo>
                    <a:lnTo>
                      <a:pt x="1202" y="1286"/>
                    </a:lnTo>
                    <a:lnTo>
                      <a:pt x="1244" y="1120"/>
                    </a:lnTo>
                    <a:lnTo>
                      <a:pt x="1244" y="954"/>
                    </a:lnTo>
                    <a:lnTo>
                      <a:pt x="1244" y="747"/>
                    </a:lnTo>
                    <a:lnTo>
                      <a:pt x="1202" y="581"/>
                    </a:lnTo>
                    <a:lnTo>
                      <a:pt x="1161" y="415"/>
                    </a:lnTo>
                    <a:lnTo>
                      <a:pt x="1078" y="291"/>
                    </a:lnTo>
                    <a:lnTo>
                      <a:pt x="995" y="167"/>
                    </a:lnTo>
                    <a:lnTo>
                      <a:pt x="871" y="84"/>
                    </a:lnTo>
                    <a:lnTo>
                      <a:pt x="746" y="42"/>
                    </a:lnTo>
                    <a:lnTo>
                      <a:pt x="62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61"/>
              <p:cNvSpPr/>
              <p:nvPr/>
            </p:nvSpPr>
            <p:spPr>
              <a:xfrm>
                <a:off x="3156750" y="2205275"/>
                <a:ext cx="31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866" extrusionOk="0">
                    <a:moveTo>
                      <a:pt x="622" y="0"/>
                    </a:moveTo>
                    <a:lnTo>
                      <a:pt x="497" y="42"/>
                    </a:lnTo>
                    <a:lnTo>
                      <a:pt x="373" y="83"/>
                    </a:lnTo>
                    <a:lnTo>
                      <a:pt x="249" y="166"/>
                    </a:lnTo>
                    <a:lnTo>
                      <a:pt x="166" y="290"/>
                    </a:lnTo>
                    <a:lnTo>
                      <a:pt x="83" y="415"/>
                    </a:lnTo>
                    <a:lnTo>
                      <a:pt x="42" y="580"/>
                    </a:lnTo>
                    <a:lnTo>
                      <a:pt x="0" y="746"/>
                    </a:lnTo>
                    <a:lnTo>
                      <a:pt x="0" y="953"/>
                    </a:lnTo>
                    <a:lnTo>
                      <a:pt x="0" y="1119"/>
                    </a:lnTo>
                    <a:lnTo>
                      <a:pt x="42" y="1285"/>
                    </a:lnTo>
                    <a:lnTo>
                      <a:pt x="83" y="1451"/>
                    </a:lnTo>
                    <a:lnTo>
                      <a:pt x="166" y="1575"/>
                    </a:lnTo>
                    <a:lnTo>
                      <a:pt x="249" y="1699"/>
                    </a:lnTo>
                    <a:lnTo>
                      <a:pt x="373" y="1782"/>
                    </a:lnTo>
                    <a:lnTo>
                      <a:pt x="497" y="1824"/>
                    </a:lnTo>
                    <a:lnTo>
                      <a:pt x="622" y="1865"/>
                    </a:lnTo>
                    <a:lnTo>
                      <a:pt x="746" y="1824"/>
                    </a:lnTo>
                    <a:lnTo>
                      <a:pt x="870" y="1782"/>
                    </a:lnTo>
                    <a:lnTo>
                      <a:pt x="953" y="1699"/>
                    </a:lnTo>
                    <a:lnTo>
                      <a:pt x="1078" y="1575"/>
                    </a:lnTo>
                    <a:lnTo>
                      <a:pt x="1119" y="1451"/>
                    </a:lnTo>
                    <a:lnTo>
                      <a:pt x="1202" y="1285"/>
                    </a:lnTo>
                    <a:lnTo>
                      <a:pt x="1243" y="1119"/>
                    </a:lnTo>
                    <a:lnTo>
                      <a:pt x="1243" y="953"/>
                    </a:lnTo>
                    <a:lnTo>
                      <a:pt x="1243" y="746"/>
                    </a:lnTo>
                    <a:lnTo>
                      <a:pt x="1202" y="580"/>
                    </a:lnTo>
                    <a:lnTo>
                      <a:pt x="1119" y="415"/>
                    </a:lnTo>
                    <a:lnTo>
                      <a:pt x="1078" y="290"/>
                    </a:lnTo>
                    <a:lnTo>
                      <a:pt x="953" y="166"/>
                    </a:lnTo>
                    <a:lnTo>
                      <a:pt x="870" y="83"/>
                    </a:lnTo>
                    <a:lnTo>
                      <a:pt x="746" y="42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61"/>
              <p:cNvSpPr/>
              <p:nvPr/>
            </p:nvSpPr>
            <p:spPr>
              <a:xfrm>
                <a:off x="3340125" y="2016700"/>
                <a:ext cx="518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073" extrusionOk="0">
                    <a:moveTo>
                      <a:pt x="954" y="0"/>
                    </a:moveTo>
                    <a:lnTo>
                      <a:pt x="747" y="42"/>
                    </a:lnTo>
                    <a:lnTo>
                      <a:pt x="539" y="125"/>
                    </a:lnTo>
                    <a:lnTo>
                      <a:pt x="374" y="249"/>
                    </a:lnTo>
                    <a:lnTo>
                      <a:pt x="249" y="373"/>
                    </a:lnTo>
                    <a:lnTo>
                      <a:pt x="125" y="539"/>
                    </a:lnTo>
                    <a:lnTo>
                      <a:pt x="42" y="705"/>
                    </a:lnTo>
                    <a:lnTo>
                      <a:pt x="1" y="912"/>
                    </a:lnTo>
                    <a:lnTo>
                      <a:pt x="1" y="1119"/>
                    </a:lnTo>
                    <a:lnTo>
                      <a:pt x="42" y="1327"/>
                    </a:lnTo>
                    <a:lnTo>
                      <a:pt x="125" y="1534"/>
                    </a:lnTo>
                    <a:lnTo>
                      <a:pt x="208" y="1700"/>
                    </a:lnTo>
                    <a:lnTo>
                      <a:pt x="374" y="1824"/>
                    </a:lnTo>
                    <a:lnTo>
                      <a:pt x="498" y="1948"/>
                    </a:lnTo>
                    <a:lnTo>
                      <a:pt x="705" y="2031"/>
                    </a:lnTo>
                    <a:lnTo>
                      <a:pt x="912" y="2073"/>
                    </a:lnTo>
                    <a:lnTo>
                      <a:pt x="1120" y="2073"/>
                    </a:lnTo>
                    <a:lnTo>
                      <a:pt x="1327" y="2031"/>
                    </a:lnTo>
                    <a:lnTo>
                      <a:pt x="1493" y="1990"/>
                    </a:lnTo>
                    <a:lnTo>
                      <a:pt x="1658" y="1865"/>
                    </a:lnTo>
                    <a:lnTo>
                      <a:pt x="1824" y="1741"/>
                    </a:lnTo>
                    <a:lnTo>
                      <a:pt x="1948" y="1575"/>
                    </a:lnTo>
                    <a:lnTo>
                      <a:pt x="2031" y="1368"/>
                    </a:lnTo>
                    <a:lnTo>
                      <a:pt x="2073" y="1202"/>
                    </a:lnTo>
                    <a:lnTo>
                      <a:pt x="2073" y="995"/>
                    </a:lnTo>
                    <a:lnTo>
                      <a:pt x="2031" y="788"/>
                    </a:lnTo>
                    <a:lnTo>
                      <a:pt x="1948" y="581"/>
                    </a:lnTo>
                    <a:lnTo>
                      <a:pt x="1824" y="415"/>
                    </a:lnTo>
                    <a:lnTo>
                      <a:pt x="1700" y="249"/>
                    </a:lnTo>
                    <a:lnTo>
                      <a:pt x="1534" y="166"/>
                    </a:lnTo>
                    <a:lnTo>
                      <a:pt x="1368" y="83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61"/>
              <p:cNvSpPr/>
              <p:nvPr/>
            </p:nvSpPr>
            <p:spPr>
              <a:xfrm>
                <a:off x="3076975" y="1883050"/>
                <a:ext cx="2487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5554" extrusionOk="0">
                    <a:moveTo>
                      <a:pt x="332" y="0"/>
                    </a:moveTo>
                    <a:lnTo>
                      <a:pt x="249" y="42"/>
                    </a:lnTo>
                    <a:lnTo>
                      <a:pt x="166" y="83"/>
                    </a:lnTo>
                    <a:lnTo>
                      <a:pt x="124" y="125"/>
                    </a:lnTo>
                    <a:lnTo>
                      <a:pt x="124" y="208"/>
                    </a:lnTo>
                    <a:lnTo>
                      <a:pt x="41" y="871"/>
                    </a:lnTo>
                    <a:lnTo>
                      <a:pt x="0" y="1534"/>
                    </a:lnTo>
                    <a:lnTo>
                      <a:pt x="0" y="2197"/>
                    </a:lnTo>
                    <a:lnTo>
                      <a:pt x="41" y="2860"/>
                    </a:lnTo>
                    <a:lnTo>
                      <a:pt x="124" y="3523"/>
                    </a:lnTo>
                    <a:lnTo>
                      <a:pt x="249" y="4145"/>
                    </a:lnTo>
                    <a:lnTo>
                      <a:pt x="414" y="4808"/>
                    </a:lnTo>
                    <a:lnTo>
                      <a:pt x="580" y="5429"/>
                    </a:lnTo>
                    <a:lnTo>
                      <a:pt x="663" y="5512"/>
                    </a:lnTo>
                    <a:lnTo>
                      <a:pt x="787" y="5554"/>
                    </a:lnTo>
                    <a:lnTo>
                      <a:pt x="870" y="5554"/>
                    </a:lnTo>
                    <a:lnTo>
                      <a:pt x="953" y="5512"/>
                    </a:lnTo>
                    <a:lnTo>
                      <a:pt x="995" y="5429"/>
                    </a:lnTo>
                    <a:lnTo>
                      <a:pt x="995" y="5346"/>
                    </a:lnTo>
                    <a:lnTo>
                      <a:pt x="995" y="5305"/>
                    </a:lnTo>
                    <a:lnTo>
                      <a:pt x="787" y="4683"/>
                    </a:lnTo>
                    <a:lnTo>
                      <a:pt x="663" y="4062"/>
                    </a:lnTo>
                    <a:lnTo>
                      <a:pt x="539" y="3440"/>
                    </a:lnTo>
                    <a:lnTo>
                      <a:pt x="497" y="2777"/>
                    </a:lnTo>
                    <a:lnTo>
                      <a:pt x="456" y="2155"/>
                    </a:lnTo>
                    <a:lnTo>
                      <a:pt x="414" y="1534"/>
                    </a:lnTo>
                    <a:lnTo>
                      <a:pt x="456" y="871"/>
                    </a:lnTo>
                    <a:lnTo>
                      <a:pt x="539" y="249"/>
                    </a:lnTo>
                    <a:lnTo>
                      <a:pt x="497" y="166"/>
                    </a:lnTo>
                    <a:lnTo>
                      <a:pt x="456" y="83"/>
                    </a:lnTo>
                    <a:lnTo>
                      <a:pt x="414" y="42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61"/>
              <p:cNvSpPr/>
              <p:nvPr/>
            </p:nvSpPr>
            <p:spPr>
              <a:xfrm>
                <a:off x="3268625" y="1887200"/>
                <a:ext cx="1129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6134" extrusionOk="0">
                    <a:moveTo>
                      <a:pt x="208" y="0"/>
                    </a:moveTo>
                    <a:lnTo>
                      <a:pt x="125" y="42"/>
                    </a:lnTo>
                    <a:lnTo>
                      <a:pt x="42" y="83"/>
                    </a:lnTo>
                    <a:lnTo>
                      <a:pt x="42" y="166"/>
                    </a:lnTo>
                    <a:lnTo>
                      <a:pt x="1" y="249"/>
                    </a:lnTo>
                    <a:lnTo>
                      <a:pt x="42" y="332"/>
                    </a:lnTo>
                    <a:lnTo>
                      <a:pt x="84" y="373"/>
                    </a:lnTo>
                    <a:lnTo>
                      <a:pt x="167" y="415"/>
                    </a:lnTo>
                    <a:lnTo>
                      <a:pt x="498" y="497"/>
                    </a:lnTo>
                    <a:lnTo>
                      <a:pt x="830" y="622"/>
                    </a:lnTo>
                    <a:lnTo>
                      <a:pt x="1369" y="912"/>
                    </a:lnTo>
                    <a:lnTo>
                      <a:pt x="1866" y="1243"/>
                    </a:lnTo>
                    <a:lnTo>
                      <a:pt x="2322" y="1658"/>
                    </a:lnTo>
                    <a:lnTo>
                      <a:pt x="2695" y="2072"/>
                    </a:lnTo>
                    <a:lnTo>
                      <a:pt x="2985" y="2528"/>
                    </a:lnTo>
                    <a:lnTo>
                      <a:pt x="3275" y="3025"/>
                    </a:lnTo>
                    <a:lnTo>
                      <a:pt x="3482" y="3481"/>
                    </a:lnTo>
                    <a:lnTo>
                      <a:pt x="3648" y="3937"/>
                    </a:lnTo>
                    <a:lnTo>
                      <a:pt x="3814" y="4393"/>
                    </a:lnTo>
                    <a:lnTo>
                      <a:pt x="3980" y="5180"/>
                    </a:lnTo>
                    <a:lnTo>
                      <a:pt x="4062" y="5719"/>
                    </a:lnTo>
                    <a:lnTo>
                      <a:pt x="4104" y="5926"/>
                    </a:lnTo>
                    <a:lnTo>
                      <a:pt x="4104" y="6009"/>
                    </a:lnTo>
                    <a:lnTo>
                      <a:pt x="4145" y="6092"/>
                    </a:lnTo>
                    <a:lnTo>
                      <a:pt x="4228" y="6134"/>
                    </a:lnTo>
                    <a:lnTo>
                      <a:pt x="4394" y="6134"/>
                    </a:lnTo>
                    <a:lnTo>
                      <a:pt x="4477" y="6092"/>
                    </a:lnTo>
                    <a:lnTo>
                      <a:pt x="4518" y="6009"/>
                    </a:lnTo>
                    <a:lnTo>
                      <a:pt x="4518" y="5926"/>
                    </a:lnTo>
                    <a:lnTo>
                      <a:pt x="4477" y="5678"/>
                    </a:lnTo>
                    <a:lnTo>
                      <a:pt x="4394" y="5098"/>
                    </a:lnTo>
                    <a:lnTo>
                      <a:pt x="4187" y="4269"/>
                    </a:lnTo>
                    <a:lnTo>
                      <a:pt x="4062" y="3813"/>
                    </a:lnTo>
                    <a:lnTo>
                      <a:pt x="3855" y="3316"/>
                    </a:lnTo>
                    <a:lnTo>
                      <a:pt x="3607" y="2777"/>
                    </a:lnTo>
                    <a:lnTo>
                      <a:pt x="3358" y="2279"/>
                    </a:lnTo>
                    <a:lnTo>
                      <a:pt x="2985" y="1782"/>
                    </a:lnTo>
                    <a:lnTo>
                      <a:pt x="2612" y="1326"/>
                    </a:lnTo>
                    <a:lnTo>
                      <a:pt x="2115" y="912"/>
                    </a:lnTo>
                    <a:lnTo>
                      <a:pt x="1576" y="539"/>
                    </a:lnTo>
                    <a:lnTo>
                      <a:pt x="1286" y="373"/>
                    </a:lnTo>
                    <a:lnTo>
                      <a:pt x="954" y="249"/>
                    </a:lnTo>
                    <a:lnTo>
                      <a:pt x="623" y="124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61"/>
              <p:cNvSpPr/>
              <p:nvPr/>
            </p:nvSpPr>
            <p:spPr>
              <a:xfrm>
                <a:off x="3114250" y="2073675"/>
                <a:ext cx="376125" cy="3916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5667" extrusionOk="0">
                    <a:moveTo>
                      <a:pt x="4435" y="1"/>
                    </a:moveTo>
                    <a:lnTo>
                      <a:pt x="4270" y="42"/>
                    </a:lnTo>
                    <a:lnTo>
                      <a:pt x="4145" y="125"/>
                    </a:lnTo>
                    <a:lnTo>
                      <a:pt x="3980" y="208"/>
                    </a:lnTo>
                    <a:lnTo>
                      <a:pt x="3855" y="291"/>
                    </a:lnTo>
                    <a:lnTo>
                      <a:pt x="3772" y="415"/>
                    </a:lnTo>
                    <a:lnTo>
                      <a:pt x="3689" y="581"/>
                    </a:lnTo>
                    <a:lnTo>
                      <a:pt x="3607" y="705"/>
                    </a:lnTo>
                    <a:lnTo>
                      <a:pt x="1" y="14506"/>
                    </a:lnTo>
                    <a:lnTo>
                      <a:pt x="1" y="14672"/>
                    </a:lnTo>
                    <a:lnTo>
                      <a:pt x="42" y="14920"/>
                    </a:lnTo>
                    <a:lnTo>
                      <a:pt x="167" y="15086"/>
                    </a:lnTo>
                    <a:lnTo>
                      <a:pt x="333" y="15252"/>
                    </a:lnTo>
                    <a:lnTo>
                      <a:pt x="581" y="15293"/>
                    </a:lnTo>
                    <a:lnTo>
                      <a:pt x="10445" y="15666"/>
                    </a:lnTo>
                    <a:lnTo>
                      <a:pt x="10610" y="15625"/>
                    </a:lnTo>
                    <a:lnTo>
                      <a:pt x="10735" y="15583"/>
                    </a:lnTo>
                    <a:lnTo>
                      <a:pt x="10901" y="15542"/>
                    </a:lnTo>
                    <a:lnTo>
                      <a:pt x="11025" y="15459"/>
                    </a:lnTo>
                    <a:lnTo>
                      <a:pt x="11149" y="15335"/>
                    </a:lnTo>
                    <a:lnTo>
                      <a:pt x="11273" y="15210"/>
                    </a:lnTo>
                    <a:lnTo>
                      <a:pt x="11356" y="15086"/>
                    </a:lnTo>
                    <a:lnTo>
                      <a:pt x="11398" y="14920"/>
                    </a:lnTo>
                    <a:lnTo>
                      <a:pt x="15045" y="1161"/>
                    </a:lnTo>
                    <a:lnTo>
                      <a:pt x="15045" y="954"/>
                    </a:lnTo>
                    <a:lnTo>
                      <a:pt x="15003" y="705"/>
                    </a:lnTo>
                    <a:lnTo>
                      <a:pt x="14879" y="540"/>
                    </a:lnTo>
                    <a:lnTo>
                      <a:pt x="14672" y="415"/>
                    </a:lnTo>
                    <a:lnTo>
                      <a:pt x="14465" y="374"/>
                    </a:lnTo>
                    <a:lnTo>
                      <a:pt x="46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61"/>
              <p:cNvSpPr/>
              <p:nvPr/>
            </p:nvSpPr>
            <p:spPr>
              <a:xfrm>
                <a:off x="3116325" y="2079900"/>
                <a:ext cx="377175" cy="390625"/>
              </a:xfrm>
              <a:custGeom>
                <a:avLst/>
                <a:gdLst/>
                <a:ahLst/>
                <a:cxnLst/>
                <a:rect l="l" t="t" r="r" b="b"/>
                <a:pathLst>
                  <a:path w="15087" h="15625" extrusionOk="0">
                    <a:moveTo>
                      <a:pt x="4477" y="1"/>
                    </a:moveTo>
                    <a:lnTo>
                      <a:pt x="4311" y="42"/>
                    </a:lnTo>
                    <a:lnTo>
                      <a:pt x="4187" y="125"/>
                    </a:lnTo>
                    <a:lnTo>
                      <a:pt x="4021" y="208"/>
                    </a:lnTo>
                    <a:lnTo>
                      <a:pt x="3897" y="291"/>
                    </a:lnTo>
                    <a:lnTo>
                      <a:pt x="3814" y="415"/>
                    </a:lnTo>
                    <a:lnTo>
                      <a:pt x="3731" y="581"/>
                    </a:lnTo>
                    <a:lnTo>
                      <a:pt x="3648" y="705"/>
                    </a:lnTo>
                    <a:lnTo>
                      <a:pt x="42" y="14506"/>
                    </a:lnTo>
                    <a:lnTo>
                      <a:pt x="1" y="14713"/>
                    </a:lnTo>
                    <a:lnTo>
                      <a:pt x="42" y="14920"/>
                    </a:lnTo>
                    <a:lnTo>
                      <a:pt x="167" y="15127"/>
                    </a:lnTo>
                    <a:lnTo>
                      <a:pt x="374" y="15252"/>
                    </a:lnTo>
                    <a:lnTo>
                      <a:pt x="623" y="15293"/>
                    </a:lnTo>
                    <a:lnTo>
                      <a:pt x="10445" y="15625"/>
                    </a:lnTo>
                    <a:lnTo>
                      <a:pt x="10610" y="15625"/>
                    </a:lnTo>
                    <a:lnTo>
                      <a:pt x="10776" y="15583"/>
                    </a:lnTo>
                    <a:lnTo>
                      <a:pt x="10942" y="15542"/>
                    </a:lnTo>
                    <a:lnTo>
                      <a:pt x="11066" y="15459"/>
                    </a:lnTo>
                    <a:lnTo>
                      <a:pt x="11190" y="15334"/>
                    </a:lnTo>
                    <a:lnTo>
                      <a:pt x="11315" y="15210"/>
                    </a:lnTo>
                    <a:lnTo>
                      <a:pt x="11398" y="15086"/>
                    </a:lnTo>
                    <a:lnTo>
                      <a:pt x="11439" y="14920"/>
                    </a:lnTo>
                    <a:lnTo>
                      <a:pt x="15086" y="1161"/>
                    </a:lnTo>
                    <a:lnTo>
                      <a:pt x="15086" y="954"/>
                    </a:lnTo>
                    <a:lnTo>
                      <a:pt x="15045" y="705"/>
                    </a:lnTo>
                    <a:lnTo>
                      <a:pt x="14920" y="539"/>
                    </a:lnTo>
                    <a:lnTo>
                      <a:pt x="14713" y="415"/>
                    </a:lnTo>
                    <a:lnTo>
                      <a:pt x="14506" y="373"/>
                    </a:lnTo>
                    <a:lnTo>
                      <a:pt x="4642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61"/>
              <p:cNvSpPr/>
              <p:nvPr/>
            </p:nvSpPr>
            <p:spPr>
              <a:xfrm>
                <a:off x="3084225" y="2208375"/>
                <a:ext cx="15232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4891" extrusionOk="0">
                    <a:moveTo>
                      <a:pt x="4849" y="0"/>
                    </a:moveTo>
                    <a:lnTo>
                      <a:pt x="3813" y="125"/>
                    </a:lnTo>
                    <a:lnTo>
                      <a:pt x="3481" y="166"/>
                    </a:lnTo>
                    <a:lnTo>
                      <a:pt x="3150" y="291"/>
                    </a:lnTo>
                    <a:lnTo>
                      <a:pt x="2818" y="498"/>
                    </a:lnTo>
                    <a:lnTo>
                      <a:pt x="2528" y="746"/>
                    </a:lnTo>
                    <a:lnTo>
                      <a:pt x="207" y="3150"/>
                    </a:lnTo>
                    <a:lnTo>
                      <a:pt x="0" y="4725"/>
                    </a:lnTo>
                    <a:lnTo>
                      <a:pt x="290" y="4808"/>
                    </a:lnTo>
                    <a:lnTo>
                      <a:pt x="580" y="4849"/>
                    </a:lnTo>
                    <a:lnTo>
                      <a:pt x="870" y="4891"/>
                    </a:lnTo>
                    <a:lnTo>
                      <a:pt x="1161" y="4891"/>
                    </a:lnTo>
                    <a:lnTo>
                      <a:pt x="1451" y="4808"/>
                    </a:lnTo>
                    <a:lnTo>
                      <a:pt x="1741" y="4766"/>
                    </a:lnTo>
                    <a:lnTo>
                      <a:pt x="2279" y="4559"/>
                    </a:lnTo>
                    <a:lnTo>
                      <a:pt x="2735" y="4352"/>
                    </a:lnTo>
                    <a:lnTo>
                      <a:pt x="3108" y="4145"/>
                    </a:lnTo>
                    <a:lnTo>
                      <a:pt x="3440" y="3938"/>
                    </a:lnTo>
                    <a:lnTo>
                      <a:pt x="5636" y="3192"/>
                    </a:lnTo>
                    <a:lnTo>
                      <a:pt x="5844" y="3067"/>
                    </a:lnTo>
                    <a:lnTo>
                      <a:pt x="6009" y="2860"/>
                    </a:lnTo>
                    <a:lnTo>
                      <a:pt x="6092" y="2653"/>
                    </a:lnTo>
                    <a:lnTo>
                      <a:pt x="6051" y="2363"/>
                    </a:lnTo>
                    <a:lnTo>
                      <a:pt x="5595" y="498"/>
                    </a:lnTo>
                    <a:lnTo>
                      <a:pt x="5471" y="249"/>
                    </a:lnTo>
                    <a:lnTo>
                      <a:pt x="5305" y="83"/>
                    </a:lnTo>
                    <a:lnTo>
                      <a:pt x="5098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61"/>
              <p:cNvSpPr/>
              <p:nvPr/>
            </p:nvSpPr>
            <p:spPr>
              <a:xfrm>
                <a:off x="3084225" y="2208375"/>
                <a:ext cx="15232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4891" fill="none" extrusionOk="0">
                    <a:moveTo>
                      <a:pt x="0" y="4725"/>
                    </a:moveTo>
                    <a:lnTo>
                      <a:pt x="207" y="3150"/>
                    </a:lnTo>
                    <a:lnTo>
                      <a:pt x="2528" y="746"/>
                    </a:lnTo>
                    <a:lnTo>
                      <a:pt x="2528" y="746"/>
                    </a:lnTo>
                    <a:lnTo>
                      <a:pt x="2818" y="498"/>
                    </a:lnTo>
                    <a:lnTo>
                      <a:pt x="3150" y="291"/>
                    </a:lnTo>
                    <a:lnTo>
                      <a:pt x="3481" y="166"/>
                    </a:lnTo>
                    <a:lnTo>
                      <a:pt x="3813" y="125"/>
                    </a:lnTo>
                    <a:lnTo>
                      <a:pt x="4849" y="0"/>
                    </a:lnTo>
                    <a:lnTo>
                      <a:pt x="4849" y="0"/>
                    </a:lnTo>
                    <a:lnTo>
                      <a:pt x="5098" y="0"/>
                    </a:lnTo>
                    <a:lnTo>
                      <a:pt x="5305" y="83"/>
                    </a:lnTo>
                    <a:lnTo>
                      <a:pt x="5471" y="249"/>
                    </a:lnTo>
                    <a:lnTo>
                      <a:pt x="5595" y="498"/>
                    </a:lnTo>
                    <a:lnTo>
                      <a:pt x="6051" y="2363"/>
                    </a:lnTo>
                    <a:lnTo>
                      <a:pt x="6051" y="2363"/>
                    </a:lnTo>
                    <a:lnTo>
                      <a:pt x="6092" y="2653"/>
                    </a:lnTo>
                    <a:lnTo>
                      <a:pt x="6009" y="2860"/>
                    </a:lnTo>
                    <a:lnTo>
                      <a:pt x="5844" y="3067"/>
                    </a:lnTo>
                    <a:lnTo>
                      <a:pt x="5636" y="3192"/>
                    </a:lnTo>
                    <a:lnTo>
                      <a:pt x="3440" y="3938"/>
                    </a:lnTo>
                    <a:lnTo>
                      <a:pt x="3440" y="3938"/>
                    </a:lnTo>
                    <a:lnTo>
                      <a:pt x="3108" y="4145"/>
                    </a:lnTo>
                    <a:lnTo>
                      <a:pt x="2735" y="4352"/>
                    </a:lnTo>
                    <a:lnTo>
                      <a:pt x="2279" y="4559"/>
                    </a:lnTo>
                    <a:lnTo>
                      <a:pt x="1741" y="4766"/>
                    </a:lnTo>
                    <a:lnTo>
                      <a:pt x="1451" y="4808"/>
                    </a:lnTo>
                    <a:lnTo>
                      <a:pt x="1161" y="4891"/>
                    </a:lnTo>
                    <a:lnTo>
                      <a:pt x="870" y="4891"/>
                    </a:lnTo>
                    <a:lnTo>
                      <a:pt x="580" y="4849"/>
                    </a:lnTo>
                    <a:lnTo>
                      <a:pt x="290" y="4808"/>
                    </a:lnTo>
                    <a:lnTo>
                      <a:pt x="0" y="47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extrusionOk="0">
                    <a:moveTo>
                      <a:pt x="5554" y="1"/>
                    </a:moveTo>
                    <a:lnTo>
                      <a:pt x="4974" y="91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249" y="12019"/>
                    </a:lnTo>
                    <a:lnTo>
                      <a:pt x="166" y="12600"/>
                    </a:lnTo>
                    <a:lnTo>
                      <a:pt x="83" y="13180"/>
                    </a:lnTo>
                    <a:lnTo>
                      <a:pt x="42" y="13760"/>
                    </a:lnTo>
                    <a:lnTo>
                      <a:pt x="0" y="14382"/>
                    </a:lnTo>
                    <a:lnTo>
                      <a:pt x="42" y="14962"/>
                    </a:lnTo>
                    <a:lnTo>
                      <a:pt x="42" y="15542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5885" y="14050"/>
                    </a:lnTo>
                    <a:lnTo>
                      <a:pt x="4766" y="14091"/>
                    </a:lnTo>
                    <a:lnTo>
                      <a:pt x="4638" y="14081"/>
                    </a:lnTo>
                    <a:lnTo>
                      <a:pt x="4638" y="14081"/>
                    </a:lnTo>
                    <a:lnTo>
                      <a:pt x="4642" y="14009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  <a:close/>
                  </a:path>
                </a:pathLst>
              </a:custGeom>
              <a:solidFill>
                <a:srgbClr val="91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fill="none" extrusionOk="0">
                    <a:moveTo>
                      <a:pt x="9988" y="3192"/>
                    </a:moveTo>
                    <a:lnTo>
                      <a:pt x="9988" y="3192"/>
                    </a:lnTo>
                    <a:lnTo>
                      <a:pt x="9449" y="3896"/>
                    </a:lnTo>
                    <a:lnTo>
                      <a:pt x="8952" y="4642"/>
                    </a:lnTo>
                    <a:lnTo>
                      <a:pt x="8952" y="4642"/>
                    </a:lnTo>
                    <a:lnTo>
                      <a:pt x="7957" y="6176"/>
                    </a:lnTo>
                    <a:lnTo>
                      <a:pt x="7957" y="6176"/>
                    </a:lnTo>
                    <a:lnTo>
                      <a:pt x="7046" y="7751"/>
                    </a:lnTo>
                    <a:lnTo>
                      <a:pt x="6217" y="9367"/>
                    </a:lnTo>
                    <a:lnTo>
                      <a:pt x="6217" y="9367"/>
                    </a:lnTo>
                    <a:lnTo>
                      <a:pt x="5844" y="10113"/>
                    </a:lnTo>
                    <a:lnTo>
                      <a:pt x="5512" y="10942"/>
                    </a:lnTo>
                    <a:lnTo>
                      <a:pt x="5222" y="11729"/>
                    </a:lnTo>
                    <a:lnTo>
                      <a:pt x="4974" y="12558"/>
                    </a:lnTo>
                    <a:lnTo>
                      <a:pt x="4974" y="12558"/>
                    </a:lnTo>
                    <a:lnTo>
                      <a:pt x="4766" y="13304"/>
                    </a:lnTo>
                    <a:lnTo>
                      <a:pt x="4642" y="14009"/>
                    </a:lnTo>
                    <a:lnTo>
                      <a:pt x="4601" y="14796"/>
                    </a:lnTo>
                    <a:lnTo>
                      <a:pt x="4601" y="15542"/>
                    </a:lnTo>
                    <a:lnTo>
                      <a:pt x="3647" y="14009"/>
                    </a:lnTo>
                    <a:lnTo>
                      <a:pt x="3647" y="14009"/>
                    </a:lnTo>
                    <a:lnTo>
                      <a:pt x="3440" y="13884"/>
                    </a:lnTo>
                    <a:lnTo>
                      <a:pt x="3482" y="13884"/>
                    </a:lnTo>
                    <a:lnTo>
                      <a:pt x="3482" y="13884"/>
                    </a:lnTo>
                    <a:lnTo>
                      <a:pt x="3772" y="13967"/>
                    </a:lnTo>
                    <a:lnTo>
                      <a:pt x="3772" y="13967"/>
                    </a:lnTo>
                    <a:lnTo>
                      <a:pt x="4269" y="14050"/>
                    </a:lnTo>
                    <a:lnTo>
                      <a:pt x="4766" y="14091"/>
                    </a:lnTo>
                    <a:lnTo>
                      <a:pt x="4766" y="14091"/>
                    </a:lnTo>
                    <a:lnTo>
                      <a:pt x="5885" y="14050"/>
                    </a:lnTo>
                    <a:lnTo>
                      <a:pt x="6963" y="14009"/>
                    </a:lnTo>
                    <a:lnTo>
                      <a:pt x="6963" y="14009"/>
                    </a:lnTo>
                    <a:lnTo>
                      <a:pt x="8123" y="13884"/>
                    </a:lnTo>
                    <a:lnTo>
                      <a:pt x="9242" y="13677"/>
                    </a:lnTo>
                    <a:lnTo>
                      <a:pt x="9242" y="13677"/>
                    </a:lnTo>
                    <a:lnTo>
                      <a:pt x="10320" y="13428"/>
                    </a:lnTo>
                    <a:lnTo>
                      <a:pt x="11397" y="13138"/>
                    </a:lnTo>
                    <a:lnTo>
                      <a:pt x="12765" y="16454"/>
                    </a:lnTo>
                    <a:lnTo>
                      <a:pt x="12765" y="16454"/>
                    </a:lnTo>
                    <a:lnTo>
                      <a:pt x="12102" y="16702"/>
                    </a:lnTo>
                    <a:lnTo>
                      <a:pt x="11480" y="16951"/>
                    </a:lnTo>
                    <a:lnTo>
                      <a:pt x="10817" y="17200"/>
                    </a:lnTo>
                    <a:lnTo>
                      <a:pt x="10154" y="17407"/>
                    </a:lnTo>
                    <a:lnTo>
                      <a:pt x="10154" y="17407"/>
                    </a:lnTo>
                    <a:lnTo>
                      <a:pt x="8869" y="17738"/>
                    </a:lnTo>
                    <a:lnTo>
                      <a:pt x="7543" y="18029"/>
                    </a:lnTo>
                    <a:lnTo>
                      <a:pt x="7543" y="18029"/>
                    </a:lnTo>
                    <a:lnTo>
                      <a:pt x="6175" y="18236"/>
                    </a:lnTo>
                    <a:lnTo>
                      <a:pt x="4808" y="18360"/>
                    </a:lnTo>
                    <a:lnTo>
                      <a:pt x="4808" y="18360"/>
                    </a:lnTo>
                    <a:lnTo>
                      <a:pt x="4062" y="18402"/>
                    </a:lnTo>
                    <a:lnTo>
                      <a:pt x="3316" y="18360"/>
                    </a:lnTo>
                    <a:lnTo>
                      <a:pt x="3316" y="18360"/>
                    </a:lnTo>
                    <a:lnTo>
                      <a:pt x="2860" y="18319"/>
                    </a:lnTo>
                    <a:lnTo>
                      <a:pt x="2404" y="18236"/>
                    </a:lnTo>
                    <a:lnTo>
                      <a:pt x="2404" y="18236"/>
                    </a:lnTo>
                    <a:lnTo>
                      <a:pt x="2031" y="18153"/>
                    </a:lnTo>
                    <a:lnTo>
                      <a:pt x="1700" y="18029"/>
                    </a:lnTo>
                    <a:lnTo>
                      <a:pt x="1368" y="17863"/>
                    </a:lnTo>
                    <a:lnTo>
                      <a:pt x="1036" y="17656"/>
                    </a:lnTo>
                    <a:lnTo>
                      <a:pt x="290" y="17158"/>
                    </a:lnTo>
                    <a:lnTo>
                      <a:pt x="125" y="16122"/>
                    </a:lnTo>
                    <a:lnTo>
                      <a:pt x="125" y="16122"/>
                    </a:lnTo>
                    <a:lnTo>
                      <a:pt x="42" y="15542"/>
                    </a:lnTo>
                    <a:lnTo>
                      <a:pt x="42" y="14962"/>
                    </a:lnTo>
                    <a:lnTo>
                      <a:pt x="0" y="14382"/>
                    </a:lnTo>
                    <a:lnTo>
                      <a:pt x="42" y="13760"/>
                    </a:lnTo>
                    <a:lnTo>
                      <a:pt x="83" y="13180"/>
                    </a:lnTo>
                    <a:lnTo>
                      <a:pt x="166" y="12600"/>
                    </a:lnTo>
                    <a:lnTo>
                      <a:pt x="249" y="12019"/>
                    </a:lnTo>
                    <a:lnTo>
                      <a:pt x="373" y="11439"/>
                    </a:lnTo>
                    <a:lnTo>
                      <a:pt x="373" y="11439"/>
                    </a:lnTo>
                    <a:lnTo>
                      <a:pt x="622" y="10362"/>
                    </a:lnTo>
                    <a:lnTo>
                      <a:pt x="954" y="9367"/>
                    </a:lnTo>
                    <a:lnTo>
                      <a:pt x="1285" y="8331"/>
                    </a:lnTo>
                    <a:lnTo>
                      <a:pt x="1658" y="7336"/>
                    </a:lnTo>
                    <a:lnTo>
                      <a:pt x="1658" y="7336"/>
                    </a:lnTo>
                    <a:lnTo>
                      <a:pt x="2073" y="6383"/>
                    </a:lnTo>
                    <a:lnTo>
                      <a:pt x="2528" y="5430"/>
                    </a:lnTo>
                    <a:lnTo>
                      <a:pt x="2984" y="4518"/>
                    </a:lnTo>
                    <a:lnTo>
                      <a:pt x="3440" y="3606"/>
                    </a:lnTo>
                    <a:lnTo>
                      <a:pt x="3440" y="3606"/>
                    </a:lnTo>
                    <a:lnTo>
                      <a:pt x="4435" y="1783"/>
                    </a:lnTo>
                    <a:lnTo>
                      <a:pt x="4974" y="913"/>
                    </a:lnTo>
                    <a:lnTo>
                      <a:pt x="4974" y="913"/>
                    </a:lnTo>
                    <a:lnTo>
                      <a:pt x="5554" y="1"/>
                    </a:lnTo>
                    <a:lnTo>
                      <a:pt x="9988" y="319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extrusionOk="0">
                    <a:moveTo>
                      <a:pt x="5554" y="1"/>
                    </a:moveTo>
                    <a:lnTo>
                      <a:pt x="4974" y="91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208" y="12185"/>
                    </a:lnTo>
                    <a:lnTo>
                      <a:pt x="83" y="12931"/>
                    </a:lnTo>
                    <a:lnTo>
                      <a:pt x="42" y="13677"/>
                    </a:lnTo>
                    <a:lnTo>
                      <a:pt x="0" y="14423"/>
                    </a:lnTo>
                    <a:lnTo>
                      <a:pt x="42" y="15293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2599" y="15998"/>
                    </a:lnTo>
                    <a:lnTo>
                      <a:pt x="11729" y="13926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6134" y="14050"/>
                    </a:lnTo>
                    <a:lnTo>
                      <a:pt x="5264" y="14091"/>
                    </a:lnTo>
                    <a:lnTo>
                      <a:pt x="4766" y="14091"/>
                    </a:lnTo>
                    <a:lnTo>
                      <a:pt x="4642" y="14050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  <a:close/>
                  </a:path>
                </a:pathLst>
              </a:custGeom>
              <a:solidFill>
                <a:srgbClr val="D3E3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1"/>
              <p:cNvSpPr/>
              <p:nvPr/>
            </p:nvSpPr>
            <p:spPr>
              <a:xfrm>
                <a:off x="2892550" y="2275725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61"/>
              <p:cNvSpPr/>
              <p:nvPr/>
            </p:nvSpPr>
            <p:spPr>
              <a:xfrm>
                <a:off x="2806550" y="1928625"/>
                <a:ext cx="319125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402" fill="none" extrusionOk="0">
                    <a:moveTo>
                      <a:pt x="5554" y="1"/>
                    </a:moveTo>
                    <a:lnTo>
                      <a:pt x="5554" y="1"/>
                    </a:lnTo>
                    <a:lnTo>
                      <a:pt x="4974" y="913"/>
                    </a:lnTo>
                    <a:lnTo>
                      <a:pt x="4435" y="1783"/>
                    </a:lnTo>
                    <a:lnTo>
                      <a:pt x="4435" y="1783"/>
                    </a:lnTo>
                    <a:lnTo>
                      <a:pt x="3440" y="3606"/>
                    </a:lnTo>
                    <a:lnTo>
                      <a:pt x="3440" y="3606"/>
                    </a:lnTo>
                    <a:lnTo>
                      <a:pt x="2984" y="4518"/>
                    </a:lnTo>
                    <a:lnTo>
                      <a:pt x="2528" y="5430"/>
                    </a:lnTo>
                    <a:lnTo>
                      <a:pt x="2073" y="6383"/>
                    </a:lnTo>
                    <a:lnTo>
                      <a:pt x="1658" y="7336"/>
                    </a:lnTo>
                    <a:lnTo>
                      <a:pt x="1658" y="7336"/>
                    </a:lnTo>
                    <a:lnTo>
                      <a:pt x="1285" y="8331"/>
                    </a:lnTo>
                    <a:lnTo>
                      <a:pt x="954" y="9367"/>
                    </a:lnTo>
                    <a:lnTo>
                      <a:pt x="622" y="10362"/>
                    </a:lnTo>
                    <a:lnTo>
                      <a:pt x="373" y="11439"/>
                    </a:lnTo>
                    <a:lnTo>
                      <a:pt x="373" y="11439"/>
                    </a:lnTo>
                    <a:lnTo>
                      <a:pt x="208" y="12185"/>
                    </a:lnTo>
                    <a:lnTo>
                      <a:pt x="83" y="12931"/>
                    </a:lnTo>
                    <a:lnTo>
                      <a:pt x="42" y="13677"/>
                    </a:lnTo>
                    <a:lnTo>
                      <a:pt x="0" y="14423"/>
                    </a:lnTo>
                    <a:lnTo>
                      <a:pt x="0" y="14423"/>
                    </a:lnTo>
                    <a:lnTo>
                      <a:pt x="42" y="15293"/>
                    </a:lnTo>
                    <a:lnTo>
                      <a:pt x="125" y="16122"/>
                    </a:lnTo>
                    <a:lnTo>
                      <a:pt x="290" y="17158"/>
                    </a:lnTo>
                    <a:lnTo>
                      <a:pt x="1036" y="17656"/>
                    </a:lnTo>
                    <a:lnTo>
                      <a:pt x="1036" y="17656"/>
                    </a:lnTo>
                    <a:lnTo>
                      <a:pt x="1368" y="17863"/>
                    </a:lnTo>
                    <a:lnTo>
                      <a:pt x="1700" y="18029"/>
                    </a:lnTo>
                    <a:lnTo>
                      <a:pt x="2031" y="18153"/>
                    </a:lnTo>
                    <a:lnTo>
                      <a:pt x="2404" y="18236"/>
                    </a:lnTo>
                    <a:lnTo>
                      <a:pt x="2404" y="18236"/>
                    </a:lnTo>
                    <a:lnTo>
                      <a:pt x="2860" y="18319"/>
                    </a:lnTo>
                    <a:lnTo>
                      <a:pt x="3316" y="18360"/>
                    </a:lnTo>
                    <a:lnTo>
                      <a:pt x="3316" y="18360"/>
                    </a:lnTo>
                    <a:lnTo>
                      <a:pt x="4062" y="18402"/>
                    </a:lnTo>
                    <a:lnTo>
                      <a:pt x="4062" y="18402"/>
                    </a:lnTo>
                    <a:lnTo>
                      <a:pt x="4808" y="18360"/>
                    </a:lnTo>
                    <a:lnTo>
                      <a:pt x="4808" y="18360"/>
                    </a:lnTo>
                    <a:lnTo>
                      <a:pt x="6175" y="18236"/>
                    </a:lnTo>
                    <a:lnTo>
                      <a:pt x="7543" y="18029"/>
                    </a:lnTo>
                    <a:lnTo>
                      <a:pt x="7543" y="18029"/>
                    </a:lnTo>
                    <a:lnTo>
                      <a:pt x="8869" y="17738"/>
                    </a:lnTo>
                    <a:lnTo>
                      <a:pt x="10154" y="17407"/>
                    </a:lnTo>
                    <a:lnTo>
                      <a:pt x="10154" y="17407"/>
                    </a:lnTo>
                    <a:lnTo>
                      <a:pt x="10817" y="17200"/>
                    </a:lnTo>
                    <a:lnTo>
                      <a:pt x="11480" y="16951"/>
                    </a:lnTo>
                    <a:lnTo>
                      <a:pt x="12102" y="16702"/>
                    </a:lnTo>
                    <a:lnTo>
                      <a:pt x="12765" y="16454"/>
                    </a:lnTo>
                    <a:lnTo>
                      <a:pt x="12599" y="15998"/>
                    </a:lnTo>
                    <a:lnTo>
                      <a:pt x="11729" y="13926"/>
                    </a:lnTo>
                    <a:lnTo>
                      <a:pt x="11397" y="13138"/>
                    </a:lnTo>
                    <a:lnTo>
                      <a:pt x="11397" y="13138"/>
                    </a:lnTo>
                    <a:lnTo>
                      <a:pt x="10320" y="13428"/>
                    </a:lnTo>
                    <a:lnTo>
                      <a:pt x="9242" y="13677"/>
                    </a:lnTo>
                    <a:lnTo>
                      <a:pt x="9242" y="13677"/>
                    </a:lnTo>
                    <a:lnTo>
                      <a:pt x="8123" y="13884"/>
                    </a:lnTo>
                    <a:lnTo>
                      <a:pt x="6963" y="14009"/>
                    </a:lnTo>
                    <a:lnTo>
                      <a:pt x="6963" y="14009"/>
                    </a:lnTo>
                    <a:lnTo>
                      <a:pt x="6134" y="14050"/>
                    </a:lnTo>
                    <a:lnTo>
                      <a:pt x="5264" y="14091"/>
                    </a:lnTo>
                    <a:lnTo>
                      <a:pt x="5264" y="14091"/>
                    </a:lnTo>
                    <a:lnTo>
                      <a:pt x="4766" y="14091"/>
                    </a:lnTo>
                    <a:lnTo>
                      <a:pt x="4766" y="14091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642" y="14050"/>
                    </a:lnTo>
                    <a:lnTo>
                      <a:pt x="4766" y="13304"/>
                    </a:lnTo>
                    <a:lnTo>
                      <a:pt x="4974" y="12558"/>
                    </a:lnTo>
                    <a:lnTo>
                      <a:pt x="4974" y="12558"/>
                    </a:lnTo>
                    <a:lnTo>
                      <a:pt x="5222" y="11729"/>
                    </a:lnTo>
                    <a:lnTo>
                      <a:pt x="5512" y="10942"/>
                    </a:lnTo>
                    <a:lnTo>
                      <a:pt x="5844" y="10113"/>
                    </a:lnTo>
                    <a:lnTo>
                      <a:pt x="6217" y="9367"/>
                    </a:lnTo>
                    <a:lnTo>
                      <a:pt x="6217" y="9367"/>
                    </a:lnTo>
                    <a:lnTo>
                      <a:pt x="7046" y="7751"/>
                    </a:lnTo>
                    <a:lnTo>
                      <a:pt x="7957" y="6176"/>
                    </a:lnTo>
                    <a:lnTo>
                      <a:pt x="7957" y="6176"/>
                    </a:lnTo>
                    <a:lnTo>
                      <a:pt x="8952" y="4642"/>
                    </a:lnTo>
                    <a:lnTo>
                      <a:pt x="9449" y="3896"/>
                    </a:lnTo>
                    <a:lnTo>
                      <a:pt x="9449" y="3896"/>
                    </a:lnTo>
                    <a:lnTo>
                      <a:pt x="9988" y="3192"/>
                    </a:lnTo>
                    <a:lnTo>
                      <a:pt x="555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0"/>
          <p:cNvSpPr txBox="1">
            <a:spLocks noGrp="1"/>
          </p:cNvSpPr>
          <p:nvPr>
            <p:ph type="subTitle" idx="1"/>
          </p:nvPr>
        </p:nvSpPr>
        <p:spPr>
          <a:xfrm>
            <a:off x="1279431" y="1860650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Kehamilan</a:t>
            </a:r>
            <a:endParaRPr dirty="0"/>
          </a:p>
        </p:txBody>
      </p:sp>
      <p:sp>
        <p:nvSpPr>
          <p:cNvPr id="624" name="Google Shape;624;p50"/>
          <p:cNvSpPr txBox="1">
            <a:spLocks noGrp="1"/>
          </p:cNvSpPr>
          <p:nvPr>
            <p:ph type="subTitle" idx="2"/>
          </p:nvPr>
        </p:nvSpPr>
        <p:spPr>
          <a:xfrm>
            <a:off x="3711291" y="1860650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Genetik</a:t>
            </a:r>
            <a:endParaRPr dirty="0"/>
          </a:p>
        </p:txBody>
      </p:sp>
      <p:sp>
        <p:nvSpPr>
          <p:cNvPr id="625" name="Google Shape;625;p50"/>
          <p:cNvSpPr txBox="1">
            <a:spLocks noGrp="1"/>
          </p:cNvSpPr>
          <p:nvPr>
            <p:ph type="subTitle" idx="3"/>
          </p:nvPr>
        </p:nvSpPr>
        <p:spPr>
          <a:xfrm>
            <a:off x="6143175" y="1860657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Seksual</a:t>
            </a:r>
            <a:endParaRPr dirty="0"/>
          </a:p>
        </p:txBody>
      </p:sp>
      <p:sp>
        <p:nvSpPr>
          <p:cNvPr id="626" name="Google Shape;626;p50"/>
          <p:cNvSpPr txBox="1">
            <a:spLocks noGrp="1"/>
          </p:cNvSpPr>
          <p:nvPr>
            <p:ph type="subTitle" idx="4"/>
          </p:nvPr>
        </p:nvSpPr>
        <p:spPr>
          <a:xfrm>
            <a:off x="1109609" y="3541715"/>
            <a:ext cx="2085867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Pembedahan</a:t>
            </a:r>
            <a:endParaRPr dirty="0"/>
          </a:p>
        </p:txBody>
      </p:sp>
      <p:sp>
        <p:nvSpPr>
          <p:cNvPr id="627" name="Google Shape;627;p50"/>
          <p:cNvSpPr txBox="1">
            <a:spLocks noGrp="1"/>
          </p:cNvSpPr>
          <p:nvPr>
            <p:ph type="subTitle" idx="5"/>
          </p:nvPr>
        </p:nvSpPr>
        <p:spPr>
          <a:xfrm>
            <a:off x="3711300" y="3542105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Usia</a:t>
            </a:r>
            <a:endParaRPr dirty="0"/>
          </a:p>
        </p:txBody>
      </p:sp>
      <p:sp>
        <p:nvSpPr>
          <p:cNvPr id="628" name="Google Shape;628;p50"/>
          <p:cNvSpPr txBox="1">
            <a:spLocks noGrp="1"/>
          </p:cNvSpPr>
          <p:nvPr>
            <p:ph type="subTitle" idx="6"/>
          </p:nvPr>
        </p:nvSpPr>
        <p:spPr>
          <a:xfrm>
            <a:off x="5899824" y="3541715"/>
            <a:ext cx="2228832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Kontrasepsi</a:t>
            </a:r>
            <a:endParaRPr dirty="0"/>
          </a:p>
        </p:txBody>
      </p:sp>
      <p:sp>
        <p:nvSpPr>
          <p:cNvPr id="630" name="Google Shape;630;p50"/>
          <p:cNvSpPr txBox="1">
            <a:spLocks noGrp="1"/>
          </p:cNvSpPr>
          <p:nvPr>
            <p:ph type="subTitle" idx="8"/>
          </p:nvPr>
        </p:nvSpPr>
        <p:spPr>
          <a:xfrm>
            <a:off x="1291842" y="2180957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63E3D"/>
              </a:buClr>
              <a:buFont typeface="Arial"/>
              <a:buNone/>
            </a:pPr>
            <a:r>
              <a:rPr lang="en-US" sz="105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Korioamnionitis</a:t>
            </a:r>
            <a:r>
              <a:rPr lang="en-US" sz="105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5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dapat</a:t>
            </a:r>
            <a:r>
              <a:rPr lang="en-US" sz="105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5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terjadi</a:t>
            </a:r>
            <a:r>
              <a:rPr lang="en-US" sz="105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5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dalam</a:t>
            </a:r>
            <a:r>
              <a:rPr lang="en-US" sz="105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12 </a:t>
            </a:r>
            <a:r>
              <a:rPr lang="en-US" sz="105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minggu</a:t>
            </a:r>
            <a:r>
              <a:rPr lang="en-US" sz="105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5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pertama</a:t>
            </a:r>
            <a:r>
              <a:rPr lang="en-US" sz="105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5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kehamilan</a:t>
            </a:r>
            <a:endParaRPr lang="en-US" sz="1050" dirty="0">
              <a:latin typeface="Nunito" panose="020B0604020202020204" charset="0"/>
            </a:endParaRPr>
          </a:p>
        </p:txBody>
      </p:sp>
      <p:sp>
        <p:nvSpPr>
          <p:cNvPr id="631" name="Google Shape;631;p50"/>
          <p:cNvSpPr txBox="1">
            <a:spLocks noGrp="1"/>
          </p:cNvSpPr>
          <p:nvPr>
            <p:ph type="subTitle" idx="9"/>
          </p:nvPr>
        </p:nvSpPr>
        <p:spPr>
          <a:xfrm>
            <a:off x="6143175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Banyak </a:t>
            </a:r>
            <a:r>
              <a:rPr lang="en-US" sz="10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pasangan</a:t>
            </a:r>
            <a:r>
              <a:rPr lang="en-US" sz="10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seksual</a:t>
            </a:r>
            <a:r>
              <a:rPr lang="en-US" sz="10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, </a:t>
            </a:r>
            <a:r>
              <a:rPr lang="en-US" sz="10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riwayat</a:t>
            </a:r>
            <a:r>
              <a:rPr lang="en-US" sz="10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IMS </a:t>
            </a:r>
            <a:r>
              <a:rPr lang="en-US" sz="10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sebelumnya</a:t>
            </a:r>
            <a:r>
              <a:rPr lang="en-US" sz="10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, dan </a:t>
            </a:r>
            <a:r>
              <a:rPr lang="en-US" sz="10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riwayat</a:t>
            </a:r>
            <a:r>
              <a:rPr lang="en-US" sz="10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pelecehan</a:t>
            </a:r>
            <a:r>
              <a:rPr lang="en-US" sz="10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seksual</a:t>
            </a:r>
            <a:endParaRPr lang="en-US" sz="1000" dirty="0">
              <a:latin typeface="Nunito" panose="020B0604020202020204" charset="0"/>
            </a:endParaRPr>
          </a:p>
        </p:txBody>
      </p:sp>
      <p:sp>
        <p:nvSpPr>
          <p:cNvPr id="633" name="Google Shape;633;p50"/>
          <p:cNvSpPr txBox="1">
            <a:spLocks noGrp="1"/>
          </p:cNvSpPr>
          <p:nvPr>
            <p:ph type="subTitle" idx="14"/>
          </p:nvPr>
        </p:nvSpPr>
        <p:spPr>
          <a:xfrm>
            <a:off x="3711300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63E3D"/>
              </a:buClr>
              <a:buFont typeface="Arial"/>
              <a:buNone/>
            </a:pPr>
            <a:r>
              <a:rPr lang="en-US" sz="1000" dirty="0" err="1"/>
              <a:t>Usia</a:t>
            </a:r>
            <a:r>
              <a:rPr lang="en-US" sz="1000" dirty="0"/>
              <a:t> </a:t>
            </a:r>
            <a:r>
              <a:rPr lang="en-US" sz="1000" dirty="0" err="1"/>
              <a:t>reproduktif</a:t>
            </a:r>
            <a:r>
              <a:rPr lang="en-US" sz="1000" dirty="0"/>
              <a:t> </a:t>
            </a:r>
            <a:r>
              <a:rPr lang="en-US" sz="1000" dirty="0" err="1"/>
              <a:t>muda</a:t>
            </a:r>
            <a:r>
              <a:rPr lang="en-US" sz="1000" dirty="0"/>
              <a:t> &lt;25 </a:t>
            </a:r>
            <a:r>
              <a:rPr lang="en-US" sz="1000" dirty="0" err="1"/>
              <a:t>tahun</a:t>
            </a:r>
            <a:endParaRPr sz="1000"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634" name="Google Shape;634;p50"/>
          <p:cNvSpPr txBox="1">
            <a:spLocks noGrp="1"/>
          </p:cNvSpPr>
          <p:nvPr>
            <p:ph type="subTitle" idx="15"/>
          </p:nvPr>
        </p:nvSpPr>
        <p:spPr>
          <a:xfrm>
            <a:off x="6143175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Bentuk</a:t>
            </a:r>
            <a:r>
              <a:rPr lang="en-US" sz="10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kontrasepsi</a:t>
            </a:r>
            <a:r>
              <a:rPr lang="en-US" sz="10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dapat</a:t>
            </a:r>
            <a:r>
              <a:rPr lang="en-US" sz="10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mempengaruhi</a:t>
            </a:r>
            <a:r>
              <a:rPr lang="en-US" sz="10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</a:t>
            </a:r>
            <a:r>
              <a:rPr lang="en-US" sz="10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insidensi</a:t>
            </a:r>
            <a:r>
              <a:rPr lang="en-US" sz="10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dan </a:t>
            </a:r>
            <a:r>
              <a:rPr lang="en-US" sz="1000" b="0" i="0" dirty="0" err="1">
                <a:solidFill>
                  <a:srgbClr val="424242"/>
                </a:solidFill>
                <a:effectLst/>
                <a:latin typeface="Nunito" panose="020B0604020202020204" charset="0"/>
              </a:rPr>
              <a:t>keparahan</a:t>
            </a:r>
            <a:r>
              <a:rPr lang="en-US" sz="1000" b="0" i="0" dirty="0">
                <a:solidFill>
                  <a:srgbClr val="424242"/>
                </a:solidFill>
                <a:effectLst/>
                <a:latin typeface="Nunito" panose="020B0604020202020204" charset="0"/>
              </a:rPr>
              <a:t> PID</a:t>
            </a:r>
            <a:endParaRPr lang="en-US" sz="1000" dirty="0">
              <a:latin typeface="Nunito" panose="020B0604020202020204" charset="0"/>
            </a:endParaRPr>
          </a:p>
        </p:txBody>
      </p:sp>
      <p:sp>
        <p:nvSpPr>
          <p:cNvPr id="635" name="Google Shape;635;p50"/>
          <p:cNvSpPr/>
          <p:nvPr/>
        </p:nvSpPr>
        <p:spPr>
          <a:xfrm>
            <a:off x="1963532" y="1425015"/>
            <a:ext cx="353180" cy="314589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6" name="Google Shape;636;p50"/>
          <p:cNvGrpSpPr/>
          <p:nvPr/>
        </p:nvGrpSpPr>
        <p:grpSpPr>
          <a:xfrm>
            <a:off x="1965132" y="3093490"/>
            <a:ext cx="354107" cy="355063"/>
            <a:chOff x="-28467625" y="2331750"/>
            <a:chExt cx="296150" cy="296950"/>
          </a:xfrm>
        </p:grpSpPr>
        <p:sp>
          <p:nvSpPr>
            <p:cNvPr id="637" name="Google Shape;637;p50"/>
            <p:cNvSpPr/>
            <p:nvPr/>
          </p:nvSpPr>
          <p:spPr>
            <a:xfrm>
              <a:off x="-28467625" y="2331750"/>
              <a:ext cx="296150" cy="296950"/>
            </a:xfrm>
            <a:custGeom>
              <a:avLst/>
              <a:gdLst/>
              <a:ahLst/>
              <a:cxnLst/>
              <a:rect l="l" t="t" r="r" b="b"/>
              <a:pathLst>
                <a:path w="11846" h="11878" extrusionOk="0">
                  <a:moveTo>
                    <a:pt x="1733" y="3466"/>
                  </a:moveTo>
                  <a:cubicBezTo>
                    <a:pt x="1922" y="3466"/>
                    <a:pt x="2080" y="3624"/>
                    <a:pt x="2080" y="3813"/>
                  </a:cubicBezTo>
                  <a:cubicBezTo>
                    <a:pt x="2080" y="4002"/>
                    <a:pt x="1922" y="4159"/>
                    <a:pt x="1733" y="4159"/>
                  </a:cubicBezTo>
                  <a:lnTo>
                    <a:pt x="693" y="4159"/>
                  </a:lnTo>
                  <a:lnTo>
                    <a:pt x="693" y="3466"/>
                  </a:lnTo>
                  <a:close/>
                  <a:moveTo>
                    <a:pt x="1418" y="4821"/>
                  </a:moveTo>
                  <a:lnTo>
                    <a:pt x="1418" y="6963"/>
                  </a:lnTo>
                  <a:lnTo>
                    <a:pt x="693" y="6963"/>
                  </a:lnTo>
                  <a:lnTo>
                    <a:pt x="693" y="4821"/>
                  </a:lnTo>
                  <a:close/>
                  <a:moveTo>
                    <a:pt x="1733" y="7656"/>
                  </a:moveTo>
                  <a:cubicBezTo>
                    <a:pt x="1922" y="7656"/>
                    <a:pt x="2080" y="7814"/>
                    <a:pt x="2080" y="8034"/>
                  </a:cubicBezTo>
                  <a:cubicBezTo>
                    <a:pt x="2080" y="8223"/>
                    <a:pt x="1922" y="8381"/>
                    <a:pt x="1733" y="8381"/>
                  </a:cubicBezTo>
                  <a:lnTo>
                    <a:pt x="693" y="8381"/>
                  </a:lnTo>
                  <a:lnTo>
                    <a:pt x="693" y="7656"/>
                  </a:lnTo>
                  <a:close/>
                  <a:moveTo>
                    <a:pt x="9389" y="2080"/>
                  </a:moveTo>
                  <a:cubicBezTo>
                    <a:pt x="9609" y="2080"/>
                    <a:pt x="9767" y="2237"/>
                    <a:pt x="9767" y="2426"/>
                  </a:cubicBezTo>
                  <a:lnTo>
                    <a:pt x="9767" y="9389"/>
                  </a:lnTo>
                  <a:cubicBezTo>
                    <a:pt x="9767" y="9610"/>
                    <a:pt x="9609" y="9767"/>
                    <a:pt x="9389" y="9767"/>
                  </a:cubicBezTo>
                  <a:lnTo>
                    <a:pt x="2426" y="9767"/>
                  </a:lnTo>
                  <a:cubicBezTo>
                    <a:pt x="2237" y="9767"/>
                    <a:pt x="2080" y="9610"/>
                    <a:pt x="2080" y="9389"/>
                  </a:cubicBezTo>
                  <a:lnTo>
                    <a:pt x="2080" y="9011"/>
                  </a:lnTo>
                  <a:cubicBezTo>
                    <a:pt x="2458" y="8853"/>
                    <a:pt x="2773" y="8507"/>
                    <a:pt x="2773" y="8034"/>
                  </a:cubicBezTo>
                  <a:cubicBezTo>
                    <a:pt x="2773" y="7562"/>
                    <a:pt x="2521" y="7184"/>
                    <a:pt x="2080" y="7026"/>
                  </a:cubicBezTo>
                  <a:lnTo>
                    <a:pt x="2080" y="4789"/>
                  </a:lnTo>
                  <a:cubicBezTo>
                    <a:pt x="2458" y="4632"/>
                    <a:pt x="2773" y="4285"/>
                    <a:pt x="2773" y="3813"/>
                  </a:cubicBezTo>
                  <a:cubicBezTo>
                    <a:pt x="2773" y="3340"/>
                    <a:pt x="2521" y="2994"/>
                    <a:pt x="2080" y="2836"/>
                  </a:cubicBezTo>
                  <a:lnTo>
                    <a:pt x="2080" y="2426"/>
                  </a:lnTo>
                  <a:cubicBezTo>
                    <a:pt x="2080" y="2237"/>
                    <a:pt x="2237" y="2080"/>
                    <a:pt x="2426" y="2080"/>
                  </a:cubicBezTo>
                  <a:close/>
                  <a:moveTo>
                    <a:pt x="9389" y="694"/>
                  </a:moveTo>
                  <a:cubicBezTo>
                    <a:pt x="10334" y="694"/>
                    <a:pt x="11121" y="1481"/>
                    <a:pt x="11121" y="2426"/>
                  </a:cubicBezTo>
                  <a:lnTo>
                    <a:pt x="11121" y="9389"/>
                  </a:lnTo>
                  <a:cubicBezTo>
                    <a:pt x="11121" y="10334"/>
                    <a:pt x="10334" y="11122"/>
                    <a:pt x="9389" y="11122"/>
                  </a:cubicBezTo>
                  <a:lnTo>
                    <a:pt x="2426" y="11122"/>
                  </a:lnTo>
                  <a:cubicBezTo>
                    <a:pt x="1481" y="11122"/>
                    <a:pt x="693" y="10334"/>
                    <a:pt x="693" y="9389"/>
                  </a:cubicBezTo>
                  <a:lnTo>
                    <a:pt x="693" y="9042"/>
                  </a:lnTo>
                  <a:lnTo>
                    <a:pt x="1418" y="9042"/>
                  </a:lnTo>
                  <a:lnTo>
                    <a:pt x="1418" y="9389"/>
                  </a:lnTo>
                  <a:cubicBezTo>
                    <a:pt x="1418" y="9988"/>
                    <a:pt x="1891" y="10429"/>
                    <a:pt x="2426" y="10429"/>
                  </a:cubicBezTo>
                  <a:lnTo>
                    <a:pt x="9389" y="10429"/>
                  </a:lnTo>
                  <a:cubicBezTo>
                    <a:pt x="9987" y="10429"/>
                    <a:pt x="10428" y="9956"/>
                    <a:pt x="10428" y="9389"/>
                  </a:cubicBezTo>
                  <a:lnTo>
                    <a:pt x="10428" y="2426"/>
                  </a:lnTo>
                  <a:cubicBezTo>
                    <a:pt x="10428" y="1828"/>
                    <a:pt x="9956" y="1418"/>
                    <a:pt x="9389" y="1418"/>
                  </a:cubicBezTo>
                  <a:lnTo>
                    <a:pt x="2426" y="1418"/>
                  </a:lnTo>
                  <a:cubicBezTo>
                    <a:pt x="1828" y="1418"/>
                    <a:pt x="1418" y="1891"/>
                    <a:pt x="1418" y="2426"/>
                  </a:cubicBezTo>
                  <a:lnTo>
                    <a:pt x="1418" y="2773"/>
                  </a:lnTo>
                  <a:lnTo>
                    <a:pt x="693" y="2773"/>
                  </a:lnTo>
                  <a:lnTo>
                    <a:pt x="693" y="2426"/>
                  </a:lnTo>
                  <a:cubicBezTo>
                    <a:pt x="693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lnTo>
                    <a:pt x="0" y="3151"/>
                  </a:lnTo>
                  <a:lnTo>
                    <a:pt x="0" y="4506"/>
                  </a:lnTo>
                  <a:lnTo>
                    <a:pt x="0" y="7341"/>
                  </a:lnTo>
                  <a:lnTo>
                    <a:pt x="0" y="8727"/>
                  </a:lnTo>
                  <a:lnTo>
                    <a:pt x="0" y="9452"/>
                  </a:lnTo>
                  <a:cubicBezTo>
                    <a:pt x="0" y="10775"/>
                    <a:pt x="1103" y="11878"/>
                    <a:pt x="2426" y="11878"/>
                  </a:cubicBezTo>
                  <a:lnTo>
                    <a:pt x="9389" y="11878"/>
                  </a:lnTo>
                  <a:cubicBezTo>
                    <a:pt x="10743" y="11878"/>
                    <a:pt x="11846" y="10775"/>
                    <a:pt x="11846" y="9452"/>
                  </a:cubicBezTo>
                  <a:lnTo>
                    <a:pt x="11846" y="2458"/>
                  </a:lnTo>
                  <a:cubicBezTo>
                    <a:pt x="11846" y="1103"/>
                    <a:pt x="10743" y="1"/>
                    <a:pt x="9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0"/>
            <p:cNvSpPr/>
            <p:nvPr/>
          </p:nvSpPr>
          <p:spPr>
            <a:xfrm>
              <a:off x="-28371550" y="2419175"/>
              <a:ext cx="121325" cy="121325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2773" y="662"/>
                  </a:moveTo>
                  <a:lnTo>
                    <a:pt x="2773" y="1670"/>
                  </a:lnTo>
                  <a:cubicBezTo>
                    <a:pt x="2773" y="1891"/>
                    <a:pt x="2931" y="2048"/>
                    <a:pt x="3120" y="2048"/>
                  </a:cubicBezTo>
                  <a:lnTo>
                    <a:pt x="4159" y="2048"/>
                  </a:lnTo>
                  <a:lnTo>
                    <a:pt x="4159" y="2741"/>
                  </a:lnTo>
                  <a:lnTo>
                    <a:pt x="3120" y="2741"/>
                  </a:lnTo>
                  <a:cubicBezTo>
                    <a:pt x="2931" y="2741"/>
                    <a:pt x="2773" y="2899"/>
                    <a:pt x="2773" y="3120"/>
                  </a:cubicBezTo>
                  <a:lnTo>
                    <a:pt x="2773" y="4128"/>
                  </a:lnTo>
                  <a:lnTo>
                    <a:pt x="2049" y="4128"/>
                  </a:lnTo>
                  <a:lnTo>
                    <a:pt x="2049" y="3120"/>
                  </a:lnTo>
                  <a:cubicBezTo>
                    <a:pt x="2049" y="2899"/>
                    <a:pt x="1891" y="2741"/>
                    <a:pt x="1702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2" y="2048"/>
                  </a:lnTo>
                  <a:cubicBezTo>
                    <a:pt x="1891" y="2048"/>
                    <a:pt x="2049" y="1891"/>
                    <a:pt x="2049" y="1670"/>
                  </a:cubicBezTo>
                  <a:lnTo>
                    <a:pt x="2049" y="662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1387"/>
                  </a:lnTo>
                  <a:lnTo>
                    <a:pt x="347" y="1387"/>
                  </a:lnTo>
                  <a:cubicBezTo>
                    <a:pt x="158" y="1387"/>
                    <a:pt x="1" y="1544"/>
                    <a:pt x="1" y="1733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87" y="3466"/>
                  </a:lnTo>
                  <a:lnTo>
                    <a:pt x="1387" y="4474"/>
                  </a:lnTo>
                  <a:cubicBezTo>
                    <a:pt x="1387" y="4695"/>
                    <a:pt x="1545" y="4852"/>
                    <a:pt x="1734" y="4852"/>
                  </a:cubicBezTo>
                  <a:lnTo>
                    <a:pt x="3120" y="4852"/>
                  </a:lnTo>
                  <a:cubicBezTo>
                    <a:pt x="3309" y="4852"/>
                    <a:pt x="3466" y="4695"/>
                    <a:pt x="3466" y="4474"/>
                  </a:cubicBezTo>
                  <a:lnTo>
                    <a:pt x="3466" y="3466"/>
                  </a:lnTo>
                  <a:lnTo>
                    <a:pt x="4506" y="3466"/>
                  </a:lnTo>
                  <a:cubicBezTo>
                    <a:pt x="4695" y="3466"/>
                    <a:pt x="4853" y="3309"/>
                    <a:pt x="4853" y="3120"/>
                  </a:cubicBezTo>
                  <a:lnTo>
                    <a:pt x="4853" y="1733"/>
                  </a:lnTo>
                  <a:cubicBezTo>
                    <a:pt x="4853" y="1544"/>
                    <a:pt x="4695" y="1387"/>
                    <a:pt x="4506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50"/>
          <p:cNvGrpSpPr/>
          <p:nvPr/>
        </p:nvGrpSpPr>
        <p:grpSpPr>
          <a:xfrm>
            <a:off x="4416117" y="1405703"/>
            <a:ext cx="311749" cy="353210"/>
            <a:chOff x="-27710725" y="1959200"/>
            <a:chExt cx="260725" cy="295400"/>
          </a:xfrm>
        </p:grpSpPr>
        <p:sp>
          <p:nvSpPr>
            <p:cNvPr id="640" name="Google Shape;640;p50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0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50"/>
          <p:cNvGrpSpPr/>
          <p:nvPr/>
        </p:nvGrpSpPr>
        <p:grpSpPr>
          <a:xfrm>
            <a:off x="4405856" y="3155637"/>
            <a:ext cx="356020" cy="230770"/>
            <a:chOff x="-27728850" y="2382950"/>
            <a:chExt cx="297750" cy="193000"/>
          </a:xfrm>
        </p:grpSpPr>
        <p:sp>
          <p:nvSpPr>
            <p:cNvPr id="643" name="Google Shape;643;p50"/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0"/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0"/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646;p50"/>
          <p:cNvGrpSpPr/>
          <p:nvPr/>
        </p:nvGrpSpPr>
        <p:grpSpPr>
          <a:xfrm>
            <a:off x="6827301" y="1405372"/>
            <a:ext cx="360713" cy="353897"/>
            <a:chOff x="-26993200" y="1961775"/>
            <a:chExt cx="301675" cy="295975"/>
          </a:xfrm>
        </p:grpSpPr>
        <p:sp>
          <p:nvSpPr>
            <p:cNvPr id="647" name="Google Shape;647;p50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0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0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50"/>
          <p:cNvGrpSpPr/>
          <p:nvPr/>
        </p:nvGrpSpPr>
        <p:grpSpPr>
          <a:xfrm>
            <a:off x="6848486" y="3094444"/>
            <a:ext cx="310792" cy="353180"/>
            <a:chOff x="-26970350" y="2332550"/>
            <a:chExt cx="259925" cy="295375"/>
          </a:xfrm>
        </p:grpSpPr>
        <p:sp>
          <p:nvSpPr>
            <p:cNvPr id="651" name="Google Shape;651;p50"/>
            <p:cNvSpPr/>
            <p:nvPr/>
          </p:nvSpPr>
          <p:spPr>
            <a:xfrm>
              <a:off x="-26970350" y="2332550"/>
              <a:ext cx="259925" cy="295375"/>
            </a:xfrm>
            <a:custGeom>
              <a:avLst/>
              <a:gdLst/>
              <a:ahLst/>
              <a:cxnLst/>
              <a:rect l="l" t="t" r="r" b="b"/>
              <a:pathLst>
                <a:path w="10397" h="11815" extrusionOk="0">
                  <a:moveTo>
                    <a:pt x="6963" y="662"/>
                  </a:moveTo>
                  <a:cubicBezTo>
                    <a:pt x="7152" y="662"/>
                    <a:pt x="7404" y="693"/>
                    <a:pt x="7593" y="756"/>
                  </a:cubicBezTo>
                  <a:cubicBezTo>
                    <a:pt x="8538" y="977"/>
                    <a:pt x="9294" y="1733"/>
                    <a:pt x="9515" y="2646"/>
                  </a:cubicBezTo>
                  <a:cubicBezTo>
                    <a:pt x="9672" y="3466"/>
                    <a:pt x="9483" y="4285"/>
                    <a:pt x="8979" y="4946"/>
                  </a:cubicBezTo>
                  <a:cubicBezTo>
                    <a:pt x="8475" y="5639"/>
                    <a:pt x="8160" y="6522"/>
                    <a:pt x="8160" y="7467"/>
                  </a:cubicBezTo>
                  <a:lnTo>
                    <a:pt x="8160" y="10208"/>
                  </a:lnTo>
                  <a:cubicBezTo>
                    <a:pt x="8160" y="10712"/>
                    <a:pt x="7719" y="11090"/>
                    <a:pt x="7246" y="11090"/>
                  </a:cubicBezTo>
                  <a:cubicBezTo>
                    <a:pt x="6742" y="11090"/>
                    <a:pt x="6333" y="10680"/>
                    <a:pt x="6333" y="10208"/>
                  </a:cubicBezTo>
                  <a:lnTo>
                    <a:pt x="6333" y="8538"/>
                  </a:lnTo>
                  <a:cubicBezTo>
                    <a:pt x="6333" y="7908"/>
                    <a:pt x="5829" y="7404"/>
                    <a:pt x="5198" y="7404"/>
                  </a:cubicBezTo>
                  <a:cubicBezTo>
                    <a:pt x="4568" y="7404"/>
                    <a:pt x="4064" y="7908"/>
                    <a:pt x="4064" y="8538"/>
                  </a:cubicBezTo>
                  <a:lnTo>
                    <a:pt x="4064" y="10208"/>
                  </a:lnTo>
                  <a:cubicBezTo>
                    <a:pt x="4064" y="10712"/>
                    <a:pt x="3623" y="11090"/>
                    <a:pt x="3151" y="11090"/>
                  </a:cubicBezTo>
                  <a:cubicBezTo>
                    <a:pt x="2647" y="11090"/>
                    <a:pt x="2237" y="10680"/>
                    <a:pt x="2237" y="10208"/>
                  </a:cubicBezTo>
                  <a:lnTo>
                    <a:pt x="2237" y="7467"/>
                  </a:lnTo>
                  <a:cubicBezTo>
                    <a:pt x="2237" y="6522"/>
                    <a:pt x="1953" y="5639"/>
                    <a:pt x="1418" y="4946"/>
                  </a:cubicBezTo>
                  <a:cubicBezTo>
                    <a:pt x="914" y="4285"/>
                    <a:pt x="756" y="3466"/>
                    <a:pt x="945" y="2646"/>
                  </a:cubicBezTo>
                  <a:cubicBezTo>
                    <a:pt x="1166" y="1701"/>
                    <a:pt x="1922" y="945"/>
                    <a:pt x="2867" y="756"/>
                  </a:cubicBezTo>
                  <a:cubicBezTo>
                    <a:pt x="3056" y="693"/>
                    <a:pt x="3308" y="662"/>
                    <a:pt x="3497" y="662"/>
                  </a:cubicBezTo>
                  <a:cubicBezTo>
                    <a:pt x="4064" y="662"/>
                    <a:pt x="4600" y="819"/>
                    <a:pt x="5041" y="1134"/>
                  </a:cubicBezTo>
                  <a:cubicBezTo>
                    <a:pt x="5104" y="1166"/>
                    <a:pt x="5175" y="1181"/>
                    <a:pt x="5242" y="1181"/>
                  </a:cubicBezTo>
                  <a:cubicBezTo>
                    <a:pt x="5309" y="1181"/>
                    <a:pt x="5372" y="1166"/>
                    <a:pt x="5419" y="1134"/>
                  </a:cubicBezTo>
                  <a:cubicBezTo>
                    <a:pt x="5860" y="819"/>
                    <a:pt x="6427" y="662"/>
                    <a:pt x="6963" y="662"/>
                  </a:cubicBezTo>
                  <a:close/>
                  <a:moveTo>
                    <a:pt x="3466" y="0"/>
                  </a:moveTo>
                  <a:cubicBezTo>
                    <a:pt x="3182" y="0"/>
                    <a:pt x="2899" y="32"/>
                    <a:pt x="2678" y="63"/>
                  </a:cubicBezTo>
                  <a:cubicBezTo>
                    <a:pt x="1481" y="347"/>
                    <a:pt x="504" y="1292"/>
                    <a:pt x="221" y="2489"/>
                  </a:cubicBezTo>
                  <a:cubicBezTo>
                    <a:pt x="0" y="3497"/>
                    <a:pt x="189" y="4568"/>
                    <a:pt x="851" y="5387"/>
                  </a:cubicBezTo>
                  <a:cubicBezTo>
                    <a:pt x="1292" y="5954"/>
                    <a:pt x="1544" y="6679"/>
                    <a:pt x="1544" y="7467"/>
                  </a:cubicBezTo>
                  <a:lnTo>
                    <a:pt x="1544" y="10208"/>
                  </a:lnTo>
                  <a:cubicBezTo>
                    <a:pt x="1544" y="11090"/>
                    <a:pt x="2237" y="11814"/>
                    <a:pt x="3151" y="11814"/>
                  </a:cubicBezTo>
                  <a:cubicBezTo>
                    <a:pt x="4064" y="11814"/>
                    <a:pt x="4757" y="11090"/>
                    <a:pt x="4757" y="10208"/>
                  </a:cubicBezTo>
                  <a:lnTo>
                    <a:pt x="4757" y="8538"/>
                  </a:lnTo>
                  <a:cubicBezTo>
                    <a:pt x="4757" y="8317"/>
                    <a:pt x="4946" y="8065"/>
                    <a:pt x="5230" y="8065"/>
                  </a:cubicBezTo>
                  <a:cubicBezTo>
                    <a:pt x="5482" y="8065"/>
                    <a:pt x="5703" y="8254"/>
                    <a:pt x="5703" y="8538"/>
                  </a:cubicBezTo>
                  <a:lnTo>
                    <a:pt x="5703" y="10208"/>
                  </a:lnTo>
                  <a:cubicBezTo>
                    <a:pt x="5703" y="11090"/>
                    <a:pt x="6427" y="11814"/>
                    <a:pt x="7309" y="11814"/>
                  </a:cubicBezTo>
                  <a:cubicBezTo>
                    <a:pt x="8223" y="11814"/>
                    <a:pt x="8948" y="11090"/>
                    <a:pt x="8948" y="10208"/>
                  </a:cubicBezTo>
                  <a:lnTo>
                    <a:pt x="8948" y="7467"/>
                  </a:lnTo>
                  <a:cubicBezTo>
                    <a:pt x="8948" y="6679"/>
                    <a:pt x="9168" y="5954"/>
                    <a:pt x="9609" y="5387"/>
                  </a:cubicBezTo>
                  <a:cubicBezTo>
                    <a:pt x="10145" y="4568"/>
                    <a:pt x="10397" y="3497"/>
                    <a:pt x="10145" y="2489"/>
                  </a:cubicBezTo>
                  <a:cubicBezTo>
                    <a:pt x="9893" y="1292"/>
                    <a:pt x="8885" y="347"/>
                    <a:pt x="7719" y="63"/>
                  </a:cubicBezTo>
                  <a:cubicBezTo>
                    <a:pt x="7435" y="0"/>
                    <a:pt x="7152" y="0"/>
                    <a:pt x="6931" y="0"/>
                  </a:cubicBezTo>
                  <a:cubicBezTo>
                    <a:pt x="6333" y="0"/>
                    <a:pt x="5703" y="158"/>
                    <a:pt x="5198" y="473"/>
                  </a:cubicBezTo>
                  <a:cubicBezTo>
                    <a:pt x="4694" y="158"/>
                    <a:pt x="4064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0"/>
            <p:cNvSpPr/>
            <p:nvPr/>
          </p:nvSpPr>
          <p:spPr>
            <a:xfrm>
              <a:off x="-26831725" y="2365650"/>
              <a:ext cx="82700" cy="81900"/>
            </a:xfrm>
            <a:custGeom>
              <a:avLst/>
              <a:gdLst/>
              <a:ahLst/>
              <a:cxnLst/>
              <a:rect l="l" t="t" r="r" b="b"/>
              <a:pathLst>
                <a:path w="3308" h="3276" extrusionOk="0">
                  <a:moveTo>
                    <a:pt x="1335" y="0"/>
                  </a:moveTo>
                  <a:cubicBezTo>
                    <a:pt x="937" y="0"/>
                    <a:pt x="544" y="121"/>
                    <a:pt x="189" y="377"/>
                  </a:cubicBezTo>
                  <a:cubicBezTo>
                    <a:pt x="32" y="472"/>
                    <a:pt x="0" y="692"/>
                    <a:pt x="126" y="818"/>
                  </a:cubicBezTo>
                  <a:cubicBezTo>
                    <a:pt x="202" y="932"/>
                    <a:pt x="300" y="989"/>
                    <a:pt x="401" y="989"/>
                  </a:cubicBezTo>
                  <a:cubicBezTo>
                    <a:pt x="468" y="989"/>
                    <a:pt x="536" y="963"/>
                    <a:pt x="599" y="913"/>
                  </a:cubicBezTo>
                  <a:cubicBezTo>
                    <a:pt x="818" y="753"/>
                    <a:pt x="1075" y="669"/>
                    <a:pt x="1331" y="669"/>
                  </a:cubicBezTo>
                  <a:cubicBezTo>
                    <a:pt x="1479" y="669"/>
                    <a:pt x="1626" y="698"/>
                    <a:pt x="1764" y="755"/>
                  </a:cubicBezTo>
                  <a:cubicBezTo>
                    <a:pt x="2174" y="913"/>
                    <a:pt x="2457" y="1196"/>
                    <a:pt x="2520" y="1574"/>
                  </a:cubicBezTo>
                  <a:cubicBezTo>
                    <a:pt x="2646" y="1984"/>
                    <a:pt x="2520" y="2394"/>
                    <a:pt x="2300" y="2709"/>
                  </a:cubicBezTo>
                  <a:cubicBezTo>
                    <a:pt x="2174" y="2866"/>
                    <a:pt x="2205" y="3087"/>
                    <a:pt x="2331" y="3181"/>
                  </a:cubicBezTo>
                  <a:cubicBezTo>
                    <a:pt x="2394" y="3244"/>
                    <a:pt x="2489" y="3276"/>
                    <a:pt x="2520" y="3276"/>
                  </a:cubicBezTo>
                  <a:cubicBezTo>
                    <a:pt x="2646" y="3276"/>
                    <a:pt x="2709" y="3244"/>
                    <a:pt x="2804" y="3150"/>
                  </a:cubicBezTo>
                  <a:cubicBezTo>
                    <a:pt x="3182" y="2677"/>
                    <a:pt x="3308" y="2047"/>
                    <a:pt x="3151" y="1417"/>
                  </a:cubicBezTo>
                  <a:cubicBezTo>
                    <a:pt x="3119" y="818"/>
                    <a:pt x="2646" y="377"/>
                    <a:pt x="2048" y="125"/>
                  </a:cubicBezTo>
                  <a:cubicBezTo>
                    <a:pt x="1813" y="43"/>
                    <a:pt x="1573" y="0"/>
                    <a:pt x="1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river Patient Care Breakthrough by Slidesgo">
  <a:themeElements>
    <a:clrScheme name="Simple Light">
      <a:dk1>
        <a:srgbClr val="91BA4F"/>
      </a:dk1>
      <a:lt1>
        <a:srgbClr val="F0F0F0"/>
      </a:lt1>
      <a:dk2>
        <a:srgbClr val="396336"/>
      </a:dk2>
      <a:lt2>
        <a:srgbClr val="6A8F2E"/>
      </a:lt2>
      <a:accent1>
        <a:srgbClr val="283730"/>
      </a:accent1>
      <a:accent2>
        <a:srgbClr val="FFFFFF"/>
      </a:accent2>
      <a:accent3>
        <a:srgbClr val="F4F8EE"/>
      </a:accent3>
      <a:accent4>
        <a:srgbClr val="D9EAD3"/>
      </a:accent4>
      <a:accent5>
        <a:srgbClr val="93C47D"/>
      </a:accent5>
      <a:accent6>
        <a:srgbClr val="74953F"/>
      </a:accent6>
      <a:hlink>
        <a:srgbClr val="2832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1218</Words>
  <Application>Microsoft Office PowerPoint</Application>
  <PresentationFormat>On-screen Show (16:9)</PresentationFormat>
  <Paragraphs>155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Lato</vt:lpstr>
      <vt:lpstr>Montserrat</vt:lpstr>
      <vt:lpstr>Nunito</vt:lpstr>
      <vt:lpstr>Poppins</vt:lpstr>
      <vt:lpstr>Arial</vt:lpstr>
      <vt:lpstr>Priver Patient Care Breakthrough by Slidesgo</vt:lpstr>
      <vt:lpstr>Pelvic Inflammatory Disease</vt:lpstr>
      <vt:lpstr>01</vt:lpstr>
      <vt:lpstr>Pelvic Inflammatory Disease</vt:lpstr>
      <vt:lpstr>02</vt:lpstr>
      <vt:lpstr>PowerPoint Presentation</vt:lpstr>
      <vt:lpstr>03</vt:lpstr>
      <vt:lpstr>PowerPoint Presentation</vt:lpstr>
      <vt:lpstr>04</vt:lpstr>
      <vt:lpstr>PowerPoint Presentation</vt:lpstr>
      <vt:lpstr>05</vt:lpstr>
      <vt:lpstr>Bagian Penyakit Paradangan Panggul</vt:lpstr>
      <vt:lpstr>06</vt:lpstr>
      <vt:lpstr>PowerPoint Presentation</vt:lpstr>
      <vt:lpstr>07</vt:lpstr>
      <vt:lpstr>2</vt:lpstr>
      <vt:lpstr>Laparaskopi</vt:lpstr>
      <vt:lpstr>Ultrasonografi Transvaginal</vt:lpstr>
      <vt:lpstr>Biopsi Endometrium</vt:lpstr>
      <vt:lpstr>08</vt:lpstr>
      <vt:lpstr>PowerPoint Presentation</vt:lpstr>
      <vt:lpstr>09</vt:lpstr>
      <vt:lpstr>PENCEGAHAN</vt:lpstr>
      <vt:lpstr>10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Inflammatory Disease</dc:title>
  <dc:creator>Ardhya Putri</dc:creator>
  <cp:lastModifiedBy>Ardhya Putri</cp:lastModifiedBy>
  <cp:revision>23</cp:revision>
  <dcterms:modified xsi:type="dcterms:W3CDTF">2021-04-28T12:07:58Z</dcterms:modified>
</cp:coreProperties>
</file>